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295" r:id="rId3"/>
    <p:sldId id="274" r:id="rId4"/>
    <p:sldId id="258" r:id="rId5"/>
    <p:sldId id="259" r:id="rId6"/>
    <p:sldId id="334" r:id="rId7"/>
    <p:sldId id="335" r:id="rId8"/>
    <p:sldId id="672" r:id="rId9"/>
    <p:sldId id="264" r:id="rId10"/>
    <p:sldId id="673" r:id="rId11"/>
    <p:sldId id="268" r:id="rId12"/>
    <p:sldId id="354" r:id="rId13"/>
    <p:sldId id="260" r:id="rId14"/>
    <p:sldId id="269" r:id="rId15"/>
    <p:sldId id="270" r:id="rId16"/>
    <p:sldId id="262" r:id="rId17"/>
    <p:sldId id="263" r:id="rId18"/>
    <p:sldId id="273" r:id="rId19"/>
    <p:sldId id="678" r:id="rId20"/>
    <p:sldId id="670" r:id="rId21"/>
    <p:sldId id="671" r:id="rId22"/>
    <p:sldId id="679" r:id="rId23"/>
    <p:sldId id="336" r:id="rId24"/>
    <p:sldId id="356" r:id="rId25"/>
    <p:sldId id="358" r:id="rId26"/>
    <p:sldId id="337" r:id="rId27"/>
    <p:sldId id="338" r:id="rId28"/>
    <p:sldId id="339" r:id="rId29"/>
    <p:sldId id="359" r:id="rId30"/>
    <p:sldId id="351" r:id="rId31"/>
    <p:sldId id="680" r:id="rId32"/>
    <p:sldId id="345" r:id="rId33"/>
    <p:sldId id="346" r:id="rId34"/>
    <p:sldId id="360" r:id="rId35"/>
    <p:sldId id="361" r:id="rId36"/>
    <p:sldId id="362" r:id="rId37"/>
    <p:sldId id="363" r:id="rId38"/>
    <p:sldId id="364" r:id="rId39"/>
    <p:sldId id="365" r:id="rId40"/>
  </p:sldIdLst>
  <p:sldSz cx="9144000" cy="5130800"/>
  <p:notesSz cx="6858000" cy="9144000"/>
  <p:custDataLst>
    <p:tags r:id="rId4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754" y="67"/>
      </p:cViewPr>
      <p:guideLst>
        <p:guide orient="horz" pos="165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-2928" y="-84"/>
      </p:cViewPr>
      <p:guideLst>
        <p:guide orient="horz" pos="2944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5" Type="http://schemas.openxmlformats.org/officeDocument/2006/relationships/tags" Target="tags/tag626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notesMaster" Target="notesMasters/notesMaster1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5" Type="http://schemas.openxmlformats.org/officeDocument/2006/relationships/image" Target="../media/image11.wmf"/><Relationship Id="rId4" Type="http://schemas.openxmlformats.org/officeDocument/2006/relationships/image" Target="../media/image10.wmf"/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4" Type="http://schemas.openxmlformats.org/officeDocument/2006/relationships/image" Target="../media/image65.wmf"/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1.vml.rels><?xml version="1.0" encoding="UTF-8" standalone="yes"?>
<Relationships xmlns="http://schemas.openxmlformats.org/package/2006/relationships"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12.vml.rels><?xml version="1.0" encoding="UTF-8" standalone="yes"?>
<Relationships xmlns="http://schemas.openxmlformats.org/package/2006/relationships"><Relationship Id="rId6" Type="http://schemas.openxmlformats.org/officeDocument/2006/relationships/image" Target="../media/image77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emf"/></Relationships>
</file>

<file path=ppt/drawings/_rels/vmlDrawing13.vml.rels><?xml version="1.0" encoding="UTF-8" standalone="yes"?>
<Relationships xmlns="http://schemas.openxmlformats.org/package/2006/relationships"><Relationship Id="rId4" Type="http://schemas.openxmlformats.org/officeDocument/2006/relationships/image" Target="../media/image113.wmf"/><Relationship Id="rId3" Type="http://schemas.openxmlformats.org/officeDocument/2006/relationships/image" Target="../media/image112.wmf"/><Relationship Id="rId2" Type="http://schemas.openxmlformats.org/officeDocument/2006/relationships/image" Target="../media/image111.wmf"/><Relationship Id="rId1" Type="http://schemas.openxmlformats.org/officeDocument/2006/relationships/image" Target="../media/image62.wmf"/></Relationships>
</file>

<file path=ppt/drawings/_rels/vmlDrawing14.vml.rels><?xml version="1.0" encoding="UTF-8" standalone="yes"?>
<Relationships xmlns="http://schemas.openxmlformats.org/package/2006/relationships"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115.wmf"/><Relationship Id="rId3" Type="http://schemas.openxmlformats.org/officeDocument/2006/relationships/image" Target="../media/image68.wmf"/><Relationship Id="rId2" Type="http://schemas.openxmlformats.org/officeDocument/2006/relationships/image" Target="../media/image114.wmf"/><Relationship Id="rId1" Type="http://schemas.openxmlformats.org/officeDocument/2006/relationships/image" Target="../media/image6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5" Type="http://schemas.openxmlformats.org/officeDocument/2006/relationships/image" Target="../media/image30.emf"/><Relationship Id="rId4" Type="http://schemas.openxmlformats.org/officeDocument/2006/relationships/image" Target="../media/image29.emf"/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7.vml.rels><?xml version="1.0" encoding="UTF-8" standalone="yes"?>
<Relationships xmlns="http://schemas.openxmlformats.org/package/2006/relationships"><Relationship Id="rId5" Type="http://schemas.openxmlformats.org/officeDocument/2006/relationships/image" Target="../media/image37.emf"/><Relationship Id="rId4" Type="http://schemas.openxmlformats.org/officeDocument/2006/relationships/image" Target="../media/image35.emf"/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8.vml.rels><?xml version="1.0" encoding="UTF-8" standalone="yes"?>
<Relationships xmlns="http://schemas.openxmlformats.org/package/2006/relationships"><Relationship Id="rId9" Type="http://schemas.openxmlformats.org/officeDocument/2006/relationships/image" Target="../media/image52.wmf"/><Relationship Id="rId8" Type="http://schemas.openxmlformats.org/officeDocument/2006/relationships/image" Target="../media/image51.wmf"/><Relationship Id="rId7" Type="http://schemas.openxmlformats.org/officeDocument/2006/relationships/image" Target="../media/image50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Relationship Id="rId3" Type="http://schemas.openxmlformats.org/officeDocument/2006/relationships/image" Target="../media/image46.emf"/><Relationship Id="rId2" Type="http://schemas.openxmlformats.org/officeDocument/2006/relationships/image" Target="../media/image45.wmf"/><Relationship Id="rId12" Type="http://schemas.openxmlformats.org/officeDocument/2006/relationships/image" Target="../media/image55.wmf"/><Relationship Id="rId11" Type="http://schemas.openxmlformats.org/officeDocument/2006/relationships/image" Target="../media/image54.wmf"/><Relationship Id="rId10" Type="http://schemas.openxmlformats.org/officeDocument/2006/relationships/image" Target="../media/image53.wmf"/><Relationship Id="rId1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6" Type="http://schemas.openxmlformats.org/officeDocument/2006/relationships/image" Target="../media/image61.emf"/><Relationship Id="rId5" Type="http://schemas.openxmlformats.org/officeDocument/2006/relationships/image" Target="../media/image60.emf"/><Relationship Id="rId4" Type="http://schemas.openxmlformats.org/officeDocument/2006/relationships/image" Target="../media/image59.emf"/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tags" Target="../tags/tag625.xml"/><Relationship Id="rId1" Type="http://schemas.openxmlformats.org/officeDocument/2006/relationships/tags" Target="../tags/tag6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6" name="Shape 36"/>
          <p:cNvSpPr>
            <a:spLocks noGrp="1"/>
          </p:cNvSpPr>
          <p:nvPr>
            <p:ph type="body" sz="quarter" idx="1"/>
            <p:custDataLst>
              <p:tags r:id="rId2"/>
            </p:custDataLst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8000"/>
      </a:lnSpc>
      <a:defRPr sz="2200">
        <a:latin typeface="+mj-lt"/>
        <a:ea typeface="+mj-ea"/>
        <a:cs typeface="+mj-cs"/>
        <a:sym typeface="Helvetica Neue" panose="02000503000000020004"/>
      </a:defRPr>
    </a:lvl1pPr>
    <a:lvl2pPr indent="228600" defTabSz="457200">
      <a:lnSpc>
        <a:spcPct val="118000"/>
      </a:lnSpc>
      <a:defRPr sz="2200">
        <a:latin typeface="+mj-lt"/>
        <a:ea typeface="+mj-ea"/>
        <a:cs typeface="+mj-cs"/>
        <a:sym typeface="Helvetica Neue" panose="02000503000000020004"/>
      </a:defRPr>
    </a:lvl2pPr>
    <a:lvl3pPr indent="457200" defTabSz="457200">
      <a:lnSpc>
        <a:spcPct val="118000"/>
      </a:lnSpc>
      <a:defRPr sz="2200">
        <a:latin typeface="+mj-lt"/>
        <a:ea typeface="+mj-ea"/>
        <a:cs typeface="+mj-cs"/>
        <a:sym typeface="Helvetica Neue" panose="02000503000000020004"/>
      </a:defRPr>
    </a:lvl3pPr>
    <a:lvl4pPr indent="685800" defTabSz="457200">
      <a:lnSpc>
        <a:spcPct val="118000"/>
      </a:lnSpc>
      <a:defRPr sz="2200">
        <a:latin typeface="+mj-lt"/>
        <a:ea typeface="+mj-ea"/>
        <a:cs typeface="+mj-cs"/>
        <a:sym typeface="Helvetica Neue" panose="02000503000000020004"/>
      </a:defRPr>
    </a:lvl4pPr>
    <a:lvl5pPr indent="914400" defTabSz="457200">
      <a:lnSpc>
        <a:spcPct val="118000"/>
      </a:lnSpc>
      <a:defRPr sz="2200">
        <a:latin typeface="+mj-lt"/>
        <a:ea typeface="+mj-ea"/>
        <a:cs typeface="+mj-cs"/>
        <a:sym typeface="Helvetica Neue" panose="02000503000000020004"/>
      </a:defRPr>
    </a:lvl5pPr>
    <a:lvl6pPr indent="1143000" defTabSz="457200">
      <a:lnSpc>
        <a:spcPct val="118000"/>
      </a:lnSpc>
      <a:defRPr sz="2200">
        <a:latin typeface="+mj-lt"/>
        <a:ea typeface="+mj-ea"/>
        <a:cs typeface="+mj-cs"/>
        <a:sym typeface="Helvetica Neue" panose="02000503000000020004"/>
      </a:defRPr>
    </a:lvl6pPr>
    <a:lvl7pPr indent="1371600" defTabSz="457200">
      <a:lnSpc>
        <a:spcPct val="118000"/>
      </a:lnSpc>
      <a:defRPr sz="2200">
        <a:latin typeface="+mj-lt"/>
        <a:ea typeface="+mj-ea"/>
        <a:cs typeface="+mj-cs"/>
        <a:sym typeface="Helvetica Neue" panose="02000503000000020004"/>
      </a:defRPr>
    </a:lvl7pPr>
    <a:lvl8pPr indent="1600200" defTabSz="457200">
      <a:lnSpc>
        <a:spcPct val="118000"/>
      </a:lnSpc>
      <a:defRPr sz="2200">
        <a:latin typeface="+mj-lt"/>
        <a:ea typeface="+mj-ea"/>
        <a:cs typeface="+mj-cs"/>
        <a:sym typeface="Helvetica Neue" panose="02000503000000020004"/>
      </a:defRPr>
    </a:lvl8pPr>
    <a:lvl9pPr indent="1828800" defTabSz="457200">
      <a:lnSpc>
        <a:spcPct val="118000"/>
      </a:lnSpc>
      <a:defRPr sz="2200">
        <a:latin typeface="+mj-lt"/>
        <a:ea typeface="+mj-ea"/>
        <a:cs typeface="+mj-cs"/>
        <a:sym typeface="Helvetica Neue" panose="02000503000000020004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2" Type="http://schemas.openxmlformats.org/officeDocument/2006/relationships/image" Target="../media/image2.png"/><Relationship Id="rId21" Type="http://schemas.openxmlformats.org/officeDocument/2006/relationships/tags" Target="../tags/tag19.xml"/><Relationship Id="rId20" Type="http://schemas.openxmlformats.org/officeDocument/2006/relationships/image" Target="../media/image1.png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81.xml"/><Relationship Id="rId8" Type="http://schemas.openxmlformats.org/officeDocument/2006/relationships/tags" Target="../tags/tag80.xml"/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94.xml"/><Relationship Id="rId8" Type="http://schemas.openxmlformats.org/officeDocument/2006/relationships/tags" Target="../tags/tag93.xml"/><Relationship Id="rId7" Type="http://schemas.openxmlformats.org/officeDocument/2006/relationships/tags" Target="../tags/tag92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116.xml"/><Relationship Id="rId4" Type="http://schemas.openxmlformats.org/officeDocument/2006/relationships/tags" Target="../tags/tag115.xml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1" Type="http://schemas.openxmlformats.org/officeDocument/2006/relationships/image" Target="../media/image2.png"/><Relationship Id="rId10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7" Type="http://schemas.openxmlformats.org/officeDocument/2006/relationships/tags" Target="../tags/tag122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image" Target="../media/image1.png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62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>
            <p:custDataLst>
              <p:tags r:id="rId2"/>
            </p:custDataLst>
          </p:nvPr>
        </p:nvGrpSpPr>
        <p:grpSpPr>
          <a:xfrm>
            <a:off x="0" y="-6334"/>
            <a:ext cx="9144000" cy="5137135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>
              <p:custDataLst>
                <p:tags r:id="rId3"/>
              </p:custData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>
              <p:custDataLst>
                <p:tags r:id="rId4"/>
              </p:custData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>
              <p:custDataLst>
                <p:tags r:id="rId5"/>
              </p:custData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6" name="Rectangle 25"/>
            <p:cNvSpPr/>
            <p:nvPr>
              <p:custDataLst>
                <p:tags r:id="rId6"/>
              </p:custData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7" name="Isosceles Triangle 26"/>
            <p:cNvSpPr/>
            <p:nvPr>
              <p:custDataLst>
                <p:tags r:id="rId7"/>
              </p:custData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8" name="Rectangle 27"/>
            <p:cNvSpPr/>
            <p:nvPr>
              <p:custDataLst>
                <p:tags r:id="rId8"/>
              </p:custData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9" name="Rectangle 28"/>
            <p:cNvSpPr/>
            <p:nvPr>
              <p:custDataLst>
                <p:tags r:id="rId9"/>
              </p:custData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0" name="Rectangle 29"/>
            <p:cNvSpPr/>
            <p:nvPr>
              <p:custDataLst>
                <p:tags r:id="rId10"/>
              </p:custData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1" name="Isosceles Triangle 30"/>
            <p:cNvSpPr/>
            <p:nvPr>
              <p:custDataLst>
                <p:tags r:id="rId11"/>
              </p:custData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9" name="Isosceles Triangle 18"/>
            <p:cNvSpPr/>
            <p:nvPr>
              <p:custDataLst>
                <p:tags r:id="rId12"/>
              </p:custData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</p:grpSp>
      <p:sp>
        <p:nvSpPr>
          <p:cNvPr id="2" name="Title 1"/>
          <p:cNvSpPr>
            <a:spLocks noGrp="1"/>
          </p:cNvSpPr>
          <p:nvPr>
            <p:ph type="ctrTitle"/>
            <p:custDataLst>
              <p:tags r:id="rId13"/>
            </p:custDataLst>
          </p:nvPr>
        </p:nvSpPr>
        <p:spPr>
          <a:xfrm>
            <a:off x="1130300" y="1798948"/>
            <a:ext cx="5825202" cy="1231678"/>
          </a:xfrm>
        </p:spPr>
        <p:txBody>
          <a:bodyPr anchor="b">
            <a:noAutofit/>
          </a:bodyPr>
          <a:lstStyle>
            <a:lvl1pPr algn="r">
              <a:defRPr sz="404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14"/>
            </p:custDataLst>
          </p:nvPr>
        </p:nvSpPr>
        <p:spPr>
          <a:xfrm>
            <a:off x="1130300" y="3030624"/>
            <a:ext cx="5825202" cy="820643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3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6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8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0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2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3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6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/>
          <a:lstStyle/>
          <a:p>
            <a:fld id="{B61BEF0D-F0BB-DE4B-95CE-6DB70DBA9567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/>
        <p:txBody>
          <a:bodyPr/>
          <a:lstStyle/>
          <a:p>
            <a:fld id="{D57F1E4F-1CFF-5643-939E-217C01CDF565}" type="slidenum">
              <a:rPr lang="en-US"/>
            </a:fld>
            <a:endParaRPr lang="en-US"/>
          </a:p>
        </p:txBody>
      </p:sp>
      <p:grpSp>
        <p:nvGrpSpPr>
          <p:cNvPr id="18" name="组合 17"/>
          <p:cNvGrpSpPr/>
          <p:nvPr userDrawn="1">
            <p:custDataLst>
              <p:tags r:id="rId18"/>
            </p:custDataLst>
          </p:nvPr>
        </p:nvGrpSpPr>
        <p:grpSpPr>
          <a:xfrm>
            <a:off x="7864747" y="126477"/>
            <a:ext cx="1135204" cy="341359"/>
            <a:chOff x="468128" y="370735"/>
            <a:chExt cx="1135204" cy="341359"/>
          </a:xfrm>
        </p:grpSpPr>
        <p:pic>
          <p:nvPicPr>
            <p:cNvPr id="20" name="图片 19"/>
            <p:cNvPicPr>
              <a:picLocks noChangeAspect="1"/>
            </p:cNvPicPr>
            <p:nvPr userDrawn="1">
              <p:custDataLst>
                <p:tags r:id="rId19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670" y="370735"/>
              <a:ext cx="490406" cy="177473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 userDrawn="1">
              <p:custDataLst>
                <p:tags r:id="rId21"/>
              </p:custDataLst>
            </p:nvPr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128" y="558194"/>
              <a:ext cx="1135204" cy="153900"/>
            </a:xfrm>
            <a:prstGeom prst="rect">
              <a:avLst/>
            </a:prstGeom>
          </p:spPr>
        </p:pic>
      </p:grp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8001" y="456071"/>
            <a:ext cx="6447501" cy="2546397"/>
          </a:xfrm>
        </p:spPr>
        <p:txBody>
          <a:bodyPr anchor="ctr">
            <a:normAutofit/>
          </a:bodyPr>
          <a:lstStyle>
            <a:lvl1pPr algn="l">
              <a:defRPr sz="3290" b="0" cap="none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08001" y="3344522"/>
            <a:ext cx="6447501" cy="1175312"/>
          </a:xfrm>
        </p:spPr>
        <p:txBody>
          <a:bodyPr anchor="ctr">
            <a:normAutofit/>
          </a:bodyPr>
          <a:lstStyle>
            <a:lvl1pPr marL="0" indent="0" algn="l">
              <a:buNone/>
              <a:defRPr sz="134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265" indent="0">
              <a:buNone/>
              <a:defRPr sz="1345">
                <a:solidFill>
                  <a:schemeClr val="tx1">
                    <a:tint val="75000"/>
                  </a:schemeClr>
                </a:solidFill>
              </a:defRPr>
            </a:lvl2pPr>
            <a:lvl3pPr marL="683895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3pPr>
            <a:lvl4pPr marL="1026160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4pPr>
            <a:lvl5pPr marL="1368425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5pPr>
            <a:lvl6pPr marL="1710055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6pPr>
            <a:lvl7pPr marL="2052320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7pPr>
            <a:lvl8pPr marL="2393950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8pPr>
            <a:lvl9pPr marL="2736215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B61BEF0D-F0BB-DE4B-95CE-6DB70DBA9567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D57F1E4F-1CFF-5643-939E-217C01CDF565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8500" y="456071"/>
            <a:ext cx="6070601" cy="2261353"/>
          </a:xfrm>
        </p:spPr>
        <p:txBody>
          <a:bodyPr anchor="ctr">
            <a:normAutofit/>
          </a:bodyPr>
          <a:lstStyle>
            <a:lvl1pPr algn="l">
              <a:defRPr sz="3290" b="0" cap="none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1024604" y="2717424"/>
            <a:ext cx="5418393" cy="28504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19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265" indent="0">
              <a:buFontTx/>
              <a:buNone/>
              <a:defRPr/>
            </a:lvl2pPr>
            <a:lvl3pPr marL="683895" indent="0">
              <a:buFontTx/>
              <a:buNone/>
              <a:defRPr/>
            </a:lvl3pPr>
            <a:lvl4pPr marL="1026160" indent="0">
              <a:buFontTx/>
              <a:buNone/>
              <a:defRPr/>
            </a:lvl4pPr>
            <a:lvl5pPr marL="1368425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508001" y="3344522"/>
            <a:ext cx="6447501" cy="1175312"/>
          </a:xfrm>
        </p:spPr>
        <p:txBody>
          <a:bodyPr anchor="ctr">
            <a:normAutofit/>
          </a:bodyPr>
          <a:lstStyle>
            <a:lvl1pPr marL="0" indent="0" algn="l">
              <a:buNone/>
              <a:defRPr sz="134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265" indent="0">
              <a:buNone/>
              <a:defRPr sz="1345">
                <a:solidFill>
                  <a:schemeClr val="tx1">
                    <a:tint val="75000"/>
                  </a:schemeClr>
                </a:solidFill>
              </a:defRPr>
            </a:lvl2pPr>
            <a:lvl3pPr marL="683895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3pPr>
            <a:lvl4pPr marL="1026160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4pPr>
            <a:lvl5pPr marL="1368425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5pPr>
            <a:lvl6pPr marL="1710055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6pPr>
            <a:lvl7pPr marL="2052320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7pPr>
            <a:lvl8pPr marL="2393950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8pPr>
            <a:lvl9pPr marL="2736215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B61BEF0D-F0BB-DE4B-95CE-6DB70DBA9567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D57F1E4F-1CFF-5643-939E-217C01CDF565}" type="slidenum">
              <a:rPr lang="en-US"/>
            </a:fld>
            <a:endParaRPr lang="en-US"/>
          </a:p>
        </p:txBody>
      </p:sp>
      <p:sp>
        <p:nvSpPr>
          <p:cNvPr id="20" name="TextBox 19"/>
          <p:cNvSpPr txBox="1"/>
          <p:nvPr>
            <p:custDataLst>
              <p:tags r:id="rId8"/>
            </p:custDataLst>
          </p:nvPr>
        </p:nvSpPr>
        <p:spPr>
          <a:xfrm>
            <a:off x="406403" y="591320"/>
            <a:ext cx="457200" cy="437499"/>
          </a:xfrm>
          <a:prstGeom prst="rect">
            <a:avLst/>
          </a:prstGeom>
        </p:spPr>
        <p:txBody>
          <a:bodyPr vert="horz" lIns="68411" tIns="34205" rIns="68411" bIns="34205" rtlCol="0" anchor="ctr">
            <a:noAutofit/>
          </a:bodyPr>
          <a:lstStyle/>
          <a:p>
            <a:pPr lvl="0"/>
            <a:r>
              <a:rPr lang="en-US" sz="5985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5985" baseline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6669758" y="2159572"/>
            <a:ext cx="457200" cy="437499"/>
          </a:xfrm>
          <a:prstGeom prst="rect">
            <a:avLst/>
          </a:prstGeom>
        </p:spPr>
        <p:txBody>
          <a:bodyPr vert="horz" lIns="68411" tIns="34205" rIns="68411" bIns="34205" rtlCol="0" anchor="ctr">
            <a:noAutofit/>
          </a:bodyPr>
          <a:lstStyle/>
          <a:p>
            <a:pPr lvl="0"/>
            <a:r>
              <a:rPr lang="en-US" sz="5985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8001" y="1445413"/>
            <a:ext cx="6447501" cy="1941789"/>
          </a:xfrm>
        </p:spPr>
        <p:txBody>
          <a:bodyPr anchor="b">
            <a:normAutofit/>
          </a:bodyPr>
          <a:lstStyle>
            <a:lvl1pPr algn="l">
              <a:defRPr sz="3290" b="0" cap="none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08001" y="3387202"/>
            <a:ext cx="6447501" cy="1132632"/>
          </a:xfrm>
        </p:spPr>
        <p:txBody>
          <a:bodyPr anchor="t">
            <a:normAutofit/>
          </a:bodyPr>
          <a:lstStyle>
            <a:lvl1pPr marL="0" indent="0" algn="l">
              <a:buNone/>
              <a:defRPr sz="134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265" indent="0">
              <a:buNone/>
              <a:defRPr sz="1345">
                <a:solidFill>
                  <a:schemeClr val="tx1">
                    <a:tint val="75000"/>
                  </a:schemeClr>
                </a:solidFill>
              </a:defRPr>
            </a:lvl2pPr>
            <a:lvl3pPr marL="683895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3pPr>
            <a:lvl4pPr marL="1026160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4pPr>
            <a:lvl5pPr marL="1368425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5pPr>
            <a:lvl6pPr marL="1710055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6pPr>
            <a:lvl7pPr marL="2052320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7pPr>
            <a:lvl8pPr marL="2393950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8pPr>
            <a:lvl9pPr marL="2736215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B61BEF0D-F0BB-DE4B-95CE-6DB70DBA9567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D57F1E4F-1CFF-5643-939E-217C01CDF565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8500" y="456071"/>
            <a:ext cx="6070601" cy="2261353"/>
          </a:xfrm>
        </p:spPr>
        <p:txBody>
          <a:bodyPr anchor="ctr">
            <a:normAutofit/>
          </a:bodyPr>
          <a:lstStyle>
            <a:lvl1pPr algn="l">
              <a:defRPr sz="3290" b="0" cap="none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507999" y="3002468"/>
            <a:ext cx="6447502" cy="38473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79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265" indent="0">
              <a:buFontTx/>
              <a:buNone/>
              <a:defRPr/>
            </a:lvl2pPr>
            <a:lvl3pPr marL="683895" indent="0">
              <a:buFontTx/>
              <a:buNone/>
              <a:defRPr/>
            </a:lvl3pPr>
            <a:lvl4pPr marL="1026160" indent="0">
              <a:buFontTx/>
              <a:buNone/>
              <a:defRPr/>
            </a:lvl4pPr>
            <a:lvl5pPr marL="1368425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508001" y="3387202"/>
            <a:ext cx="6447501" cy="1132632"/>
          </a:xfrm>
        </p:spPr>
        <p:txBody>
          <a:bodyPr anchor="t">
            <a:normAutofit/>
          </a:bodyPr>
          <a:lstStyle>
            <a:lvl1pPr marL="0" indent="0" algn="l">
              <a:buNone/>
              <a:defRPr sz="134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265" indent="0">
              <a:buNone/>
              <a:defRPr sz="1345">
                <a:solidFill>
                  <a:schemeClr val="tx1">
                    <a:tint val="75000"/>
                  </a:schemeClr>
                </a:solidFill>
              </a:defRPr>
            </a:lvl2pPr>
            <a:lvl3pPr marL="683895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3pPr>
            <a:lvl4pPr marL="1026160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4pPr>
            <a:lvl5pPr marL="1368425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5pPr>
            <a:lvl6pPr marL="1710055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6pPr>
            <a:lvl7pPr marL="2052320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7pPr>
            <a:lvl8pPr marL="2393950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8pPr>
            <a:lvl9pPr marL="2736215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B61BEF0D-F0BB-DE4B-95CE-6DB70DBA9567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D57F1E4F-1CFF-5643-939E-217C01CDF565}" type="slidenum">
              <a:rPr lang="en-US"/>
            </a:fld>
            <a:endParaRPr lang="en-US"/>
          </a:p>
        </p:txBody>
      </p:sp>
      <p:sp>
        <p:nvSpPr>
          <p:cNvPr id="24" name="TextBox 23"/>
          <p:cNvSpPr txBox="1"/>
          <p:nvPr>
            <p:custDataLst>
              <p:tags r:id="rId8"/>
            </p:custDataLst>
          </p:nvPr>
        </p:nvSpPr>
        <p:spPr>
          <a:xfrm>
            <a:off x="406403" y="591320"/>
            <a:ext cx="457200" cy="437499"/>
          </a:xfrm>
          <a:prstGeom prst="rect">
            <a:avLst/>
          </a:prstGeom>
        </p:spPr>
        <p:txBody>
          <a:bodyPr vert="horz" lIns="68411" tIns="34205" rIns="68411" bIns="34205" rtlCol="0" anchor="ctr">
            <a:noAutofit/>
          </a:bodyPr>
          <a:lstStyle/>
          <a:p>
            <a:pPr lvl="0"/>
            <a:r>
              <a:rPr lang="en-US" sz="5985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5985" baseline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>
            <p:custDataLst>
              <p:tags r:id="rId9"/>
            </p:custDataLst>
          </p:nvPr>
        </p:nvSpPr>
        <p:spPr>
          <a:xfrm>
            <a:off x="6669758" y="2159572"/>
            <a:ext cx="457200" cy="437499"/>
          </a:xfrm>
          <a:prstGeom prst="rect">
            <a:avLst/>
          </a:prstGeom>
        </p:spPr>
        <p:txBody>
          <a:bodyPr vert="horz" lIns="68411" tIns="34205" rIns="68411" bIns="34205" rtlCol="0" anchor="ctr">
            <a:noAutofit/>
          </a:bodyPr>
          <a:lstStyle/>
          <a:p>
            <a:pPr lvl="0"/>
            <a:r>
              <a:rPr lang="en-US" sz="5985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5985" baseline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14350" y="456071"/>
            <a:ext cx="6441152" cy="2261353"/>
          </a:xfrm>
        </p:spPr>
        <p:txBody>
          <a:bodyPr anchor="ctr">
            <a:normAutofit/>
          </a:bodyPr>
          <a:lstStyle>
            <a:lvl1pPr algn="l">
              <a:defRPr sz="3290" b="0" cap="none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507999" y="3002468"/>
            <a:ext cx="6447502" cy="38473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795">
                <a:solidFill>
                  <a:schemeClr val="accent1"/>
                </a:solidFill>
              </a:defRPr>
            </a:lvl1pPr>
            <a:lvl2pPr marL="342265" indent="0">
              <a:buFontTx/>
              <a:buNone/>
              <a:defRPr/>
            </a:lvl2pPr>
            <a:lvl3pPr marL="683895" indent="0">
              <a:buFontTx/>
              <a:buNone/>
              <a:defRPr/>
            </a:lvl3pPr>
            <a:lvl4pPr marL="1026160" indent="0">
              <a:buFontTx/>
              <a:buNone/>
              <a:defRPr/>
            </a:lvl4pPr>
            <a:lvl5pPr marL="1368425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508001" y="3387202"/>
            <a:ext cx="6447501" cy="1132632"/>
          </a:xfrm>
        </p:spPr>
        <p:txBody>
          <a:bodyPr anchor="t">
            <a:normAutofit/>
          </a:bodyPr>
          <a:lstStyle>
            <a:lvl1pPr marL="0" indent="0" algn="l">
              <a:buNone/>
              <a:defRPr sz="134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265" indent="0">
              <a:buNone/>
              <a:defRPr sz="1345">
                <a:solidFill>
                  <a:schemeClr val="tx1">
                    <a:tint val="75000"/>
                  </a:schemeClr>
                </a:solidFill>
              </a:defRPr>
            </a:lvl2pPr>
            <a:lvl3pPr marL="683895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3pPr>
            <a:lvl4pPr marL="1026160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4pPr>
            <a:lvl5pPr marL="1368425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5pPr>
            <a:lvl6pPr marL="1710055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6pPr>
            <a:lvl7pPr marL="2052320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7pPr>
            <a:lvl8pPr marL="2393950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8pPr>
            <a:lvl9pPr marL="2736215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B61BEF0D-F0BB-DE4B-95CE-6DB70DBA9567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D57F1E4F-1CFF-5643-939E-217C01CDF565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5C6B4A9-1611-4792-9094-5F34BCA07E0B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89333C77-0158-454C-844F-B7AB9BD7DAD4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5975755" y="456071"/>
            <a:ext cx="978557" cy="3928863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8001" y="456071"/>
            <a:ext cx="5295113" cy="39288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B61BEF0D-F0BB-DE4B-95CE-6DB70DBA9567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D57F1E4F-1CFF-5643-939E-217C01CDF565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51308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67000">
                <a:schemeClr val="bg1">
                  <a:lumMod val="75000"/>
                  <a:alpha val="25000"/>
                </a:schemeClr>
              </a:gs>
              <a:gs pos="100000">
                <a:schemeClr val="bg1">
                  <a:lumMod val="65000"/>
                  <a:alpha val="4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99" tIns="34200" rIns="68399" bIns="34200"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9142412" cy="5129216"/>
          </a:xfrm>
          <a:prstGeom prst="rect">
            <a:avLst/>
          </a:prstGeom>
          <a:blipFill dpi="0" rotWithShape="1">
            <a:blip r:embed="rId4">
              <a:alphaModFix amt="3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  <p:custDataLst>
              <p:tags r:id="rId2"/>
            </p:custDataLst>
          </p:nvPr>
        </p:nvSpPr>
        <p:spPr>
          <a:xfrm>
            <a:off x="685800" y="237537"/>
            <a:ext cx="7772400" cy="443719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defRPr sz="2695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B61BEF0D-F0BB-DE4B-95CE-6DB70DBA9567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D57F1E4F-1CFF-5643-939E-217C01CDF565}" type="slidenum">
              <a:rPr lang="en-US"/>
            </a:fld>
            <a:endParaRPr lang="en-US"/>
          </a:p>
        </p:txBody>
      </p:sp>
      <p:grpSp>
        <p:nvGrpSpPr>
          <p:cNvPr id="7" name="组合 6"/>
          <p:cNvGrpSpPr/>
          <p:nvPr userDrawn="1">
            <p:custDataLst>
              <p:tags r:id="rId7"/>
            </p:custDataLst>
          </p:nvPr>
        </p:nvGrpSpPr>
        <p:grpSpPr>
          <a:xfrm>
            <a:off x="7864747" y="126477"/>
            <a:ext cx="1135204" cy="341359"/>
            <a:chOff x="468128" y="370735"/>
            <a:chExt cx="1135204" cy="341359"/>
          </a:xfrm>
        </p:grpSpPr>
        <p:pic>
          <p:nvPicPr>
            <p:cNvPr id="8" name="图片 7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670" y="370735"/>
              <a:ext cx="490406" cy="17747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10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128" y="558194"/>
              <a:ext cx="1135204" cy="153900"/>
            </a:xfrm>
            <a:prstGeom prst="rect">
              <a:avLst/>
            </a:prstGeom>
          </p:spPr>
        </p:pic>
      </p:grp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628650" y="1365838"/>
            <a:ext cx="3886200" cy="32554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  <p:custDataLst>
              <p:tags r:id="rId4"/>
            </p:custDataLst>
          </p:nvPr>
        </p:nvSpPr>
        <p:spPr>
          <a:xfrm>
            <a:off x="4629150" y="1365838"/>
            <a:ext cx="3886200" cy="157012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  <p:custDataLst>
              <p:tags r:id="rId5"/>
            </p:custDataLst>
          </p:nvPr>
        </p:nvSpPr>
        <p:spPr>
          <a:xfrm>
            <a:off x="4629150" y="3049976"/>
            <a:ext cx="3886200" cy="157130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8001" y="2020649"/>
            <a:ext cx="6447501" cy="1366553"/>
          </a:xfrm>
        </p:spPr>
        <p:txBody>
          <a:bodyPr anchor="b"/>
          <a:lstStyle>
            <a:lvl1pPr algn="l">
              <a:defRPr sz="2990" b="0" cap="none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08001" y="3387202"/>
            <a:ext cx="6447501" cy="643707"/>
          </a:xfrm>
        </p:spPr>
        <p:txBody>
          <a:bodyPr anchor="t"/>
          <a:lstStyle>
            <a:lvl1pPr marL="0" indent="0" algn="l">
              <a:buNone/>
              <a:defRPr sz="149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265" indent="0">
              <a:buNone/>
              <a:defRPr sz="1345">
                <a:solidFill>
                  <a:schemeClr val="tx1">
                    <a:tint val="75000"/>
                  </a:schemeClr>
                </a:solidFill>
              </a:defRPr>
            </a:lvl2pPr>
            <a:lvl3pPr marL="683895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3pPr>
            <a:lvl4pPr marL="1026160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4pPr>
            <a:lvl5pPr marL="1368425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5pPr>
            <a:lvl6pPr marL="1710055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6pPr>
            <a:lvl7pPr marL="2052320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7pPr>
            <a:lvl8pPr marL="2393950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8pPr>
            <a:lvl9pPr marL="2736215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B61BEF0D-F0BB-DE4B-95CE-6DB70DBA9567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D57F1E4F-1CFF-5643-939E-217C01CDF565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8001" y="1616441"/>
            <a:ext cx="3138026" cy="290339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3817477" y="1616441"/>
            <a:ext cx="3138026" cy="29033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EB712588-04B1-427B-82EE-E8DB90309F08}" type="datetimeFigureOut">
              <a:rPr lang="en-US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6FF9F0C5-380F-41C2-899A-BAC0F0927E16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06809" y="1616736"/>
            <a:ext cx="3139217" cy="431129"/>
          </a:xfrm>
        </p:spPr>
        <p:txBody>
          <a:bodyPr anchor="b">
            <a:noAutofit/>
          </a:bodyPr>
          <a:lstStyle>
            <a:lvl1pPr marL="0" indent="0">
              <a:buNone/>
              <a:defRPr sz="1795" b="0"/>
            </a:lvl1pPr>
            <a:lvl2pPr marL="342265" indent="0">
              <a:buNone/>
              <a:defRPr sz="1495" b="1"/>
            </a:lvl2pPr>
            <a:lvl3pPr marL="683895" indent="0">
              <a:buNone/>
              <a:defRPr sz="1345" b="1"/>
            </a:lvl3pPr>
            <a:lvl4pPr marL="1026160" indent="0">
              <a:buNone/>
              <a:defRPr sz="1195" b="1"/>
            </a:lvl4pPr>
            <a:lvl5pPr marL="1368425" indent="0">
              <a:buNone/>
              <a:defRPr sz="1195" b="1"/>
            </a:lvl5pPr>
            <a:lvl6pPr marL="1710055" indent="0">
              <a:buNone/>
              <a:defRPr sz="1195" b="1"/>
            </a:lvl6pPr>
            <a:lvl7pPr marL="2052320" indent="0">
              <a:buNone/>
              <a:defRPr sz="1195" b="1"/>
            </a:lvl7pPr>
            <a:lvl8pPr marL="2393950" indent="0">
              <a:buNone/>
              <a:defRPr sz="1195" b="1"/>
            </a:lvl8pPr>
            <a:lvl9pPr marL="2736215" indent="0">
              <a:buNone/>
              <a:defRPr sz="119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6809" y="2047865"/>
            <a:ext cx="3139217" cy="2471969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3816287" y="1616736"/>
            <a:ext cx="3139214" cy="431129"/>
          </a:xfrm>
        </p:spPr>
        <p:txBody>
          <a:bodyPr anchor="b">
            <a:noAutofit/>
          </a:bodyPr>
          <a:lstStyle>
            <a:lvl1pPr marL="0" indent="0">
              <a:buNone/>
              <a:defRPr sz="1795" b="0"/>
            </a:lvl1pPr>
            <a:lvl2pPr marL="342265" indent="0">
              <a:buNone/>
              <a:defRPr sz="1495" b="1"/>
            </a:lvl2pPr>
            <a:lvl3pPr marL="683895" indent="0">
              <a:buNone/>
              <a:defRPr sz="1345" b="1"/>
            </a:lvl3pPr>
            <a:lvl4pPr marL="1026160" indent="0">
              <a:buNone/>
              <a:defRPr sz="1195" b="1"/>
            </a:lvl4pPr>
            <a:lvl5pPr marL="1368425" indent="0">
              <a:buNone/>
              <a:defRPr sz="1195" b="1"/>
            </a:lvl5pPr>
            <a:lvl6pPr marL="1710055" indent="0">
              <a:buNone/>
              <a:defRPr sz="1195" b="1"/>
            </a:lvl6pPr>
            <a:lvl7pPr marL="2052320" indent="0">
              <a:buNone/>
              <a:defRPr sz="1195" b="1"/>
            </a:lvl7pPr>
            <a:lvl8pPr marL="2393950" indent="0">
              <a:buNone/>
              <a:defRPr sz="1195" b="1"/>
            </a:lvl8pPr>
            <a:lvl9pPr marL="2736215" indent="0">
              <a:buNone/>
              <a:defRPr sz="119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3816288" y="2047865"/>
            <a:ext cx="3139213" cy="2471969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B61BEF0D-F0BB-DE4B-95CE-6DB70DBA9567}" type="datetimeFigureOut">
              <a:rPr lang="en-US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D57F1E4F-1CFF-5643-939E-217C01CDF565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8001" y="456071"/>
            <a:ext cx="6447501" cy="98815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B61BEF0D-F0BB-DE4B-95CE-6DB70DBA9567}" type="datetimeFigureOut">
              <a:rPr lang="en-US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D57F1E4F-1CFF-5643-939E-217C01CDF565}" type="slidenum">
              <a:rPr lang="en-US"/>
            </a:fld>
            <a:endParaRPr lang="en-US"/>
          </a:p>
        </p:txBody>
      </p:sp>
      <p:grpSp>
        <p:nvGrpSpPr>
          <p:cNvPr id="6" name="组合 5"/>
          <p:cNvGrpSpPr/>
          <p:nvPr userDrawn="1">
            <p:custDataLst>
              <p:tags r:id="rId6"/>
            </p:custDataLst>
          </p:nvPr>
        </p:nvGrpSpPr>
        <p:grpSpPr>
          <a:xfrm>
            <a:off x="7864747" y="126477"/>
            <a:ext cx="1135204" cy="341359"/>
            <a:chOff x="468128" y="370735"/>
            <a:chExt cx="1135204" cy="341359"/>
          </a:xfrm>
        </p:grpSpPr>
        <p:pic>
          <p:nvPicPr>
            <p:cNvPr id="7" name="图片 6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670" y="370735"/>
              <a:ext cx="490406" cy="177473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>
              <p:custDataLst>
                <p:tags r:id="rId9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128" y="558194"/>
              <a:ext cx="1135204" cy="153900"/>
            </a:xfrm>
            <a:prstGeom prst="rect">
              <a:avLst/>
            </a:prstGeom>
          </p:spPr>
        </p:pic>
      </p:grp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B61BEF0D-F0BB-DE4B-95CE-6DB70DBA9567}" type="datetimeFigureOut">
              <a:rPr lang="en-US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D57F1E4F-1CFF-5643-939E-217C01CDF565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8001" y="1121178"/>
            <a:ext cx="2890896" cy="956482"/>
          </a:xfrm>
        </p:spPr>
        <p:txBody>
          <a:bodyPr anchor="b">
            <a:normAutofit/>
          </a:bodyPr>
          <a:lstStyle>
            <a:lvl1pPr>
              <a:defRPr sz="1495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570346" y="385240"/>
            <a:ext cx="3385156" cy="4134594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508001" y="2077659"/>
            <a:ext cx="2890896" cy="1933551"/>
          </a:xfrm>
        </p:spPr>
        <p:txBody>
          <a:bodyPr>
            <a:normAutofit/>
          </a:bodyPr>
          <a:lstStyle>
            <a:lvl1pPr marL="0" indent="0">
              <a:buNone/>
              <a:defRPr sz="1045"/>
            </a:lvl1pPr>
            <a:lvl2pPr marL="341630" indent="0">
              <a:buNone/>
              <a:defRPr sz="1045"/>
            </a:lvl2pPr>
            <a:lvl3pPr marL="683895" indent="0">
              <a:buNone/>
              <a:defRPr sz="900"/>
            </a:lvl3pPr>
            <a:lvl4pPr marL="1025525" indent="0">
              <a:buNone/>
              <a:defRPr sz="750"/>
            </a:lvl4pPr>
            <a:lvl5pPr marL="1367790" indent="0">
              <a:buNone/>
              <a:defRPr sz="750"/>
            </a:lvl5pPr>
            <a:lvl6pPr marL="1709420" indent="0">
              <a:buNone/>
              <a:defRPr sz="750"/>
            </a:lvl6pPr>
            <a:lvl7pPr marL="2051685" indent="0">
              <a:buNone/>
              <a:defRPr sz="750"/>
            </a:lvl7pPr>
            <a:lvl8pPr marL="2393315" indent="0">
              <a:buNone/>
              <a:defRPr sz="750"/>
            </a:lvl8pPr>
            <a:lvl9pPr marL="273558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42A54C80-263E-416B-A8E0-580EDEADCBDC}" type="datetimeFigureOut">
              <a:rPr lang="en-US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19954A3-9DFD-4C44-94BA-B95130A3BA1C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8001" y="3591560"/>
            <a:ext cx="6447500" cy="424004"/>
          </a:xfrm>
        </p:spPr>
        <p:txBody>
          <a:bodyPr anchor="b">
            <a:normAutofit/>
          </a:bodyPr>
          <a:lstStyle>
            <a:lvl1pPr algn="l">
              <a:defRPr sz="1795" b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8001" y="456071"/>
            <a:ext cx="6447501" cy="2877167"/>
          </a:xfrm>
        </p:spPr>
        <p:txBody>
          <a:bodyPr anchor="t">
            <a:normAutofit/>
          </a:bodyPr>
          <a:lstStyle>
            <a:lvl1pPr marL="0" indent="0" algn="ctr">
              <a:buNone/>
              <a:defRPr sz="1195"/>
            </a:lvl1pPr>
            <a:lvl2pPr marL="342265" indent="0">
              <a:buNone/>
              <a:defRPr sz="1195"/>
            </a:lvl2pPr>
            <a:lvl3pPr marL="683895" indent="0">
              <a:buNone/>
              <a:defRPr sz="1195"/>
            </a:lvl3pPr>
            <a:lvl4pPr marL="1026160" indent="0">
              <a:buNone/>
              <a:defRPr sz="1195"/>
            </a:lvl4pPr>
            <a:lvl5pPr marL="1368425" indent="0">
              <a:buNone/>
              <a:defRPr sz="1195"/>
            </a:lvl5pPr>
            <a:lvl6pPr marL="1710055" indent="0">
              <a:buNone/>
              <a:defRPr sz="1195"/>
            </a:lvl6pPr>
            <a:lvl7pPr marL="2052320" indent="0">
              <a:buNone/>
              <a:defRPr sz="1195"/>
            </a:lvl7pPr>
            <a:lvl8pPr marL="2393950" indent="0">
              <a:buNone/>
              <a:defRPr sz="1195"/>
            </a:lvl8pPr>
            <a:lvl9pPr marL="2736215" indent="0">
              <a:buNone/>
              <a:defRPr sz="1195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508001" y="4015564"/>
            <a:ext cx="6447500" cy="50427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265" indent="0">
              <a:buNone/>
              <a:defRPr sz="900"/>
            </a:lvl2pPr>
            <a:lvl3pPr marL="683895" indent="0">
              <a:buNone/>
              <a:defRPr sz="750"/>
            </a:lvl3pPr>
            <a:lvl4pPr marL="1026160" indent="0">
              <a:buNone/>
              <a:defRPr sz="675"/>
            </a:lvl4pPr>
            <a:lvl5pPr marL="1368425" indent="0">
              <a:buNone/>
              <a:defRPr sz="675"/>
            </a:lvl5pPr>
            <a:lvl6pPr marL="1710055" indent="0">
              <a:buNone/>
              <a:defRPr sz="675"/>
            </a:lvl6pPr>
            <a:lvl7pPr marL="2052320" indent="0">
              <a:buNone/>
              <a:defRPr sz="675"/>
            </a:lvl7pPr>
            <a:lvl8pPr marL="2393950" indent="0">
              <a:buNone/>
              <a:defRPr sz="675"/>
            </a:lvl8pPr>
            <a:lvl9pPr marL="2736215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B61BEF0D-F0BB-DE4B-95CE-6DB70DBA9567}" type="datetimeFigureOut">
              <a:rPr lang="en-US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D57F1E4F-1CFF-5643-939E-217C01CDF565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6" Type="http://schemas.openxmlformats.org/officeDocument/2006/relationships/theme" Target="../theme/theme1.xml"/><Relationship Id="rId45" Type="http://schemas.openxmlformats.org/officeDocument/2006/relationships/image" Target="file:///D:\qq&#25991;&#20214;\712321467\Image\C2C\Image2\%7b75232B38-A165-1FB7-499C-2E1C792CACB5%7d.png" TargetMode="External"/><Relationship Id="rId44" Type="http://schemas.openxmlformats.org/officeDocument/2006/relationships/image" Target="../media/image6.png"/><Relationship Id="rId43" Type="http://schemas.openxmlformats.org/officeDocument/2006/relationships/tags" Target="../tags/tag143.xml"/><Relationship Id="rId42" Type="http://schemas.openxmlformats.org/officeDocument/2006/relationships/image" Target="../media/image5.png"/><Relationship Id="rId41" Type="http://schemas.openxmlformats.org/officeDocument/2006/relationships/tags" Target="../tags/tag142.xml"/><Relationship Id="rId4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39" Type="http://schemas.openxmlformats.org/officeDocument/2006/relationships/tags" Target="../tags/tag141.xml"/><Relationship Id="rId38" Type="http://schemas.openxmlformats.org/officeDocument/2006/relationships/tags" Target="../tags/tag140.xml"/><Relationship Id="rId37" Type="http://schemas.openxmlformats.org/officeDocument/2006/relationships/tags" Target="../tags/tag139.xml"/><Relationship Id="rId36" Type="http://schemas.openxmlformats.org/officeDocument/2006/relationships/tags" Target="../tags/tag138.xml"/><Relationship Id="rId35" Type="http://schemas.openxmlformats.org/officeDocument/2006/relationships/tags" Target="../tags/tag137.xml"/><Relationship Id="rId34" Type="http://schemas.openxmlformats.org/officeDocument/2006/relationships/tags" Target="../tags/tag136.xml"/><Relationship Id="rId33" Type="http://schemas.openxmlformats.org/officeDocument/2006/relationships/tags" Target="../tags/tag135.xml"/><Relationship Id="rId32" Type="http://schemas.openxmlformats.org/officeDocument/2006/relationships/tags" Target="../tags/tag134.xml"/><Relationship Id="rId31" Type="http://schemas.openxmlformats.org/officeDocument/2006/relationships/tags" Target="../tags/tag133.xml"/><Relationship Id="rId30" Type="http://schemas.openxmlformats.org/officeDocument/2006/relationships/tags" Target="../tags/tag132.xml"/><Relationship Id="rId3" Type="http://schemas.openxmlformats.org/officeDocument/2006/relationships/slideLayout" Target="../slideLayouts/slideLayout3.xml"/><Relationship Id="rId29" Type="http://schemas.openxmlformats.org/officeDocument/2006/relationships/tags" Target="../tags/tag131.xml"/><Relationship Id="rId28" Type="http://schemas.openxmlformats.org/officeDocument/2006/relationships/tags" Target="../tags/tag130.xml"/><Relationship Id="rId27" Type="http://schemas.openxmlformats.org/officeDocument/2006/relationships/tags" Target="../tags/tag129.xml"/><Relationship Id="rId26" Type="http://schemas.openxmlformats.org/officeDocument/2006/relationships/tags" Target="../tags/tag128.xml"/><Relationship Id="rId25" Type="http://schemas.openxmlformats.org/officeDocument/2006/relationships/tags" Target="../tags/tag127.xml"/><Relationship Id="rId24" Type="http://schemas.openxmlformats.org/officeDocument/2006/relationships/tags" Target="../tags/tag126.xml"/><Relationship Id="rId23" Type="http://schemas.openxmlformats.org/officeDocument/2006/relationships/tags" Target="../tags/tag125.xml"/><Relationship Id="rId22" Type="http://schemas.openxmlformats.org/officeDocument/2006/relationships/tags" Target="../tags/tag124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>
            <p:custDataLst>
              <p:tags r:id="rId22"/>
            </p:custDataLst>
          </p:nvPr>
        </p:nvGrpSpPr>
        <p:grpSpPr>
          <a:xfrm>
            <a:off x="0" y="-6334"/>
            <a:ext cx="9144000" cy="5137135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>
              <p:custDataLst>
                <p:tags r:id="rId23"/>
              </p:custData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>
              <p:custDataLst>
                <p:tags r:id="rId24"/>
              </p:custData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>
              <p:custDataLst>
                <p:tags r:id="rId25"/>
              </p:custData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3" name="Rectangle 25"/>
            <p:cNvSpPr/>
            <p:nvPr>
              <p:custDataLst>
                <p:tags r:id="rId26"/>
              </p:custData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4" name="Isosceles Triangle 23"/>
            <p:cNvSpPr/>
            <p:nvPr>
              <p:custDataLst>
                <p:tags r:id="rId27"/>
              </p:custData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5" name="Rectangle 27"/>
            <p:cNvSpPr/>
            <p:nvPr>
              <p:custDataLst>
                <p:tags r:id="rId28"/>
              </p:custData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6" name="Rectangle 28"/>
            <p:cNvSpPr/>
            <p:nvPr>
              <p:custDataLst>
                <p:tags r:id="rId29"/>
              </p:custData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7" name="Rectangle 29"/>
            <p:cNvSpPr/>
            <p:nvPr>
              <p:custDataLst>
                <p:tags r:id="rId30"/>
              </p:custData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8" name="Isosceles Triangle 27"/>
            <p:cNvSpPr/>
            <p:nvPr>
              <p:custDataLst>
                <p:tags r:id="rId31"/>
              </p:custData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9" name="Isosceles Triangle 28"/>
            <p:cNvSpPr/>
            <p:nvPr>
              <p:custDataLst>
                <p:tags r:id="rId32"/>
              </p:custData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33"/>
            </p:custDataLst>
          </p:nvPr>
        </p:nvSpPr>
        <p:spPr>
          <a:xfrm>
            <a:off x="508001" y="456071"/>
            <a:ext cx="6447501" cy="9881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4"/>
            </p:custDataLst>
          </p:nvPr>
        </p:nvSpPr>
        <p:spPr>
          <a:xfrm>
            <a:off x="508001" y="1616441"/>
            <a:ext cx="6447501" cy="2903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35"/>
            </p:custDataLst>
          </p:nvPr>
        </p:nvSpPr>
        <p:spPr>
          <a:xfrm>
            <a:off x="5403850" y="4519834"/>
            <a:ext cx="683954" cy="273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6"/>
            </p:custDataLst>
          </p:nvPr>
        </p:nvSpPr>
        <p:spPr>
          <a:xfrm>
            <a:off x="508001" y="4519834"/>
            <a:ext cx="4723209" cy="273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7"/>
            </p:custDataLst>
          </p:nvPr>
        </p:nvSpPr>
        <p:spPr>
          <a:xfrm>
            <a:off x="6442998" y="4519834"/>
            <a:ext cx="512504" cy="273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/>
            </a:fld>
            <a:endParaRPr lang="en-US"/>
          </a:p>
        </p:txBody>
      </p:sp>
      <p:grpSp>
        <p:nvGrpSpPr>
          <p:cNvPr id="18" name="组合 17"/>
          <p:cNvGrpSpPr/>
          <p:nvPr userDrawn="1">
            <p:custDataLst>
              <p:tags r:id="rId38"/>
            </p:custDataLst>
          </p:nvPr>
        </p:nvGrpSpPr>
        <p:grpSpPr>
          <a:xfrm>
            <a:off x="7450969" y="126477"/>
            <a:ext cx="1433080" cy="430931"/>
            <a:chOff x="468128" y="370735"/>
            <a:chExt cx="1135204" cy="341359"/>
          </a:xfrm>
        </p:grpSpPr>
        <p:pic>
          <p:nvPicPr>
            <p:cNvPr id="19" name="图片 18"/>
            <p:cNvPicPr>
              <a:picLocks noChangeAspect="1"/>
            </p:cNvPicPr>
            <p:nvPr userDrawn="1">
              <p:custDataLst>
                <p:tags r:id="rId39"/>
              </p:custDataLst>
            </p:nvPr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670" y="370735"/>
              <a:ext cx="490406" cy="177473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 userDrawn="1">
              <p:custDataLst>
                <p:tags r:id="rId41"/>
              </p:custDataLst>
            </p:nvPr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128" y="558194"/>
              <a:ext cx="1135204" cy="153900"/>
            </a:xfrm>
            <a:prstGeom prst="rect">
              <a:avLst/>
            </a:prstGeom>
          </p:spPr>
        </p:pic>
      </p:grpSp>
      <p:pic>
        <p:nvPicPr>
          <p:cNvPr id="31" name="图片 1073743875" descr="学科网 zxxk.com"/>
          <p:cNvPicPr>
            <a:picLocks noChangeAspect="1"/>
          </p:cNvPicPr>
          <p:nvPr>
            <p:custDataLst>
              <p:tags r:id="rId43"/>
            </p:custDataLst>
          </p:nvPr>
        </p:nvPicPr>
        <p:blipFill>
          <a:blip r:embed="rId44" r:link="rId45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ransition/>
  <p:txStyles>
    <p:titleStyle>
      <a:lvl1pPr algn="l" defTabSz="342265" rtl="0" eaLnBrk="1" latinLnBrk="0" hangingPunct="1">
        <a:spcBef>
          <a:spcPct val="0"/>
        </a:spcBef>
        <a:buNone/>
        <a:defRPr sz="2695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6540" indent="-256540" algn="l" defTabSz="342265" rtl="0" eaLnBrk="1" latinLnBrk="0" hangingPunct="1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34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5625" indent="-213995" algn="l" defTabSz="342265" rtl="0" eaLnBrk="1" latinLnBrk="0" hangingPunct="1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19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5345" indent="-170815" algn="l" defTabSz="342265" rtl="0" eaLnBrk="1" latinLnBrk="0" hangingPunct="1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04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96975" indent="-170815" algn="l" defTabSz="342265" rtl="0" eaLnBrk="1" latinLnBrk="0" hangingPunct="1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39240" indent="-170815" algn="l" defTabSz="342265" rtl="0" eaLnBrk="1" latinLnBrk="0" hangingPunct="1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0870" indent="-170815" algn="l" defTabSz="342265" rtl="0" eaLnBrk="1" latinLnBrk="0" hangingPunct="1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3135" indent="-170815" algn="l" defTabSz="342265" rtl="0" eaLnBrk="1" latinLnBrk="0" hangingPunct="1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65400" indent="-170815" algn="l" defTabSz="342265" rtl="0" eaLnBrk="1" latinLnBrk="0" hangingPunct="1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07030" indent="-170815" algn="l" defTabSz="342265" rtl="0" eaLnBrk="1" latinLnBrk="0" hangingPunct="1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265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1pPr>
      <a:lvl2pPr marL="342265" algn="l" defTabSz="342265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2pPr>
      <a:lvl3pPr marL="683895" algn="l" defTabSz="342265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3pPr>
      <a:lvl4pPr marL="1026160" algn="l" defTabSz="342265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4pPr>
      <a:lvl5pPr marL="1368425" algn="l" defTabSz="342265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5pPr>
      <a:lvl6pPr marL="1710055" algn="l" defTabSz="342265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6pPr>
      <a:lvl7pPr marL="2052320" algn="l" defTabSz="342265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7pPr>
      <a:lvl8pPr marL="2393950" algn="l" defTabSz="342265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8pPr>
      <a:lvl9pPr marL="2736215" algn="l" defTabSz="342265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4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emf"/><Relationship Id="rId8" Type="http://schemas.openxmlformats.org/officeDocument/2006/relationships/oleObject" Target="../embeddings/oleObject23.bin"/><Relationship Id="rId7" Type="http://schemas.openxmlformats.org/officeDocument/2006/relationships/tags" Target="../tags/tag219.xml"/><Relationship Id="rId6" Type="http://schemas.openxmlformats.org/officeDocument/2006/relationships/tags" Target="../tags/tag218.xml"/><Relationship Id="rId5" Type="http://schemas.openxmlformats.org/officeDocument/2006/relationships/tags" Target="../tags/tag217.xml"/><Relationship Id="rId4" Type="http://schemas.openxmlformats.org/officeDocument/2006/relationships/tags" Target="../tags/tag216.xml"/><Relationship Id="rId3" Type="http://schemas.openxmlformats.org/officeDocument/2006/relationships/image" Target="../media/image32.emf"/><Relationship Id="rId28" Type="http://schemas.openxmlformats.org/officeDocument/2006/relationships/vmlDrawing" Target="../drawings/vmlDrawing7.vml"/><Relationship Id="rId27" Type="http://schemas.openxmlformats.org/officeDocument/2006/relationships/slideLayout" Target="../slideLayouts/slideLayout7.xml"/><Relationship Id="rId26" Type="http://schemas.openxmlformats.org/officeDocument/2006/relationships/tags" Target="../tags/tag229.xml"/><Relationship Id="rId25" Type="http://schemas.openxmlformats.org/officeDocument/2006/relationships/image" Target="../media/image37.emf"/><Relationship Id="rId24" Type="http://schemas.openxmlformats.org/officeDocument/2006/relationships/oleObject" Target="../embeddings/oleObject26.bin"/><Relationship Id="rId23" Type="http://schemas.openxmlformats.org/officeDocument/2006/relationships/tags" Target="../tags/tag228.xml"/><Relationship Id="rId22" Type="http://schemas.openxmlformats.org/officeDocument/2006/relationships/tags" Target="../tags/tag227.xml"/><Relationship Id="rId21" Type="http://schemas.openxmlformats.org/officeDocument/2006/relationships/image" Target="../media/image36.wmf"/><Relationship Id="rId20" Type="http://schemas.openxmlformats.org/officeDocument/2006/relationships/tags" Target="../tags/tag226.xml"/><Relationship Id="rId2" Type="http://schemas.openxmlformats.org/officeDocument/2006/relationships/oleObject" Target="../embeddings/oleObject22.bin"/><Relationship Id="rId19" Type="http://schemas.openxmlformats.org/officeDocument/2006/relationships/tags" Target="../tags/tag225.xml"/><Relationship Id="rId18" Type="http://schemas.openxmlformats.org/officeDocument/2006/relationships/tags" Target="../tags/tag224.xml"/><Relationship Id="rId17" Type="http://schemas.openxmlformats.org/officeDocument/2006/relationships/image" Target="../media/image35.emf"/><Relationship Id="rId16" Type="http://schemas.openxmlformats.org/officeDocument/2006/relationships/oleObject" Target="../embeddings/oleObject25.bin"/><Relationship Id="rId15" Type="http://schemas.openxmlformats.org/officeDocument/2006/relationships/tags" Target="../tags/tag223.xml"/><Relationship Id="rId14" Type="http://schemas.openxmlformats.org/officeDocument/2006/relationships/tags" Target="../tags/tag222.xml"/><Relationship Id="rId13" Type="http://schemas.openxmlformats.org/officeDocument/2006/relationships/tags" Target="../tags/tag221.xml"/><Relationship Id="rId12" Type="http://schemas.openxmlformats.org/officeDocument/2006/relationships/image" Target="../media/image34.emf"/><Relationship Id="rId11" Type="http://schemas.openxmlformats.org/officeDocument/2006/relationships/oleObject" Target="../embeddings/oleObject24.bin"/><Relationship Id="rId10" Type="http://schemas.openxmlformats.org/officeDocument/2006/relationships/tags" Target="../tags/tag220.xml"/><Relationship Id="rId1" Type="http://schemas.openxmlformats.org/officeDocument/2006/relationships/tags" Target="../tags/tag215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35.xml"/><Relationship Id="rId85" Type="http://schemas.openxmlformats.org/officeDocument/2006/relationships/slideLayout" Target="../slideLayouts/slideLayout7.xml"/><Relationship Id="rId84" Type="http://schemas.openxmlformats.org/officeDocument/2006/relationships/image" Target="../media/image43.wmf"/><Relationship Id="rId83" Type="http://schemas.openxmlformats.org/officeDocument/2006/relationships/tags" Target="../tags/tag307.xml"/><Relationship Id="rId82" Type="http://schemas.openxmlformats.org/officeDocument/2006/relationships/tags" Target="../tags/tag306.xml"/><Relationship Id="rId81" Type="http://schemas.openxmlformats.org/officeDocument/2006/relationships/tags" Target="../tags/tag305.xml"/><Relationship Id="rId80" Type="http://schemas.openxmlformats.org/officeDocument/2006/relationships/tags" Target="../tags/tag304.xml"/><Relationship Id="rId8" Type="http://schemas.openxmlformats.org/officeDocument/2006/relationships/image" Target="../media/image40.wmf"/><Relationship Id="rId79" Type="http://schemas.openxmlformats.org/officeDocument/2006/relationships/tags" Target="../tags/tag303.xml"/><Relationship Id="rId78" Type="http://schemas.openxmlformats.org/officeDocument/2006/relationships/tags" Target="../tags/tag302.xml"/><Relationship Id="rId77" Type="http://schemas.openxmlformats.org/officeDocument/2006/relationships/tags" Target="../tags/tag301.xml"/><Relationship Id="rId76" Type="http://schemas.openxmlformats.org/officeDocument/2006/relationships/tags" Target="../tags/tag300.xml"/><Relationship Id="rId75" Type="http://schemas.openxmlformats.org/officeDocument/2006/relationships/tags" Target="../tags/tag299.xml"/><Relationship Id="rId74" Type="http://schemas.openxmlformats.org/officeDocument/2006/relationships/tags" Target="../tags/tag298.xml"/><Relationship Id="rId73" Type="http://schemas.openxmlformats.org/officeDocument/2006/relationships/tags" Target="../tags/tag297.xml"/><Relationship Id="rId72" Type="http://schemas.openxmlformats.org/officeDocument/2006/relationships/tags" Target="../tags/tag296.xml"/><Relationship Id="rId71" Type="http://schemas.openxmlformats.org/officeDocument/2006/relationships/tags" Target="../tags/tag295.xml"/><Relationship Id="rId70" Type="http://schemas.openxmlformats.org/officeDocument/2006/relationships/tags" Target="../tags/tag294.xml"/><Relationship Id="rId7" Type="http://schemas.openxmlformats.org/officeDocument/2006/relationships/tags" Target="../tags/tag234.xml"/><Relationship Id="rId69" Type="http://schemas.openxmlformats.org/officeDocument/2006/relationships/tags" Target="../tags/tag293.xml"/><Relationship Id="rId68" Type="http://schemas.openxmlformats.org/officeDocument/2006/relationships/tags" Target="../tags/tag292.xml"/><Relationship Id="rId67" Type="http://schemas.openxmlformats.org/officeDocument/2006/relationships/tags" Target="../tags/tag291.xml"/><Relationship Id="rId66" Type="http://schemas.openxmlformats.org/officeDocument/2006/relationships/tags" Target="../tags/tag290.xml"/><Relationship Id="rId65" Type="http://schemas.openxmlformats.org/officeDocument/2006/relationships/tags" Target="../tags/tag289.xml"/><Relationship Id="rId64" Type="http://schemas.openxmlformats.org/officeDocument/2006/relationships/tags" Target="../tags/tag288.xml"/><Relationship Id="rId63" Type="http://schemas.openxmlformats.org/officeDocument/2006/relationships/tags" Target="../tags/tag287.xml"/><Relationship Id="rId62" Type="http://schemas.openxmlformats.org/officeDocument/2006/relationships/tags" Target="../tags/tag286.xml"/><Relationship Id="rId61" Type="http://schemas.openxmlformats.org/officeDocument/2006/relationships/tags" Target="../tags/tag285.xml"/><Relationship Id="rId60" Type="http://schemas.openxmlformats.org/officeDocument/2006/relationships/tags" Target="../tags/tag284.xml"/><Relationship Id="rId6" Type="http://schemas.openxmlformats.org/officeDocument/2006/relationships/image" Target="../media/image39.wmf"/><Relationship Id="rId59" Type="http://schemas.openxmlformats.org/officeDocument/2006/relationships/tags" Target="../tags/tag283.xml"/><Relationship Id="rId58" Type="http://schemas.openxmlformats.org/officeDocument/2006/relationships/tags" Target="../tags/tag282.xml"/><Relationship Id="rId57" Type="http://schemas.openxmlformats.org/officeDocument/2006/relationships/tags" Target="../tags/tag281.xml"/><Relationship Id="rId56" Type="http://schemas.openxmlformats.org/officeDocument/2006/relationships/tags" Target="../tags/tag280.xml"/><Relationship Id="rId55" Type="http://schemas.openxmlformats.org/officeDocument/2006/relationships/tags" Target="../tags/tag279.xml"/><Relationship Id="rId54" Type="http://schemas.openxmlformats.org/officeDocument/2006/relationships/tags" Target="../tags/tag278.xml"/><Relationship Id="rId53" Type="http://schemas.openxmlformats.org/officeDocument/2006/relationships/tags" Target="../tags/tag277.xml"/><Relationship Id="rId52" Type="http://schemas.openxmlformats.org/officeDocument/2006/relationships/tags" Target="../tags/tag276.xml"/><Relationship Id="rId51" Type="http://schemas.openxmlformats.org/officeDocument/2006/relationships/tags" Target="../tags/tag275.xml"/><Relationship Id="rId50" Type="http://schemas.openxmlformats.org/officeDocument/2006/relationships/tags" Target="../tags/tag274.xml"/><Relationship Id="rId5" Type="http://schemas.openxmlformats.org/officeDocument/2006/relationships/tags" Target="../tags/tag233.xml"/><Relationship Id="rId49" Type="http://schemas.openxmlformats.org/officeDocument/2006/relationships/tags" Target="../tags/tag273.xml"/><Relationship Id="rId48" Type="http://schemas.openxmlformats.org/officeDocument/2006/relationships/tags" Target="../tags/tag272.xml"/><Relationship Id="rId47" Type="http://schemas.openxmlformats.org/officeDocument/2006/relationships/tags" Target="../tags/tag271.xml"/><Relationship Id="rId46" Type="http://schemas.openxmlformats.org/officeDocument/2006/relationships/tags" Target="../tags/tag270.xml"/><Relationship Id="rId45" Type="http://schemas.openxmlformats.org/officeDocument/2006/relationships/tags" Target="../tags/tag269.xml"/><Relationship Id="rId44" Type="http://schemas.openxmlformats.org/officeDocument/2006/relationships/tags" Target="../tags/tag268.xml"/><Relationship Id="rId43" Type="http://schemas.openxmlformats.org/officeDocument/2006/relationships/tags" Target="../tags/tag267.xml"/><Relationship Id="rId42" Type="http://schemas.openxmlformats.org/officeDocument/2006/relationships/tags" Target="../tags/tag266.xml"/><Relationship Id="rId41" Type="http://schemas.openxmlformats.org/officeDocument/2006/relationships/tags" Target="../tags/tag265.xml"/><Relationship Id="rId40" Type="http://schemas.openxmlformats.org/officeDocument/2006/relationships/tags" Target="../tags/tag264.xml"/><Relationship Id="rId4" Type="http://schemas.openxmlformats.org/officeDocument/2006/relationships/image" Target="../media/image38.wmf"/><Relationship Id="rId39" Type="http://schemas.openxmlformats.org/officeDocument/2006/relationships/tags" Target="../tags/tag263.xml"/><Relationship Id="rId38" Type="http://schemas.openxmlformats.org/officeDocument/2006/relationships/tags" Target="../tags/tag262.xml"/><Relationship Id="rId37" Type="http://schemas.openxmlformats.org/officeDocument/2006/relationships/tags" Target="../tags/tag261.xml"/><Relationship Id="rId36" Type="http://schemas.openxmlformats.org/officeDocument/2006/relationships/tags" Target="../tags/tag260.xml"/><Relationship Id="rId35" Type="http://schemas.openxmlformats.org/officeDocument/2006/relationships/tags" Target="../tags/tag259.xml"/><Relationship Id="rId34" Type="http://schemas.openxmlformats.org/officeDocument/2006/relationships/tags" Target="../tags/tag258.xml"/><Relationship Id="rId33" Type="http://schemas.openxmlformats.org/officeDocument/2006/relationships/tags" Target="../tags/tag257.xml"/><Relationship Id="rId32" Type="http://schemas.openxmlformats.org/officeDocument/2006/relationships/tags" Target="../tags/tag256.xml"/><Relationship Id="rId31" Type="http://schemas.openxmlformats.org/officeDocument/2006/relationships/tags" Target="../tags/tag255.xml"/><Relationship Id="rId30" Type="http://schemas.openxmlformats.org/officeDocument/2006/relationships/tags" Target="../tags/tag254.xml"/><Relationship Id="rId3" Type="http://schemas.openxmlformats.org/officeDocument/2006/relationships/tags" Target="../tags/tag232.xml"/><Relationship Id="rId29" Type="http://schemas.openxmlformats.org/officeDocument/2006/relationships/tags" Target="../tags/tag253.xml"/><Relationship Id="rId28" Type="http://schemas.openxmlformats.org/officeDocument/2006/relationships/tags" Target="../tags/tag252.xml"/><Relationship Id="rId27" Type="http://schemas.openxmlformats.org/officeDocument/2006/relationships/tags" Target="../tags/tag251.xml"/><Relationship Id="rId26" Type="http://schemas.openxmlformats.org/officeDocument/2006/relationships/tags" Target="../tags/tag250.xml"/><Relationship Id="rId25" Type="http://schemas.openxmlformats.org/officeDocument/2006/relationships/tags" Target="../tags/tag249.xml"/><Relationship Id="rId24" Type="http://schemas.openxmlformats.org/officeDocument/2006/relationships/tags" Target="../tags/tag248.xml"/><Relationship Id="rId23" Type="http://schemas.openxmlformats.org/officeDocument/2006/relationships/tags" Target="../tags/tag247.xml"/><Relationship Id="rId22" Type="http://schemas.openxmlformats.org/officeDocument/2006/relationships/tags" Target="../tags/tag246.xml"/><Relationship Id="rId21" Type="http://schemas.openxmlformats.org/officeDocument/2006/relationships/tags" Target="../tags/tag245.xml"/><Relationship Id="rId20" Type="http://schemas.openxmlformats.org/officeDocument/2006/relationships/tags" Target="../tags/tag244.xml"/><Relationship Id="rId2" Type="http://schemas.openxmlformats.org/officeDocument/2006/relationships/tags" Target="../tags/tag231.xml"/><Relationship Id="rId19" Type="http://schemas.openxmlformats.org/officeDocument/2006/relationships/tags" Target="../tags/tag243.xml"/><Relationship Id="rId18" Type="http://schemas.openxmlformats.org/officeDocument/2006/relationships/tags" Target="../tags/tag242.xml"/><Relationship Id="rId17" Type="http://schemas.openxmlformats.org/officeDocument/2006/relationships/tags" Target="../tags/tag241.xml"/><Relationship Id="rId16" Type="http://schemas.openxmlformats.org/officeDocument/2006/relationships/tags" Target="../tags/tag240.xml"/><Relationship Id="rId15" Type="http://schemas.openxmlformats.org/officeDocument/2006/relationships/image" Target="../media/image42.wmf"/><Relationship Id="rId14" Type="http://schemas.openxmlformats.org/officeDocument/2006/relationships/tags" Target="../tags/tag239.xml"/><Relationship Id="rId13" Type="http://schemas.openxmlformats.org/officeDocument/2006/relationships/tags" Target="../tags/tag238.xml"/><Relationship Id="rId12" Type="http://schemas.openxmlformats.org/officeDocument/2006/relationships/tags" Target="../tags/tag237.xml"/><Relationship Id="rId11" Type="http://schemas.openxmlformats.org/officeDocument/2006/relationships/image" Target="../media/image41.wmf"/><Relationship Id="rId10" Type="http://schemas.openxmlformats.org/officeDocument/2006/relationships/tags" Target="../tags/tag236.xml"/><Relationship Id="rId1" Type="http://schemas.openxmlformats.org/officeDocument/2006/relationships/tags" Target="../tags/tag230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312.xml"/><Relationship Id="rId8" Type="http://schemas.openxmlformats.org/officeDocument/2006/relationships/image" Target="../media/image45.wmf"/><Relationship Id="rId7" Type="http://schemas.openxmlformats.org/officeDocument/2006/relationships/oleObject" Target="../embeddings/oleObject28.bin"/><Relationship Id="rId6" Type="http://schemas.openxmlformats.org/officeDocument/2006/relationships/tags" Target="../tags/tag311.xml"/><Relationship Id="rId5" Type="http://schemas.openxmlformats.org/officeDocument/2006/relationships/tags" Target="../tags/tag310.xml"/><Relationship Id="rId41" Type="http://schemas.openxmlformats.org/officeDocument/2006/relationships/vmlDrawing" Target="../drawings/vmlDrawing8.vml"/><Relationship Id="rId40" Type="http://schemas.openxmlformats.org/officeDocument/2006/relationships/slideLayout" Target="../slideLayouts/slideLayout7.xml"/><Relationship Id="rId4" Type="http://schemas.openxmlformats.org/officeDocument/2006/relationships/image" Target="../media/image44.wmf"/><Relationship Id="rId39" Type="http://schemas.openxmlformats.org/officeDocument/2006/relationships/tags" Target="../tags/tag322.xml"/><Relationship Id="rId38" Type="http://schemas.openxmlformats.org/officeDocument/2006/relationships/image" Target="../media/image55.wmf"/><Relationship Id="rId37" Type="http://schemas.openxmlformats.org/officeDocument/2006/relationships/oleObject" Target="../embeddings/oleObject38.bin"/><Relationship Id="rId36" Type="http://schemas.openxmlformats.org/officeDocument/2006/relationships/tags" Target="../tags/tag321.xml"/><Relationship Id="rId35" Type="http://schemas.openxmlformats.org/officeDocument/2006/relationships/image" Target="../media/image54.wmf"/><Relationship Id="rId34" Type="http://schemas.openxmlformats.org/officeDocument/2006/relationships/oleObject" Target="../embeddings/oleObject37.bin"/><Relationship Id="rId33" Type="http://schemas.openxmlformats.org/officeDocument/2006/relationships/tags" Target="../tags/tag320.xml"/><Relationship Id="rId32" Type="http://schemas.openxmlformats.org/officeDocument/2006/relationships/image" Target="../media/image53.wmf"/><Relationship Id="rId31" Type="http://schemas.openxmlformats.org/officeDocument/2006/relationships/oleObject" Target="../embeddings/oleObject36.bin"/><Relationship Id="rId30" Type="http://schemas.openxmlformats.org/officeDocument/2006/relationships/tags" Target="../tags/tag319.xml"/><Relationship Id="rId3" Type="http://schemas.openxmlformats.org/officeDocument/2006/relationships/oleObject" Target="../embeddings/oleObject27.bin"/><Relationship Id="rId29" Type="http://schemas.openxmlformats.org/officeDocument/2006/relationships/image" Target="../media/image52.wmf"/><Relationship Id="rId28" Type="http://schemas.openxmlformats.org/officeDocument/2006/relationships/oleObject" Target="../embeddings/oleObject35.bin"/><Relationship Id="rId27" Type="http://schemas.openxmlformats.org/officeDocument/2006/relationships/tags" Target="../tags/tag318.xml"/><Relationship Id="rId26" Type="http://schemas.openxmlformats.org/officeDocument/2006/relationships/image" Target="../media/image51.wmf"/><Relationship Id="rId25" Type="http://schemas.openxmlformats.org/officeDocument/2006/relationships/oleObject" Target="../embeddings/oleObject34.bin"/><Relationship Id="rId24" Type="http://schemas.openxmlformats.org/officeDocument/2006/relationships/tags" Target="../tags/tag317.xml"/><Relationship Id="rId23" Type="http://schemas.openxmlformats.org/officeDocument/2006/relationships/image" Target="../media/image50.wmf"/><Relationship Id="rId22" Type="http://schemas.openxmlformats.org/officeDocument/2006/relationships/oleObject" Target="../embeddings/oleObject33.bin"/><Relationship Id="rId21" Type="http://schemas.openxmlformats.org/officeDocument/2006/relationships/tags" Target="../tags/tag316.xml"/><Relationship Id="rId20" Type="http://schemas.openxmlformats.org/officeDocument/2006/relationships/image" Target="../media/image49.wmf"/><Relationship Id="rId2" Type="http://schemas.openxmlformats.org/officeDocument/2006/relationships/tags" Target="../tags/tag309.xml"/><Relationship Id="rId19" Type="http://schemas.openxmlformats.org/officeDocument/2006/relationships/oleObject" Target="../embeddings/oleObject32.bin"/><Relationship Id="rId18" Type="http://schemas.openxmlformats.org/officeDocument/2006/relationships/tags" Target="../tags/tag315.xml"/><Relationship Id="rId17" Type="http://schemas.openxmlformats.org/officeDocument/2006/relationships/image" Target="../media/image48.wmf"/><Relationship Id="rId16" Type="http://schemas.openxmlformats.org/officeDocument/2006/relationships/oleObject" Target="../embeddings/oleObject31.bin"/><Relationship Id="rId15" Type="http://schemas.openxmlformats.org/officeDocument/2006/relationships/tags" Target="../tags/tag314.xml"/><Relationship Id="rId14" Type="http://schemas.openxmlformats.org/officeDocument/2006/relationships/image" Target="../media/image47.wmf"/><Relationship Id="rId13" Type="http://schemas.openxmlformats.org/officeDocument/2006/relationships/oleObject" Target="../embeddings/oleObject30.bin"/><Relationship Id="rId12" Type="http://schemas.openxmlformats.org/officeDocument/2006/relationships/tags" Target="../tags/tag313.xml"/><Relationship Id="rId11" Type="http://schemas.openxmlformats.org/officeDocument/2006/relationships/image" Target="../media/image46.emf"/><Relationship Id="rId10" Type="http://schemas.openxmlformats.org/officeDocument/2006/relationships/oleObject" Target="../embeddings/oleObject29.bin"/><Relationship Id="rId1" Type="http://schemas.openxmlformats.org/officeDocument/2006/relationships/tags" Target="../tags/tag308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327.xml"/><Relationship Id="rId4" Type="http://schemas.openxmlformats.org/officeDocument/2006/relationships/tags" Target="../tags/tag326.xml"/><Relationship Id="rId3" Type="http://schemas.openxmlformats.org/officeDocument/2006/relationships/tags" Target="../tags/tag325.xml"/><Relationship Id="rId2" Type="http://schemas.openxmlformats.org/officeDocument/2006/relationships/tags" Target="../tags/tag324.xml"/><Relationship Id="rId1" Type="http://schemas.openxmlformats.org/officeDocument/2006/relationships/tags" Target="../tags/tag323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332.xml"/><Relationship Id="rId8" Type="http://schemas.openxmlformats.org/officeDocument/2006/relationships/tags" Target="../tags/tag331.xml"/><Relationship Id="rId7" Type="http://schemas.openxmlformats.org/officeDocument/2006/relationships/tags" Target="../tags/tag330.xml"/><Relationship Id="rId6" Type="http://schemas.openxmlformats.org/officeDocument/2006/relationships/image" Target="../media/image57.emf"/><Relationship Id="rId5" Type="http://schemas.openxmlformats.org/officeDocument/2006/relationships/oleObject" Target="../embeddings/oleObject40.bin"/><Relationship Id="rId4" Type="http://schemas.openxmlformats.org/officeDocument/2006/relationships/tags" Target="../tags/tag329.xml"/><Relationship Id="rId3" Type="http://schemas.openxmlformats.org/officeDocument/2006/relationships/image" Target="../media/image56.emf"/><Relationship Id="rId22" Type="http://schemas.openxmlformats.org/officeDocument/2006/relationships/vmlDrawing" Target="../drawings/vmlDrawing9.vml"/><Relationship Id="rId21" Type="http://schemas.openxmlformats.org/officeDocument/2006/relationships/slideLayout" Target="../slideLayouts/slideLayout7.xml"/><Relationship Id="rId20" Type="http://schemas.openxmlformats.org/officeDocument/2006/relationships/image" Target="../media/image61.emf"/><Relationship Id="rId2" Type="http://schemas.openxmlformats.org/officeDocument/2006/relationships/oleObject" Target="../embeddings/oleObject39.bin"/><Relationship Id="rId19" Type="http://schemas.openxmlformats.org/officeDocument/2006/relationships/oleObject" Target="../embeddings/oleObject44.bin"/><Relationship Id="rId18" Type="http://schemas.openxmlformats.org/officeDocument/2006/relationships/tags" Target="../tags/tag335.xml"/><Relationship Id="rId17" Type="http://schemas.openxmlformats.org/officeDocument/2006/relationships/image" Target="../media/image60.emf"/><Relationship Id="rId16" Type="http://schemas.openxmlformats.org/officeDocument/2006/relationships/oleObject" Target="../embeddings/oleObject43.bin"/><Relationship Id="rId15" Type="http://schemas.openxmlformats.org/officeDocument/2006/relationships/tags" Target="../tags/tag334.xml"/><Relationship Id="rId14" Type="http://schemas.openxmlformats.org/officeDocument/2006/relationships/image" Target="../media/image59.emf"/><Relationship Id="rId13" Type="http://schemas.openxmlformats.org/officeDocument/2006/relationships/oleObject" Target="../embeddings/oleObject42.bin"/><Relationship Id="rId12" Type="http://schemas.openxmlformats.org/officeDocument/2006/relationships/tags" Target="../tags/tag333.xml"/><Relationship Id="rId11" Type="http://schemas.openxmlformats.org/officeDocument/2006/relationships/image" Target="../media/image58.emf"/><Relationship Id="rId10" Type="http://schemas.openxmlformats.org/officeDocument/2006/relationships/oleObject" Target="../embeddings/oleObject41.bin"/><Relationship Id="rId1" Type="http://schemas.openxmlformats.org/officeDocument/2006/relationships/tags" Target="../tags/tag328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340.xml"/><Relationship Id="rId8" Type="http://schemas.openxmlformats.org/officeDocument/2006/relationships/image" Target="../media/image63.wmf"/><Relationship Id="rId7" Type="http://schemas.openxmlformats.org/officeDocument/2006/relationships/oleObject" Target="../embeddings/oleObject46.bin"/><Relationship Id="rId6" Type="http://schemas.openxmlformats.org/officeDocument/2006/relationships/tags" Target="../tags/tag339.xml"/><Relationship Id="rId5" Type="http://schemas.openxmlformats.org/officeDocument/2006/relationships/tags" Target="../tags/tag338.xml"/><Relationship Id="rId4" Type="http://schemas.openxmlformats.org/officeDocument/2006/relationships/tags" Target="../tags/tag337.xml"/><Relationship Id="rId3" Type="http://schemas.openxmlformats.org/officeDocument/2006/relationships/image" Target="../media/image62.wmf"/><Relationship Id="rId2" Type="http://schemas.openxmlformats.org/officeDocument/2006/relationships/oleObject" Target="../embeddings/oleObject45.bin"/><Relationship Id="rId16" Type="http://schemas.openxmlformats.org/officeDocument/2006/relationships/vmlDrawing" Target="../drawings/vmlDrawing10.vml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65.wmf"/><Relationship Id="rId13" Type="http://schemas.openxmlformats.org/officeDocument/2006/relationships/oleObject" Target="../embeddings/oleObject48.bin"/><Relationship Id="rId12" Type="http://schemas.openxmlformats.org/officeDocument/2006/relationships/tags" Target="../tags/tag341.xml"/><Relationship Id="rId11" Type="http://schemas.openxmlformats.org/officeDocument/2006/relationships/image" Target="../media/image64.wmf"/><Relationship Id="rId10" Type="http://schemas.openxmlformats.org/officeDocument/2006/relationships/oleObject" Target="../embeddings/oleObject47.bin"/><Relationship Id="rId1" Type="http://schemas.openxmlformats.org/officeDocument/2006/relationships/tags" Target="../tags/tag336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346.xml"/><Relationship Id="rId8" Type="http://schemas.openxmlformats.org/officeDocument/2006/relationships/tags" Target="../tags/tag345.xml"/><Relationship Id="rId7" Type="http://schemas.openxmlformats.org/officeDocument/2006/relationships/image" Target="../media/image67.wmf"/><Relationship Id="rId6" Type="http://schemas.openxmlformats.org/officeDocument/2006/relationships/oleObject" Target="../embeddings/oleObject50.bin"/><Relationship Id="rId5" Type="http://schemas.openxmlformats.org/officeDocument/2006/relationships/tags" Target="../tags/tag344.xml"/><Relationship Id="rId4" Type="http://schemas.openxmlformats.org/officeDocument/2006/relationships/image" Target="../media/image66.wmf"/><Relationship Id="rId3" Type="http://schemas.openxmlformats.org/officeDocument/2006/relationships/oleObject" Target="../embeddings/oleObject49.bin"/><Relationship Id="rId24" Type="http://schemas.openxmlformats.org/officeDocument/2006/relationships/vmlDrawing" Target="../drawings/vmlDrawing11.vml"/><Relationship Id="rId23" Type="http://schemas.openxmlformats.org/officeDocument/2006/relationships/slideLayout" Target="../slideLayouts/slideLayout7.xml"/><Relationship Id="rId22" Type="http://schemas.openxmlformats.org/officeDocument/2006/relationships/image" Target="../media/image71.wmf"/><Relationship Id="rId21" Type="http://schemas.openxmlformats.org/officeDocument/2006/relationships/oleObject" Target="../embeddings/oleObject54.bin"/><Relationship Id="rId20" Type="http://schemas.openxmlformats.org/officeDocument/2006/relationships/tags" Target="../tags/tag351.xml"/><Relationship Id="rId2" Type="http://schemas.openxmlformats.org/officeDocument/2006/relationships/tags" Target="../tags/tag343.xml"/><Relationship Id="rId19" Type="http://schemas.openxmlformats.org/officeDocument/2006/relationships/image" Target="../media/image70.wmf"/><Relationship Id="rId18" Type="http://schemas.openxmlformats.org/officeDocument/2006/relationships/oleObject" Target="../embeddings/oleObject53.bin"/><Relationship Id="rId17" Type="http://schemas.openxmlformats.org/officeDocument/2006/relationships/tags" Target="../tags/tag350.xml"/><Relationship Id="rId16" Type="http://schemas.openxmlformats.org/officeDocument/2006/relationships/image" Target="../media/image69.wmf"/><Relationship Id="rId15" Type="http://schemas.openxmlformats.org/officeDocument/2006/relationships/oleObject" Target="../embeddings/oleObject52.bin"/><Relationship Id="rId14" Type="http://schemas.openxmlformats.org/officeDocument/2006/relationships/tags" Target="../tags/tag349.xml"/><Relationship Id="rId13" Type="http://schemas.openxmlformats.org/officeDocument/2006/relationships/image" Target="../media/image68.wmf"/><Relationship Id="rId12" Type="http://schemas.openxmlformats.org/officeDocument/2006/relationships/oleObject" Target="../embeddings/oleObject51.bin"/><Relationship Id="rId11" Type="http://schemas.openxmlformats.org/officeDocument/2006/relationships/tags" Target="../tags/tag348.xml"/><Relationship Id="rId10" Type="http://schemas.openxmlformats.org/officeDocument/2006/relationships/tags" Target="../tags/tag347.xml"/><Relationship Id="rId1" Type="http://schemas.openxmlformats.org/officeDocument/2006/relationships/tags" Target="../tags/tag342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7.bin"/><Relationship Id="rId8" Type="http://schemas.openxmlformats.org/officeDocument/2006/relationships/tags" Target="../tags/tag355.xml"/><Relationship Id="rId7" Type="http://schemas.openxmlformats.org/officeDocument/2006/relationships/image" Target="../media/image73.wmf"/><Relationship Id="rId6" Type="http://schemas.openxmlformats.org/officeDocument/2006/relationships/oleObject" Target="../embeddings/oleObject56.bin"/><Relationship Id="rId5" Type="http://schemas.openxmlformats.org/officeDocument/2006/relationships/tags" Target="../tags/tag354.xml"/><Relationship Id="rId4" Type="http://schemas.openxmlformats.org/officeDocument/2006/relationships/image" Target="../media/image72.emf"/><Relationship Id="rId3" Type="http://schemas.openxmlformats.org/officeDocument/2006/relationships/oleObject" Target="../embeddings/oleObject55.bin"/><Relationship Id="rId21" Type="http://schemas.openxmlformats.org/officeDocument/2006/relationships/vmlDrawing" Target="../drawings/vmlDrawing12.vml"/><Relationship Id="rId20" Type="http://schemas.openxmlformats.org/officeDocument/2006/relationships/slideLayout" Target="../slideLayouts/slideLayout7.xml"/><Relationship Id="rId2" Type="http://schemas.openxmlformats.org/officeDocument/2006/relationships/tags" Target="../tags/tag353.xml"/><Relationship Id="rId19" Type="http://schemas.openxmlformats.org/officeDocument/2006/relationships/image" Target="../media/image77.wmf"/><Relationship Id="rId18" Type="http://schemas.openxmlformats.org/officeDocument/2006/relationships/oleObject" Target="../embeddings/oleObject60.bin"/><Relationship Id="rId17" Type="http://schemas.openxmlformats.org/officeDocument/2006/relationships/tags" Target="../tags/tag358.xml"/><Relationship Id="rId16" Type="http://schemas.openxmlformats.org/officeDocument/2006/relationships/image" Target="../media/image76.wmf"/><Relationship Id="rId15" Type="http://schemas.openxmlformats.org/officeDocument/2006/relationships/oleObject" Target="../embeddings/oleObject59.bin"/><Relationship Id="rId14" Type="http://schemas.openxmlformats.org/officeDocument/2006/relationships/tags" Target="../tags/tag357.xml"/><Relationship Id="rId13" Type="http://schemas.openxmlformats.org/officeDocument/2006/relationships/image" Target="../media/image75.wmf"/><Relationship Id="rId12" Type="http://schemas.openxmlformats.org/officeDocument/2006/relationships/oleObject" Target="../embeddings/oleObject58.bin"/><Relationship Id="rId11" Type="http://schemas.openxmlformats.org/officeDocument/2006/relationships/tags" Target="../tags/tag356.xml"/><Relationship Id="rId10" Type="http://schemas.openxmlformats.org/officeDocument/2006/relationships/image" Target="../media/image74.wmf"/><Relationship Id="rId1" Type="http://schemas.openxmlformats.org/officeDocument/2006/relationships/tags" Target="../tags/tag352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1.xml"/><Relationship Id="rId5" Type="http://schemas.openxmlformats.org/officeDocument/2006/relationships/tags" Target="../tags/tag362.xml"/><Relationship Id="rId4" Type="http://schemas.openxmlformats.org/officeDocument/2006/relationships/tags" Target="../tags/tag361.xml"/><Relationship Id="rId3" Type="http://schemas.openxmlformats.org/officeDocument/2006/relationships/image" Target="../media/image78.png"/><Relationship Id="rId2" Type="http://schemas.openxmlformats.org/officeDocument/2006/relationships/tags" Target="../tags/tag360.xml"/><Relationship Id="rId1" Type="http://schemas.openxmlformats.org/officeDocument/2006/relationships/tags" Target="../tags/tag35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9.png"/><Relationship Id="rId1" Type="http://schemas.openxmlformats.org/officeDocument/2006/relationships/tags" Target="../tags/tag36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51.xml"/><Relationship Id="rId8" Type="http://schemas.openxmlformats.org/officeDocument/2006/relationships/image" Target="../media/image7.wmf"/><Relationship Id="rId7" Type="http://schemas.openxmlformats.org/officeDocument/2006/relationships/oleObject" Target="../embeddings/oleObject1.bin"/><Relationship Id="rId6" Type="http://schemas.openxmlformats.org/officeDocument/2006/relationships/tags" Target="../tags/tag150.xml"/><Relationship Id="rId5" Type="http://schemas.openxmlformats.org/officeDocument/2006/relationships/tags" Target="../tags/tag149.xml"/><Relationship Id="rId4" Type="http://schemas.openxmlformats.org/officeDocument/2006/relationships/tags" Target="../tags/tag148.xml"/><Relationship Id="rId3" Type="http://schemas.openxmlformats.org/officeDocument/2006/relationships/tags" Target="../tags/tag147.xml"/><Relationship Id="rId23" Type="http://schemas.openxmlformats.org/officeDocument/2006/relationships/vmlDrawing" Target="../drawings/vmlDrawing1.vml"/><Relationship Id="rId22" Type="http://schemas.openxmlformats.org/officeDocument/2006/relationships/slideLayout" Target="../slideLayouts/slideLayout19.xml"/><Relationship Id="rId21" Type="http://schemas.openxmlformats.org/officeDocument/2006/relationships/image" Target="../media/image11.wmf"/><Relationship Id="rId20" Type="http://schemas.openxmlformats.org/officeDocument/2006/relationships/oleObject" Target="../embeddings/oleObject5.bin"/><Relationship Id="rId2" Type="http://schemas.openxmlformats.org/officeDocument/2006/relationships/tags" Target="../tags/tag146.xml"/><Relationship Id="rId19" Type="http://schemas.openxmlformats.org/officeDocument/2006/relationships/image" Target="../media/image10.wmf"/><Relationship Id="rId18" Type="http://schemas.openxmlformats.org/officeDocument/2006/relationships/oleObject" Target="../embeddings/oleObject4.bin"/><Relationship Id="rId17" Type="http://schemas.openxmlformats.org/officeDocument/2006/relationships/image" Target="../media/image9.wmf"/><Relationship Id="rId16" Type="http://schemas.openxmlformats.org/officeDocument/2006/relationships/oleObject" Target="../embeddings/oleObject3.bin"/><Relationship Id="rId15" Type="http://schemas.openxmlformats.org/officeDocument/2006/relationships/tags" Target="../tags/tag155.xml"/><Relationship Id="rId14" Type="http://schemas.openxmlformats.org/officeDocument/2006/relationships/image" Target="../media/image8.wmf"/><Relationship Id="rId13" Type="http://schemas.openxmlformats.org/officeDocument/2006/relationships/oleObject" Target="../embeddings/oleObject2.bin"/><Relationship Id="rId12" Type="http://schemas.openxmlformats.org/officeDocument/2006/relationships/tags" Target="../tags/tag154.xml"/><Relationship Id="rId11" Type="http://schemas.openxmlformats.org/officeDocument/2006/relationships/tags" Target="../tags/tag153.xml"/><Relationship Id="rId10" Type="http://schemas.openxmlformats.org/officeDocument/2006/relationships/tags" Target="../tags/tag152.xml"/><Relationship Id="rId1" Type="http://schemas.openxmlformats.org/officeDocument/2006/relationships/tags" Target="../tags/tag14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0.png"/><Relationship Id="rId1" Type="http://schemas.openxmlformats.org/officeDocument/2006/relationships/tags" Target="../tags/tag364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1.xml"/><Relationship Id="rId5" Type="http://schemas.openxmlformats.org/officeDocument/2006/relationships/tags" Target="../tags/tag368.xml"/><Relationship Id="rId4" Type="http://schemas.openxmlformats.org/officeDocument/2006/relationships/tags" Target="../tags/tag367.xml"/><Relationship Id="rId3" Type="http://schemas.openxmlformats.org/officeDocument/2006/relationships/image" Target="../media/image78.png"/><Relationship Id="rId2" Type="http://schemas.openxmlformats.org/officeDocument/2006/relationships/tags" Target="../tags/tag366.xml"/><Relationship Id="rId1" Type="http://schemas.openxmlformats.org/officeDocument/2006/relationships/tags" Target="../tags/tag365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83.png"/><Relationship Id="rId8" Type="http://schemas.openxmlformats.org/officeDocument/2006/relationships/tags" Target="../tags/tag374.xml"/><Relationship Id="rId7" Type="http://schemas.openxmlformats.org/officeDocument/2006/relationships/tags" Target="../tags/tag373.xml"/><Relationship Id="rId6" Type="http://schemas.openxmlformats.org/officeDocument/2006/relationships/tags" Target="../tags/tag372.xml"/><Relationship Id="rId5" Type="http://schemas.openxmlformats.org/officeDocument/2006/relationships/image" Target="../media/image82.png"/><Relationship Id="rId4" Type="http://schemas.openxmlformats.org/officeDocument/2006/relationships/tags" Target="../tags/tag371.xml"/><Relationship Id="rId3" Type="http://schemas.openxmlformats.org/officeDocument/2006/relationships/image" Target="../media/image81.png"/><Relationship Id="rId2" Type="http://schemas.openxmlformats.org/officeDocument/2006/relationships/tags" Target="../tags/tag370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369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381.xml"/><Relationship Id="rId8" Type="http://schemas.openxmlformats.org/officeDocument/2006/relationships/image" Target="../media/image42.wmf"/><Relationship Id="rId7" Type="http://schemas.openxmlformats.org/officeDocument/2006/relationships/tags" Target="../tags/tag380.xml"/><Relationship Id="rId6" Type="http://schemas.openxmlformats.org/officeDocument/2006/relationships/tags" Target="../tags/tag379.xml"/><Relationship Id="rId5" Type="http://schemas.openxmlformats.org/officeDocument/2006/relationships/tags" Target="../tags/tag378.xml"/><Relationship Id="rId4" Type="http://schemas.openxmlformats.org/officeDocument/2006/relationships/image" Target="../media/image84.wmf"/><Relationship Id="rId3" Type="http://schemas.openxmlformats.org/officeDocument/2006/relationships/tags" Target="../tags/tag377.xml"/><Relationship Id="rId26" Type="http://schemas.openxmlformats.org/officeDocument/2006/relationships/slideLayout" Target="../slideLayouts/slideLayout7.xml"/><Relationship Id="rId25" Type="http://schemas.openxmlformats.org/officeDocument/2006/relationships/audio" Target="../media/audio1.wav"/><Relationship Id="rId24" Type="http://schemas.openxmlformats.org/officeDocument/2006/relationships/image" Target="../media/image89.wmf"/><Relationship Id="rId23" Type="http://schemas.openxmlformats.org/officeDocument/2006/relationships/tags" Target="../tags/tag391.xml"/><Relationship Id="rId22" Type="http://schemas.openxmlformats.org/officeDocument/2006/relationships/tags" Target="../tags/tag390.xml"/><Relationship Id="rId21" Type="http://schemas.openxmlformats.org/officeDocument/2006/relationships/image" Target="../media/image88.wmf"/><Relationship Id="rId20" Type="http://schemas.openxmlformats.org/officeDocument/2006/relationships/tags" Target="../tags/tag389.xml"/><Relationship Id="rId2" Type="http://schemas.openxmlformats.org/officeDocument/2006/relationships/tags" Target="../tags/tag376.xml"/><Relationship Id="rId19" Type="http://schemas.openxmlformats.org/officeDocument/2006/relationships/tags" Target="../tags/tag388.xml"/><Relationship Id="rId18" Type="http://schemas.openxmlformats.org/officeDocument/2006/relationships/image" Target="../media/image87.wmf"/><Relationship Id="rId17" Type="http://schemas.openxmlformats.org/officeDocument/2006/relationships/tags" Target="../tags/tag387.xml"/><Relationship Id="rId16" Type="http://schemas.openxmlformats.org/officeDocument/2006/relationships/tags" Target="../tags/tag386.xml"/><Relationship Id="rId15" Type="http://schemas.openxmlformats.org/officeDocument/2006/relationships/tags" Target="../tags/tag385.xml"/><Relationship Id="rId14" Type="http://schemas.openxmlformats.org/officeDocument/2006/relationships/image" Target="../media/image86.wmf"/><Relationship Id="rId13" Type="http://schemas.openxmlformats.org/officeDocument/2006/relationships/tags" Target="../tags/tag384.xml"/><Relationship Id="rId12" Type="http://schemas.openxmlformats.org/officeDocument/2006/relationships/tags" Target="../tags/tag383.xml"/><Relationship Id="rId11" Type="http://schemas.openxmlformats.org/officeDocument/2006/relationships/tags" Target="../tags/tag382.xml"/><Relationship Id="rId10" Type="http://schemas.openxmlformats.org/officeDocument/2006/relationships/image" Target="../media/image85.wmf"/><Relationship Id="rId1" Type="http://schemas.openxmlformats.org/officeDocument/2006/relationships/tags" Target="../tags/tag375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397.xml"/><Relationship Id="rId8" Type="http://schemas.openxmlformats.org/officeDocument/2006/relationships/tags" Target="../tags/tag396.xml"/><Relationship Id="rId7" Type="http://schemas.openxmlformats.org/officeDocument/2006/relationships/image" Target="../media/image92.wmf"/><Relationship Id="rId6" Type="http://schemas.openxmlformats.org/officeDocument/2006/relationships/tags" Target="../tags/tag395.xml"/><Relationship Id="rId5" Type="http://schemas.openxmlformats.org/officeDocument/2006/relationships/image" Target="../media/image91.wmf"/><Relationship Id="rId4" Type="http://schemas.openxmlformats.org/officeDocument/2006/relationships/tags" Target="../tags/tag394.xml"/><Relationship Id="rId3" Type="http://schemas.openxmlformats.org/officeDocument/2006/relationships/image" Target="../media/image90.wmf"/><Relationship Id="rId2" Type="http://schemas.openxmlformats.org/officeDocument/2006/relationships/tags" Target="../tags/tag393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398.xml"/><Relationship Id="rId1" Type="http://schemas.openxmlformats.org/officeDocument/2006/relationships/tags" Target="../tags/tag392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403.xml"/><Relationship Id="rId8" Type="http://schemas.openxmlformats.org/officeDocument/2006/relationships/image" Target="../media/image96.png"/><Relationship Id="rId7" Type="http://schemas.openxmlformats.org/officeDocument/2006/relationships/tags" Target="../tags/tag402.xml"/><Relationship Id="rId6" Type="http://schemas.openxmlformats.org/officeDocument/2006/relationships/image" Target="../media/image95.png"/><Relationship Id="rId5" Type="http://schemas.openxmlformats.org/officeDocument/2006/relationships/tags" Target="../tags/tag401.xml"/><Relationship Id="rId4" Type="http://schemas.openxmlformats.org/officeDocument/2006/relationships/image" Target="../media/image94.png"/><Relationship Id="rId3" Type="http://schemas.openxmlformats.org/officeDocument/2006/relationships/tags" Target="../tags/tag400.xml"/><Relationship Id="rId28" Type="http://schemas.openxmlformats.org/officeDocument/2006/relationships/slideLayout" Target="../slideLayouts/slideLayout7.xml"/><Relationship Id="rId27" Type="http://schemas.openxmlformats.org/officeDocument/2006/relationships/image" Target="../media/image98.png"/><Relationship Id="rId26" Type="http://schemas.openxmlformats.org/officeDocument/2006/relationships/tags" Target="../tags/tag419.xml"/><Relationship Id="rId25" Type="http://schemas.openxmlformats.org/officeDocument/2006/relationships/tags" Target="../tags/tag418.xml"/><Relationship Id="rId24" Type="http://schemas.openxmlformats.org/officeDocument/2006/relationships/tags" Target="../tags/tag417.xml"/><Relationship Id="rId23" Type="http://schemas.openxmlformats.org/officeDocument/2006/relationships/tags" Target="../tags/tag416.xml"/><Relationship Id="rId22" Type="http://schemas.openxmlformats.org/officeDocument/2006/relationships/tags" Target="../tags/tag415.xml"/><Relationship Id="rId21" Type="http://schemas.openxmlformats.org/officeDocument/2006/relationships/tags" Target="../tags/tag414.xml"/><Relationship Id="rId20" Type="http://schemas.openxmlformats.org/officeDocument/2006/relationships/tags" Target="../tags/tag413.xml"/><Relationship Id="rId2" Type="http://schemas.openxmlformats.org/officeDocument/2006/relationships/image" Target="../media/image93.png"/><Relationship Id="rId19" Type="http://schemas.openxmlformats.org/officeDocument/2006/relationships/tags" Target="../tags/tag412.xml"/><Relationship Id="rId18" Type="http://schemas.openxmlformats.org/officeDocument/2006/relationships/tags" Target="../tags/tag411.xml"/><Relationship Id="rId17" Type="http://schemas.openxmlformats.org/officeDocument/2006/relationships/tags" Target="../tags/tag410.xml"/><Relationship Id="rId16" Type="http://schemas.openxmlformats.org/officeDocument/2006/relationships/tags" Target="../tags/tag409.xml"/><Relationship Id="rId15" Type="http://schemas.openxmlformats.org/officeDocument/2006/relationships/tags" Target="../tags/tag408.xml"/><Relationship Id="rId14" Type="http://schemas.openxmlformats.org/officeDocument/2006/relationships/tags" Target="../tags/tag407.xml"/><Relationship Id="rId13" Type="http://schemas.openxmlformats.org/officeDocument/2006/relationships/tags" Target="../tags/tag406.xml"/><Relationship Id="rId12" Type="http://schemas.openxmlformats.org/officeDocument/2006/relationships/tags" Target="../tags/tag405.xml"/><Relationship Id="rId11" Type="http://schemas.openxmlformats.org/officeDocument/2006/relationships/tags" Target="../tags/tag404.xml"/><Relationship Id="rId10" Type="http://schemas.openxmlformats.org/officeDocument/2006/relationships/image" Target="../media/image97.png"/><Relationship Id="rId1" Type="http://schemas.openxmlformats.org/officeDocument/2006/relationships/tags" Target="../tags/tag399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2.png"/><Relationship Id="rId8" Type="http://schemas.openxmlformats.org/officeDocument/2006/relationships/tags" Target="../tags/tag424.xml"/><Relationship Id="rId7" Type="http://schemas.openxmlformats.org/officeDocument/2006/relationships/image" Target="../media/image101.png"/><Relationship Id="rId6" Type="http://schemas.openxmlformats.org/officeDocument/2006/relationships/tags" Target="../tags/tag423.xml"/><Relationship Id="rId5" Type="http://schemas.openxmlformats.org/officeDocument/2006/relationships/image" Target="../media/image100.png"/><Relationship Id="rId4" Type="http://schemas.openxmlformats.org/officeDocument/2006/relationships/tags" Target="../tags/tag422.xml"/><Relationship Id="rId31" Type="http://schemas.openxmlformats.org/officeDocument/2006/relationships/slideLayout" Target="../slideLayouts/slideLayout7.xml"/><Relationship Id="rId30" Type="http://schemas.openxmlformats.org/officeDocument/2006/relationships/tags" Target="../tags/tag442.xml"/><Relationship Id="rId3" Type="http://schemas.openxmlformats.org/officeDocument/2006/relationships/image" Target="../media/image99.png"/><Relationship Id="rId29" Type="http://schemas.openxmlformats.org/officeDocument/2006/relationships/tags" Target="../tags/tag441.xml"/><Relationship Id="rId28" Type="http://schemas.openxmlformats.org/officeDocument/2006/relationships/tags" Target="../tags/tag440.xml"/><Relationship Id="rId27" Type="http://schemas.openxmlformats.org/officeDocument/2006/relationships/tags" Target="../tags/tag439.xml"/><Relationship Id="rId26" Type="http://schemas.openxmlformats.org/officeDocument/2006/relationships/tags" Target="../tags/tag438.xml"/><Relationship Id="rId25" Type="http://schemas.openxmlformats.org/officeDocument/2006/relationships/tags" Target="../tags/tag437.xml"/><Relationship Id="rId24" Type="http://schemas.openxmlformats.org/officeDocument/2006/relationships/tags" Target="../tags/tag436.xml"/><Relationship Id="rId23" Type="http://schemas.openxmlformats.org/officeDocument/2006/relationships/tags" Target="../tags/tag435.xml"/><Relationship Id="rId22" Type="http://schemas.openxmlformats.org/officeDocument/2006/relationships/tags" Target="../tags/tag434.xml"/><Relationship Id="rId21" Type="http://schemas.openxmlformats.org/officeDocument/2006/relationships/tags" Target="../tags/tag433.xml"/><Relationship Id="rId20" Type="http://schemas.openxmlformats.org/officeDocument/2006/relationships/tags" Target="../tags/tag432.xml"/><Relationship Id="rId2" Type="http://schemas.openxmlformats.org/officeDocument/2006/relationships/tags" Target="../tags/tag421.xml"/><Relationship Id="rId19" Type="http://schemas.openxmlformats.org/officeDocument/2006/relationships/tags" Target="../tags/tag431.xml"/><Relationship Id="rId18" Type="http://schemas.openxmlformats.org/officeDocument/2006/relationships/tags" Target="../tags/tag430.xml"/><Relationship Id="rId17" Type="http://schemas.openxmlformats.org/officeDocument/2006/relationships/tags" Target="../tags/tag429.xml"/><Relationship Id="rId16" Type="http://schemas.openxmlformats.org/officeDocument/2006/relationships/tags" Target="../tags/tag428.xml"/><Relationship Id="rId15" Type="http://schemas.openxmlformats.org/officeDocument/2006/relationships/image" Target="../media/image105.png"/><Relationship Id="rId14" Type="http://schemas.openxmlformats.org/officeDocument/2006/relationships/tags" Target="../tags/tag427.xml"/><Relationship Id="rId13" Type="http://schemas.openxmlformats.org/officeDocument/2006/relationships/image" Target="../media/image104.png"/><Relationship Id="rId12" Type="http://schemas.openxmlformats.org/officeDocument/2006/relationships/tags" Target="../tags/tag426.xml"/><Relationship Id="rId11" Type="http://schemas.openxmlformats.org/officeDocument/2006/relationships/image" Target="../media/image103.png"/><Relationship Id="rId10" Type="http://schemas.openxmlformats.org/officeDocument/2006/relationships/tags" Target="../tags/tag425.xml"/><Relationship Id="rId1" Type="http://schemas.openxmlformats.org/officeDocument/2006/relationships/tags" Target="../tags/tag42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449.xml"/><Relationship Id="rId6" Type="http://schemas.openxmlformats.org/officeDocument/2006/relationships/tags" Target="../tags/tag448.xml"/><Relationship Id="rId5" Type="http://schemas.openxmlformats.org/officeDocument/2006/relationships/tags" Target="../tags/tag447.xml"/><Relationship Id="rId4" Type="http://schemas.openxmlformats.org/officeDocument/2006/relationships/tags" Target="../tags/tag446.xml"/><Relationship Id="rId3" Type="http://schemas.openxmlformats.org/officeDocument/2006/relationships/tags" Target="../tags/tag445.xml"/><Relationship Id="rId2" Type="http://schemas.openxmlformats.org/officeDocument/2006/relationships/tags" Target="../tags/tag444.xml"/><Relationship Id="rId1" Type="http://schemas.openxmlformats.org/officeDocument/2006/relationships/tags" Target="../tags/tag443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8.wmf"/><Relationship Id="rId8" Type="http://schemas.openxmlformats.org/officeDocument/2006/relationships/tags" Target="../tags/tag454.xml"/><Relationship Id="rId7" Type="http://schemas.openxmlformats.org/officeDocument/2006/relationships/tags" Target="../tags/tag453.xml"/><Relationship Id="rId6" Type="http://schemas.openxmlformats.org/officeDocument/2006/relationships/image" Target="../media/image107.wmf"/><Relationship Id="rId5" Type="http://schemas.openxmlformats.org/officeDocument/2006/relationships/tags" Target="../tags/tag452.xml"/><Relationship Id="rId49" Type="http://schemas.openxmlformats.org/officeDocument/2006/relationships/slideLayout" Target="../slideLayouts/slideLayout7.xml"/><Relationship Id="rId48" Type="http://schemas.openxmlformats.org/officeDocument/2006/relationships/image" Target="../media/image110.png"/><Relationship Id="rId47" Type="http://schemas.openxmlformats.org/officeDocument/2006/relationships/tags" Target="../tags/tag489.xml"/><Relationship Id="rId46" Type="http://schemas.openxmlformats.org/officeDocument/2006/relationships/tags" Target="../tags/tag488.xml"/><Relationship Id="rId45" Type="http://schemas.openxmlformats.org/officeDocument/2006/relationships/tags" Target="../tags/tag487.xml"/><Relationship Id="rId44" Type="http://schemas.openxmlformats.org/officeDocument/2006/relationships/tags" Target="../tags/tag486.xml"/><Relationship Id="rId43" Type="http://schemas.openxmlformats.org/officeDocument/2006/relationships/image" Target="../media/image109.png"/><Relationship Id="rId42" Type="http://schemas.openxmlformats.org/officeDocument/2006/relationships/tags" Target="../tags/tag485.xml"/><Relationship Id="rId41" Type="http://schemas.openxmlformats.org/officeDocument/2006/relationships/tags" Target="../tags/tag484.xml"/><Relationship Id="rId40" Type="http://schemas.openxmlformats.org/officeDocument/2006/relationships/tags" Target="../tags/tag483.xml"/><Relationship Id="rId4" Type="http://schemas.openxmlformats.org/officeDocument/2006/relationships/image" Target="../media/image42.wmf"/><Relationship Id="rId39" Type="http://schemas.openxmlformats.org/officeDocument/2006/relationships/tags" Target="../tags/tag482.xml"/><Relationship Id="rId38" Type="http://schemas.openxmlformats.org/officeDocument/2006/relationships/tags" Target="../tags/tag481.xml"/><Relationship Id="rId37" Type="http://schemas.openxmlformats.org/officeDocument/2006/relationships/tags" Target="../tags/tag480.xml"/><Relationship Id="rId36" Type="http://schemas.openxmlformats.org/officeDocument/2006/relationships/tags" Target="../tags/tag479.xml"/><Relationship Id="rId35" Type="http://schemas.openxmlformats.org/officeDocument/2006/relationships/tags" Target="../tags/tag478.xml"/><Relationship Id="rId34" Type="http://schemas.openxmlformats.org/officeDocument/2006/relationships/tags" Target="../tags/tag477.xml"/><Relationship Id="rId33" Type="http://schemas.openxmlformats.org/officeDocument/2006/relationships/tags" Target="../tags/tag476.xml"/><Relationship Id="rId32" Type="http://schemas.openxmlformats.org/officeDocument/2006/relationships/tags" Target="../tags/tag475.xml"/><Relationship Id="rId31" Type="http://schemas.openxmlformats.org/officeDocument/2006/relationships/tags" Target="../tags/tag474.xml"/><Relationship Id="rId30" Type="http://schemas.openxmlformats.org/officeDocument/2006/relationships/tags" Target="../tags/tag473.xml"/><Relationship Id="rId3" Type="http://schemas.openxmlformats.org/officeDocument/2006/relationships/tags" Target="../tags/tag451.xml"/><Relationship Id="rId29" Type="http://schemas.openxmlformats.org/officeDocument/2006/relationships/tags" Target="../tags/tag472.xml"/><Relationship Id="rId28" Type="http://schemas.openxmlformats.org/officeDocument/2006/relationships/tags" Target="../tags/tag471.xml"/><Relationship Id="rId27" Type="http://schemas.openxmlformats.org/officeDocument/2006/relationships/tags" Target="../tags/tag470.xml"/><Relationship Id="rId26" Type="http://schemas.openxmlformats.org/officeDocument/2006/relationships/tags" Target="../tags/tag469.xml"/><Relationship Id="rId25" Type="http://schemas.openxmlformats.org/officeDocument/2006/relationships/tags" Target="../tags/tag468.xml"/><Relationship Id="rId24" Type="http://schemas.openxmlformats.org/officeDocument/2006/relationships/tags" Target="../tags/tag467.xml"/><Relationship Id="rId23" Type="http://schemas.openxmlformats.org/officeDocument/2006/relationships/tags" Target="../tags/tag466.xml"/><Relationship Id="rId22" Type="http://schemas.openxmlformats.org/officeDocument/2006/relationships/tags" Target="../tags/tag465.xml"/><Relationship Id="rId21" Type="http://schemas.openxmlformats.org/officeDocument/2006/relationships/image" Target="../media/image84.wmf"/><Relationship Id="rId20" Type="http://schemas.openxmlformats.org/officeDocument/2006/relationships/tags" Target="../tags/tag464.xml"/><Relationship Id="rId2" Type="http://schemas.openxmlformats.org/officeDocument/2006/relationships/image" Target="../media/image106.wmf"/><Relationship Id="rId19" Type="http://schemas.openxmlformats.org/officeDocument/2006/relationships/tags" Target="../tags/tag463.xml"/><Relationship Id="rId18" Type="http://schemas.openxmlformats.org/officeDocument/2006/relationships/tags" Target="../tags/tag462.xml"/><Relationship Id="rId17" Type="http://schemas.openxmlformats.org/officeDocument/2006/relationships/tags" Target="../tags/tag461.xml"/><Relationship Id="rId16" Type="http://schemas.openxmlformats.org/officeDocument/2006/relationships/tags" Target="../tags/tag460.xml"/><Relationship Id="rId15" Type="http://schemas.openxmlformats.org/officeDocument/2006/relationships/image" Target="../media/image89.wmf"/><Relationship Id="rId14" Type="http://schemas.openxmlformats.org/officeDocument/2006/relationships/tags" Target="../tags/tag459.xml"/><Relationship Id="rId13" Type="http://schemas.openxmlformats.org/officeDocument/2006/relationships/tags" Target="../tags/tag458.xml"/><Relationship Id="rId12" Type="http://schemas.openxmlformats.org/officeDocument/2006/relationships/tags" Target="../tags/tag457.xml"/><Relationship Id="rId11" Type="http://schemas.openxmlformats.org/officeDocument/2006/relationships/tags" Target="../tags/tag456.xml"/><Relationship Id="rId10" Type="http://schemas.openxmlformats.org/officeDocument/2006/relationships/tags" Target="../tags/tag455.xml"/><Relationship Id="rId1" Type="http://schemas.openxmlformats.org/officeDocument/2006/relationships/tags" Target="../tags/tag450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tags" Target="../tags/tag498.xml"/><Relationship Id="rId8" Type="http://schemas.openxmlformats.org/officeDocument/2006/relationships/tags" Target="../tags/tag497.xml"/><Relationship Id="rId7" Type="http://schemas.openxmlformats.org/officeDocument/2006/relationships/tags" Target="../tags/tag496.xml"/><Relationship Id="rId6" Type="http://schemas.openxmlformats.org/officeDocument/2006/relationships/tags" Target="../tags/tag495.xml"/><Relationship Id="rId5" Type="http://schemas.openxmlformats.org/officeDocument/2006/relationships/tags" Target="../tags/tag494.xml"/><Relationship Id="rId4" Type="http://schemas.openxmlformats.org/officeDocument/2006/relationships/tags" Target="../tags/tag493.xml"/><Relationship Id="rId3" Type="http://schemas.openxmlformats.org/officeDocument/2006/relationships/tags" Target="../tags/tag492.xml"/><Relationship Id="rId2" Type="http://schemas.openxmlformats.org/officeDocument/2006/relationships/tags" Target="../tags/tag491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503.xml"/><Relationship Id="rId13" Type="http://schemas.openxmlformats.org/officeDocument/2006/relationships/tags" Target="../tags/tag502.xml"/><Relationship Id="rId12" Type="http://schemas.openxmlformats.org/officeDocument/2006/relationships/tags" Target="../tags/tag501.xml"/><Relationship Id="rId11" Type="http://schemas.openxmlformats.org/officeDocument/2006/relationships/tags" Target="../tags/tag500.xml"/><Relationship Id="rId10" Type="http://schemas.openxmlformats.org/officeDocument/2006/relationships/tags" Target="../tags/tag499.xml"/><Relationship Id="rId1" Type="http://schemas.openxmlformats.org/officeDocument/2006/relationships/tags" Target="../tags/tag490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60.xml"/><Relationship Id="rId8" Type="http://schemas.openxmlformats.org/officeDocument/2006/relationships/tags" Target="../tags/tag159.xml"/><Relationship Id="rId7" Type="http://schemas.openxmlformats.org/officeDocument/2006/relationships/tags" Target="../tags/tag158.x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7.bin"/><Relationship Id="rId4" Type="http://schemas.openxmlformats.org/officeDocument/2006/relationships/tags" Target="../tags/tag157.xml"/><Relationship Id="rId3" Type="http://schemas.openxmlformats.org/officeDocument/2006/relationships/image" Target="../media/image12.wmf"/><Relationship Id="rId2" Type="http://schemas.openxmlformats.org/officeDocument/2006/relationships/oleObject" Target="../embeddings/oleObject6.bin"/><Relationship Id="rId14" Type="http://schemas.openxmlformats.org/officeDocument/2006/relationships/vmlDrawing" Target="../drawings/vmlDrawing2.vml"/><Relationship Id="rId13" Type="http://schemas.openxmlformats.org/officeDocument/2006/relationships/slideLayout" Target="../slideLayouts/slideLayout19.xml"/><Relationship Id="rId12" Type="http://schemas.openxmlformats.org/officeDocument/2006/relationships/tags" Target="../tags/tag163.xml"/><Relationship Id="rId11" Type="http://schemas.openxmlformats.org/officeDocument/2006/relationships/tags" Target="../tags/tag162.xml"/><Relationship Id="rId10" Type="http://schemas.openxmlformats.org/officeDocument/2006/relationships/tags" Target="../tags/tag161.xml"/><Relationship Id="rId1" Type="http://schemas.openxmlformats.org/officeDocument/2006/relationships/tags" Target="../tags/tag156.xml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1.xml"/><Relationship Id="rId5" Type="http://schemas.openxmlformats.org/officeDocument/2006/relationships/tags" Target="../tags/tag507.xml"/><Relationship Id="rId4" Type="http://schemas.openxmlformats.org/officeDocument/2006/relationships/tags" Target="../tags/tag506.xml"/><Relationship Id="rId3" Type="http://schemas.openxmlformats.org/officeDocument/2006/relationships/image" Target="../media/image78.png"/><Relationship Id="rId2" Type="http://schemas.openxmlformats.org/officeDocument/2006/relationships/tags" Target="../tags/tag505.xml"/><Relationship Id="rId1" Type="http://schemas.openxmlformats.org/officeDocument/2006/relationships/tags" Target="../tags/tag504.xml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3.bin"/><Relationship Id="rId8" Type="http://schemas.openxmlformats.org/officeDocument/2006/relationships/tags" Target="../tags/tag511.xml"/><Relationship Id="rId7" Type="http://schemas.openxmlformats.org/officeDocument/2006/relationships/image" Target="../media/image111.wmf"/><Relationship Id="rId6" Type="http://schemas.openxmlformats.org/officeDocument/2006/relationships/oleObject" Target="../embeddings/oleObject62.bin"/><Relationship Id="rId5" Type="http://schemas.openxmlformats.org/officeDocument/2006/relationships/tags" Target="../tags/tag510.xml"/><Relationship Id="rId4" Type="http://schemas.openxmlformats.org/officeDocument/2006/relationships/tags" Target="../tags/tag509.xml"/><Relationship Id="rId3" Type="http://schemas.openxmlformats.org/officeDocument/2006/relationships/image" Target="../media/image62.wmf"/><Relationship Id="rId2" Type="http://schemas.openxmlformats.org/officeDocument/2006/relationships/oleObject" Target="../embeddings/oleObject61.bin"/><Relationship Id="rId16" Type="http://schemas.openxmlformats.org/officeDocument/2006/relationships/vmlDrawing" Target="../drawings/vmlDrawing13.v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513.xml"/><Relationship Id="rId13" Type="http://schemas.openxmlformats.org/officeDocument/2006/relationships/image" Target="../media/image113.wmf"/><Relationship Id="rId12" Type="http://schemas.openxmlformats.org/officeDocument/2006/relationships/oleObject" Target="../embeddings/oleObject64.bin"/><Relationship Id="rId11" Type="http://schemas.openxmlformats.org/officeDocument/2006/relationships/tags" Target="../tags/tag512.xml"/><Relationship Id="rId10" Type="http://schemas.openxmlformats.org/officeDocument/2006/relationships/image" Target="../media/image112.wmf"/><Relationship Id="rId1" Type="http://schemas.openxmlformats.org/officeDocument/2006/relationships/tags" Target="../tags/tag508.xml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tags" Target="../tags/tag518.xml"/><Relationship Id="rId8" Type="http://schemas.openxmlformats.org/officeDocument/2006/relationships/tags" Target="../tags/tag517.xml"/><Relationship Id="rId7" Type="http://schemas.openxmlformats.org/officeDocument/2006/relationships/image" Target="../media/image114.wmf"/><Relationship Id="rId6" Type="http://schemas.openxmlformats.org/officeDocument/2006/relationships/oleObject" Target="../embeddings/oleObject66.bin"/><Relationship Id="rId5" Type="http://schemas.openxmlformats.org/officeDocument/2006/relationships/tags" Target="../tags/tag516.xml"/><Relationship Id="rId4" Type="http://schemas.openxmlformats.org/officeDocument/2006/relationships/image" Target="../media/image66.wmf"/><Relationship Id="rId3" Type="http://schemas.openxmlformats.org/officeDocument/2006/relationships/oleObject" Target="../embeddings/oleObject65.bin"/><Relationship Id="rId25" Type="http://schemas.openxmlformats.org/officeDocument/2006/relationships/vmlDrawing" Target="../drawings/vmlDrawing14.vml"/><Relationship Id="rId24" Type="http://schemas.openxmlformats.org/officeDocument/2006/relationships/slideLayout" Target="../slideLayouts/slideLayout7.xml"/><Relationship Id="rId23" Type="http://schemas.openxmlformats.org/officeDocument/2006/relationships/tags" Target="../tags/tag524.xml"/><Relationship Id="rId22" Type="http://schemas.openxmlformats.org/officeDocument/2006/relationships/image" Target="../media/image71.wmf"/><Relationship Id="rId21" Type="http://schemas.openxmlformats.org/officeDocument/2006/relationships/oleObject" Target="../embeddings/oleObject70.bin"/><Relationship Id="rId20" Type="http://schemas.openxmlformats.org/officeDocument/2006/relationships/tags" Target="../tags/tag523.xml"/><Relationship Id="rId2" Type="http://schemas.openxmlformats.org/officeDocument/2006/relationships/tags" Target="../tags/tag515.xml"/><Relationship Id="rId19" Type="http://schemas.openxmlformats.org/officeDocument/2006/relationships/image" Target="../media/image70.wmf"/><Relationship Id="rId18" Type="http://schemas.openxmlformats.org/officeDocument/2006/relationships/oleObject" Target="../embeddings/oleObject69.bin"/><Relationship Id="rId17" Type="http://schemas.openxmlformats.org/officeDocument/2006/relationships/tags" Target="../tags/tag522.xml"/><Relationship Id="rId16" Type="http://schemas.openxmlformats.org/officeDocument/2006/relationships/image" Target="../media/image115.wmf"/><Relationship Id="rId15" Type="http://schemas.openxmlformats.org/officeDocument/2006/relationships/oleObject" Target="../embeddings/oleObject68.bin"/><Relationship Id="rId14" Type="http://schemas.openxmlformats.org/officeDocument/2006/relationships/tags" Target="../tags/tag521.xml"/><Relationship Id="rId13" Type="http://schemas.openxmlformats.org/officeDocument/2006/relationships/image" Target="../media/image68.wmf"/><Relationship Id="rId12" Type="http://schemas.openxmlformats.org/officeDocument/2006/relationships/oleObject" Target="../embeddings/oleObject67.bin"/><Relationship Id="rId11" Type="http://schemas.openxmlformats.org/officeDocument/2006/relationships/tags" Target="../tags/tag520.xml"/><Relationship Id="rId10" Type="http://schemas.openxmlformats.org/officeDocument/2006/relationships/tags" Target="../tags/tag519.xml"/><Relationship Id="rId1" Type="http://schemas.openxmlformats.org/officeDocument/2006/relationships/tags" Target="../tags/tag514.xml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tags" Target="../tags/tag530.xml"/><Relationship Id="rId8" Type="http://schemas.openxmlformats.org/officeDocument/2006/relationships/image" Target="../media/image117.wmf"/><Relationship Id="rId7" Type="http://schemas.openxmlformats.org/officeDocument/2006/relationships/tags" Target="../tags/tag529.xml"/><Relationship Id="rId6" Type="http://schemas.openxmlformats.org/officeDocument/2006/relationships/image" Target="../media/image42.wmf"/><Relationship Id="rId5" Type="http://schemas.openxmlformats.org/officeDocument/2006/relationships/tags" Target="../tags/tag528.xml"/><Relationship Id="rId42" Type="http://schemas.openxmlformats.org/officeDocument/2006/relationships/slideLayout" Target="../slideLayouts/slideLayout7.xml"/><Relationship Id="rId41" Type="http://schemas.openxmlformats.org/officeDocument/2006/relationships/tags" Target="../tags/tag557.xml"/><Relationship Id="rId40" Type="http://schemas.openxmlformats.org/officeDocument/2006/relationships/image" Target="../media/image122.png"/><Relationship Id="rId4" Type="http://schemas.openxmlformats.org/officeDocument/2006/relationships/tags" Target="../tags/tag527.xml"/><Relationship Id="rId39" Type="http://schemas.openxmlformats.org/officeDocument/2006/relationships/tags" Target="../tags/tag556.xml"/><Relationship Id="rId38" Type="http://schemas.openxmlformats.org/officeDocument/2006/relationships/tags" Target="../tags/tag555.xml"/><Relationship Id="rId37" Type="http://schemas.openxmlformats.org/officeDocument/2006/relationships/tags" Target="../tags/tag554.xml"/><Relationship Id="rId36" Type="http://schemas.openxmlformats.org/officeDocument/2006/relationships/tags" Target="../tags/tag553.xml"/><Relationship Id="rId35" Type="http://schemas.openxmlformats.org/officeDocument/2006/relationships/tags" Target="../tags/tag552.xml"/><Relationship Id="rId34" Type="http://schemas.openxmlformats.org/officeDocument/2006/relationships/tags" Target="../tags/tag551.xml"/><Relationship Id="rId33" Type="http://schemas.openxmlformats.org/officeDocument/2006/relationships/tags" Target="../tags/tag550.xml"/><Relationship Id="rId32" Type="http://schemas.openxmlformats.org/officeDocument/2006/relationships/tags" Target="../tags/tag549.xml"/><Relationship Id="rId31" Type="http://schemas.openxmlformats.org/officeDocument/2006/relationships/tags" Target="../tags/tag548.xml"/><Relationship Id="rId30" Type="http://schemas.openxmlformats.org/officeDocument/2006/relationships/tags" Target="../tags/tag547.xml"/><Relationship Id="rId3" Type="http://schemas.openxmlformats.org/officeDocument/2006/relationships/tags" Target="../tags/tag526.xml"/><Relationship Id="rId29" Type="http://schemas.openxmlformats.org/officeDocument/2006/relationships/tags" Target="../tags/tag546.xml"/><Relationship Id="rId28" Type="http://schemas.openxmlformats.org/officeDocument/2006/relationships/tags" Target="../tags/tag545.xml"/><Relationship Id="rId27" Type="http://schemas.openxmlformats.org/officeDocument/2006/relationships/tags" Target="../tags/tag544.xml"/><Relationship Id="rId26" Type="http://schemas.openxmlformats.org/officeDocument/2006/relationships/tags" Target="../tags/tag543.xml"/><Relationship Id="rId25" Type="http://schemas.openxmlformats.org/officeDocument/2006/relationships/tags" Target="../tags/tag542.xml"/><Relationship Id="rId24" Type="http://schemas.openxmlformats.org/officeDocument/2006/relationships/tags" Target="../tags/tag541.xml"/><Relationship Id="rId23" Type="http://schemas.openxmlformats.org/officeDocument/2006/relationships/tags" Target="../tags/tag540.xml"/><Relationship Id="rId22" Type="http://schemas.openxmlformats.org/officeDocument/2006/relationships/tags" Target="../tags/tag539.xml"/><Relationship Id="rId21" Type="http://schemas.openxmlformats.org/officeDocument/2006/relationships/tags" Target="../tags/tag538.xml"/><Relationship Id="rId20" Type="http://schemas.openxmlformats.org/officeDocument/2006/relationships/tags" Target="../tags/tag537.xml"/><Relationship Id="rId2" Type="http://schemas.openxmlformats.org/officeDocument/2006/relationships/image" Target="../media/image116.wmf"/><Relationship Id="rId19" Type="http://schemas.openxmlformats.org/officeDocument/2006/relationships/tags" Target="../tags/tag536.xml"/><Relationship Id="rId18" Type="http://schemas.openxmlformats.org/officeDocument/2006/relationships/tags" Target="../tags/tag535.xml"/><Relationship Id="rId17" Type="http://schemas.openxmlformats.org/officeDocument/2006/relationships/image" Target="../media/image121.wmf"/><Relationship Id="rId16" Type="http://schemas.openxmlformats.org/officeDocument/2006/relationships/tags" Target="../tags/tag534.xml"/><Relationship Id="rId15" Type="http://schemas.openxmlformats.org/officeDocument/2006/relationships/image" Target="../media/image120.wmf"/><Relationship Id="rId14" Type="http://schemas.openxmlformats.org/officeDocument/2006/relationships/tags" Target="../tags/tag533.xml"/><Relationship Id="rId13" Type="http://schemas.openxmlformats.org/officeDocument/2006/relationships/tags" Target="../tags/tag532.xml"/><Relationship Id="rId12" Type="http://schemas.openxmlformats.org/officeDocument/2006/relationships/image" Target="../media/image119.wmf"/><Relationship Id="rId11" Type="http://schemas.openxmlformats.org/officeDocument/2006/relationships/tags" Target="../tags/tag531.xml"/><Relationship Id="rId10" Type="http://schemas.openxmlformats.org/officeDocument/2006/relationships/image" Target="../media/image118.wmf"/><Relationship Id="rId1" Type="http://schemas.openxmlformats.org/officeDocument/2006/relationships/tags" Target="../tags/tag525.xml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tags" Target="../tags/tag565.xml"/><Relationship Id="rId8" Type="http://schemas.openxmlformats.org/officeDocument/2006/relationships/tags" Target="../tags/tag564.xml"/><Relationship Id="rId7" Type="http://schemas.openxmlformats.org/officeDocument/2006/relationships/tags" Target="../tags/tag563.xml"/><Relationship Id="rId6" Type="http://schemas.openxmlformats.org/officeDocument/2006/relationships/tags" Target="../tags/tag562.xml"/><Relationship Id="rId5" Type="http://schemas.openxmlformats.org/officeDocument/2006/relationships/tags" Target="../tags/tag561.xml"/><Relationship Id="rId4" Type="http://schemas.openxmlformats.org/officeDocument/2006/relationships/tags" Target="../tags/tag560.xml"/><Relationship Id="rId3" Type="http://schemas.openxmlformats.org/officeDocument/2006/relationships/image" Target="../media/image123.wmf"/><Relationship Id="rId2" Type="http://schemas.openxmlformats.org/officeDocument/2006/relationships/tags" Target="../tags/tag559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567.xml"/><Relationship Id="rId10" Type="http://schemas.openxmlformats.org/officeDocument/2006/relationships/tags" Target="../tags/tag566.xml"/><Relationship Id="rId1" Type="http://schemas.openxmlformats.org/officeDocument/2006/relationships/tags" Target="../tags/tag558.xml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4.wmf"/><Relationship Id="rId8" Type="http://schemas.openxmlformats.org/officeDocument/2006/relationships/tags" Target="../tags/tag575.xml"/><Relationship Id="rId7" Type="http://schemas.openxmlformats.org/officeDocument/2006/relationships/tags" Target="../tags/tag574.xml"/><Relationship Id="rId6" Type="http://schemas.openxmlformats.org/officeDocument/2006/relationships/tags" Target="../tags/tag573.xml"/><Relationship Id="rId5" Type="http://schemas.openxmlformats.org/officeDocument/2006/relationships/tags" Target="../tags/tag572.xml"/><Relationship Id="rId4" Type="http://schemas.openxmlformats.org/officeDocument/2006/relationships/tags" Target="../tags/tag571.xml"/><Relationship Id="rId3" Type="http://schemas.openxmlformats.org/officeDocument/2006/relationships/tags" Target="../tags/tag570.xml"/><Relationship Id="rId26" Type="http://schemas.openxmlformats.org/officeDocument/2006/relationships/slideLayout" Target="../slideLayouts/slideLayout7.xml"/><Relationship Id="rId25" Type="http://schemas.openxmlformats.org/officeDocument/2006/relationships/tags" Target="../tags/tag586.xml"/><Relationship Id="rId24" Type="http://schemas.openxmlformats.org/officeDocument/2006/relationships/image" Target="../media/image129.wmf"/><Relationship Id="rId23" Type="http://schemas.openxmlformats.org/officeDocument/2006/relationships/tags" Target="../tags/tag585.xml"/><Relationship Id="rId22" Type="http://schemas.openxmlformats.org/officeDocument/2006/relationships/tags" Target="../tags/tag584.xml"/><Relationship Id="rId21" Type="http://schemas.openxmlformats.org/officeDocument/2006/relationships/image" Target="../media/image128.wmf"/><Relationship Id="rId20" Type="http://schemas.openxmlformats.org/officeDocument/2006/relationships/tags" Target="../tags/tag583.xml"/><Relationship Id="rId2" Type="http://schemas.openxmlformats.org/officeDocument/2006/relationships/tags" Target="../tags/tag569.xml"/><Relationship Id="rId19" Type="http://schemas.openxmlformats.org/officeDocument/2006/relationships/image" Target="../media/image127.wmf"/><Relationship Id="rId18" Type="http://schemas.openxmlformats.org/officeDocument/2006/relationships/tags" Target="../tags/tag582.xml"/><Relationship Id="rId17" Type="http://schemas.openxmlformats.org/officeDocument/2006/relationships/tags" Target="../tags/tag581.xml"/><Relationship Id="rId16" Type="http://schemas.openxmlformats.org/officeDocument/2006/relationships/image" Target="../media/image126.wmf"/><Relationship Id="rId15" Type="http://schemas.openxmlformats.org/officeDocument/2006/relationships/tags" Target="../tags/tag580.xml"/><Relationship Id="rId14" Type="http://schemas.openxmlformats.org/officeDocument/2006/relationships/tags" Target="../tags/tag579.xml"/><Relationship Id="rId13" Type="http://schemas.openxmlformats.org/officeDocument/2006/relationships/image" Target="../media/image125.wmf"/><Relationship Id="rId12" Type="http://schemas.openxmlformats.org/officeDocument/2006/relationships/tags" Target="../tags/tag578.xml"/><Relationship Id="rId11" Type="http://schemas.openxmlformats.org/officeDocument/2006/relationships/tags" Target="../tags/tag577.xml"/><Relationship Id="rId10" Type="http://schemas.openxmlformats.org/officeDocument/2006/relationships/tags" Target="../tags/tag576.xml"/><Relationship Id="rId1" Type="http://schemas.openxmlformats.org/officeDocument/2006/relationships/tags" Target="../tags/tag568.xml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1.wmf"/><Relationship Id="rId8" Type="http://schemas.openxmlformats.org/officeDocument/2006/relationships/tags" Target="../tags/tag592.xml"/><Relationship Id="rId7" Type="http://schemas.openxmlformats.org/officeDocument/2006/relationships/tags" Target="../tags/tag591.xml"/><Relationship Id="rId6" Type="http://schemas.openxmlformats.org/officeDocument/2006/relationships/tags" Target="../tags/tag590.xml"/><Relationship Id="rId5" Type="http://schemas.openxmlformats.org/officeDocument/2006/relationships/image" Target="../media/image130.wmf"/><Relationship Id="rId4" Type="http://schemas.openxmlformats.org/officeDocument/2006/relationships/tags" Target="../tags/tag589.xml"/><Relationship Id="rId3" Type="http://schemas.openxmlformats.org/officeDocument/2006/relationships/tags" Target="../tags/tag588.xml"/><Relationship Id="rId27" Type="http://schemas.openxmlformats.org/officeDocument/2006/relationships/slideLayout" Target="../slideLayouts/slideLayout7.xml"/><Relationship Id="rId26" Type="http://schemas.openxmlformats.org/officeDocument/2006/relationships/tags" Target="../tags/tag603.xml"/><Relationship Id="rId25" Type="http://schemas.openxmlformats.org/officeDocument/2006/relationships/image" Target="../media/image136.wmf"/><Relationship Id="rId24" Type="http://schemas.openxmlformats.org/officeDocument/2006/relationships/tags" Target="../tags/tag602.xml"/><Relationship Id="rId23" Type="http://schemas.openxmlformats.org/officeDocument/2006/relationships/tags" Target="../tags/tag601.xml"/><Relationship Id="rId22" Type="http://schemas.openxmlformats.org/officeDocument/2006/relationships/image" Target="../media/image135.wmf"/><Relationship Id="rId21" Type="http://schemas.openxmlformats.org/officeDocument/2006/relationships/tags" Target="../tags/tag600.xml"/><Relationship Id="rId20" Type="http://schemas.openxmlformats.org/officeDocument/2006/relationships/image" Target="../media/image88.wmf"/><Relationship Id="rId2" Type="http://schemas.openxmlformats.org/officeDocument/2006/relationships/image" Target="../media/image129.wmf"/><Relationship Id="rId19" Type="http://schemas.openxmlformats.org/officeDocument/2006/relationships/tags" Target="../tags/tag599.xml"/><Relationship Id="rId18" Type="http://schemas.openxmlformats.org/officeDocument/2006/relationships/tags" Target="../tags/tag598.xml"/><Relationship Id="rId17" Type="http://schemas.openxmlformats.org/officeDocument/2006/relationships/image" Target="../media/image134.wmf"/><Relationship Id="rId16" Type="http://schemas.openxmlformats.org/officeDocument/2006/relationships/tags" Target="../tags/tag597.xml"/><Relationship Id="rId15" Type="http://schemas.openxmlformats.org/officeDocument/2006/relationships/image" Target="../media/image133.wmf"/><Relationship Id="rId14" Type="http://schemas.openxmlformats.org/officeDocument/2006/relationships/tags" Target="../tags/tag596.xml"/><Relationship Id="rId13" Type="http://schemas.openxmlformats.org/officeDocument/2006/relationships/tags" Target="../tags/tag595.xml"/><Relationship Id="rId12" Type="http://schemas.openxmlformats.org/officeDocument/2006/relationships/image" Target="../media/image132.wmf"/><Relationship Id="rId11" Type="http://schemas.openxmlformats.org/officeDocument/2006/relationships/tags" Target="../tags/tag594.xml"/><Relationship Id="rId10" Type="http://schemas.openxmlformats.org/officeDocument/2006/relationships/tags" Target="../tags/tag593.xml"/><Relationship Id="rId1" Type="http://schemas.openxmlformats.org/officeDocument/2006/relationships/tags" Target="../tags/tag587.xml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6.wmf"/><Relationship Id="rId8" Type="http://schemas.openxmlformats.org/officeDocument/2006/relationships/tags" Target="../tags/tag608.xml"/><Relationship Id="rId7" Type="http://schemas.openxmlformats.org/officeDocument/2006/relationships/image" Target="../media/image88.wmf"/><Relationship Id="rId6" Type="http://schemas.openxmlformats.org/officeDocument/2006/relationships/tags" Target="../tags/tag607.xml"/><Relationship Id="rId5" Type="http://schemas.openxmlformats.org/officeDocument/2006/relationships/image" Target="../media/image133.wmf"/><Relationship Id="rId4" Type="http://schemas.openxmlformats.org/officeDocument/2006/relationships/tags" Target="../tags/tag606.xml"/><Relationship Id="rId3" Type="http://schemas.openxmlformats.org/officeDocument/2006/relationships/image" Target="../media/image137.wmf"/><Relationship Id="rId2" Type="http://schemas.openxmlformats.org/officeDocument/2006/relationships/tags" Target="../tags/tag605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613.xml"/><Relationship Id="rId13" Type="http://schemas.openxmlformats.org/officeDocument/2006/relationships/tags" Target="../tags/tag612.xml"/><Relationship Id="rId12" Type="http://schemas.openxmlformats.org/officeDocument/2006/relationships/tags" Target="../tags/tag611.xml"/><Relationship Id="rId11" Type="http://schemas.openxmlformats.org/officeDocument/2006/relationships/tags" Target="../tags/tag610.xml"/><Relationship Id="rId10" Type="http://schemas.openxmlformats.org/officeDocument/2006/relationships/tags" Target="../tags/tag609.xml"/><Relationship Id="rId1" Type="http://schemas.openxmlformats.org/officeDocument/2006/relationships/tags" Target="../tags/tag604.xml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tags" Target="../tags/tag620.xml"/><Relationship Id="rId8" Type="http://schemas.openxmlformats.org/officeDocument/2006/relationships/image" Target="../media/image139.wmf"/><Relationship Id="rId7" Type="http://schemas.openxmlformats.org/officeDocument/2006/relationships/tags" Target="../tags/tag619.xml"/><Relationship Id="rId6" Type="http://schemas.openxmlformats.org/officeDocument/2006/relationships/image" Target="../media/image138.wmf"/><Relationship Id="rId5" Type="http://schemas.openxmlformats.org/officeDocument/2006/relationships/tags" Target="../tags/tag618.xml"/><Relationship Id="rId4" Type="http://schemas.openxmlformats.org/officeDocument/2006/relationships/tags" Target="../tags/tag617.xml"/><Relationship Id="rId3" Type="http://schemas.openxmlformats.org/officeDocument/2006/relationships/tags" Target="../tags/tag616.xml"/><Relationship Id="rId2" Type="http://schemas.openxmlformats.org/officeDocument/2006/relationships/tags" Target="../tags/tag615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623.xml"/><Relationship Id="rId11" Type="http://schemas.openxmlformats.org/officeDocument/2006/relationships/tags" Target="../tags/tag622.xml"/><Relationship Id="rId10" Type="http://schemas.openxmlformats.org/officeDocument/2006/relationships/tags" Target="../tags/tag621.xml"/><Relationship Id="rId1" Type="http://schemas.openxmlformats.org/officeDocument/2006/relationships/tags" Target="../tags/tag614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image" Target="../media/image15.wmf"/><Relationship Id="rId7" Type="http://schemas.openxmlformats.org/officeDocument/2006/relationships/oleObject" Target="../embeddings/oleObject9.bin"/><Relationship Id="rId6" Type="http://schemas.openxmlformats.org/officeDocument/2006/relationships/tags" Target="../tags/tag167.x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8.bin"/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0" Type="http://schemas.openxmlformats.org/officeDocument/2006/relationships/vmlDrawing" Target="../drawings/vmlDrawing3.vml"/><Relationship Id="rId1" Type="http://schemas.openxmlformats.org/officeDocument/2006/relationships/tags" Target="../tags/tag164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7.png"/><Relationship Id="rId3" Type="http://schemas.openxmlformats.org/officeDocument/2006/relationships/tags" Target="../tags/tag169.xml"/><Relationship Id="rId2" Type="http://schemas.openxmlformats.org/officeDocument/2006/relationships/image" Target="../media/image16.png"/><Relationship Id="rId1" Type="http://schemas.openxmlformats.org/officeDocument/2006/relationships/tags" Target="../tags/tag168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76.xml"/><Relationship Id="rId8" Type="http://schemas.openxmlformats.org/officeDocument/2006/relationships/image" Target="../media/image19.png"/><Relationship Id="rId7" Type="http://schemas.openxmlformats.org/officeDocument/2006/relationships/tags" Target="../tags/tag175.xml"/><Relationship Id="rId6" Type="http://schemas.openxmlformats.org/officeDocument/2006/relationships/tags" Target="../tags/tag174.xml"/><Relationship Id="rId5" Type="http://schemas.openxmlformats.org/officeDocument/2006/relationships/image" Target="../media/image18.png"/><Relationship Id="rId4" Type="http://schemas.openxmlformats.org/officeDocument/2006/relationships/tags" Target="../tags/tag173.xml"/><Relationship Id="rId3" Type="http://schemas.openxmlformats.org/officeDocument/2006/relationships/tags" Target="../tags/tag172.xml"/><Relationship Id="rId2" Type="http://schemas.openxmlformats.org/officeDocument/2006/relationships/tags" Target="../tags/tag171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170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82.xml"/><Relationship Id="rId8" Type="http://schemas.openxmlformats.org/officeDocument/2006/relationships/tags" Target="../tags/tag181.xml"/><Relationship Id="rId7" Type="http://schemas.openxmlformats.org/officeDocument/2006/relationships/tags" Target="../tags/tag180.x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0.bin"/><Relationship Id="rId4" Type="http://schemas.openxmlformats.org/officeDocument/2006/relationships/tags" Target="../tags/tag179.xml"/><Relationship Id="rId30" Type="http://schemas.openxmlformats.org/officeDocument/2006/relationships/vmlDrawing" Target="../drawings/vmlDrawing4.vml"/><Relationship Id="rId3" Type="http://schemas.openxmlformats.org/officeDocument/2006/relationships/slide" Target="slide1.xml"/><Relationship Id="rId29" Type="http://schemas.openxmlformats.org/officeDocument/2006/relationships/slideLayout" Target="../slideLayouts/slideLayout7.xml"/><Relationship Id="rId28" Type="http://schemas.openxmlformats.org/officeDocument/2006/relationships/image" Target="../media/image25.emf"/><Relationship Id="rId27" Type="http://schemas.openxmlformats.org/officeDocument/2006/relationships/oleObject" Target="../embeddings/oleObject15.bin"/><Relationship Id="rId26" Type="http://schemas.openxmlformats.org/officeDocument/2006/relationships/tags" Target="../tags/tag191.xml"/><Relationship Id="rId25" Type="http://schemas.openxmlformats.org/officeDocument/2006/relationships/tags" Target="../tags/tag190.xml"/><Relationship Id="rId24" Type="http://schemas.openxmlformats.org/officeDocument/2006/relationships/image" Target="../media/image24.emf"/><Relationship Id="rId23" Type="http://schemas.openxmlformats.org/officeDocument/2006/relationships/oleObject" Target="../embeddings/oleObject14.bin"/><Relationship Id="rId22" Type="http://schemas.openxmlformats.org/officeDocument/2006/relationships/tags" Target="../tags/tag189.xml"/><Relationship Id="rId21" Type="http://schemas.openxmlformats.org/officeDocument/2006/relationships/image" Target="../media/image23.emf"/><Relationship Id="rId20" Type="http://schemas.openxmlformats.org/officeDocument/2006/relationships/oleObject" Target="../embeddings/oleObject13.bin"/><Relationship Id="rId2" Type="http://schemas.openxmlformats.org/officeDocument/2006/relationships/tags" Target="../tags/tag178.xml"/><Relationship Id="rId19" Type="http://schemas.openxmlformats.org/officeDocument/2006/relationships/tags" Target="../tags/tag188.xml"/><Relationship Id="rId18" Type="http://schemas.openxmlformats.org/officeDocument/2006/relationships/tags" Target="../tags/tag187.xml"/><Relationship Id="rId17" Type="http://schemas.openxmlformats.org/officeDocument/2006/relationships/image" Target="../media/image22.emf"/><Relationship Id="rId16" Type="http://schemas.openxmlformats.org/officeDocument/2006/relationships/oleObject" Target="../embeddings/oleObject12.bin"/><Relationship Id="rId15" Type="http://schemas.openxmlformats.org/officeDocument/2006/relationships/tags" Target="../tags/tag186.xml"/><Relationship Id="rId14" Type="http://schemas.openxmlformats.org/officeDocument/2006/relationships/tags" Target="../tags/tag185.xml"/><Relationship Id="rId13" Type="http://schemas.openxmlformats.org/officeDocument/2006/relationships/image" Target="../media/image21.emf"/><Relationship Id="rId12" Type="http://schemas.openxmlformats.org/officeDocument/2006/relationships/oleObject" Target="../embeddings/oleObject11.bin"/><Relationship Id="rId11" Type="http://schemas.openxmlformats.org/officeDocument/2006/relationships/tags" Target="../tags/tag184.xml"/><Relationship Id="rId10" Type="http://schemas.openxmlformats.org/officeDocument/2006/relationships/tags" Target="../tags/tag183.xml"/><Relationship Id="rId1" Type="http://schemas.openxmlformats.org/officeDocument/2006/relationships/tags" Target="../tags/tag177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emf"/><Relationship Id="rId8" Type="http://schemas.openxmlformats.org/officeDocument/2006/relationships/oleObject" Target="../embeddings/oleObject17.bin"/><Relationship Id="rId7" Type="http://schemas.openxmlformats.org/officeDocument/2006/relationships/tags" Target="../tags/tag196.x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16.bin"/><Relationship Id="rId4" Type="http://schemas.openxmlformats.org/officeDocument/2006/relationships/tags" Target="../tags/tag195.xml"/><Relationship Id="rId3" Type="http://schemas.openxmlformats.org/officeDocument/2006/relationships/tags" Target="../tags/tag194.xml"/><Relationship Id="rId24" Type="http://schemas.openxmlformats.org/officeDocument/2006/relationships/vmlDrawing" Target="../drawings/vmlDrawing5.vml"/><Relationship Id="rId23" Type="http://schemas.openxmlformats.org/officeDocument/2006/relationships/slideLayout" Target="../slideLayouts/slideLayout7.xml"/><Relationship Id="rId22" Type="http://schemas.openxmlformats.org/officeDocument/2006/relationships/image" Target="../media/image30.emf"/><Relationship Id="rId21" Type="http://schemas.openxmlformats.org/officeDocument/2006/relationships/oleObject" Target="../embeddings/oleObject20.bin"/><Relationship Id="rId20" Type="http://schemas.openxmlformats.org/officeDocument/2006/relationships/tags" Target="../tags/tag202.xml"/><Relationship Id="rId2" Type="http://schemas.openxmlformats.org/officeDocument/2006/relationships/tags" Target="../tags/tag193.xml"/><Relationship Id="rId19" Type="http://schemas.openxmlformats.org/officeDocument/2006/relationships/slide" Target="slide1.xml"/><Relationship Id="rId18" Type="http://schemas.openxmlformats.org/officeDocument/2006/relationships/tags" Target="../tags/tag201.xml"/><Relationship Id="rId17" Type="http://schemas.openxmlformats.org/officeDocument/2006/relationships/tags" Target="../tags/tag200.xml"/><Relationship Id="rId16" Type="http://schemas.openxmlformats.org/officeDocument/2006/relationships/image" Target="../media/image29.emf"/><Relationship Id="rId15" Type="http://schemas.openxmlformats.org/officeDocument/2006/relationships/oleObject" Target="../embeddings/oleObject19.bin"/><Relationship Id="rId14" Type="http://schemas.openxmlformats.org/officeDocument/2006/relationships/tags" Target="../tags/tag199.xml"/><Relationship Id="rId13" Type="http://schemas.openxmlformats.org/officeDocument/2006/relationships/tags" Target="../tags/tag198.xml"/><Relationship Id="rId12" Type="http://schemas.openxmlformats.org/officeDocument/2006/relationships/image" Target="../media/image28.emf"/><Relationship Id="rId11" Type="http://schemas.openxmlformats.org/officeDocument/2006/relationships/oleObject" Target="../embeddings/oleObject18.bin"/><Relationship Id="rId10" Type="http://schemas.openxmlformats.org/officeDocument/2006/relationships/tags" Target="../tags/tag197.xml"/><Relationship Id="rId1" Type="http://schemas.openxmlformats.org/officeDocument/2006/relationships/tags" Target="../tags/tag19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09.xml"/><Relationship Id="rId8" Type="http://schemas.openxmlformats.org/officeDocument/2006/relationships/image" Target="../media/image31.emf"/><Relationship Id="rId7" Type="http://schemas.openxmlformats.org/officeDocument/2006/relationships/oleObject" Target="../embeddings/oleObject21.bin"/><Relationship Id="rId6" Type="http://schemas.openxmlformats.org/officeDocument/2006/relationships/tags" Target="../tags/tag208.xml"/><Relationship Id="rId5" Type="http://schemas.openxmlformats.org/officeDocument/2006/relationships/tags" Target="../tags/tag207.xml"/><Relationship Id="rId4" Type="http://schemas.openxmlformats.org/officeDocument/2006/relationships/tags" Target="../tags/tag206.xml"/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6" Type="http://schemas.openxmlformats.org/officeDocument/2006/relationships/vmlDrawing" Target="../drawings/vmlDrawing6.v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214.xml"/><Relationship Id="rId13" Type="http://schemas.openxmlformats.org/officeDocument/2006/relationships/tags" Target="../tags/tag213.xml"/><Relationship Id="rId12" Type="http://schemas.openxmlformats.org/officeDocument/2006/relationships/tags" Target="../tags/tag212.xml"/><Relationship Id="rId11" Type="http://schemas.openxmlformats.org/officeDocument/2006/relationships/tags" Target="../tags/tag211.xml"/><Relationship Id="rId10" Type="http://schemas.openxmlformats.org/officeDocument/2006/relationships/tags" Target="../tags/tag210.xml"/><Relationship Id="rId1" Type="http://schemas.openxmlformats.org/officeDocument/2006/relationships/tags" Target="../tags/tag20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1646909" y="1581395"/>
            <a:ext cx="4707576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字魂27号-布丁体" panose="00000500000000000000" charset="-122"/>
              </a:rPr>
              <a:t>分式不等式的求解</a:t>
            </a:r>
            <a:endParaRPr lang="en-US" altLang="zh-CN" sz="3600" b="1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  <a:cs typeface="字魂27号-布丁体" panose="00000500000000000000" charset="-122"/>
            </a:endParaRPr>
          </a:p>
          <a:p>
            <a:pPr algn="ctr"/>
            <a:endParaRPr lang="en-US" altLang="zh-CN" sz="3600" b="1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  <a:cs typeface="字魂27号-布丁体" panose="00000500000000000000" charset="-122"/>
            </a:endParaRPr>
          </a:p>
        </p:txBody>
      </p:sp>
    </p:spTree>
  </p:cSld>
  <p:clrMapOvr>
    <a:masterClrMapping/>
  </p:clrMapOvr>
  <p:transition spd="slow" advClick="0" advTm="2000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4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659858" y="0"/>
          <a:ext cx="3402718" cy="1301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2" imgW="920750" imgH="354330" progId="Equation.DSMT4">
                  <p:embed/>
                </p:oleObj>
              </mc:Choice>
              <mc:Fallback>
                <p:oleObj name="Equation" r:id="rId2" imgW="920750" imgH="35433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659858" y="0"/>
                        <a:ext cx="3402718" cy="13017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36511" y="342053"/>
            <a:ext cx="1915909" cy="50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95" b="1">
                <a:solidFill>
                  <a:schemeClr val="tx2"/>
                </a:solidFill>
              </a:rPr>
              <a:t>试解不等式</a:t>
            </a:r>
            <a:endParaRPr lang="zh-CN" altLang="en-US" sz="2695" b="1">
              <a:solidFill>
                <a:schemeClr val="tx2"/>
              </a:solidFill>
            </a:endParaRPr>
          </a:p>
        </p:txBody>
      </p:sp>
      <p:sp>
        <p:nvSpPr>
          <p:cNvPr id="20486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01834" y="1218565"/>
            <a:ext cx="5063102" cy="307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zh-CN" altLang="en-US" sz="2395">
                <a:solidFill>
                  <a:srgbClr val="FF3399"/>
                </a:solidFill>
                <a:ea typeface="华文行楷" panose="02010800040101010101" pitchFamily="2" charset="-122"/>
              </a:rPr>
              <a:t>解：</a:t>
            </a:r>
            <a:r>
              <a:rPr lang="zh-CN" altLang="en-US" sz="2395">
                <a:ea typeface="华文行楷" panose="02010800040101010101" pitchFamily="2" charset="-122"/>
              </a:rPr>
              <a:t>原不等式可等价转化为</a:t>
            </a:r>
            <a:endParaRPr lang="zh-CN" altLang="en-US" sz="2395">
              <a:ea typeface="华文行楷" panose="02010800040101010101" pitchFamily="2" charset="-122"/>
            </a:endParaRPr>
          </a:p>
        </p:txBody>
      </p:sp>
      <p:sp>
        <p:nvSpPr>
          <p:cNvPr id="6153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51467" y="2269499"/>
            <a:ext cx="184731" cy="29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345"/>
          </a:p>
        </p:txBody>
      </p:sp>
      <p:graphicFrame>
        <p:nvGraphicFramePr>
          <p:cNvPr id="20488" name="Object 8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2861733" y="1539240"/>
          <a:ext cx="4275667" cy="693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Equation" r:id="rId8" imgW="1320165" imgH="212725" progId="Equation.DSMT4">
                  <p:embed/>
                </p:oleObj>
              </mc:Choice>
              <mc:Fallback>
                <p:oleObj name="Equation" r:id="rId8" imgW="1320165" imgH="212725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861733" y="1539240"/>
                        <a:ext cx="4275667" cy="6936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Object 9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2918742" y="2109329"/>
          <a:ext cx="1824284" cy="511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Equation" r:id="rId11" imgW="534670" imgH="147955" progId="Equation.DSMT4">
                  <p:embed/>
                </p:oleObj>
              </mc:Choice>
              <mc:Fallback>
                <p:oleObj name="Equation" r:id="rId11" imgW="534670" imgH="147955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918742" y="2109329"/>
                        <a:ext cx="1824284" cy="5118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0" name="AutoShape 10"/>
          <p:cNvSpPr/>
          <p:nvPr>
            <p:custDataLst>
              <p:tags r:id="rId13"/>
            </p:custDataLst>
          </p:nvPr>
        </p:nvSpPr>
        <p:spPr bwMode="auto">
          <a:xfrm>
            <a:off x="2690706" y="1653258"/>
            <a:ext cx="228036" cy="798124"/>
          </a:xfrm>
          <a:prstGeom prst="leftBrace">
            <a:avLst>
              <a:gd name="adj1" fmla="val 29167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345"/>
          </a:p>
        </p:txBody>
      </p:sp>
      <p:sp>
        <p:nvSpPr>
          <p:cNvPr id="20491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322494" y="3591560"/>
            <a:ext cx="3262432" cy="46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395">
                <a:latin typeface="Tahoma" panose="020B0604030504040204" pitchFamily="34" charset="0"/>
                <a:ea typeface="华文行楷" panose="02010800040101010101" pitchFamily="2" charset="-122"/>
              </a:rPr>
              <a:t>所以原不等式的解集为</a:t>
            </a:r>
            <a:endParaRPr lang="zh-CN" altLang="en-US" sz="2395">
              <a:latin typeface="Tahoma" panose="020B0604030504040204" pitchFamily="34" charset="0"/>
              <a:ea typeface="华文行楷" panose="02010800040101010101" pitchFamily="2" charset="-122"/>
            </a:endParaRPr>
          </a:p>
        </p:txBody>
      </p:sp>
      <p:graphicFrame>
        <p:nvGraphicFramePr>
          <p:cNvPr id="20492" name="Object 12"/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4743026" y="3420533"/>
          <a:ext cx="2280356" cy="87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Equation" r:id="rId16" imgW="869315" imgH="334645" progId="Equation.DSMT4">
                  <p:embed/>
                </p:oleObj>
              </mc:Choice>
              <mc:Fallback>
                <p:oleObj name="Equation" r:id="rId16" imgW="869315" imgH="334645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743026" y="3420533"/>
                        <a:ext cx="2280356" cy="8741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3"/>
          <p:cNvGrpSpPr/>
          <p:nvPr>
            <p:custDataLst>
              <p:tags r:id="rId18"/>
            </p:custDataLst>
          </p:nvPr>
        </p:nvGrpSpPr>
        <p:grpSpPr>
          <a:xfrm>
            <a:off x="2519680" y="2394373"/>
            <a:ext cx="4104640" cy="1539240"/>
            <a:chOff x="1066" y="2284"/>
            <a:chExt cx="2627" cy="885"/>
          </a:xfrm>
        </p:grpSpPr>
        <p:sp>
          <p:nvSpPr>
            <p:cNvPr id="6158" name="Freeform 14"/>
            <p:cNvSpPr>
              <a:spLocks noChangeAspect="1"/>
            </p:cNvSpPr>
            <p:nvPr>
              <p:custDataLst>
                <p:tags r:id="rId19"/>
              </p:custDataLst>
            </p:nvPr>
          </p:nvSpPr>
          <p:spPr bwMode="auto">
            <a:xfrm>
              <a:off x="1232" y="2284"/>
              <a:ext cx="2224" cy="430"/>
            </a:xfrm>
            <a:custGeom>
              <a:avLst/>
              <a:gdLst>
                <a:gd name="T0" fmla="*/ 2223 w 2223"/>
                <a:gd name="T1" fmla="*/ 0 h 499"/>
                <a:gd name="T2" fmla="*/ 1814 w 2223"/>
                <a:gd name="T3" fmla="*/ 317 h 499"/>
                <a:gd name="T4" fmla="*/ 1406 w 2223"/>
                <a:gd name="T5" fmla="*/ 499 h 499"/>
                <a:gd name="T6" fmla="*/ 907 w 2223"/>
                <a:gd name="T7" fmla="*/ 317 h 499"/>
                <a:gd name="T8" fmla="*/ 590 w 2223"/>
                <a:gd name="T9" fmla="*/ 90 h 499"/>
                <a:gd name="T10" fmla="*/ 227 w 2223"/>
                <a:gd name="T11" fmla="*/ 317 h 499"/>
                <a:gd name="T12" fmla="*/ 0 w 2223"/>
                <a:gd name="T13" fmla="*/ 499 h 4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23"/>
                <a:gd name="T22" fmla="*/ 0 h 499"/>
                <a:gd name="T23" fmla="*/ 2223 w 2223"/>
                <a:gd name="T24" fmla="*/ 499 h 4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23" h="499">
                  <a:moveTo>
                    <a:pt x="2223" y="0"/>
                  </a:moveTo>
                  <a:cubicBezTo>
                    <a:pt x="2086" y="117"/>
                    <a:pt x="1950" y="234"/>
                    <a:pt x="1814" y="317"/>
                  </a:cubicBezTo>
                  <a:cubicBezTo>
                    <a:pt x="1678" y="400"/>
                    <a:pt x="1557" y="499"/>
                    <a:pt x="1406" y="499"/>
                  </a:cubicBezTo>
                  <a:cubicBezTo>
                    <a:pt x="1255" y="499"/>
                    <a:pt x="1043" y="385"/>
                    <a:pt x="907" y="317"/>
                  </a:cubicBezTo>
                  <a:cubicBezTo>
                    <a:pt x="771" y="249"/>
                    <a:pt x="703" y="90"/>
                    <a:pt x="590" y="90"/>
                  </a:cubicBezTo>
                  <a:cubicBezTo>
                    <a:pt x="477" y="90"/>
                    <a:pt x="325" y="249"/>
                    <a:pt x="227" y="317"/>
                  </a:cubicBezTo>
                  <a:cubicBezTo>
                    <a:pt x="129" y="385"/>
                    <a:pt x="64" y="442"/>
                    <a:pt x="0" y="499"/>
                  </a:cubicBezTo>
                </a:path>
              </a:pathLst>
            </a:custGeom>
            <a:noFill/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zh-CN" altLang="en-US" sz="1345"/>
            </a:p>
          </p:txBody>
        </p:sp>
        <p:pic>
          <p:nvPicPr>
            <p:cNvPr id="6159" name="Picture 15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66" y="2387"/>
              <a:ext cx="2627" cy="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</p:grpSp>
      <p:sp>
        <p:nvSpPr>
          <p:cNvPr id="20496" name="Text Box 1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251418" y="1539240"/>
            <a:ext cx="741116" cy="216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695" b="1">
                <a:solidFill>
                  <a:srgbClr val="0000FF"/>
                </a:solidFill>
              </a:rPr>
              <a:t>标跟穿线法</a:t>
            </a:r>
            <a:endParaRPr lang="zh-CN" altLang="en-US" sz="2695" b="1">
              <a:solidFill>
                <a:srgbClr val="0000FF"/>
              </a:solidFill>
            </a:endParaRPr>
          </a:p>
        </p:txBody>
      </p:sp>
      <p:graphicFrame>
        <p:nvGraphicFramePr>
          <p:cNvPr id="20497" name="Object 17"/>
          <p:cNvGraphicFramePr>
            <a:graphicFrameLocks noChangeAspect="1"/>
          </p:cNvGraphicFramePr>
          <p:nvPr>
            <p:custDataLst>
              <p:tags r:id="rId23"/>
            </p:custDataLst>
          </p:nvPr>
        </p:nvGraphicFramePr>
        <p:xfrm>
          <a:off x="1892582" y="3928863"/>
          <a:ext cx="3192498" cy="120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公式" r:id="rId24" imgW="998220" imgH="373380" progId="Equation.3">
                  <p:embed/>
                </p:oleObj>
              </mc:Choice>
              <mc:Fallback>
                <p:oleObj name="公式" r:id="rId24" imgW="998220" imgH="37338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892582" y="3928863"/>
                        <a:ext cx="3192498" cy="120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矩形 91141"/>
          <p:cNvSpPr/>
          <p:nvPr>
            <p:custDataLst>
              <p:tags r:id="rId26"/>
            </p:custDataLst>
          </p:nvPr>
        </p:nvSpPr>
        <p:spPr>
          <a:xfrm>
            <a:off x="303185" y="364492"/>
            <a:ext cx="1881293" cy="46076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395" b="1">
                <a:solidFill>
                  <a:srgbClr val="0000FF"/>
                </a:solidFill>
              </a:rPr>
              <a:t>练一练</a:t>
            </a:r>
            <a:endParaRPr lang="zh-CN" altLang="en-US" sz="2395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build="p"/>
      <p:bldP spid="20490" grpId="0"/>
      <p:bldP spid="20491" grpId="0"/>
      <p:bldP spid="204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4097"/>
          <p:cNvGrpSpPr/>
          <p:nvPr>
            <p:custDataLst>
              <p:tags r:id="rId1"/>
            </p:custDataLst>
          </p:nvPr>
        </p:nvGrpSpPr>
        <p:grpSpPr>
          <a:xfrm>
            <a:off x="1443401" y="393361"/>
            <a:ext cx="3753086" cy="741116"/>
            <a:chOff x="200" y="0"/>
            <a:chExt cx="3160" cy="624"/>
          </a:xfrm>
        </p:grpSpPr>
        <p:sp>
          <p:nvSpPr>
            <p:cNvPr id="4099" name="矩形 4098"/>
            <p:cNvSpPr/>
            <p:nvPr>
              <p:custDataLst>
                <p:tags r:id="rId2"/>
              </p:custDataLst>
            </p:nvPr>
          </p:nvSpPr>
          <p:spPr>
            <a:xfrm>
              <a:off x="200" y="178"/>
              <a:ext cx="1846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886" tIns="34443" rIns="68886" bIns="34443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95">
                  <a:latin typeface="Times New Roman" panose="02020603050405020304" pitchFamily="18" charset="0"/>
                </a:rPr>
                <a:t>例</a:t>
              </a:r>
              <a:r>
                <a:rPr lang="en-US" altLang="zh-CN" sz="2095">
                  <a:latin typeface="Times New Roman" panose="02020603050405020304" pitchFamily="18" charset="0"/>
                </a:rPr>
                <a:t>2.</a:t>
              </a:r>
              <a:r>
                <a:rPr lang="zh-CN" altLang="en-US" sz="2095">
                  <a:latin typeface="Times New Roman" panose="02020603050405020304" pitchFamily="18" charset="0"/>
                </a:rPr>
                <a:t>解不等式</a:t>
              </a:r>
              <a:endParaRPr lang="zh-CN" altLang="en-US" sz="2095">
                <a:latin typeface="Times New Roman" panose="02020603050405020304" pitchFamily="18" charset="0"/>
              </a:endParaRPr>
            </a:p>
          </p:txBody>
        </p:sp>
        <p:pic>
          <p:nvPicPr>
            <p:cNvPr id="4100" name="图片 4099"/>
            <p:cNvPicPr/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824" y="0"/>
              <a:ext cx="1536" cy="624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4101" name="图片 4100"/>
          <p:cNvPicPr/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384253" y="1134240"/>
            <a:ext cx="1571308" cy="71261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图片 4101"/>
          <p:cNvPicPr/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488832" y="1134240"/>
            <a:ext cx="4311297" cy="6746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3" name="文本框 4102"/>
          <p:cNvSpPr txBox="1"/>
          <p:nvPr>
            <p:custDataLst>
              <p:tags r:id="rId9"/>
            </p:custDataLst>
          </p:nvPr>
        </p:nvSpPr>
        <p:spPr>
          <a:xfrm>
            <a:off x="1664547" y="3426472"/>
            <a:ext cx="3177058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latin typeface="Times New Roman" panose="02020603050405020304" pitchFamily="18" charset="0"/>
              </a:rPr>
              <a:t>所以原不等式的解集为</a:t>
            </a:r>
            <a:r>
              <a:rPr lang="en-US" altLang="zh-CN">
                <a:latin typeface="Times New Roman" panose="02020603050405020304" pitchFamily="18" charset="0"/>
              </a:rPr>
              <a:t>:</a:t>
            </a:r>
            <a:endParaRPr lang="en-US" altLang="zh-CN">
              <a:latin typeface="Times New Roman" panose="02020603050405020304" pitchFamily="18" charset="0"/>
            </a:endParaRPr>
          </a:p>
        </p:txBody>
      </p:sp>
      <p:pic>
        <p:nvPicPr>
          <p:cNvPr id="4104" name="图片 4103"/>
          <p:cNvPicPr/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519680" y="3706766"/>
            <a:ext cx="4244787" cy="9062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6" name="矩形 4105"/>
          <p:cNvSpPr/>
          <p:nvPr>
            <p:custDataLst>
              <p:tags r:id="rId12"/>
            </p:custDataLst>
          </p:nvPr>
        </p:nvSpPr>
        <p:spPr>
          <a:xfrm>
            <a:off x="4087424" y="2372995"/>
            <a:ext cx="6841067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sz="1345"/>
          </a:p>
        </p:txBody>
      </p:sp>
      <p:sp>
        <p:nvSpPr>
          <p:cNvPr id="4107" name="矩形 4106"/>
          <p:cNvSpPr/>
          <p:nvPr>
            <p:custDataLst>
              <p:tags r:id="rId13"/>
            </p:custDataLst>
          </p:nvPr>
        </p:nvSpPr>
        <p:spPr>
          <a:xfrm>
            <a:off x="4087424" y="2372995"/>
            <a:ext cx="6841067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sz="1345"/>
          </a:p>
        </p:txBody>
      </p:sp>
      <p:pic>
        <p:nvPicPr>
          <p:cNvPr id="4108" name="图片 4107"/>
          <p:cNvPicPr/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3010194" y="1326645"/>
            <a:ext cx="456071" cy="3230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109" name="组合 4108"/>
          <p:cNvGrpSpPr/>
          <p:nvPr>
            <p:custDataLst>
              <p:tags r:id="rId16"/>
            </p:custDataLst>
          </p:nvPr>
        </p:nvGrpSpPr>
        <p:grpSpPr>
          <a:xfrm>
            <a:off x="2955290" y="1649730"/>
            <a:ext cx="3727450" cy="1447165"/>
            <a:chOff x="0" y="0"/>
            <a:chExt cx="2727" cy="991"/>
          </a:xfrm>
        </p:grpSpPr>
        <p:sp>
          <p:nvSpPr>
            <p:cNvPr id="4110" name="任意多边形 4109"/>
            <p:cNvSpPr/>
            <p:nvPr>
              <p:custDataLst>
                <p:tags r:id="rId17"/>
              </p:custDataLst>
            </p:nvPr>
          </p:nvSpPr>
          <p:spPr>
            <a:xfrm>
              <a:off x="7" y="7"/>
              <a:ext cx="2715" cy="976"/>
            </a:xfrm>
            <a:custGeom>
              <a:avLst/>
              <a:gdLst/>
              <a:ahLst/>
              <a:cxnLst/>
              <a:rect l="0" t="0" r="0" b="0"/>
              <a:pathLst>
                <a:path w="5713" h="2323">
                  <a:moveTo>
                    <a:pt x="0" y="1030"/>
                  </a:moveTo>
                  <a:lnTo>
                    <a:pt x="0" y="1246"/>
                  </a:lnTo>
                  <a:lnTo>
                    <a:pt x="0" y="1246"/>
                  </a:lnTo>
                  <a:lnTo>
                    <a:pt x="0" y="1569"/>
                  </a:lnTo>
                  <a:lnTo>
                    <a:pt x="0" y="2323"/>
                  </a:lnTo>
                  <a:lnTo>
                    <a:pt x="2359" y="2323"/>
                  </a:lnTo>
                  <a:lnTo>
                    <a:pt x="2359" y="2323"/>
                  </a:lnTo>
                  <a:lnTo>
                    <a:pt x="3369" y="2323"/>
                  </a:lnTo>
                  <a:lnTo>
                    <a:pt x="4044" y="2323"/>
                  </a:lnTo>
                  <a:lnTo>
                    <a:pt x="4044" y="1569"/>
                  </a:lnTo>
                  <a:lnTo>
                    <a:pt x="4044" y="1246"/>
                  </a:lnTo>
                  <a:lnTo>
                    <a:pt x="4044" y="1246"/>
                  </a:lnTo>
                  <a:lnTo>
                    <a:pt x="4044" y="1030"/>
                  </a:lnTo>
                  <a:lnTo>
                    <a:pt x="3369" y="1030"/>
                  </a:lnTo>
                  <a:lnTo>
                    <a:pt x="5713" y="0"/>
                  </a:lnTo>
                  <a:lnTo>
                    <a:pt x="2359" y="1030"/>
                  </a:lnTo>
                  <a:lnTo>
                    <a:pt x="0" y="103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</a:ln>
          </p:spPr>
          <p:txBody>
            <a:bodyPr/>
            <a:lstStyle/>
            <a:p>
              <a:endParaRPr lang="zh-CN" altLang="en-US" sz="1345"/>
            </a:p>
          </p:txBody>
        </p:sp>
        <p:sp>
          <p:nvSpPr>
            <p:cNvPr id="4111" name="任意多边形 4110"/>
            <p:cNvSpPr/>
            <p:nvPr>
              <p:custDataLst>
                <p:tags r:id="rId18"/>
              </p:custDataLst>
            </p:nvPr>
          </p:nvSpPr>
          <p:spPr>
            <a:xfrm>
              <a:off x="0" y="0"/>
              <a:ext cx="2727" cy="991"/>
            </a:xfrm>
            <a:custGeom>
              <a:avLst/>
              <a:gdLst/>
              <a:ahLst/>
              <a:cxnLst/>
              <a:rect l="0" t="0" r="0" b="0"/>
              <a:pathLst>
                <a:path w="5737" h="2358">
                  <a:moveTo>
                    <a:pt x="0" y="1262"/>
                  </a:moveTo>
                  <a:lnTo>
                    <a:pt x="0" y="1585"/>
                  </a:lnTo>
                  <a:lnTo>
                    <a:pt x="0" y="2339"/>
                  </a:lnTo>
                  <a:lnTo>
                    <a:pt x="0" y="2358"/>
                  </a:lnTo>
                  <a:lnTo>
                    <a:pt x="17" y="2358"/>
                  </a:lnTo>
                  <a:lnTo>
                    <a:pt x="2376" y="2358"/>
                  </a:lnTo>
                  <a:lnTo>
                    <a:pt x="3386" y="2358"/>
                  </a:lnTo>
                  <a:lnTo>
                    <a:pt x="4061" y="2358"/>
                  </a:lnTo>
                  <a:lnTo>
                    <a:pt x="4077" y="2358"/>
                  </a:lnTo>
                  <a:lnTo>
                    <a:pt x="4077" y="2339"/>
                  </a:lnTo>
                  <a:lnTo>
                    <a:pt x="4077" y="1585"/>
                  </a:lnTo>
                  <a:lnTo>
                    <a:pt x="4077" y="1262"/>
                  </a:lnTo>
                  <a:lnTo>
                    <a:pt x="4077" y="1046"/>
                  </a:lnTo>
                  <a:lnTo>
                    <a:pt x="4077" y="1027"/>
                  </a:lnTo>
                  <a:lnTo>
                    <a:pt x="4061" y="1027"/>
                  </a:lnTo>
                  <a:lnTo>
                    <a:pt x="3386" y="1027"/>
                  </a:lnTo>
                  <a:lnTo>
                    <a:pt x="3386" y="1046"/>
                  </a:lnTo>
                  <a:lnTo>
                    <a:pt x="3393" y="1065"/>
                  </a:lnTo>
                  <a:lnTo>
                    <a:pt x="5737" y="35"/>
                  </a:lnTo>
                  <a:lnTo>
                    <a:pt x="5726" y="0"/>
                  </a:lnTo>
                  <a:lnTo>
                    <a:pt x="2373" y="1030"/>
                  </a:lnTo>
                  <a:lnTo>
                    <a:pt x="2376" y="1046"/>
                  </a:lnTo>
                  <a:lnTo>
                    <a:pt x="2376" y="1027"/>
                  </a:lnTo>
                  <a:lnTo>
                    <a:pt x="17" y="1027"/>
                  </a:lnTo>
                  <a:lnTo>
                    <a:pt x="0" y="1027"/>
                  </a:lnTo>
                  <a:lnTo>
                    <a:pt x="0" y="1046"/>
                  </a:lnTo>
                  <a:lnTo>
                    <a:pt x="0" y="1262"/>
                  </a:lnTo>
                  <a:close/>
                  <a:moveTo>
                    <a:pt x="34" y="1046"/>
                  </a:moveTo>
                  <a:lnTo>
                    <a:pt x="17" y="1046"/>
                  </a:lnTo>
                  <a:lnTo>
                    <a:pt x="17" y="1065"/>
                  </a:lnTo>
                  <a:lnTo>
                    <a:pt x="2376" y="1065"/>
                  </a:lnTo>
                  <a:lnTo>
                    <a:pt x="2378" y="1065"/>
                  </a:lnTo>
                  <a:lnTo>
                    <a:pt x="2382" y="1065"/>
                  </a:lnTo>
                  <a:lnTo>
                    <a:pt x="5735" y="35"/>
                  </a:lnTo>
                  <a:lnTo>
                    <a:pt x="5730" y="16"/>
                  </a:lnTo>
                  <a:lnTo>
                    <a:pt x="5724" y="0"/>
                  </a:lnTo>
                  <a:lnTo>
                    <a:pt x="3380" y="1030"/>
                  </a:lnTo>
                  <a:lnTo>
                    <a:pt x="3297" y="1065"/>
                  </a:lnTo>
                  <a:lnTo>
                    <a:pt x="3386" y="1065"/>
                  </a:lnTo>
                  <a:lnTo>
                    <a:pt x="4061" y="1065"/>
                  </a:lnTo>
                  <a:lnTo>
                    <a:pt x="4061" y="1046"/>
                  </a:lnTo>
                  <a:lnTo>
                    <a:pt x="4044" y="1046"/>
                  </a:lnTo>
                  <a:lnTo>
                    <a:pt x="4044" y="1262"/>
                  </a:lnTo>
                  <a:lnTo>
                    <a:pt x="4044" y="1585"/>
                  </a:lnTo>
                  <a:lnTo>
                    <a:pt x="4044" y="2339"/>
                  </a:lnTo>
                  <a:lnTo>
                    <a:pt x="4061" y="2339"/>
                  </a:lnTo>
                  <a:lnTo>
                    <a:pt x="4061" y="2321"/>
                  </a:lnTo>
                  <a:lnTo>
                    <a:pt x="3386" y="2321"/>
                  </a:lnTo>
                  <a:lnTo>
                    <a:pt x="2376" y="2321"/>
                  </a:lnTo>
                  <a:lnTo>
                    <a:pt x="17" y="2321"/>
                  </a:lnTo>
                  <a:lnTo>
                    <a:pt x="17" y="2339"/>
                  </a:lnTo>
                  <a:lnTo>
                    <a:pt x="34" y="2339"/>
                  </a:lnTo>
                  <a:lnTo>
                    <a:pt x="34" y="1585"/>
                  </a:lnTo>
                  <a:lnTo>
                    <a:pt x="34" y="1262"/>
                  </a:lnTo>
                  <a:lnTo>
                    <a:pt x="34" y="1046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</a:ln>
          </p:spPr>
          <p:txBody>
            <a:bodyPr/>
            <a:lstStyle/>
            <a:p>
              <a:endParaRPr lang="zh-CN" altLang="en-US" sz="1345"/>
            </a:p>
          </p:txBody>
        </p:sp>
        <p:sp>
          <p:nvSpPr>
            <p:cNvPr id="4112" name="矩形 4111"/>
            <p:cNvSpPr/>
            <p:nvPr>
              <p:custDataLst>
                <p:tags r:id="rId19"/>
              </p:custDataLst>
            </p:nvPr>
          </p:nvSpPr>
          <p:spPr>
            <a:xfrm>
              <a:off x="943" y="769"/>
              <a:ext cx="84" cy="1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just" eaLnBrk="0" hangingPunct="0"/>
              <a:r>
                <a:rPr lang="en-US" altLang="zh-CN" sz="1570">
                  <a:solidFill>
                    <a:srgbClr val="000000"/>
                  </a:solidFill>
                  <a:latin typeface="Symbol" panose="05050102010706020507" pitchFamily="18" charset="2"/>
                </a:rPr>
                <a:t>î</a:t>
              </a:r>
              <a:endParaRPr lang="en-US" altLang="zh-CN" sz="750">
                <a:latin typeface="Times New Roman" panose="02020603050405020304" pitchFamily="18" charset="0"/>
              </a:endParaRPr>
            </a:p>
          </p:txBody>
        </p:sp>
        <p:sp>
          <p:nvSpPr>
            <p:cNvPr id="4113" name="矩形 4112"/>
            <p:cNvSpPr/>
            <p:nvPr>
              <p:custDataLst>
                <p:tags r:id="rId20"/>
              </p:custDataLst>
            </p:nvPr>
          </p:nvSpPr>
          <p:spPr>
            <a:xfrm>
              <a:off x="943" y="631"/>
              <a:ext cx="84" cy="1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just" eaLnBrk="0" hangingPunct="0"/>
              <a:r>
                <a:rPr lang="en-US" altLang="zh-CN" sz="1570">
                  <a:solidFill>
                    <a:srgbClr val="000000"/>
                  </a:solidFill>
                  <a:latin typeface="Symbol" panose="05050102010706020507" pitchFamily="18" charset="2"/>
                </a:rPr>
                <a:t>í</a:t>
              </a:r>
              <a:endParaRPr lang="en-US" altLang="zh-CN" sz="750">
                <a:latin typeface="Times New Roman" panose="02020603050405020304" pitchFamily="18" charset="0"/>
              </a:endParaRPr>
            </a:p>
          </p:txBody>
        </p:sp>
        <p:sp>
          <p:nvSpPr>
            <p:cNvPr id="4114" name="矩形 4113"/>
            <p:cNvSpPr/>
            <p:nvPr>
              <p:custDataLst>
                <p:tags r:id="rId21"/>
              </p:custDataLst>
            </p:nvPr>
          </p:nvSpPr>
          <p:spPr>
            <a:xfrm>
              <a:off x="943" y="494"/>
              <a:ext cx="84" cy="1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just" eaLnBrk="0" hangingPunct="0"/>
              <a:r>
                <a:rPr lang="en-US" altLang="zh-CN" sz="1570">
                  <a:solidFill>
                    <a:srgbClr val="000000"/>
                  </a:solidFill>
                  <a:latin typeface="Symbol" panose="05050102010706020507" pitchFamily="18" charset="2"/>
                </a:rPr>
                <a:t>ì</a:t>
              </a:r>
              <a:endParaRPr lang="en-US" altLang="zh-CN" sz="750">
                <a:latin typeface="Times New Roman" panose="02020603050405020304" pitchFamily="18" charset="0"/>
              </a:endParaRPr>
            </a:p>
          </p:txBody>
        </p:sp>
        <p:sp>
          <p:nvSpPr>
            <p:cNvPr id="4115" name="矩形 4114"/>
            <p:cNvSpPr/>
            <p:nvPr>
              <p:custDataLst>
                <p:tags r:id="rId22"/>
              </p:custDataLst>
            </p:nvPr>
          </p:nvSpPr>
          <p:spPr>
            <a:xfrm>
              <a:off x="1336" y="729"/>
              <a:ext cx="93" cy="1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just" eaLnBrk="0" hangingPunct="0"/>
              <a:r>
                <a:rPr lang="en-US" altLang="zh-CN" sz="1570">
                  <a:solidFill>
                    <a:srgbClr val="000000"/>
                  </a:solidFill>
                  <a:latin typeface="Symbol" panose="05050102010706020507" pitchFamily="18" charset="2"/>
                </a:rPr>
                <a:t>&gt;</a:t>
              </a:r>
              <a:endParaRPr lang="en-US" altLang="zh-CN" sz="750">
                <a:latin typeface="Times New Roman" panose="02020603050405020304" pitchFamily="18" charset="0"/>
              </a:endParaRPr>
            </a:p>
          </p:txBody>
        </p:sp>
        <p:sp>
          <p:nvSpPr>
            <p:cNvPr id="4116" name="矩形 4115"/>
            <p:cNvSpPr/>
            <p:nvPr>
              <p:custDataLst>
                <p:tags r:id="rId23"/>
              </p:custDataLst>
            </p:nvPr>
          </p:nvSpPr>
          <p:spPr>
            <a:xfrm>
              <a:off x="1167" y="729"/>
              <a:ext cx="93" cy="1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just" eaLnBrk="0" hangingPunct="0"/>
              <a:r>
                <a:rPr lang="en-US" altLang="zh-CN" sz="1570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zh-CN" sz="750">
                <a:latin typeface="Times New Roman" panose="02020603050405020304" pitchFamily="18" charset="0"/>
              </a:endParaRPr>
            </a:p>
          </p:txBody>
        </p:sp>
        <p:sp>
          <p:nvSpPr>
            <p:cNvPr id="4117" name="矩形 4116"/>
            <p:cNvSpPr/>
            <p:nvPr>
              <p:custDataLst>
                <p:tags r:id="rId24"/>
              </p:custDataLst>
            </p:nvPr>
          </p:nvSpPr>
          <p:spPr>
            <a:xfrm>
              <a:off x="1384" y="482"/>
              <a:ext cx="93" cy="1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just" eaLnBrk="0" hangingPunct="0"/>
              <a:r>
                <a:rPr lang="en-US" altLang="zh-CN" sz="1570">
                  <a:solidFill>
                    <a:srgbClr val="000000"/>
                  </a:solidFill>
                  <a:latin typeface="Symbol" panose="05050102010706020507" pitchFamily="18" charset="2"/>
                </a:rPr>
                <a:t>£</a:t>
              </a:r>
              <a:endParaRPr lang="en-US" altLang="zh-CN" sz="750">
                <a:latin typeface="Times New Roman" panose="02020603050405020304" pitchFamily="18" charset="0"/>
              </a:endParaRPr>
            </a:p>
          </p:txBody>
        </p:sp>
        <p:sp>
          <p:nvSpPr>
            <p:cNvPr id="4118" name="矩形 4117"/>
            <p:cNvSpPr/>
            <p:nvPr>
              <p:custDataLst>
                <p:tags r:id="rId25"/>
              </p:custDataLst>
            </p:nvPr>
          </p:nvSpPr>
          <p:spPr>
            <a:xfrm>
              <a:off x="1194" y="482"/>
              <a:ext cx="93" cy="1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just" eaLnBrk="0" hangingPunct="0"/>
              <a:r>
                <a:rPr lang="en-US" altLang="zh-CN" sz="1570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zh-CN" sz="750">
                <a:latin typeface="Times New Roman" panose="02020603050405020304" pitchFamily="18" charset="0"/>
              </a:endParaRPr>
            </a:p>
          </p:txBody>
        </p:sp>
        <p:sp>
          <p:nvSpPr>
            <p:cNvPr id="4119" name="矩形 4118"/>
            <p:cNvSpPr/>
            <p:nvPr>
              <p:custDataLst>
                <p:tags r:id="rId26"/>
              </p:custDataLst>
            </p:nvPr>
          </p:nvSpPr>
          <p:spPr>
            <a:xfrm>
              <a:off x="1009" y="482"/>
              <a:ext cx="93" cy="1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just" eaLnBrk="0" hangingPunct="0"/>
              <a:r>
                <a:rPr lang="en-US" altLang="zh-CN" sz="1570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zh-CN" sz="750">
                <a:latin typeface="Times New Roman" panose="02020603050405020304" pitchFamily="18" charset="0"/>
              </a:endParaRPr>
            </a:p>
          </p:txBody>
        </p:sp>
        <p:sp>
          <p:nvSpPr>
            <p:cNvPr id="4120" name="矩形 4119"/>
            <p:cNvSpPr/>
            <p:nvPr>
              <p:custDataLst>
                <p:tags r:id="rId27"/>
              </p:custDataLst>
            </p:nvPr>
          </p:nvSpPr>
          <p:spPr>
            <a:xfrm>
              <a:off x="200" y="769"/>
              <a:ext cx="84" cy="1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just" eaLnBrk="0" hangingPunct="0"/>
              <a:r>
                <a:rPr lang="en-US" altLang="zh-CN" sz="1570">
                  <a:solidFill>
                    <a:srgbClr val="000000"/>
                  </a:solidFill>
                  <a:latin typeface="Symbol" panose="05050102010706020507" pitchFamily="18" charset="2"/>
                </a:rPr>
                <a:t>î</a:t>
              </a:r>
              <a:endParaRPr lang="en-US" altLang="zh-CN" sz="750">
                <a:latin typeface="Times New Roman" panose="02020603050405020304" pitchFamily="18" charset="0"/>
              </a:endParaRPr>
            </a:p>
          </p:txBody>
        </p:sp>
        <p:sp>
          <p:nvSpPr>
            <p:cNvPr id="4121" name="矩形 4120"/>
            <p:cNvSpPr/>
            <p:nvPr>
              <p:custDataLst>
                <p:tags r:id="rId28"/>
              </p:custDataLst>
            </p:nvPr>
          </p:nvSpPr>
          <p:spPr>
            <a:xfrm>
              <a:off x="200" y="631"/>
              <a:ext cx="84" cy="1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just" eaLnBrk="0" hangingPunct="0"/>
              <a:r>
                <a:rPr lang="en-US" altLang="zh-CN" sz="1570">
                  <a:solidFill>
                    <a:srgbClr val="000000"/>
                  </a:solidFill>
                  <a:latin typeface="Symbol" panose="05050102010706020507" pitchFamily="18" charset="2"/>
                </a:rPr>
                <a:t>í</a:t>
              </a:r>
              <a:endParaRPr lang="en-US" altLang="zh-CN" sz="750">
                <a:latin typeface="Times New Roman" panose="02020603050405020304" pitchFamily="18" charset="0"/>
              </a:endParaRPr>
            </a:p>
          </p:txBody>
        </p:sp>
        <p:sp>
          <p:nvSpPr>
            <p:cNvPr id="4122" name="矩形 4121"/>
            <p:cNvSpPr/>
            <p:nvPr>
              <p:custDataLst>
                <p:tags r:id="rId29"/>
              </p:custDataLst>
            </p:nvPr>
          </p:nvSpPr>
          <p:spPr>
            <a:xfrm>
              <a:off x="200" y="494"/>
              <a:ext cx="84" cy="1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just" eaLnBrk="0" hangingPunct="0"/>
              <a:r>
                <a:rPr lang="en-US" altLang="zh-CN" sz="1570">
                  <a:solidFill>
                    <a:srgbClr val="000000"/>
                  </a:solidFill>
                  <a:latin typeface="Symbol" panose="05050102010706020507" pitchFamily="18" charset="2"/>
                </a:rPr>
                <a:t>ì</a:t>
              </a:r>
              <a:endParaRPr lang="en-US" altLang="zh-CN" sz="750">
                <a:latin typeface="Times New Roman" panose="02020603050405020304" pitchFamily="18" charset="0"/>
              </a:endParaRPr>
            </a:p>
          </p:txBody>
        </p:sp>
        <p:sp>
          <p:nvSpPr>
            <p:cNvPr id="4123" name="矩形 4122"/>
            <p:cNvSpPr/>
            <p:nvPr>
              <p:custDataLst>
                <p:tags r:id="rId30"/>
              </p:custDataLst>
            </p:nvPr>
          </p:nvSpPr>
          <p:spPr>
            <a:xfrm>
              <a:off x="591" y="729"/>
              <a:ext cx="93" cy="1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just" eaLnBrk="0" hangingPunct="0"/>
              <a:r>
                <a:rPr lang="en-US" altLang="zh-CN" sz="1570">
                  <a:solidFill>
                    <a:srgbClr val="000000"/>
                  </a:solidFill>
                  <a:latin typeface="Symbol" panose="05050102010706020507" pitchFamily="18" charset="2"/>
                </a:rPr>
                <a:t>&lt;</a:t>
              </a:r>
              <a:endParaRPr lang="en-US" altLang="zh-CN" sz="750">
                <a:latin typeface="Times New Roman" panose="02020603050405020304" pitchFamily="18" charset="0"/>
              </a:endParaRPr>
            </a:p>
          </p:txBody>
        </p:sp>
        <p:sp>
          <p:nvSpPr>
            <p:cNvPr id="4124" name="矩形 4123"/>
            <p:cNvSpPr/>
            <p:nvPr>
              <p:custDataLst>
                <p:tags r:id="rId31"/>
              </p:custDataLst>
            </p:nvPr>
          </p:nvSpPr>
          <p:spPr>
            <a:xfrm>
              <a:off x="425" y="729"/>
              <a:ext cx="93" cy="1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just" eaLnBrk="0" hangingPunct="0"/>
              <a:r>
                <a:rPr lang="en-US" altLang="zh-CN" sz="1570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zh-CN" sz="750">
                <a:latin typeface="Times New Roman" panose="02020603050405020304" pitchFamily="18" charset="0"/>
              </a:endParaRPr>
            </a:p>
          </p:txBody>
        </p:sp>
        <p:sp>
          <p:nvSpPr>
            <p:cNvPr id="4125" name="矩形 4124"/>
            <p:cNvSpPr/>
            <p:nvPr>
              <p:custDataLst>
                <p:tags r:id="rId32"/>
              </p:custDataLst>
            </p:nvPr>
          </p:nvSpPr>
          <p:spPr>
            <a:xfrm>
              <a:off x="641" y="482"/>
              <a:ext cx="93" cy="1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just" eaLnBrk="0" hangingPunct="0"/>
              <a:r>
                <a:rPr lang="en-US" altLang="zh-CN" sz="1570">
                  <a:solidFill>
                    <a:srgbClr val="000000"/>
                  </a:solidFill>
                  <a:latin typeface="Symbol" panose="05050102010706020507" pitchFamily="18" charset="2"/>
                </a:rPr>
                <a:t>³</a:t>
              </a:r>
              <a:endParaRPr lang="en-US" altLang="zh-CN" sz="750">
                <a:latin typeface="Times New Roman" panose="02020603050405020304" pitchFamily="18" charset="0"/>
              </a:endParaRPr>
            </a:p>
          </p:txBody>
        </p:sp>
        <p:sp>
          <p:nvSpPr>
            <p:cNvPr id="4126" name="矩形 4125"/>
            <p:cNvSpPr/>
            <p:nvPr>
              <p:custDataLst>
                <p:tags r:id="rId33"/>
              </p:custDataLst>
            </p:nvPr>
          </p:nvSpPr>
          <p:spPr>
            <a:xfrm>
              <a:off x="452" y="482"/>
              <a:ext cx="93" cy="1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just" eaLnBrk="0" hangingPunct="0"/>
              <a:r>
                <a:rPr lang="en-US" altLang="zh-CN" sz="1570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zh-CN" sz="750">
                <a:latin typeface="Times New Roman" panose="02020603050405020304" pitchFamily="18" charset="0"/>
              </a:endParaRPr>
            </a:p>
          </p:txBody>
        </p:sp>
        <p:sp>
          <p:nvSpPr>
            <p:cNvPr id="4127" name="矩形 4126"/>
            <p:cNvSpPr/>
            <p:nvPr>
              <p:custDataLst>
                <p:tags r:id="rId34"/>
              </p:custDataLst>
            </p:nvPr>
          </p:nvSpPr>
          <p:spPr>
            <a:xfrm>
              <a:off x="266" y="482"/>
              <a:ext cx="93" cy="1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just" eaLnBrk="0" hangingPunct="0"/>
              <a:r>
                <a:rPr lang="en-US" altLang="zh-CN" sz="1570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zh-CN" sz="750">
                <a:latin typeface="Times New Roman" panose="02020603050405020304" pitchFamily="18" charset="0"/>
              </a:endParaRPr>
            </a:p>
          </p:txBody>
        </p:sp>
        <p:sp>
          <p:nvSpPr>
            <p:cNvPr id="4128" name="矩形 4127"/>
            <p:cNvSpPr/>
            <p:nvPr>
              <p:custDataLst>
                <p:tags r:id="rId35"/>
              </p:custDataLst>
            </p:nvPr>
          </p:nvSpPr>
          <p:spPr>
            <a:xfrm>
              <a:off x="26" y="603"/>
              <a:ext cx="177" cy="1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just" eaLnBrk="0" hangingPunct="0"/>
              <a:r>
                <a:rPr lang="en-US" altLang="zh-CN" sz="1570">
                  <a:solidFill>
                    <a:srgbClr val="000000"/>
                  </a:solidFill>
                  <a:latin typeface="Symbol" panose="05050102010706020507" pitchFamily="18" charset="2"/>
                </a:rPr>
                <a:t>Û</a:t>
              </a:r>
              <a:endParaRPr lang="en-US" altLang="zh-CN" sz="750">
                <a:latin typeface="Times New Roman" panose="02020603050405020304" pitchFamily="18" charset="0"/>
              </a:endParaRPr>
            </a:p>
          </p:txBody>
        </p:sp>
        <p:sp>
          <p:nvSpPr>
            <p:cNvPr id="4129" name="矩形 4128"/>
            <p:cNvSpPr/>
            <p:nvPr>
              <p:custDataLst>
                <p:tags r:id="rId36"/>
              </p:custDataLst>
            </p:nvPr>
          </p:nvSpPr>
          <p:spPr>
            <a:xfrm>
              <a:off x="1438" y="748"/>
              <a:ext cx="85" cy="1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just" eaLnBrk="0" hangingPunct="0"/>
              <a:r>
                <a:rPr lang="en-US" altLang="zh-CN" sz="1570">
                  <a:solidFill>
                    <a:srgbClr val="000000"/>
                  </a:solidFill>
                  <a:latin typeface="Times New Roman" panose="02020603050405020304" pitchFamily="18" charset="0"/>
                </a:rPr>
                <a:t>0</a:t>
              </a:r>
              <a:endParaRPr lang="en-US" altLang="zh-CN" sz="750">
                <a:latin typeface="Times New Roman" panose="02020603050405020304" pitchFamily="18" charset="0"/>
              </a:endParaRPr>
            </a:p>
          </p:txBody>
        </p:sp>
        <p:sp>
          <p:nvSpPr>
            <p:cNvPr id="4130" name="矩形 4129"/>
            <p:cNvSpPr/>
            <p:nvPr>
              <p:custDataLst>
                <p:tags r:id="rId37"/>
              </p:custDataLst>
            </p:nvPr>
          </p:nvSpPr>
          <p:spPr>
            <a:xfrm>
              <a:off x="1251" y="748"/>
              <a:ext cx="85" cy="1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just" eaLnBrk="0" hangingPunct="0"/>
              <a:r>
                <a:rPr lang="en-US" altLang="zh-CN" sz="157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zh-CN" sz="750">
                <a:latin typeface="Times New Roman" panose="02020603050405020304" pitchFamily="18" charset="0"/>
              </a:endParaRPr>
            </a:p>
          </p:txBody>
        </p:sp>
        <p:sp>
          <p:nvSpPr>
            <p:cNvPr id="4131" name="矩形 4130"/>
            <p:cNvSpPr/>
            <p:nvPr>
              <p:custDataLst>
                <p:tags r:id="rId38"/>
              </p:custDataLst>
            </p:nvPr>
          </p:nvSpPr>
          <p:spPr>
            <a:xfrm>
              <a:off x="1009" y="748"/>
              <a:ext cx="85" cy="1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just" eaLnBrk="0" hangingPunct="0"/>
              <a:r>
                <a:rPr lang="en-US" altLang="zh-CN" sz="157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zh-CN" sz="750">
                <a:latin typeface="Times New Roman" panose="02020603050405020304" pitchFamily="18" charset="0"/>
              </a:endParaRPr>
            </a:p>
          </p:txBody>
        </p:sp>
        <p:sp>
          <p:nvSpPr>
            <p:cNvPr id="4132" name="矩形 4131"/>
            <p:cNvSpPr/>
            <p:nvPr>
              <p:custDataLst>
                <p:tags r:id="rId39"/>
              </p:custDataLst>
            </p:nvPr>
          </p:nvSpPr>
          <p:spPr>
            <a:xfrm>
              <a:off x="1486" y="501"/>
              <a:ext cx="85" cy="1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just" eaLnBrk="0" hangingPunct="0"/>
              <a:r>
                <a:rPr lang="en-US" altLang="zh-CN" sz="1570">
                  <a:solidFill>
                    <a:srgbClr val="000000"/>
                  </a:solidFill>
                  <a:latin typeface="Times New Roman" panose="02020603050405020304" pitchFamily="18" charset="0"/>
                </a:rPr>
                <a:t>0</a:t>
              </a:r>
              <a:endParaRPr lang="en-US" altLang="zh-CN" sz="750">
                <a:latin typeface="Times New Roman" panose="02020603050405020304" pitchFamily="18" charset="0"/>
              </a:endParaRPr>
            </a:p>
          </p:txBody>
        </p:sp>
        <p:sp>
          <p:nvSpPr>
            <p:cNvPr id="4133" name="矩形 4132"/>
            <p:cNvSpPr/>
            <p:nvPr>
              <p:custDataLst>
                <p:tags r:id="rId40"/>
              </p:custDataLst>
            </p:nvPr>
          </p:nvSpPr>
          <p:spPr>
            <a:xfrm>
              <a:off x="1290" y="501"/>
              <a:ext cx="85" cy="1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just" eaLnBrk="0" hangingPunct="0"/>
              <a:r>
                <a:rPr lang="en-US" altLang="zh-CN" sz="157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zh-CN" sz="750">
                <a:latin typeface="Times New Roman" panose="02020603050405020304" pitchFamily="18" charset="0"/>
              </a:endParaRPr>
            </a:p>
          </p:txBody>
        </p:sp>
        <p:sp>
          <p:nvSpPr>
            <p:cNvPr id="4134" name="矩形 4133"/>
            <p:cNvSpPr/>
            <p:nvPr>
              <p:custDataLst>
                <p:tags r:id="rId41"/>
              </p:custDataLst>
            </p:nvPr>
          </p:nvSpPr>
          <p:spPr>
            <a:xfrm>
              <a:off x="693" y="748"/>
              <a:ext cx="85" cy="1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just" eaLnBrk="0" hangingPunct="0"/>
              <a:r>
                <a:rPr lang="en-US" altLang="zh-CN" sz="1570">
                  <a:solidFill>
                    <a:srgbClr val="000000"/>
                  </a:solidFill>
                  <a:latin typeface="Times New Roman" panose="02020603050405020304" pitchFamily="18" charset="0"/>
                </a:rPr>
                <a:t>0</a:t>
              </a:r>
              <a:endParaRPr lang="en-US" altLang="zh-CN" sz="750">
                <a:latin typeface="Times New Roman" panose="02020603050405020304" pitchFamily="18" charset="0"/>
              </a:endParaRPr>
            </a:p>
          </p:txBody>
        </p:sp>
        <p:sp>
          <p:nvSpPr>
            <p:cNvPr id="4135" name="矩形 4134"/>
            <p:cNvSpPr/>
            <p:nvPr>
              <p:custDataLst>
                <p:tags r:id="rId42"/>
              </p:custDataLst>
            </p:nvPr>
          </p:nvSpPr>
          <p:spPr>
            <a:xfrm>
              <a:off x="508" y="748"/>
              <a:ext cx="85" cy="1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just" eaLnBrk="0" hangingPunct="0"/>
              <a:r>
                <a:rPr lang="en-US" altLang="zh-CN" sz="157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zh-CN" sz="750">
                <a:latin typeface="Times New Roman" panose="02020603050405020304" pitchFamily="18" charset="0"/>
              </a:endParaRPr>
            </a:p>
          </p:txBody>
        </p:sp>
        <p:sp>
          <p:nvSpPr>
            <p:cNvPr id="4136" name="矩形 4135"/>
            <p:cNvSpPr/>
            <p:nvPr>
              <p:custDataLst>
                <p:tags r:id="rId43"/>
              </p:custDataLst>
            </p:nvPr>
          </p:nvSpPr>
          <p:spPr>
            <a:xfrm>
              <a:off x="266" y="748"/>
              <a:ext cx="85" cy="1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just" eaLnBrk="0" hangingPunct="0"/>
              <a:r>
                <a:rPr lang="en-US" altLang="zh-CN" sz="157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zh-CN" sz="750">
                <a:latin typeface="Times New Roman" panose="02020603050405020304" pitchFamily="18" charset="0"/>
              </a:endParaRPr>
            </a:p>
          </p:txBody>
        </p:sp>
        <p:sp>
          <p:nvSpPr>
            <p:cNvPr id="4137" name="矩形 4136"/>
            <p:cNvSpPr/>
            <p:nvPr>
              <p:custDataLst>
                <p:tags r:id="rId44"/>
              </p:custDataLst>
            </p:nvPr>
          </p:nvSpPr>
          <p:spPr>
            <a:xfrm>
              <a:off x="744" y="501"/>
              <a:ext cx="85" cy="1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just" eaLnBrk="0" hangingPunct="0"/>
              <a:r>
                <a:rPr lang="en-US" altLang="zh-CN" sz="1570">
                  <a:solidFill>
                    <a:srgbClr val="000000"/>
                  </a:solidFill>
                  <a:latin typeface="Times New Roman" panose="02020603050405020304" pitchFamily="18" charset="0"/>
                </a:rPr>
                <a:t>0</a:t>
              </a:r>
              <a:endParaRPr lang="en-US" altLang="zh-CN" sz="750">
                <a:latin typeface="Times New Roman" panose="02020603050405020304" pitchFamily="18" charset="0"/>
              </a:endParaRPr>
            </a:p>
          </p:txBody>
        </p:sp>
        <p:sp>
          <p:nvSpPr>
            <p:cNvPr id="4138" name="矩形 4137"/>
            <p:cNvSpPr/>
            <p:nvPr>
              <p:custDataLst>
                <p:tags r:id="rId45"/>
              </p:custDataLst>
            </p:nvPr>
          </p:nvSpPr>
          <p:spPr>
            <a:xfrm>
              <a:off x="547" y="501"/>
              <a:ext cx="85" cy="1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just" eaLnBrk="0" hangingPunct="0"/>
              <a:r>
                <a:rPr lang="en-US" altLang="zh-CN" sz="157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zh-CN" sz="750">
                <a:latin typeface="Times New Roman" panose="02020603050405020304" pitchFamily="18" charset="0"/>
              </a:endParaRPr>
            </a:p>
          </p:txBody>
        </p:sp>
        <p:sp>
          <p:nvSpPr>
            <p:cNvPr id="4139" name="矩形 4138"/>
            <p:cNvSpPr/>
            <p:nvPr>
              <p:custDataLst>
                <p:tags r:id="rId46"/>
              </p:custDataLst>
            </p:nvPr>
          </p:nvSpPr>
          <p:spPr>
            <a:xfrm>
              <a:off x="1085" y="748"/>
              <a:ext cx="76" cy="1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just" eaLnBrk="0" hangingPunct="0"/>
              <a:r>
                <a:rPr lang="en-US" altLang="zh-CN" sz="157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zh-CN" sz="750">
                <a:latin typeface="Times New Roman" panose="02020603050405020304" pitchFamily="18" charset="0"/>
              </a:endParaRPr>
            </a:p>
          </p:txBody>
        </p:sp>
        <p:sp>
          <p:nvSpPr>
            <p:cNvPr id="4140" name="矩形 4139"/>
            <p:cNvSpPr/>
            <p:nvPr>
              <p:custDataLst>
                <p:tags r:id="rId47"/>
              </p:custDataLst>
            </p:nvPr>
          </p:nvSpPr>
          <p:spPr>
            <a:xfrm>
              <a:off x="1112" y="501"/>
              <a:ext cx="76" cy="1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just" eaLnBrk="0" hangingPunct="0"/>
              <a:r>
                <a:rPr lang="en-US" altLang="zh-CN" sz="157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zh-CN" sz="750">
                <a:latin typeface="Times New Roman" panose="02020603050405020304" pitchFamily="18" charset="0"/>
              </a:endParaRPr>
            </a:p>
          </p:txBody>
        </p:sp>
        <p:sp>
          <p:nvSpPr>
            <p:cNvPr id="4141" name="矩形 4140"/>
            <p:cNvSpPr/>
            <p:nvPr>
              <p:custDataLst>
                <p:tags r:id="rId48"/>
              </p:custDataLst>
            </p:nvPr>
          </p:nvSpPr>
          <p:spPr>
            <a:xfrm>
              <a:off x="342" y="748"/>
              <a:ext cx="76" cy="1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just" eaLnBrk="0" hangingPunct="0"/>
              <a:r>
                <a:rPr lang="en-US" altLang="zh-CN" sz="157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zh-CN" sz="750">
                <a:latin typeface="Times New Roman" panose="02020603050405020304" pitchFamily="18" charset="0"/>
              </a:endParaRPr>
            </a:p>
          </p:txBody>
        </p:sp>
        <p:sp>
          <p:nvSpPr>
            <p:cNvPr id="4142" name="矩形 4141"/>
            <p:cNvSpPr/>
            <p:nvPr>
              <p:custDataLst>
                <p:tags r:id="rId49"/>
              </p:custDataLst>
            </p:nvPr>
          </p:nvSpPr>
          <p:spPr>
            <a:xfrm>
              <a:off x="369" y="501"/>
              <a:ext cx="76" cy="1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just" eaLnBrk="0" hangingPunct="0"/>
              <a:r>
                <a:rPr lang="en-US" altLang="zh-CN" sz="157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zh-CN" sz="750">
                <a:latin typeface="Times New Roman" panose="02020603050405020304" pitchFamily="18" charset="0"/>
              </a:endParaRPr>
            </a:p>
          </p:txBody>
        </p:sp>
        <p:sp>
          <p:nvSpPr>
            <p:cNvPr id="4143" name="矩形 4142"/>
            <p:cNvSpPr/>
            <p:nvPr>
              <p:custDataLst>
                <p:tags r:id="rId50"/>
              </p:custDataLst>
            </p:nvPr>
          </p:nvSpPr>
          <p:spPr>
            <a:xfrm>
              <a:off x="805" y="627"/>
              <a:ext cx="170" cy="1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just" eaLnBrk="0" hangingPunct="0"/>
              <a:r>
                <a:rPr lang="zh-CN" altLang="en-US" sz="1570">
                  <a:solidFill>
                    <a:srgbClr val="000000"/>
                  </a:solidFill>
                  <a:latin typeface="宋体" panose="02010600030101010101" pitchFamily="2" charset="-122"/>
                </a:rPr>
                <a:t>或</a:t>
              </a:r>
              <a:endParaRPr lang="zh-CN" altLang="en-US" sz="750">
                <a:latin typeface="Times New Roman" panose="02020603050405020304" pitchFamily="18" charset="0"/>
              </a:endParaRPr>
            </a:p>
          </p:txBody>
        </p:sp>
        <p:sp>
          <p:nvSpPr>
            <p:cNvPr id="4144" name="任意多边形 4143"/>
            <p:cNvSpPr/>
            <p:nvPr>
              <p:custDataLst>
                <p:tags r:id="rId51"/>
              </p:custDataLst>
            </p:nvPr>
          </p:nvSpPr>
          <p:spPr>
            <a:xfrm>
              <a:off x="7" y="7"/>
              <a:ext cx="2715" cy="976"/>
            </a:xfrm>
            <a:custGeom>
              <a:avLst/>
              <a:gdLst/>
              <a:ahLst/>
              <a:cxnLst/>
              <a:rect l="0" t="0" r="0" b="0"/>
              <a:pathLst>
                <a:path w="5713" h="2323">
                  <a:moveTo>
                    <a:pt x="0" y="1030"/>
                  </a:moveTo>
                  <a:lnTo>
                    <a:pt x="0" y="1246"/>
                  </a:lnTo>
                  <a:lnTo>
                    <a:pt x="0" y="1246"/>
                  </a:lnTo>
                  <a:lnTo>
                    <a:pt x="0" y="1569"/>
                  </a:lnTo>
                  <a:lnTo>
                    <a:pt x="0" y="2323"/>
                  </a:lnTo>
                  <a:lnTo>
                    <a:pt x="2359" y="2323"/>
                  </a:lnTo>
                  <a:lnTo>
                    <a:pt x="2359" y="2323"/>
                  </a:lnTo>
                  <a:lnTo>
                    <a:pt x="3369" y="2323"/>
                  </a:lnTo>
                  <a:lnTo>
                    <a:pt x="4044" y="2323"/>
                  </a:lnTo>
                  <a:lnTo>
                    <a:pt x="4044" y="1569"/>
                  </a:lnTo>
                  <a:lnTo>
                    <a:pt x="4044" y="1246"/>
                  </a:lnTo>
                  <a:lnTo>
                    <a:pt x="4044" y="1246"/>
                  </a:lnTo>
                  <a:lnTo>
                    <a:pt x="4044" y="1030"/>
                  </a:lnTo>
                  <a:lnTo>
                    <a:pt x="3369" y="1030"/>
                  </a:lnTo>
                  <a:lnTo>
                    <a:pt x="5713" y="0"/>
                  </a:lnTo>
                  <a:lnTo>
                    <a:pt x="2359" y="1030"/>
                  </a:lnTo>
                  <a:lnTo>
                    <a:pt x="0" y="103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</a:ln>
          </p:spPr>
          <p:txBody>
            <a:bodyPr/>
            <a:lstStyle/>
            <a:p>
              <a:endParaRPr lang="zh-CN" altLang="en-US" sz="1345"/>
            </a:p>
          </p:txBody>
        </p:sp>
        <p:sp>
          <p:nvSpPr>
            <p:cNvPr id="4145" name="任意多边形 4144"/>
            <p:cNvSpPr/>
            <p:nvPr>
              <p:custDataLst>
                <p:tags r:id="rId52"/>
              </p:custDataLst>
            </p:nvPr>
          </p:nvSpPr>
          <p:spPr>
            <a:xfrm>
              <a:off x="0" y="0"/>
              <a:ext cx="2727" cy="991"/>
            </a:xfrm>
            <a:custGeom>
              <a:avLst/>
              <a:gdLst/>
              <a:ahLst/>
              <a:cxnLst/>
              <a:rect l="0" t="0" r="0" b="0"/>
              <a:pathLst>
                <a:path w="5737" h="2358">
                  <a:moveTo>
                    <a:pt x="0" y="1262"/>
                  </a:moveTo>
                  <a:lnTo>
                    <a:pt x="0" y="1585"/>
                  </a:lnTo>
                  <a:lnTo>
                    <a:pt x="0" y="2339"/>
                  </a:lnTo>
                  <a:lnTo>
                    <a:pt x="0" y="2358"/>
                  </a:lnTo>
                  <a:lnTo>
                    <a:pt x="17" y="2358"/>
                  </a:lnTo>
                  <a:lnTo>
                    <a:pt x="2376" y="2358"/>
                  </a:lnTo>
                  <a:lnTo>
                    <a:pt x="3386" y="2358"/>
                  </a:lnTo>
                  <a:lnTo>
                    <a:pt x="4061" y="2358"/>
                  </a:lnTo>
                  <a:lnTo>
                    <a:pt x="4077" y="2358"/>
                  </a:lnTo>
                  <a:lnTo>
                    <a:pt x="4077" y="2339"/>
                  </a:lnTo>
                  <a:lnTo>
                    <a:pt x="4077" y="1585"/>
                  </a:lnTo>
                  <a:lnTo>
                    <a:pt x="4077" y="1262"/>
                  </a:lnTo>
                  <a:lnTo>
                    <a:pt x="4077" y="1046"/>
                  </a:lnTo>
                  <a:lnTo>
                    <a:pt x="4077" y="1027"/>
                  </a:lnTo>
                  <a:lnTo>
                    <a:pt x="4061" y="1027"/>
                  </a:lnTo>
                  <a:lnTo>
                    <a:pt x="3386" y="1027"/>
                  </a:lnTo>
                  <a:lnTo>
                    <a:pt x="3386" y="1046"/>
                  </a:lnTo>
                  <a:lnTo>
                    <a:pt x="3393" y="1065"/>
                  </a:lnTo>
                  <a:lnTo>
                    <a:pt x="5737" y="35"/>
                  </a:lnTo>
                  <a:lnTo>
                    <a:pt x="5726" y="0"/>
                  </a:lnTo>
                  <a:lnTo>
                    <a:pt x="2373" y="1030"/>
                  </a:lnTo>
                  <a:lnTo>
                    <a:pt x="2376" y="1046"/>
                  </a:lnTo>
                  <a:lnTo>
                    <a:pt x="2376" y="1027"/>
                  </a:lnTo>
                  <a:lnTo>
                    <a:pt x="17" y="1027"/>
                  </a:lnTo>
                  <a:lnTo>
                    <a:pt x="0" y="1027"/>
                  </a:lnTo>
                  <a:lnTo>
                    <a:pt x="0" y="1046"/>
                  </a:lnTo>
                  <a:lnTo>
                    <a:pt x="0" y="1262"/>
                  </a:lnTo>
                  <a:close/>
                  <a:moveTo>
                    <a:pt x="34" y="1046"/>
                  </a:moveTo>
                  <a:lnTo>
                    <a:pt x="17" y="1046"/>
                  </a:lnTo>
                  <a:lnTo>
                    <a:pt x="17" y="1065"/>
                  </a:lnTo>
                  <a:lnTo>
                    <a:pt x="2376" y="1065"/>
                  </a:lnTo>
                  <a:lnTo>
                    <a:pt x="2378" y="1065"/>
                  </a:lnTo>
                  <a:lnTo>
                    <a:pt x="2382" y="1065"/>
                  </a:lnTo>
                  <a:lnTo>
                    <a:pt x="5735" y="35"/>
                  </a:lnTo>
                  <a:lnTo>
                    <a:pt x="5730" y="16"/>
                  </a:lnTo>
                  <a:lnTo>
                    <a:pt x="5724" y="0"/>
                  </a:lnTo>
                  <a:lnTo>
                    <a:pt x="3380" y="1030"/>
                  </a:lnTo>
                  <a:lnTo>
                    <a:pt x="3297" y="1065"/>
                  </a:lnTo>
                  <a:lnTo>
                    <a:pt x="3386" y="1065"/>
                  </a:lnTo>
                  <a:lnTo>
                    <a:pt x="4061" y="1065"/>
                  </a:lnTo>
                  <a:lnTo>
                    <a:pt x="4061" y="1046"/>
                  </a:lnTo>
                  <a:lnTo>
                    <a:pt x="4044" y="1046"/>
                  </a:lnTo>
                  <a:lnTo>
                    <a:pt x="4044" y="1262"/>
                  </a:lnTo>
                  <a:lnTo>
                    <a:pt x="4044" y="1585"/>
                  </a:lnTo>
                  <a:lnTo>
                    <a:pt x="4044" y="2339"/>
                  </a:lnTo>
                  <a:lnTo>
                    <a:pt x="4061" y="2339"/>
                  </a:lnTo>
                  <a:lnTo>
                    <a:pt x="4061" y="2321"/>
                  </a:lnTo>
                  <a:lnTo>
                    <a:pt x="3386" y="2321"/>
                  </a:lnTo>
                  <a:lnTo>
                    <a:pt x="2376" y="2321"/>
                  </a:lnTo>
                  <a:lnTo>
                    <a:pt x="17" y="2321"/>
                  </a:lnTo>
                  <a:lnTo>
                    <a:pt x="17" y="2339"/>
                  </a:lnTo>
                  <a:lnTo>
                    <a:pt x="34" y="2339"/>
                  </a:lnTo>
                  <a:lnTo>
                    <a:pt x="34" y="1585"/>
                  </a:lnTo>
                  <a:lnTo>
                    <a:pt x="34" y="1262"/>
                  </a:lnTo>
                  <a:lnTo>
                    <a:pt x="34" y="1046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</a:ln>
          </p:spPr>
          <p:txBody>
            <a:bodyPr/>
            <a:lstStyle/>
            <a:p>
              <a:endParaRPr lang="zh-CN" altLang="en-US" sz="1345"/>
            </a:p>
          </p:txBody>
        </p:sp>
        <p:sp>
          <p:nvSpPr>
            <p:cNvPr id="4146" name="矩形 4145"/>
            <p:cNvSpPr/>
            <p:nvPr>
              <p:custDataLst>
                <p:tags r:id="rId53"/>
              </p:custDataLst>
            </p:nvPr>
          </p:nvSpPr>
          <p:spPr>
            <a:xfrm>
              <a:off x="943" y="769"/>
              <a:ext cx="84" cy="1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just" eaLnBrk="0" hangingPunct="0"/>
              <a:r>
                <a:rPr lang="en-US" altLang="zh-CN" sz="1570">
                  <a:solidFill>
                    <a:srgbClr val="000000"/>
                  </a:solidFill>
                  <a:latin typeface="Symbol" panose="05050102010706020507" pitchFamily="18" charset="2"/>
                </a:rPr>
                <a:t>î</a:t>
              </a:r>
              <a:endParaRPr lang="en-US" altLang="zh-CN" sz="750">
                <a:latin typeface="Times New Roman" panose="02020603050405020304" pitchFamily="18" charset="0"/>
              </a:endParaRPr>
            </a:p>
          </p:txBody>
        </p:sp>
        <p:sp>
          <p:nvSpPr>
            <p:cNvPr id="4147" name="矩形 4146"/>
            <p:cNvSpPr/>
            <p:nvPr>
              <p:custDataLst>
                <p:tags r:id="rId54"/>
              </p:custDataLst>
            </p:nvPr>
          </p:nvSpPr>
          <p:spPr>
            <a:xfrm>
              <a:off x="943" y="631"/>
              <a:ext cx="84" cy="1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just" eaLnBrk="0" hangingPunct="0"/>
              <a:r>
                <a:rPr lang="en-US" altLang="zh-CN" sz="1570">
                  <a:solidFill>
                    <a:srgbClr val="000000"/>
                  </a:solidFill>
                  <a:latin typeface="Symbol" panose="05050102010706020507" pitchFamily="18" charset="2"/>
                </a:rPr>
                <a:t>í</a:t>
              </a:r>
              <a:endParaRPr lang="en-US" altLang="zh-CN" sz="750">
                <a:latin typeface="Times New Roman" panose="02020603050405020304" pitchFamily="18" charset="0"/>
              </a:endParaRPr>
            </a:p>
          </p:txBody>
        </p:sp>
        <p:sp>
          <p:nvSpPr>
            <p:cNvPr id="4148" name="矩形 4147"/>
            <p:cNvSpPr/>
            <p:nvPr>
              <p:custDataLst>
                <p:tags r:id="rId55"/>
              </p:custDataLst>
            </p:nvPr>
          </p:nvSpPr>
          <p:spPr>
            <a:xfrm>
              <a:off x="943" y="494"/>
              <a:ext cx="84" cy="1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just" eaLnBrk="0" hangingPunct="0"/>
              <a:r>
                <a:rPr lang="en-US" altLang="zh-CN" sz="1570">
                  <a:solidFill>
                    <a:srgbClr val="000000"/>
                  </a:solidFill>
                  <a:latin typeface="Symbol" panose="05050102010706020507" pitchFamily="18" charset="2"/>
                </a:rPr>
                <a:t>ì</a:t>
              </a:r>
              <a:endParaRPr lang="en-US" altLang="zh-CN" sz="750">
                <a:latin typeface="Times New Roman" panose="02020603050405020304" pitchFamily="18" charset="0"/>
              </a:endParaRPr>
            </a:p>
          </p:txBody>
        </p:sp>
        <p:sp>
          <p:nvSpPr>
            <p:cNvPr id="4149" name="矩形 4148"/>
            <p:cNvSpPr/>
            <p:nvPr>
              <p:custDataLst>
                <p:tags r:id="rId56"/>
              </p:custDataLst>
            </p:nvPr>
          </p:nvSpPr>
          <p:spPr>
            <a:xfrm>
              <a:off x="1167" y="729"/>
              <a:ext cx="93" cy="1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just" eaLnBrk="0" hangingPunct="0"/>
              <a:r>
                <a:rPr lang="en-US" altLang="zh-CN" sz="1570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zh-CN" sz="750">
                <a:latin typeface="Times New Roman" panose="02020603050405020304" pitchFamily="18" charset="0"/>
              </a:endParaRPr>
            </a:p>
          </p:txBody>
        </p:sp>
        <p:sp>
          <p:nvSpPr>
            <p:cNvPr id="4150" name="矩形 4149"/>
            <p:cNvSpPr/>
            <p:nvPr>
              <p:custDataLst>
                <p:tags r:id="rId57"/>
              </p:custDataLst>
            </p:nvPr>
          </p:nvSpPr>
          <p:spPr>
            <a:xfrm>
              <a:off x="1384" y="482"/>
              <a:ext cx="93" cy="1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just" eaLnBrk="0" hangingPunct="0"/>
              <a:r>
                <a:rPr lang="en-US" altLang="zh-CN" sz="1570">
                  <a:solidFill>
                    <a:srgbClr val="000000"/>
                  </a:solidFill>
                  <a:latin typeface="Symbol" panose="05050102010706020507" pitchFamily="18" charset="2"/>
                </a:rPr>
                <a:t>£</a:t>
              </a:r>
              <a:endParaRPr lang="en-US" altLang="zh-CN" sz="750">
                <a:latin typeface="Times New Roman" panose="02020603050405020304" pitchFamily="18" charset="0"/>
              </a:endParaRPr>
            </a:p>
          </p:txBody>
        </p:sp>
        <p:sp>
          <p:nvSpPr>
            <p:cNvPr id="4151" name="矩形 4150"/>
            <p:cNvSpPr/>
            <p:nvPr>
              <p:custDataLst>
                <p:tags r:id="rId58"/>
              </p:custDataLst>
            </p:nvPr>
          </p:nvSpPr>
          <p:spPr>
            <a:xfrm>
              <a:off x="1194" y="482"/>
              <a:ext cx="93" cy="1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just" eaLnBrk="0" hangingPunct="0"/>
              <a:r>
                <a:rPr lang="en-US" altLang="zh-CN" sz="1570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zh-CN" sz="750">
                <a:latin typeface="Times New Roman" panose="02020603050405020304" pitchFamily="18" charset="0"/>
              </a:endParaRPr>
            </a:p>
          </p:txBody>
        </p:sp>
        <p:sp>
          <p:nvSpPr>
            <p:cNvPr id="4152" name="矩形 4151"/>
            <p:cNvSpPr/>
            <p:nvPr>
              <p:custDataLst>
                <p:tags r:id="rId59"/>
              </p:custDataLst>
            </p:nvPr>
          </p:nvSpPr>
          <p:spPr>
            <a:xfrm>
              <a:off x="200" y="769"/>
              <a:ext cx="84" cy="1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just" eaLnBrk="0" hangingPunct="0"/>
              <a:r>
                <a:rPr lang="en-US" altLang="zh-CN" sz="1570">
                  <a:solidFill>
                    <a:srgbClr val="000000"/>
                  </a:solidFill>
                  <a:latin typeface="Symbol" panose="05050102010706020507" pitchFamily="18" charset="2"/>
                </a:rPr>
                <a:t>î</a:t>
              </a:r>
              <a:endParaRPr lang="en-US" altLang="zh-CN" sz="750">
                <a:latin typeface="Times New Roman" panose="02020603050405020304" pitchFamily="18" charset="0"/>
              </a:endParaRPr>
            </a:p>
          </p:txBody>
        </p:sp>
        <p:sp>
          <p:nvSpPr>
            <p:cNvPr id="4153" name="矩形 4152"/>
            <p:cNvSpPr/>
            <p:nvPr>
              <p:custDataLst>
                <p:tags r:id="rId60"/>
              </p:custDataLst>
            </p:nvPr>
          </p:nvSpPr>
          <p:spPr>
            <a:xfrm>
              <a:off x="200" y="631"/>
              <a:ext cx="84" cy="1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just" eaLnBrk="0" hangingPunct="0"/>
              <a:r>
                <a:rPr lang="en-US" altLang="zh-CN" sz="1570">
                  <a:solidFill>
                    <a:srgbClr val="000000"/>
                  </a:solidFill>
                  <a:latin typeface="Symbol" panose="05050102010706020507" pitchFamily="18" charset="2"/>
                </a:rPr>
                <a:t>í</a:t>
              </a:r>
              <a:endParaRPr lang="en-US" altLang="zh-CN" sz="750">
                <a:latin typeface="Times New Roman" panose="02020603050405020304" pitchFamily="18" charset="0"/>
              </a:endParaRPr>
            </a:p>
          </p:txBody>
        </p:sp>
        <p:sp>
          <p:nvSpPr>
            <p:cNvPr id="4154" name="矩形 4153"/>
            <p:cNvSpPr/>
            <p:nvPr>
              <p:custDataLst>
                <p:tags r:id="rId61"/>
              </p:custDataLst>
            </p:nvPr>
          </p:nvSpPr>
          <p:spPr>
            <a:xfrm>
              <a:off x="200" y="494"/>
              <a:ext cx="84" cy="1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just" eaLnBrk="0" hangingPunct="0"/>
              <a:r>
                <a:rPr lang="en-US" altLang="zh-CN" sz="1570">
                  <a:solidFill>
                    <a:srgbClr val="000000"/>
                  </a:solidFill>
                  <a:latin typeface="Symbol" panose="05050102010706020507" pitchFamily="18" charset="2"/>
                </a:rPr>
                <a:t>ì</a:t>
              </a:r>
              <a:endParaRPr lang="en-US" altLang="zh-CN" sz="750">
                <a:latin typeface="Times New Roman" panose="02020603050405020304" pitchFamily="18" charset="0"/>
              </a:endParaRPr>
            </a:p>
          </p:txBody>
        </p:sp>
        <p:sp>
          <p:nvSpPr>
            <p:cNvPr id="4155" name="矩形 4154"/>
            <p:cNvSpPr/>
            <p:nvPr>
              <p:custDataLst>
                <p:tags r:id="rId62"/>
              </p:custDataLst>
            </p:nvPr>
          </p:nvSpPr>
          <p:spPr>
            <a:xfrm>
              <a:off x="425" y="729"/>
              <a:ext cx="93" cy="1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just" eaLnBrk="0" hangingPunct="0"/>
              <a:r>
                <a:rPr lang="en-US" altLang="zh-CN" sz="1570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zh-CN" sz="750">
                <a:latin typeface="Times New Roman" panose="02020603050405020304" pitchFamily="18" charset="0"/>
              </a:endParaRPr>
            </a:p>
          </p:txBody>
        </p:sp>
        <p:sp>
          <p:nvSpPr>
            <p:cNvPr id="4156" name="矩形 4155"/>
            <p:cNvSpPr/>
            <p:nvPr>
              <p:custDataLst>
                <p:tags r:id="rId63"/>
              </p:custDataLst>
            </p:nvPr>
          </p:nvSpPr>
          <p:spPr>
            <a:xfrm>
              <a:off x="641" y="482"/>
              <a:ext cx="93" cy="1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just" eaLnBrk="0" hangingPunct="0"/>
              <a:r>
                <a:rPr lang="en-US" altLang="zh-CN" sz="1570">
                  <a:solidFill>
                    <a:srgbClr val="000000"/>
                  </a:solidFill>
                  <a:latin typeface="Symbol" panose="05050102010706020507" pitchFamily="18" charset="2"/>
                </a:rPr>
                <a:t>³</a:t>
              </a:r>
              <a:endParaRPr lang="en-US" altLang="zh-CN" sz="750">
                <a:latin typeface="Times New Roman" panose="02020603050405020304" pitchFamily="18" charset="0"/>
              </a:endParaRPr>
            </a:p>
          </p:txBody>
        </p:sp>
        <p:sp>
          <p:nvSpPr>
            <p:cNvPr id="4157" name="矩形 4156"/>
            <p:cNvSpPr/>
            <p:nvPr>
              <p:custDataLst>
                <p:tags r:id="rId64"/>
              </p:custDataLst>
            </p:nvPr>
          </p:nvSpPr>
          <p:spPr>
            <a:xfrm>
              <a:off x="452" y="482"/>
              <a:ext cx="93" cy="1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just" eaLnBrk="0" hangingPunct="0"/>
              <a:r>
                <a:rPr lang="en-US" altLang="zh-CN" sz="1570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zh-CN" sz="750">
                <a:latin typeface="Times New Roman" panose="02020603050405020304" pitchFamily="18" charset="0"/>
              </a:endParaRPr>
            </a:p>
          </p:txBody>
        </p:sp>
        <p:sp>
          <p:nvSpPr>
            <p:cNvPr id="4158" name="矩形 4157"/>
            <p:cNvSpPr/>
            <p:nvPr>
              <p:custDataLst>
                <p:tags r:id="rId65"/>
              </p:custDataLst>
            </p:nvPr>
          </p:nvSpPr>
          <p:spPr>
            <a:xfrm>
              <a:off x="26" y="603"/>
              <a:ext cx="177" cy="1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just" eaLnBrk="0" hangingPunct="0"/>
              <a:r>
                <a:rPr lang="en-US" altLang="zh-CN" sz="1570">
                  <a:solidFill>
                    <a:srgbClr val="000000"/>
                  </a:solidFill>
                  <a:latin typeface="Symbol" panose="05050102010706020507" pitchFamily="18" charset="2"/>
                </a:rPr>
                <a:t>Û</a:t>
              </a:r>
              <a:endParaRPr lang="en-US" altLang="zh-CN" sz="750">
                <a:latin typeface="Times New Roman" panose="02020603050405020304" pitchFamily="18" charset="0"/>
              </a:endParaRPr>
            </a:p>
          </p:txBody>
        </p:sp>
        <p:sp>
          <p:nvSpPr>
            <p:cNvPr id="4159" name="矩形 4158"/>
            <p:cNvSpPr/>
            <p:nvPr>
              <p:custDataLst>
                <p:tags r:id="rId66"/>
              </p:custDataLst>
            </p:nvPr>
          </p:nvSpPr>
          <p:spPr>
            <a:xfrm>
              <a:off x="1334" y="728"/>
              <a:ext cx="181" cy="1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just" eaLnBrk="0" hangingPunct="0"/>
              <a:r>
                <a:rPr lang="en-US" altLang="zh-CN" sz="1570">
                  <a:solidFill>
                    <a:srgbClr val="000000"/>
                  </a:solidFill>
                  <a:latin typeface="Times New Roman" panose="02020603050405020304" pitchFamily="18" charset="0"/>
                </a:rPr>
                <a:t>&lt;0</a:t>
              </a:r>
              <a:endParaRPr lang="en-US" altLang="zh-CN" sz="750">
                <a:latin typeface="Times New Roman" panose="02020603050405020304" pitchFamily="18" charset="0"/>
              </a:endParaRPr>
            </a:p>
          </p:txBody>
        </p:sp>
        <p:sp>
          <p:nvSpPr>
            <p:cNvPr id="4160" name="矩形 4159"/>
            <p:cNvSpPr/>
            <p:nvPr>
              <p:custDataLst>
                <p:tags r:id="rId67"/>
              </p:custDataLst>
            </p:nvPr>
          </p:nvSpPr>
          <p:spPr>
            <a:xfrm>
              <a:off x="1251" y="748"/>
              <a:ext cx="85" cy="1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just" eaLnBrk="0" hangingPunct="0"/>
              <a:r>
                <a:rPr lang="en-US" altLang="zh-CN" sz="157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zh-CN" sz="750">
                <a:latin typeface="Times New Roman" panose="02020603050405020304" pitchFamily="18" charset="0"/>
              </a:endParaRPr>
            </a:p>
          </p:txBody>
        </p:sp>
        <p:sp>
          <p:nvSpPr>
            <p:cNvPr id="4161" name="矩形 4160"/>
            <p:cNvSpPr/>
            <p:nvPr>
              <p:custDataLst>
                <p:tags r:id="rId68"/>
              </p:custDataLst>
            </p:nvPr>
          </p:nvSpPr>
          <p:spPr>
            <a:xfrm>
              <a:off x="1009" y="748"/>
              <a:ext cx="85" cy="1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just" eaLnBrk="0" hangingPunct="0"/>
              <a:r>
                <a:rPr lang="en-US" altLang="zh-CN" sz="157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zh-CN" sz="750">
                <a:latin typeface="Times New Roman" panose="02020603050405020304" pitchFamily="18" charset="0"/>
              </a:endParaRPr>
            </a:p>
          </p:txBody>
        </p:sp>
        <p:sp>
          <p:nvSpPr>
            <p:cNvPr id="4162" name="矩形 4161"/>
            <p:cNvSpPr/>
            <p:nvPr>
              <p:custDataLst>
                <p:tags r:id="rId69"/>
              </p:custDataLst>
            </p:nvPr>
          </p:nvSpPr>
          <p:spPr>
            <a:xfrm>
              <a:off x="1486" y="501"/>
              <a:ext cx="85" cy="1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just" eaLnBrk="0" hangingPunct="0"/>
              <a:r>
                <a:rPr lang="en-US" altLang="zh-CN" sz="1570">
                  <a:solidFill>
                    <a:srgbClr val="000000"/>
                  </a:solidFill>
                  <a:latin typeface="Times New Roman" panose="02020603050405020304" pitchFamily="18" charset="0"/>
                </a:rPr>
                <a:t>0</a:t>
              </a:r>
              <a:endParaRPr lang="en-US" altLang="zh-CN" sz="750">
                <a:latin typeface="Times New Roman" panose="02020603050405020304" pitchFamily="18" charset="0"/>
              </a:endParaRPr>
            </a:p>
          </p:txBody>
        </p:sp>
        <p:sp>
          <p:nvSpPr>
            <p:cNvPr id="4163" name="矩形 4162"/>
            <p:cNvSpPr/>
            <p:nvPr>
              <p:custDataLst>
                <p:tags r:id="rId70"/>
              </p:custDataLst>
            </p:nvPr>
          </p:nvSpPr>
          <p:spPr>
            <a:xfrm>
              <a:off x="1290" y="501"/>
              <a:ext cx="85" cy="1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just" eaLnBrk="0" hangingPunct="0"/>
              <a:r>
                <a:rPr lang="en-US" altLang="zh-CN" sz="157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zh-CN" sz="750">
                <a:latin typeface="Times New Roman" panose="02020603050405020304" pitchFamily="18" charset="0"/>
              </a:endParaRPr>
            </a:p>
          </p:txBody>
        </p:sp>
        <p:sp>
          <p:nvSpPr>
            <p:cNvPr id="4164" name="矩形 4163"/>
            <p:cNvSpPr/>
            <p:nvPr>
              <p:custDataLst>
                <p:tags r:id="rId71"/>
              </p:custDataLst>
            </p:nvPr>
          </p:nvSpPr>
          <p:spPr>
            <a:xfrm>
              <a:off x="630" y="728"/>
              <a:ext cx="181" cy="1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just" eaLnBrk="0" hangingPunct="0"/>
              <a:r>
                <a:rPr lang="en-US" altLang="zh-CN" sz="1570">
                  <a:solidFill>
                    <a:srgbClr val="000000"/>
                  </a:solidFill>
                  <a:latin typeface="Times New Roman" panose="02020603050405020304" pitchFamily="18" charset="0"/>
                </a:rPr>
                <a:t>&gt;0</a:t>
              </a:r>
              <a:endParaRPr lang="en-US" altLang="zh-CN" sz="750">
                <a:latin typeface="Times New Roman" panose="02020603050405020304" pitchFamily="18" charset="0"/>
              </a:endParaRPr>
            </a:p>
          </p:txBody>
        </p:sp>
        <p:sp>
          <p:nvSpPr>
            <p:cNvPr id="4165" name="矩形 4164"/>
            <p:cNvSpPr/>
            <p:nvPr>
              <p:custDataLst>
                <p:tags r:id="rId72"/>
              </p:custDataLst>
            </p:nvPr>
          </p:nvSpPr>
          <p:spPr>
            <a:xfrm>
              <a:off x="539" y="728"/>
              <a:ext cx="85" cy="1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just" eaLnBrk="0" hangingPunct="0"/>
              <a:r>
                <a:rPr lang="en-US" altLang="zh-CN" sz="157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zh-CN" sz="750">
                <a:latin typeface="Times New Roman" panose="02020603050405020304" pitchFamily="18" charset="0"/>
              </a:endParaRPr>
            </a:p>
          </p:txBody>
        </p:sp>
        <p:sp>
          <p:nvSpPr>
            <p:cNvPr id="4166" name="矩形 4165"/>
            <p:cNvSpPr/>
            <p:nvPr>
              <p:custDataLst>
                <p:tags r:id="rId73"/>
              </p:custDataLst>
            </p:nvPr>
          </p:nvSpPr>
          <p:spPr>
            <a:xfrm>
              <a:off x="266" y="748"/>
              <a:ext cx="85" cy="1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just" eaLnBrk="0" hangingPunct="0"/>
              <a:r>
                <a:rPr lang="en-US" altLang="zh-CN" sz="157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zh-CN" sz="750">
                <a:latin typeface="Times New Roman" panose="02020603050405020304" pitchFamily="18" charset="0"/>
              </a:endParaRPr>
            </a:p>
          </p:txBody>
        </p:sp>
        <p:sp>
          <p:nvSpPr>
            <p:cNvPr id="4167" name="矩形 4166"/>
            <p:cNvSpPr/>
            <p:nvPr>
              <p:custDataLst>
                <p:tags r:id="rId74"/>
              </p:custDataLst>
            </p:nvPr>
          </p:nvSpPr>
          <p:spPr>
            <a:xfrm>
              <a:off x="744" y="501"/>
              <a:ext cx="85" cy="1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just" eaLnBrk="0" hangingPunct="0"/>
              <a:r>
                <a:rPr lang="en-US" altLang="zh-CN" sz="1570">
                  <a:solidFill>
                    <a:srgbClr val="000000"/>
                  </a:solidFill>
                  <a:latin typeface="Times New Roman" panose="02020603050405020304" pitchFamily="18" charset="0"/>
                </a:rPr>
                <a:t>0</a:t>
              </a:r>
              <a:endParaRPr lang="en-US" altLang="zh-CN" sz="750">
                <a:latin typeface="Times New Roman" panose="02020603050405020304" pitchFamily="18" charset="0"/>
              </a:endParaRPr>
            </a:p>
          </p:txBody>
        </p:sp>
        <p:sp>
          <p:nvSpPr>
            <p:cNvPr id="4168" name="矩形 4167"/>
            <p:cNvSpPr/>
            <p:nvPr>
              <p:custDataLst>
                <p:tags r:id="rId75"/>
              </p:custDataLst>
            </p:nvPr>
          </p:nvSpPr>
          <p:spPr>
            <a:xfrm>
              <a:off x="547" y="501"/>
              <a:ext cx="85" cy="1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just" eaLnBrk="0" hangingPunct="0"/>
              <a:r>
                <a:rPr lang="en-US" altLang="zh-CN" sz="157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zh-CN" sz="750">
                <a:latin typeface="Times New Roman" panose="02020603050405020304" pitchFamily="18" charset="0"/>
              </a:endParaRPr>
            </a:p>
          </p:txBody>
        </p:sp>
        <p:sp>
          <p:nvSpPr>
            <p:cNvPr id="4169" name="矩形 4168"/>
            <p:cNvSpPr/>
            <p:nvPr>
              <p:custDataLst>
                <p:tags r:id="rId76"/>
              </p:custDataLst>
            </p:nvPr>
          </p:nvSpPr>
          <p:spPr>
            <a:xfrm>
              <a:off x="1085" y="748"/>
              <a:ext cx="76" cy="1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just" eaLnBrk="0" hangingPunct="0"/>
              <a:r>
                <a:rPr lang="en-US" altLang="zh-CN" sz="157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zh-CN" sz="750">
                <a:latin typeface="Times New Roman" panose="02020603050405020304" pitchFamily="18" charset="0"/>
              </a:endParaRPr>
            </a:p>
          </p:txBody>
        </p:sp>
        <p:sp>
          <p:nvSpPr>
            <p:cNvPr id="4170" name="矩形 4169"/>
            <p:cNvSpPr/>
            <p:nvPr>
              <p:custDataLst>
                <p:tags r:id="rId77"/>
              </p:custDataLst>
            </p:nvPr>
          </p:nvSpPr>
          <p:spPr>
            <a:xfrm>
              <a:off x="1112" y="501"/>
              <a:ext cx="76" cy="1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just" eaLnBrk="0" hangingPunct="0"/>
              <a:r>
                <a:rPr lang="en-US" altLang="zh-CN" sz="157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zh-CN" sz="750">
                <a:latin typeface="Times New Roman" panose="02020603050405020304" pitchFamily="18" charset="0"/>
              </a:endParaRPr>
            </a:p>
          </p:txBody>
        </p:sp>
        <p:sp>
          <p:nvSpPr>
            <p:cNvPr id="4171" name="矩形 4170"/>
            <p:cNvSpPr/>
            <p:nvPr>
              <p:custDataLst>
                <p:tags r:id="rId78"/>
              </p:custDataLst>
            </p:nvPr>
          </p:nvSpPr>
          <p:spPr>
            <a:xfrm>
              <a:off x="342" y="748"/>
              <a:ext cx="76" cy="1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just" eaLnBrk="0" hangingPunct="0"/>
              <a:r>
                <a:rPr lang="en-US" altLang="zh-CN" sz="157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zh-CN" sz="750">
                <a:latin typeface="Times New Roman" panose="02020603050405020304" pitchFamily="18" charset="0"/>
              </a:endParaRPr>
            </a:p>
          </p:txBody>
        </p:sp>
        <p:sp>
          <p:nvSpPr>
            <p:cNvPr id="4172" name="矩形 4171"/>
            <p:cNvSpPr/>
            <p:nvPr>
              <p:custDataLst>
                <p:tags r:id="rId79"/>
              </p:custDataLst>
            </p:nvPr>
          </p:nvSpPr>
          <p:spPr>
            <a:xfrm>
              <a:off x="369" y="501"/>
              <a:ext cx="76" cy="1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just" eaLnBrk="0" hangingPunct="0"/>
              <a:r>
                <a:rPr lang="en-US" altLang="zh-CN" sz="157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zh-CN" sz="750">
                <a:latin typeface="Times New Roman" panose="02020603050405020304" pitchFamily="18" charset="0"/>
              </a:endParaRPr>
            </a:p>
          </p:txBody>
        </p:sp>
        <p:sp>
          <p:nvSpPr>
            <p:cNvPr id="4173" name="矩形 4172"/>
            <p:cNvSpPr/>
            <p:nvPr>
              <p:custDataLst>
                <p:tags r:id="rId80"/>
              </p:custDataLst>
            </p:nvPr>
          </p:nvSpPr>
          <p:spPr>
            <a:xfrm>
              <a:off x="805" y="627"/>
              <a:ext cx="170" cy="1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just" eaLnBrk="0" hangingPunct="0"/>
              <a:r>
                <a:rPr lang="zh-CN" altLang="en-US" sz="1570">
                  <a:solidFill>
                    <a:srgbClr val="000000"/>
                  </a:solidFill>
                  <a:latin typeface="宋体" panose="02010600030101010101" pitchFamily="2" charset="-122"/>
                </a:rPr>
                <a:t>或</a:t>
              </a:r>
              <a:endParaRPr lang="zh-CN" altLang="en-US" sz="75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174" name="组合 4173"/>
          <p:cNvGrpSpPr/>
          <p:nvPr>
            <p:custDataLst>
              <p:tags r:id="rId81"/>
            </p:custDataLst>
          </p:nvPr>
        </p:nvGrpSpPr>
        <p:grpSpPr>
          <a:xfrm>
            <a:off x="5769187" y="2231661"/>
            <a:ext cx="2204344" cy="846819"/>
            <a:chOff x="0" y="0"/>
            <a:chExt cx="1856" cy="713"/>
          </a:xfrm>
        </p:grpSpPr>
        <p:sp>
          <p:nvSpPr>
            <p:cNvPr id="4175" name="矩形标注 4174"/>
            <p:cNvSpPr/>
            <p:nvPr>
              <p:custDataLst>
                <p:tags r:id="rId82"/>
              </p:custDataLst>
            </p:nvPr>
          </p:nvSpPr>
          <p:spPr>
            <a:xfrm>
              <a:off x="0" y="0"/>
              <a:ext cx="1856" cy="713"/>
            </a:xfrm>
            <a:prstGeom prst="wedgeRectCallout">
              <a:avLst>
                <a:gd name="adj1" fmla="val 15731"/>
                <a:gd name="adj2" fmla="val -105120"/>
              </a:avLst>
            </a:prstGeom>
            <a:solidFill>
              <a:srgbClr val="FFFF99"/>
            </a:solidFill>
            <a:ln w="3175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algn="ctr" eaLnBrk="0" hangingPunct="0"/>
              <a:endParaRPr sz="1345">
                <a:latin typeface="Times New Roman" panose="02020603050405020304" pitchFamily="18" charset="0"/>
              </a:endParaRPr>
            </a:p>
          </p:txBody>
        </p:sp>
        <p:pic>
          <p:nvPicPr>
            <p:cNvPr id="4176" name="图片 4175"/>
            <p:cNvPicPr/>
            <p:nvPr>
              <p:custDataLst>
                <p:tags r:id="rId83"/>
              </p:custDataLst>
            </p:nvPr>
          </p:nvPicPr>
          <p:blipFill>
            <a:blip r:embed="rId84"/>
            <a:stretch>
              <a:fillRect/>
            </a:stretch>
          </p:blipFill>
          <p:spPr>
            <a:xfrm>
              <a:off x="32" y="97"/>
              <a:ext cx="1824" cy="586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2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51467" y="2269499"/>
            <a:ext cx="184731" cy="29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345"/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258343" y="1191219"/>
          <a:ext cx="1134814" cy="730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公式" r:id="rId3" imgW="609600" imgH="393700" progId="Equation.3">
                  <p:embed/>
                </p:oleObj>
              </mc:Choice>
              <mc:Fallback>
                <p:oleObj name="公式" r:id="rId3" imgW="609600" imgH="3937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258343" y="1191219"/>
                        <a:ext cx="1134814" cy="7304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3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22494" y="256016"/>
            <a:ext cx="20617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/>
              <a:t>求不等式的解集 </a:t>
            </a:r>
            <a:endParaRPr lang="zh-CN" altLang="en-US" sz="2000" b="1"/>
          </a:p>
        </p:txBody>
      </p:sp>
      <p:graphicFrame>
        <p:nvGraphicFramePr>
          <p:cNvPr id="12295" name="Object 7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3302102" y="1176419"/>
          <a:ext cx="1308488" cy="763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公式" r:id="rId7" imgW="673100" imgH="393700" progId="Equation.3">
                  <p:embed/>
                </p:oleObj>
              </mc:Choice>
              <mc:Fallback>
                <p:oleObj name="公式" r:id="rId7" imgW="673100" imgH="3937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302102" y="1176419"/>
                        <a:ext cx="1308488" cy="7630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5519535" y="1158590"/>
          <a:ext cx="1574611" cy="763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Equation" r:id="rId10" imgW="688975" imgH="334645" progId="Equation.DSMT4">
                  <p:embed/>
                </p:oleObj>
              </mc:Choice>
              <mc:Fallback>
                <p:oleObj name="Equation" r:id="rId10" imgW="688975" imgH="334645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519535" y="1158590"/>
                        <a:ext cx="1574611" cy="7630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10"/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1151467" y="2109329"/>
          <a:ext cx="3112923" cy="1319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公式" r:id="rId13" imgW="1497965" imgH="635000" progId="Equation.3">
                  <p:embed/>
                </p:oleObj>
              </mc:Choice>
              <mc:Fallback>
                <p:oleObj name="公式" r:id="rId13" imgW="1497965" imgH="6350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151467" y="2109329"/>
                        <a:ext cx="3112923" cy="13195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0" name="Object 12"/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4743027" y="2565400"/>
          <a:ext cx="2982278" cy="948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公式" r:id="rId16" imgW="1435100" imgH="457200" progId="Equation.3">
                  <p:embed/>
                </p:oleObj>
              </mc:Choice>
              <mc:Fallback>
                <p:oleObj name="公式" r:id="rId16" imgW="1435100" imgH="4572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743027" y="2565400"/>
                        <a:ext cx="2982278" cy="9489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1" name="Object 13"/>
          <p:cNvGraphicFramePr>
            <a:graphicFrameLocks noChangeAspect="1"/>
          </p:cNvGraphicFramePr>
          <p:nvPr>
            <p:custDataLst>
              <p:tags r:id="rId18"/>
            </p:custDataLst>
          </p:nvPr>
        </p:nvGraphicFramePr>
        <p:xfrm>
          <a:off x="1322493" y="2964462"/>
          <a:ext cx="2216221" cy="1319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公式" r:id="rId19" imgW="1066165" imgH="635000" progId="Equation.3">
                  <p:embed/>
                </p:oleObj>
              </mc:Choice>
              <mc:Fallback>
                <p:oleObj name="公式" r:id="rId19" imgW="1066165" imgH="6350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322493" y="2964462"/>
                        <a:ext cx="2216221" cy="13195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2" name="Object 14"/>
          <p:cNvGraphicFramePr>
            <a:graphicFrameLocks noChangeAspect="1"/>
          </p:cNvGraphicFramePr>
          <p:nvPr>
            <p:custDataLst>
              <p:tags r:id="rId21"/>
            </p:custDataLst>
          </p:nvPr>
        </p:nvGraphicFramePr>
        <p:xfrm>
          <a:off x="1322493" y="3933613"/>
          <a:ext cx="3192498" cy="422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公式" r:id="rId22" imgW="1536065" imgH="203200" progId="Equation.3">
                  <p:embed/>
                </p:oleObj>
              </mc:Choice>
              <mc:Fallback>
                <p:oleObj name="公式" r:id="rId22" imgW="1536065" imgH="2032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322493" y="3933613"/>
                        <a:ext cx="3192498" cy="4228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3" name="Object 15"/>
          <p:cNvGraphicFramePr>
            <a:graphicFrameLocks noChangeAspect="1"/>
          </p:cNvGraphicFramePr>
          <p:nvPr>
            <p:custDataLst>
              <p:tags r:id="rId24"/>
            </p:custDataLst>
          </p:nvPr>
        </p:nvGraphicFramePr>
        <p:xfrm>
          <a:off x="1721555" y="4446694"/>
          <a:ext cx="2058259" cy="448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公式" r:id="rId25" imgW="989965" imgH="215900" progId="Equation.3">
                  <p:embed/>
                </p:oleObj>
              </mc:Choice>
              <mc:Fallback>
                <p:oleObj name="公式" r:id="rId25" imgW="989965" imgH="2159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721555" y="4446694"/>
                        <a:ext cx="2058259" cy="4489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4" name="Object 16"/>
          <p:cNvGraphicFramePr>
            <a:graphicFrameLocks noChangeAspect="1"/>
          </p:cNvGraphicFramePr>
          <p:nvPr>
            <p:custDataLst>
              <p:tags r:id="rId27"/>
            </p:custDataLst>
          </p:nvPr>
        </p:nvGraphicFramePr>
        <p:xfrm>
          <a:off x="4400973" y="2109329"/>
          <a:ext cx="3325519" cy="527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公式" r:id="rId28" imgW="1600200" imgH="254000" progId="Equation.3">
                  <p:embed/>
                </p:oleObj>
              </mc:Choice>
              <mc:Fallback>
                <p:oleObj name="公式" r:id="rId28" imgW="1600200" imgH="2540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400973" y="2109329"/>
                        <a:ext cx="3325519" cy="527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5" name="Object 17"/>
          <p:cNvGraphicFramePr>
            <a:graphicFrameLocks noChangeAspect="1"/>
          </p:cNvGraphicFramePr>
          <p:nvPr>
            <p:custDataLst>
              <p:tags r:id="rId30"/>
            </p:custDataLst>
          </p:nvPr>
        </p:nvGraphicFramePr>
        <p:xfrm>
          <a:off x="4743027" y="3477542"/>
          <a:ext cx="2611720" cy="475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公式" r:id="rId31" imgW="1257300" imgH="228600" progId="Equation.3">
                  <p:embed/>
                </p:oleObj>
              </mc:Choice>
              <mc:Fallback>
                <p:oleObj name="公式" r:id="rId31" imgW="1257300" imgH="2286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743027" y="3477542"/>
                        <a:ext cx="2611720" cy="4750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6" name="Object 18"/>
          <p:cNvGraphicFramePr>
            <a:graphicFrameLocks noChangeAspect="1"/>
          </p:cNvGraphicFramePr>
          <p:nvPr>
            <p:custDataLst>
              <p:tags r:id="rId33"/>
            </p:custDataLst>
          </p:nvPr>
        </p:nvGraphicFramePr>
        <p:xfrm>
          <a:off x="5371313" y="4457383"/>
          <a:ext cx="1846850" cy="448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公式" r:id="rId34" imgW="888365" imgH="215900" progId="Equation.3">
                  <p:embed/>
                </p:oleObj>
              </mc:Choice>
              <mc:Fallback>
                <p:oleObj name="公式" r:id="rId34" imgW="888365" imgH="2159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371313" y="4457383"/>
                        <a:ext cx="1846850" cy="4489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7" name="Object 19"/>
          <p:cNvGraphicFramePr>
            <a:graphicFrameLocks noChangeAspect="1"/>
          </p:cNvGraphicFramePr>
          <p:nvPr>
            <p:custDataLst>
              <p:tags r:id="rId36"/>
            </p:custDataLst>
          </p:nvPr>
        </p:nvGraphicFramePr>
        <p:xfrm>
          <a:off x="4743027" y="3933613"/>
          <a:ext cx="2876574" cy="422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公式" r:id="rId37" imgW="1384300" imgH="203200" progId="Equation.3">
                  <p:embed/>
                </p:oleObj>
              </mc:Choice>
              <mc:Fallback>
                <p:oleObj name="公式" r:id="rId37" imgW="1384300" imgH="2032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743027" y="3933613"/>
                        <a:ext cx="2876574" cy="4228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矩形 91141"/>
          <p:cNvSpPr/>
          <p:nvPr>
            <p:custDataLst>
              <p:tags r:id="rId39"/>
            </p:custDataLst>
          </p:nvPr>
        </p:nvSpPr>
        <p:spPr>
          <a:xfrm>
            <a:off x="210820" y="225687"/>
            <a:ext cx="1881293" cy="46076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395" b="1">
                <a:solidFill>
                  <a:srgbClr val="0000FF"/>
                </a:solidFill>
              </a:rPr>
              <a:t>练一练</a:t>
            </a:r>
            <a:endParaRPr lang="zh-CN" altLang="en-US" sz="2395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01115" y="171027"/>
            <a:ext cx="6792372" cy="50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695" b="1">
                <a:solidFill>
                  <a:schemeClr val="tx2"/>
                </a:solidFill>
              </a:rPr>
              <a:t>小结</a:t>
            </a:r>
            <a:endParaRPr lang="zh-CN" altLang="en-US" sz="2695" b="1">
              <a:solidFill>
                <a:schemeClr val="tx2"/>
              </a:solidFill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22494" y="513080"/>
            <a:ext cx="5984746" cy="50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695" b="1">
                <a:solidFill>
                  <a:srgbClr val="FF0066"/>
                </a:solidFill>
              </a:rPr>
              <a:t>1   </a:t>
            </a:r>
            <a:r>
              <a:rPr lang="zh-CN" altLang="en-US" sz="2695" b="1">
                <a:solidFill>
                  <a:srgbClr val="FF0066"/>
                </a:solidFill>
              </a:rPr>
              <a:t>分式不等式的求解通法：</a:t>
            </a:r>
            <a:endParaRPr lang="zh-CN" altLang="en-US" sz="2695" b="1">
              <a:solidFill>
                <a:srgbClr val="FF0066"/>
              </a:solidFill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51467" y="912142"/>
            <a:ext cx="7183120" cy="1335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95" b="1">
                <a:solidFill>
                  <a:schemeClr val="tx2"/>
                </a:solidFill>
              </a:rPr>
              <a:t>（</a:t>
            </a:r>
            <a:r>
              <a:rPr lang="en-US" altLang="zh-CN" sz="2695" b="1">
                <a:solidFill>
                  <a:schemeClr val="tx2"/>
                </a:solidFill>
              </a:rPr>
              <a:t>1</a:t>
            </a:r>
            <a:r>
              <a:rPr lang="zh-CN" altLang="en-US" sz="2695" b="1">
                <a:solidFill>
                  <a:schemeClr val="tx2"/>
                </a:solidFill>
              </a:rPr>
              <a:t>）标准化：①</a:t>
            </a:r>
            <a:r>
              <a:rPr lang="zh-CN" altLang="en-US" sz="2695" b="1">
                <a:solidFill>
                  <a:srgbClr val="0000FF"/>
                </a:solidFill>
              </a:rPr>
              <a:t>右边化零</a:t>
            </a:r>
            <a:r>
              <a:rPr lang="zh-CN" altLang="en-US" sz="2695" b="1">
                <a:solidFill>
                  <a:schemeClr val="tx2"/>
                </a:solidFill>
              </a:rPr>
              <a:t>②</a:t>
            </a:r>
            <a:r>
              <a:rPr lang="zh-CN" altLang="en-US" sz="2695" b="1">
                <a:solidFill>
                  <a:srgbClr val="0000FF"/>
                </a:solidFill>
              </a:rPr>
              <a:t>通分</a:t>
            </a:r>
            <a:r>
              <a:rPr lang="zh-CN" altLang="zh-CN" sz="2695" b="1">
                <a:solidFill>
                  <a:schemeClr val="tx2"/>
                </a:solidFill>
              </a:rPr>
              <a:t>③</a:t>
            </a:r>
            <a:r>
              <a:rPr lang="zh-CN" altLang="en-US" sz="2695" b="1">
                <a:solidFill>
                  <a:srgbClr val="0000FF"/>
                </a:solidFill>
              </a:rPr>
              <a:t>系数化正</a:t>
            </a:r>
            <a:r>
              <a:rPr lang="en-US" altLang="zh-CN" sz="2695" b="1">
                <a:solidFill>
                  <a:schemeClr val="tx2"/>
                </a:solidFill>
              </a:rPr>
              <a:t>.</a:t>
            </a:r>
            <a:endParaRPr lang="en-US" altLang="zh-CN" sz="2695" b="1">
              <a:solidFill>
                <a:schemeClr val="tx2"/>
              </a:solidFill>
            </a:endParaRPr>
          </a:p>
          <a:p>
            <a:pPr eaLnBrk="1" hangingPunct="1"/>
            <a:r>
              <a:rPr lang="zh-CN" altLang="en-US" sz="2695" b="1">
                <a:solidFill>
                  <a:schemeClr val="tx2"/>
                </a:solidFill>
              </a:rPr>
              <a:t>（</a:t>
            </a:r>
            <a:r>
              <a:rPr lang="en-US" altLang="zh-CN" sz="2695" b="1">
                <a:solidFill>
                  <a:schemeClr val="tx2"/>
                </a:solidFill>
              </a:rPr>
              <a:t>2</a:t>
            </a:r>
            <a:r>
              <a:rPr lang="zh-CN" altLang="en-US" sz="2695" b="1">
                <a:solidFill>
                  <a:schemeClr val="tx2"/>
                </a:solidFill>
              </a:rPr>
              <a:t>）转换：化为整式不等式（组）</a:t>
            </a:r>
            <a:endParaRPr lang="zh-CN" altLang="en-US" sz="2695" b="1">
              <a:solidFill>
                <a:schemeClr val="tx2"/>
              </a:solidFill>
            </a:endParaRPr>
          </a:p>
          <a:p>
            <a:pPr eaLnBrk="1" hangingPunct="1"/>
            <a:endParaRPr lang="en-US" altLang="zh-CN" sz="2695" b="1"/>
          </a:p>
        </p:txBody>
      </p:sp>
      <p:sp>
        <p:nvSpPr>
          <p:cNvPr id="21509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22494" y="1710267"/>
            <a:ext cx="5851725" cy="50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695" b="1">
                <a:solidFill>
                  <a:srgbClr val="FF0066"/>
                </a:solidFill>
              </a:rPr>
              <a:t>2    </a:t>
            </a:r>
            <a:r>
              <a:rPr lang="zh-CN" altLang="en-US" sz="2695" b="1">
                <a:solidFill>
                  <a:srgbClr val="FF0066"/>
                </a:solidFill>
              </a:rPr>
              <a:t>应注意的问题：</a:t>
            </a:r>
            <a:endParaRPr lang="zh-CN" altLang="en-US" sz="2695" b="1">
              <a:solidFill>
                <a:srgbClr val="FF0066"/>
              </a:solidFill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33652" y="2110517"/>
            <a:ext cx="6858882" cy="340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95" b="1">
                <a:solidFill>
                  <a:schemeClr val="tx2"/>
                </a:solidFill>
              </a:rPr>
              <a:t>（</a:t>
            </a:r>
            <a:r>
              <a:rPr lang="en-US" altLang="zh-CN" sz="2695" b="1">
                <a:solidFill>
                  <a:schemeClr val="tx2"/>
                </a:solidFill>
              </a:rPr>
              <a:t>1</a:t>
            </a:r>
            <a:r>
              <a:rPr lang="zh-CN" altLang="en-US" sz="2695" b="1">
                <a:solidFill>
                  <a:schemeClr val="tx2"/>
                </a:solidFill>
              </a:rPr>
              <a:t>）标准化之前不要去分母；只有确定分母恒正或恒负时才可以去分母。</a:t>
            </a:r>
            <a:endParaRPr lang="zh-CN" altLang="en-US" sz="2695" b="1">
              <a:solidFill>
                <a:schemeClr val="tx2"/>
              </a:solidFill>
            </a:endParaRPr>
          </a:p>
          <a:p>
            <a:pPr eaLnBrk="1" hangingPunct="1"/>
            <a:r>
              <a:rPr lang="zh-CN" altLang="en-US" sz="2695" b="1">
                <a:solidFill>
                  <a:schemeClr val="tx2"/>
                </a:solidFill>
              </a:rPr>
              <a:t>（</a:t>
            </a:r>
            <a:r>
              <a:rPr lang="en-US" altLang="zh-CN" sz="2695" b="1">
                <a:solidFill>
                  <a:schemeClr val="tx2"/>
                </a:solidFill>
              </a:rPr>
              <a:t>2</a:t>
            </a:r>
            <a:r>
              <a:rPr lang="zh-CN" altLang="en-US" sz="2695" b="1">
                <a:solidFill>
                  <a:schemeClr val="tx2"/>
                </a:solidFill>
              </a:rPr>
              <a:t>）解不等式中的每一步要求“等价”即同</a:t>
            </a:r>
            <a:r>
              <a:rPr lang="zh-CN" altLang="en-US" sz="2695" b="1">
                <a:solidFill>
                  <a:srgbClr val="0000FF"/>
                </a:solidFill>
              </a:rPr>
              <a:t>解变形</a:t>
            </a:r>
            <a:endParaRPr lang="zh-CN" altLang="en-US" sz="2695" b="1">
              <a:solidFill>
                <a:srgbClr val="0000FF"/>
              </a:solidFill>
            </a:endParaRPr>
          </a:p>
          <a:p>
            <a:pPr eaLnBrk="1" hangingPunct="1"/>
            <a:r>
              <a:rPr lang="zh-CN" altLang="en-US" sz="2695" b="1">
                <a:solidFill>
                  <a:schemeClr val="tx2"/>
                </a:solidFill>
              </a:rPr>
              <a:t>（</a:t>
            </a:r>
            <a:r>
              <a:rPr lang="en-US" altLang="zh-CN" sz="2695" b="1">
                <a:solidFill>
                  <a:schemeClr val="tx2"/>
                </a:solidFill>
              </a:rPr>
              <a:t>3</a:t>
            </a:r>
            <a:r>
              <a:rPr lang="zh-CN" altLang="en-US" sz="2695" b="1">
                <a:solidFill>
                  <a:schemeClr val="tx2"/>
                </a:solidFill>
              </a:rPr>
              <a:t>）</a:t>
            </a:r>
            <a:r>
              <a:rPr lang="zh-CN" altLang="en-US" sz="2695" b="1"/>
              <a:t>对应的方程如果出现多个根，利用穿根法写出对应不等式的解集</a:t>
            </a:r>
            <a:endParaRPr lang="zh-CN" altLang="en-US" sz="2695" b="1"/>
          </a:p>
          <a:p>
            <a:pPr eaLnBrk="1" hangingPunct="1"/>
            <a:r>
              <a:rPr lang="zh-CN" altLang="en-US" sz="2695" b="1"/>
              <a:t>（</a:t>
            </a:r>
            <a:r>
              <a:rPr lang="en-US" altLang="zh-CN" sz="2695" b="1"/>
              <a:t>4</a:t>
            </a:r>
            <a:r>
              <a:rPr lang="zh-CN" altLang="en-US" sz="2695" b="1"/>
              <a:t>）</a:t>
            </a:r>
            <a:r>
              <a:rPr lang="zh-CN" altLang="en-US" sz="2695" b="1">
                <a:solidFill>
                  <a:schemeClr val="tx2"/>
                </a:solidFill>
              </a:rPr>
              <a:t>结果用集合的形式表示</a:t>
            </a:r>
            <a:endParaRPr lang="zh-CN" altLang="en-US" sz="2695" b="1">
              <a:solidFill>
                <a:schemeClr val="tx2"/>
              </a:solidFill>
            </a:endParaRPr>
          </a:p>
          <a:p>
            <a:pPr eaLnBrk="1" hangingPunct="1"/>
            <a:endParaRPr lang="en-US" altLang="zh-CN" sz="2695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/>
      <p:bldP spid="21508" grpId="0"/>
      <p:bldP spid="21509" grpId="0"/>
      <p:bldP spid="215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4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36511" y="682920"/>
          <a:ext cx="2850444" cy="1133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Equation" r:id="rId2" imgW="888365" imgH="354330" progId="Equation.DSMT4">
                  <p:embed/>
                </p:oleObj>
              </mc:Choice>
              <mc:Fallback>
                <p:oleObj name="Equation" r:id="rId2" imgW="888365" imgH="35433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436511" y="682920"/>
                        <a:ext cx="2850444" cy="11330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436511" y="2130708"/>
          <a:ext cx="2793436" cy="1110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Equation" r:id="rId5" imgW="888365" imgH="354330" progId="Equation.DSMT4">
                  <p:embed/>
                </p:oleObj>
              </mc:Choice>
              <mc:Fallback>
                <p:oleObj name="Equation" r:id="rId5" imgW="888365" imgH="35433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436511" y="2130708"/>
                        <a:ext cx="2793436" cy="11104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36511" y="171027"/>
            <a:ext cx="3705578" cy="50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95" b="1">
                <a:solidFill>
                  <a:schemeClr val="tx2"/>
                </a:solidFill>
              </a:rPr>
              <a:t>试解不等式</a:t>
            </a:r>
            <a:endParaRPr lang="zh-CN" altLang="en-US" sz="2695" b="1">
              <a:solidFill>
                <a:schemeClr val="tx2"/>
              </a:solidFill>
            </a:endParaRPr>
          </a:p>
        </p:txBody>
      </p:sp>
      <p:sp>
        <p:nvSpPr>
          <p:cNvPr id="22535" name="Rectangle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607538" y="3648569"/>
            <a:ext cx="6156960" cy="136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en-US" sz="2990">
                <a:solidFill>
                  <a:srgbClr val="0000FF"/>
                </a:solidFill>
                <a:ea typeface="华文中宋" panose="02010600040101010101" pitchFamily="2" charset="-122"/>
              </a:rPr>
              <a:t>对于分子、分母可约分的分式不等式，先约去公因式，再把它等价转换成前面讨论过的情形。</a:t>
            </a:r>
            <a:endParaRPr lang="zh-CN" altLang="en-US" sz="2990">
              <a:solidFill>
                <a:srgbClr val="0000FF"/>
              </a:solidFill>
              <a:ea typeface="华文中宋" panose="02010600040101010101" pitchFamily="2" charset="-122"/>
            </a:endParaRPr>
          </a:p>
        </p:txBody>
      </p:sp>
      <p:graphicFrame>
        <p:nvGraphicFramePr>
          <p:cNvPr id="22536" name="Object 8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4400974" y="1539240"/>
          <a:ext cx="3420533" cy="440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公式" r:id="rId10" imgW="1416685" imgH="180340" progId="Equation.3">
                  <p:embed/>
                </p:oleObj>
              </mc:Choice>
              <mc:Fallback>
                <p:oleObj name="公式" r:id="rId10" imgW="1416685" imgH="18034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400974" y="1539240"/>
                        <a:ext cx="3420533" cy="4406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7" name="Object 9"/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4343965" y="912142"/>
          <a:ext cx="3420533" cy="552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公式" r:id="rId13" imgW="1062355" imgH="173990" progId="Equation.3">
                  <p:embed/>
                </p:oleObj>
              </mc:Choice>
              <mc:Fallback>
                <p:oleObj name="公式" r:id="rId13" imgW="1062355" imgH="17399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343965" y="912142"/>
                        <a:ext cx="3420533" cy="5522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8" name="Object 10"/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4172938" y="3078480"/>
          <a:ext cx="3819596" cy="492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公式" r:id="rId16" imgW="1416685" imgH="180340" progId="Equation.3">
                  <p:embed/>
                </p:oleObj>
              </mc:Choice>
              <mc:Fallback>
                <p:oleObj name="公式" r:id="rId16" imgW="1416685" imgH="18034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172938" y="3078480"/>
                        <a:ext cx="3819596" cy="4928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9" name="Object 11"/>
          <p:cNvGraphicFramePr>
            <a:graphicFrameLocks noChangeAspect="1"/>
          </p:cNvGraphicFramePr>
          <p:nvPr>
            <p:custDataLst>
              <p:tags r:id="rId18"/>
            </p:custDataLst>
          </p:nvPr>
        </p:nvGraphicFramePr>
        <p:xfrm>
          <a:off x="4343965" y="2052320"/>
          <a:ext cx="3222190" cy="1114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公式" r:id="rId19" imgW="1113790" imgH="386080" progId="Equation.3">
                  <p:embed/>
                </p:oleObj>
              </mc:Choice>
              <mc:Fallback>
                <p:oleObj name="公式" r:id="rId19" imgW="1113790" imgH="38608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343965" y="2052320"/>
                        <a:ext cx="3222190" cy="11140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4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488831" y="1539240"/>
          <a:ext cx="3420533" cy="1251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公式" r:id="rId2" imgW="1066165" imgH="393700" progId="Equation.3">
                  <p:embed/>
                </p:oleObj>
              </mc:Choice>
              <mc:Fallback>
                <p:oleObj name="公式" r:id="rId2" imgW="1066165" imgH="3937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488831" y="1539240"/>
                        <a:ext cx="3420533" cy="12518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93520" y="954722"/>
            <a:ext cx="4767652" cy="59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90" b="1"/>
              <a:t>例</a:t>
            </a:r>
            <a:r>
              <a:rPr lang="en-US" altLang="zh-CN" sz="3290" b="1"/>
              <a:t>3</a:t>
            </a:r>
            <a:r>
              <a:rPr lang="zh-CN" altLang="en-US" sz="3290" b="1"/>
              <a:t>：求不等式的解集： </a:t>
            </a:r>
            <a:endParaRPr lang="zh-CN" altLang="en-US" sz="3290" b="1"/>
          </a:p>
        </p:txBody>
      </p:sp>
      <p:sp>
        <p:nvSpPr>
          <p:cNvPr id="9223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436511" y="171027"/>
            <a:ext cx="3306516" cy="64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590" b="1">
                <a:solidFill>
                  <a:srgbClr val="0000FF"/>
                </a:solidFill>
              </a:rPr>
              <a:t>综合运用</a:t>
            </a:r>
            <a:endParaRPr lang="zh-CN" altLang="en-US" sz="3590" b="1">
              <a:solidFill>
                <a:srgbClr val="0000FF"/>
              </a:solidFill>
            </a:endParaRPr>
          </a:p>
        </p:txBody>
      </p:sp>
      <p:graphicFrame>
        <p:nvGraphicFramePr>
          <p:cNvPr id="14344" name="Object 8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1778565" y="3363524"/>
          <a:ext cx="4902764" cy="484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公式" r:id="rId7" imgW="2183765" imgH="215900" progId="Equation.3">
                  <p:embed/>
                </p:oleObj>
              </mc:Choice>
              <mc:Fallback>
                <p:oleObj name="公式" r:id="rId7" imgW="2183765" imgH="2159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778565" y="3363524"/>
                        <a:ext cx="4902764" cy="4845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5" name="Object 9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1151467" y="2793436"/>
          <a:ext cx="4104640" cy="513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公式" r:id="rId10" imgW="1726565" imgH="215900" progId="Equation.3">
                  <p:embed/>
                </p:oleObj>
              </mc:Choice>
              <mc:Fallback>
                <p:oleObj name="公式" r:id="rId10" imgW="1726565" imgH="2159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151467" y="2793436"/>
                        <a:ext cx="4104640" cy="513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6" name="Object 10"/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1778565" y="3990622"/>
          <a:ext cx="4902764" cy="484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公式" r:id="rId13" imgW="2183765" imgH="215900" progId="Equation.3">
                  <p:embed/>
                </p:oleObj>
              </mc:Choice>
              <mc:Fallback>
                <p:oleObj name="公式" r:id="rId13" imgW="2183765" imgH="2159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778565" y="3990622"/>
                        <a:ext cx="4902764" cy="4845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41510" y="612669"/>
            <a:ext cx="1265090" cy="59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90" b="1"/>
              <a:t>例</a:t>
            </a:r>
            <a:r>
              <a:rPr lang="en-US" altLang="zh-CN" sz="3290" b="1"/>
              <a:t>4</a:t>
            </a:r>
            <a:r>
              <a:rPr lang="zh-CN" altLang="en-US" sz="3290" b="1"/>
              <a:t>：</a:t>
            </a:r>
            <a:endParaRPr lang="zh-CN" altLang="en-US" sz="3290" b="1"/>
          </a:p>
        </p:txBody>
      </p:sp>
      <p:graphicFrame>
        <p:nvGraphicFramePr>
          <p:cNvPr id="10242" name="Object 8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716867" y="301673"/>
          <a:ext cx="1710267" cy="1066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公式" r:id="rId3" imgW="622300" imgH="393700" progId="Equation.3">
                  <p:embed/>
                </p:oleObj>
              </mc:Choice>
              <mc:Fallback>
                <p:oleObj name="公式" r:id="rId3" imgW="622300" imgH="3937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716867" y="301673"/>
                        <a:ext cx="1710267" cy="10665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2006600" y="1425222"/>
          <a:ext cx="2166338" cy="568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公式" r:id="rId6" imgW="824865" imgH="215900" progId="Equation.3">
                  <p:embed/>
                </p:oleObj>
              </mc:Choice>
              <mc:Fallback>
                <p:oleObj name="公式" r:id="rId6" imgW="824865" imgH="2159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006600" y="1425222"/>
                        <a:ext cx="2166338" cy="5689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778565" y="612669"/>
            <a:ext cx="1877437" cy="59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90" b="1">
                <a:latin typeface="Times New Roman" panose="02020603050405020304" pitchFamily="18" charset="0"/>
                <a:cs typeface="Times New Roman" panose="02020603050405020304" pitchFamily="18" charset="0"/>
              </a:rPr>
              <a:t>若不等式</a:t>
            </a:r>
            <a:endParaRPr lang="zh-CN" altLang="en-US" sz="3290" b="1"/>
          </a:p>
        </p:txBody>
      </p:sp>
      <p:sp>
        <p:nvSpPr>
          <p:cNvPr id="10250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427134" y="612669"/>
            <a:ext cx="1877437" cy="59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90" b="1">
                <a:latin typeface="Times New Roman" panose="02020603050405020304" pitchFamily="18" charset="0"/>
                <a:cs typeface="Times New Roman" panose="02020603050405020304" pitchFamily="18" charset="0"/>
              </a:rPr>
              <a:t>的解集是</a:t>
            </a:r>
            <a:endParaRPr lang="zh-CN" altLang="en-US" sz="3290" b="1"/>
          </a:p>
        </p:txBody>
      </p:sp>
      <p:sp>
        <p:nvSpPr>
          <p:cNvPr id="15373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115929" y="1353784"/>
            <a:ext cx="2417650" cy="59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9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sz="3290" b="1">
                <a:latin typeface="Times New Roman" panose="02020603050405020304" pitchFamily="18" charset="0"/>
                <a:cs typeface="Times New Roman" panose="02020603050405020304" pitchFamily="18" charset="0"/>
              </a:rPr>
              <a:t>求</a:t>
            </a:r>
            <a:r>
              <a:rPr lang="en-US" altLang="zh-CN" sz="329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3290" b="1">
                <a:latin typeface="Times New Roman" panose="02020603050405020304" pitchFamily="18" charset="0"/>
                <a:cs typeface="Times New Roman" panose="02020603050405020304" pitchFamily="18" charset="0"/>
              </a:rPr>
              <a:t>的值。</a:t>
            </a:r>
            <a:r>
              <a:rPr lang="zh-CN" altLang="en-US" sz="3290" b="1"/>
              <a:t> </a:t>
            </a:r>
            <a:endParaRPr lang="zh-CN" altLang="en-US" sz="3290" b="1"/>
          </a:p>
        </p:txBody>
      </p:sp>
      <p:graphicFrame>
        <p:nvGraphicFramePr>
          <p:cNvPr id="15374" name="Object 14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1248857" y="2052321"/>
          <a:ext cx="4691356" cy="1484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公式" r:id="rId12" imgW="2005965" imgH="635000" progId="Equation.3">
                  <p:embed/>
                </p:oleObj>
              </mc:Choice>
              <mc:Fallback>
                <p:oleObj name="公式" r:id="rId12" imgW="2005965" imgH="6350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248857" y="2052321"/>
                        <a:ext cx="4691356" cy="14846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5" name="Object 15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2006600" y="3293451"/>
          <a:ext cx="2622409" cy="52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公式" r:id="rId15" imgW="1078865" imgH="215900" progId="Equation.3">
                  <p:embed/>
                </p:oleObj>
              </mc:Choice>
              <mc:Fallback>
                <p:oleObj name="公式" r:id="rId15" imgW="1078865" imgH="2159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006600" y="3293451"/>
                        <a:ext cx="2622409" cy="5261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16"/>
          <p:cNvGraphicFramePr>
            <a:graphicFrameLocks noChangeAspect="1"/>
          </p:cNvGraphicFramePr>
          <p:nvPr>
            <p:custDataLst>
              <p:tags r:id="rId17"/>
            </p:custDataLst>
          </p:nvPr>
        </p:nvGraphicFramePr>
        <p:xfrm>
          <a:off x="4629009" y="3021471"/>
          <a:ext cx="1482231" cy="104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公式" r:id="rId18" imgW="558800" imgH="393700" progId="Equation.3">
                  <p:embed/>
                </p:oleObj>
              </mc:Choice>
              <mc:Fallback>
                <p:oleObj name="公式" r:id="rId18" imgW="558800" imgH="3937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629009" y="3021471"/>
                        <a:ext cx="1482231" cy="104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7" name="Object 17"/>
          <p:cNvGraphicFramePr>
            <a:graphicFrameLocks noChangeAspect="1"/>
          </p:cNvGraphicFramePr>
          <p:nvPr>
            <p:custDataLst>
              <p:tags r:id="rId20"/>
            </p:custDataLst>
          </p:nvPr>
        </p:nvGraphicFramePr>
        <p:xfrm>
          <a:off x="4001911" y="4027441"/>
          <a:ext cx="1425222" cy="1103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公式" r:id="rId21" imgW="508000" imgH="393700" progId="Equation.3">
                  <p:embed/>
                </p:oleObj>
              </mc:Choice>
              <mc:Fallback>
                <p:oleObj name="公式" r:id="rId21" imgW="508000" imgH="3937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001911" y="4027441"/>
                        <a:ext cx="1425222" cy="11033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51467" y="456072"/>
            <a:ext cx="6126080" cy="107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kumimoji="1" lang="zh-CN" altLang="en-US" sz="2695" b="1">
                <a:latin typeface="Times New Roman" panose="02020603050405020304" pitchFamily="18" charset="0"/>
              </a:rPr>
              <a:t>例</a:t>
            </a:r>
            <a:r>
              <a:rPr kumimoji="1" lang="en-US" altLang="zh-CN" sz="2695" b="1">
                <a:latin typeface="Times New Roman" panose="02020603050405020304" pitchFamily="18" charset="0"/>
              </a:rPr>
              <a:t>5.</a:t>
            </a:r>
            <a:r>
              <a:rPr kumimoji="1" lang="zh-CN" altLang="en-US" sz="2695" b="1">
                <a:latin typeface="Times New Roman" panose="02020603050405020304" pitchFamily="18" charset="0"/>
              </a:rPr>
              <a:t>对任意</a:t>
            </a:r>
            <a:r>
              <a:rPr kumimoji="1" lang="en-US" altLang="zh-CN" sz="2695" b="1" err="1">
                <a:latin typeface="Times New Roman" panose="02020603050405020304" pitchFamily="18" charset="0"/>
              </a:rPr>
              <a:t>x∈R,</a:t>
            </a:r>
            <a:r>
              <a:rPr kumimoji="1" lang="zh-CN" altLang="en-US" sz="2695" b="1">
                <a:latin typeface="Times New Roman" panose="02020603050405020304" pitchFamily="18" charset="0"/>
              </a:rPr>
              <a:t>不等式                     </a:t>
            </a:r>
            <a:endParaRPr kumimoji="1" lang="zh-CN" altLang="en-US" sz="2695" b="1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5000"/>
              </a:lnSpc>
            </a:pPr>
            <a:r>
              <a:rPr kumimoji="1" lang="zh-CN" altLang="en-US" sz="2695" b="1">
                <a:latin typeface="Times New Roman" panose="02020603050405020304" pitchFamily="18" charset="0"/>
              </a:rPr>
              <a:t>      总成立</a:t>
            </a:r>
            <a:r>
              <a:rPr kumimoji="1" lang="en-US" altLang="zh-CN" sz="2695" b="1">
                <a:latin typeface="Times New Roman" panose="02020603050405020304" pitchFamily="18" charset="0"/>
              </a:rPr>
              <a:t>,</a:t>
            </a:r>
            <a:r>
              <a:rPr kumimoji="1" lang="zh-CN" altLang="en-US" sz="2695" b="1">
                <a:latin typeface="Times New Roman" panose="02020603050405020304" pitchFamily="18" charset="0"/>
              </a:rPr>
              <a:t>求正整数</a:t>
            </a:r>
            <a:r>
              <a:rPr kumimoji="1" lang="en-US" altLang="zh-CN" sz="2695" b="1" i="1">
                <a:latin typeface="Times New Roman" panose="02020603050405020304" pitchFamily="18" charset="0"/>
              </a:rPr>
              <a:t>k</a:t>
            </a:r>
            <a:r>
              <a:rPr kumimoji="1" lang="zh-CN" altLang="en-US" sz="2695" b="1">
                <a:latin typeface="Times New Roman" panose="02020603050405020304" pitchFamily="18" charset="0"/>
              </a:rPr>
              <a:t>的值</a:t>
            </a:r>
            <a:r>
              <a:rPr kumimoji="1" lang="en-US" altLang="zh-CN" sz="2695" b="1">
                <a:latin typeface="Times New Roman" panose="02020603050405020304" pitchFamily="18" charset="0"/>
              </a:rPr>
              <a:t>.</a:t>
            </a:r>
            <a:endParaRPr kumimoji="1" lang="en-US" altLang="zh-CN" sz="2695" b="1">
              <a:latin typeface="Times New Roman" panose="02020603050405020304" pitchFamily="18" charset="0"/>
            </a:endParaRPr>
          </a:p>
        </p:txBody>
      </p:sp>
      <p:graphicFrame>
        <p:nvGraphicFramePr>
          <p:cNvPr id="25605" name="Object 5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4857045" y="285045"/>
          <a:ext cx="2919330" cy="1028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Equation" r:id="rId3" imgW="856615" imgH="354330" progId="Equation.DSMT4">
                  <p:embed/>
                </p:oleObj>
              </mc:Choice>
              <mc:Fallback>
                <p:oleObj name="Equation" r:id="rId3" imgW="856615" imgH="35433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857045" y="285045"/>
                        <a:ext cx="2919330" cy="10285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7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1322493" y="1596249"/>
          <a:ext cx="6042942" cy="485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公式" r:id="rId6" imgW="2844800" imgH="228600" progId="Equation.3">
                  <p:embed/>
                </p:oleObj>
              </mc:Choice>
              <mc:Fallback>
                <p:oleObj name="公式" r:id="rId6" imgW="2844800" imgH="2286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322493" y="1596249"/>
                        <a:ext cx="6042942" cy="4857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8" name="Object 8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2006600" y="2052320"/>
          <a:ext cx="3819596" cy="463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公式" r:id="rId9" imgW="1777365" imgH="215900" progId="Equation.3">
                  <p:embed/>
                </p:oleObj>
              </mc:Choice>
              <mc:Fallback>
                <p:oleObj name="公式" r:id="rId9" imgW="1777365" imgH="2159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006600" y="2052320"/>
                        <a:ext cx="3819596" cy="4631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9" name="Object 9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2006600" y="2565400"/>
          <a:ext cx="5928924" cy="983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公式" r:id="rId12" imgW="2908300" imgH="482600" progId="Equation.3">
                  <p:embed/>
                </p:oleObj>
              </mc:Choice>
              <mc:Fallback>
                <p:oleObj name="公式" r:id="rId12" imgW="2908300" imgH="4826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006600" y="2565400"/>
                        <a:ext cx="5928924" cy="9834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0" name="Object 10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2063609" y="3762587"/>
          <a:ext cx="1653258" cy="439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公式" r:id="rId15" imgW="812165" imgH="215900" progId="Equation.3">
                  <p:embed/>
                </p:oleObj>
              </mc:Choice>
              <mc:Fallback>
                <p:oleObj name="公式" r:id="rId15" imgW="812165" imgH="2159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063609" y="3762587"/>
                        <a:ext cx="1653258" cy="4394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1" name="Object 11"/>
          <p:cNvGraphicFramePr>
            <a:graphicFrameLocks noChangeAspect="1"/>
          </p:cNvGraphicFramePr>
          <p:nvPr>
            <p:custDataLst>
              <p:tags r:id="rId17"/>
            </p:custDataLst>
          </p:nvPr>
        </p:nvGraphicFramePr>
        <p:xfrm>
          <a:off x="2006600" y="4389684"/>
          <a:ext cx="4161649" cy="523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公式" r:id="rId18" imgW="1713865" imgH="215900" progId="Equation.3">
                  <p:embed/>
                </p:oleObj>
              </mc:Choice>
              <mc:Fallback>
                <p:oleObj name="公式" r:id="rId18" imgW="1713865" imgH="2159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006600" y="4389684"/>
                        <a:ext cx="4161649" cy="5237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1152011" y="1016142"/>
            <a:ext cx="6320349" cy="1984233"/>
            <a:chOff x="3439609" y="-941899"/>
            <a:chExt cx="6335991" cy="1989145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clrChange>
                <a:clrFrom>
                  <a:srgbClr val="F6EE34"/>
                </a:clrFrom>
                <a:clrTo>
                  <a:srgbClr val="F6EE34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39609" y="-941899"/>
              <a:ext cx="2024355" cy="1989145"/>
            </a:xfrm>
            <a:prstGeom prst="rect">
              <a:avLst/>
            </a:prstGeom>
          </p:spPr>
        </p:pic>
        <p:cxnSp>
          <p:nvCxnSpPr>
            <p:cNvPr id="4" name="直接连接符 3"/>
            <p:cNvCxnSpPr/>
            <p:nvPr>
              <p:custDataLst>
                <p:tags r:id="rId4"/>
              </p:custDataLst>
            </p:nvPr>
          </p:nvCxnSpPr>
          <p:spPr>
            <a:xfrm>
              <a:off x="5463964" y="905547"/>
              <a:ext cx="4197057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13"/>
            <p:cNvSpPr txBox="1"/>
            <p:nvPr>
              <p:custDataLst>
                <p:tags r:id="rId5"/>
              </p:custDataLst>
            </p:nvPr>
          </p:nvSpPr>
          <p:spPr bwMode="auto">
            <a:xfrm>
              <a:off x="5757581" y="189624"/>
              <a:ext cx="4018019" cy="5862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3200" kern="0">
                  <a:solidFill>
                    <a:srgbClr val="00B05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2.</a:t>
              </a:r>
              <a:r>
                <a:rPr lang="zh-CN" altLang="en-US" sz="3200" kern="0">
                  <a:solidFill>
                    <a:srgbClr val="00B05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分式不等式的应用</a:t>
              </a:r>
              <a:endParaRPr lang="zh-CN" altLang="en-US" sz="3200" b="1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  <a:cs typeface="Gen Jyuu GothicL Medium" panose="020B0302020203020207" pitchFamily="34" charset="-128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11696" y="914111"/>
            <a:ext cx="6591871" cy="300254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圆角矩形 37889"/>
          <p:cNvSpPr/>
          <p:nvPr>
            <p:custDataLst>
              <p:tags r:id="rId1"/>
            </p:custDataLst>
          </p:nvPr>
        </p:nvSpPr>
        <p:spPr>
          <a:xfrm>
            <a:off x="1322493" y="114018"/>
            <a:ext cx="1596249" cy="45607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45"/>
          </a:p>
        </p:txBody>
      </p:sp>
      <p:sp>
        <p:nvSpPr>
          <p:cNvPr id="37891" name="文本框 37890"/>
          <p:cNvSpPr txBox="1"/>
          <p:nvPr>
            <p:custDataLst>
              <p:tags r:id="rId2"/>
            </p:custDataLst>
          </p:nvPr>
        </p:nvSpPr>
        <p:spPr>
          <a:xfrm>
            <a:off x="1379502" y="57009"/>
            <a:ext cx="1368213" cy="50674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695" b="1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r>
              <a:rPr lang="zh-CN" altLang="en-US" sz="2695" b="1">
                <a:solidFill>
                  <a:srgbClr val="000000"/>
                </a:solidFill>
                <a:latin typeface="Arial" panose="020B0604020202020204" pitchFamily="34" charset="0"/>
              </a:rPr>
              <a:t>引  入</a:t>
            </a:r>
            <a:endParaRPr lang="zh-CN" altLang="en-US" sz="2695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37901" name="组合 37900"/>
          <p:cNvGrpSpPr/>
          <p:nvPr>
            <p:custDataLst>
              <p:tags r:id="rId3"/>
            </p:custDataLst>
          </p:nvPr>
        </p:nvGrpSpPr>
        <p:grpSpPr>
          <a:xfrm>
            <a:off x="1285676" y="684107"/>
            <a:ext cx="1310016" cy="570089"/>
            <a:chOff x="144" y="912"/>
            <a:chExt cx="960" cy="480"/>
          </a:xfrm>
        </p:grpSpPr>
        <p:sp>
          <p:nvSpPr>
            <p:cNvPr id="37899" name="横卷形 37898"/>
            <p:cNvSpPr/>
            <p:nvPr>
              <p:custDataLst>
                <p:tags r:id="rId4"/>
              </p:custDataLst>
            </p:nvPr>
          </p:nvSpPr>
          <p:spPr>
            <a:xfrm>
              <a:off x="144" y="912"/>
              <a:ext cx="960" cy="480"/>
            </a:xfrm>
            <a:prstGeom prst="horizontalScroll">
              <a:avLst>
                <a:gd name="adj" fmla="val 12500"/>
              </a:avLst>
            </a:prstGeom>
            <a:solidFill>
              <a:srgbClr val="CCFFFF"/>
            </a:solidFill>
            <a:ln w="12700" cap="sq" cmpd="sng">
              <a:solidFill>
                <a:srgbClr val="FF99C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1345"/>
            </a:p>
          </p:txBody>
        </p:sp>
        <p:sp>
          <p:nvSpPr>
            <p:cNvPr id="37900" name="文本框 37899"/>
            <p:cNvSpPr txBox="1"/>
            <p:nvPr>
              <p:custDataLst>
                <p:tags r:id="rId5"/>
              </p:custDataLst>
            </p:nvPr>
          </p:nvSpPr>
          <p:spPr>
            <a:xfrm>
              <a:off x="288" y="1008"/>
              <a:ext cx="768" cy="252"/>
            </a:xfrm>
            <a:prstGeom prst="rect">
              <a:avLst/>
            </a:prstGeom>
            <a:solidFill>
              <a:srgbClr val="CCFFFF"/>
            </a:solidFill>
            <a:ln w="12700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345" b="1">
                  <a:latin typeface="Times New Roman" panose="02020603050405020304" pitchFamily="18" charset="0"/>
                </a:rPr>
                <a:t>思考</a:t>
              </a:r>
              <a:r>
                <a:rPr lang="en-US" altLang="zh-CN" sz="1345" b="1">
                  <a:latin typeface="Times New Roman" panose="02020603050405020304" pitchFamily="18" charset="0"/>
                </a:rPr>
                <a:t>1</a:t>
              </a:r>
              <a:r>
                <a:rPr lang="zh-CN" altLang="en-US" sz="1345" b="1">
                  <a:latin typeface="Times New Roman" panose="02020603050405020304" pitchFamily="18" charset="0"/>
                </a:rPr>
                <a:t>：</a:t>
              </a:r>
              <a:endParaRPr lang="zh-CN" altLang="en-US" sz="1345" b="1">
                <a:latin typeface="Times New Roman" panose="02020603050405020304" pitchFamily="18" charset="0"/>
              </a:endParaRPr>
            </a:p>
          </p:txBody>
        </p:sp>
      </p:grpSp>
      <p:graphicFrame>
        <p:nvGraphicFramePr>
          <p:cNvPr id="37904" name="对象 37903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2659827" y="627098"/>
          <a:ext cx="4713923" cy="973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" r:id="rId7" imgW="3072130" imgH="635000" progId="Equation.DSMT4">
                  <p:embed/>
                </p:oleObj>
              </mc:Choice>
              <mc:Fallback>
                <p:oleObj name="" r:id="rId7" imgW="3072130" imgH="6350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59827" y="627098"/>
                        <a:ext cx="4713923" cy="97390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905" name="组合 37904"/>
          <p:cNvGrpSpPr/>
          <p:nvPr>
            <p:custDataLst>
              <p:tags r:id="rId9"/>
            </p:custDataLst>
          </p:nvPr>
        </p:nvGrpSpPr>
        <p:grpSpPr>
          <a:xfrm>
            <a:off x="1339121" y="2511954"/>
            <a:ext cx="1258946" cy="570089"/>
            <a:chOff x="144" y="912"/>
            <a:chExt cx="960" cy="480"/>
          </a:xfrm>
        </p:grpSpPr>
        <p:sp>
          <p:nvSpPr>
            <p:cNvPr id="37906" name="横卷形 37905"/>
            <p:cNvSpPr/>
            <p:nvPr>
              <p:custDataLst>
                <p:tags r:id="rId10"/>
              </p:custDataLst>
            </p:nvPr>
          </p:nvSpPr>
          <p:spPr>
            <a:xfrm>
              <a:off x="144" y="912"/>
              <a:ext cx="960" cy="480"/>
            </a:xfrm>
            <a:prstGeom prst="horizontalScroll">
              <a:avLst>
                <a:gd name="adj" fmla="val 12500"/>
              </a:avLst>
            </a:prstGeom>
            <a:solidFill>
              <a:srgbClr val="CCFFFF"/>
            </a:solidFill>
            <a:ln w="12700" cap="sq" cmpd="sng">
              <a:solidFill>
                <a:srgbClr val="FF99C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1345"/>
            </a:p>
          </p:txBody>
        </p:sp>
        <p:sp>
          <p:nvSpPr>
            <p:cNvPr id="37907" name="文本框 37906"/>
            <p:cNvSpPr txBox="1"/>
            <p:nvPr>
              <p:custDataLst>
                <p:tags r:id="rId11"/>
              </p:custDataLst>
            </p:nvPr>
          </p:nvSpPr>
          <p:spPr>
            <a:xfrm>
              <a:off x="288" y="1008"/>
              <a:ext cx="768" cy="252"/>
            </a:xfrm>
            <a:prstGeom prst="rect">
              <a:avLst/>
            </a:prstGeom>
            <a:solidFill>
              <a:srgbClr val="CCFFFF"/>
            </a:solidFill>
            <a:ln w="12700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345" b="1">
                  <a:latin typeface="Times New Roman" panose="02020603050405020304" pitchFamily="18" charset="0"/>
                </a:rPr>
                <a:t>思考</a:t>
              </a:r>
              <a:r>
                <a:rPr lang="en-US" altLang="zh-CN" sz="1345" b="1">
                  <a:latin typeface="Times New Roman" panose="02020603050405020304" pitchFamily="18" charset="0"/>
                </a:rPr>
                <a:t>2</a:t>
              </a:r>
              <a:r>
                <a:rPr lang="zh-CN" altLang="en-US" sz="1345" b="1">
                  <a:latin typeface="Times New Roman" panose="02020603050405020304" pitchFamily="18" charset="0"/>
                </a:rPr>
                <a:t>：</a:t>
              </a:r>
              <a:endParaRPr lang="zh-CN" altLang="en-US" sz="1345" b="1">
                <a:latin typeface="Times New Roman" panose="02020603050405020304" pitchFamily="18" charset="0"/>
              </a:endParaRPr>
            </a:p>
          </p:txBody>
        </p:sp>
      </p:grpSp>
      <p:graphicFrame>
        <p:nvGraphicFramePr>
          <p:cNvPr id="37908" name="对象 37907"/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2739860" y="2565624"/>
          <a:ext cx="4695190" cy="973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" r:id="rId13" imgW="3060065" imgH="634365" progId="Equation.DSMT4">
                  <p:embed/>
                </p:oleObj>
              </mc:Choice>
              <mc:Fallback>
                <p:oleObj name="" r:id="rId13" imgW="3060065" imgH="634365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739860" y="2565624"/>
                        <a:ext cx="4695190" cy="9734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4" name="对象 37913"/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4229947" y="2490577"/>
          <a:ext cx="684107" cy="148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" r:id="rId16" imgW="127635" imgH="198755" progId="Equation.DSMT4">
                  <p:embed/>
                </p:oleObj>
              </mc:Choice>
              <mc:Fallback>
                <p:oleObj name="" r:id="rId16" imgW="127635" imgH="198755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229947" y="2490577"/>
                        <a:ext cx="684107" cy="1484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055620" y="1743075"/>
          <a:ext cx="216979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8" imgW="1066800" imgH="393700" progId="Equation.KSEE3">
                  <p:embed/>
                </p:oleObj>
              </mc:Choice>
              <mc:Fallback>
                <p:oleObj name="" r:id="rId18" imgW="10668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055620" y="1743075"/>
                        <a:ext cx="2169795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747328" y="3641090"/>
          <a:ext cx="310007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0" imgW="1524000" imgH="393700" progId="Equation.KSEE3">
                  <p:embed/>
                </p:oleObj>
              </mc:Choice>
              <mc:Fallback>
                <p:oleObj name="" r:id="rId20" imgW="15240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747328" y="3641090"/>
                        <a:ext cx="3100070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208019" y="187754"/>
            <a:ext cx="5227773" cy="475529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1152011" y="1016142"/>
            <a:ext cx="6206053" cy="1984233"/>
            <a:chOff x="3439609" y="-941899"/>
            <a:chExt cx="6221412" cy="1989145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clrChange>
                <a:clrFrom>
                  <a:srgbClr val="F6EE34"/>
                </a:clrFrom>
                <a:clrTo>
                  <a:srgbClr val="F6EE34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39609" y="-941899"/>
              <a:ext cx="2024355" cy="1989145"/>
            </a:xfrm>
            <a:prstGeom prst="rect">
              <a:avLst/>
            </a:prstGeom>
          </p:spPr>
        </p:pic>
        <p:cxnSp>
          <p:nvCxnSpPr>
            <p:cNvPr id="4" name="直接连接符 3"/>
            <p:cNvCxnSpPr/>
            <p:nvPr>
              <p:custDataLst>
                <p:tags r:id="rId4"/>
              </p:custDataLst>
            </p:nvPr>
          </p:nvCxnSpPr>
          <p:spPr>
            <a:xfrm>
              <a:off x="5463964" y="905547"/>
              <a:ext cx="4197057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13"/>
            <p:cNvSpPr txBox="1"/>
            <p:nvPr>
              <p:custDataLst>
                <p:tags r:id="rId5"/>
              </p:custDataLst>
            </p:nvPr>
          </p:nvSpPr>
          <p:spPr bwMode="auto">
            <a:xfrm>
              <a:off x="5643002" y="379790"/>
              <a:ext cx="4018019" cy="4628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2400" kern="0">
                  <a:solidFill>
                    <a:srgbClr val="00B05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3.</a:t>
              </a:r>
              <a:r>
                <a:rPr lang="zh-CN" altLang="en-US" sz="2400" kern="0">
                  <a:solidFill>
                    <a:srgbClr val="00B05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一元高次不等式的解法</a:t>
              </a:r>
              <a:endParaRPr lang="zh-CN" altLang="en-US" sz="2400" b="1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  <a:cs typeface="Gen Jyuu GothicL Medium" panose="020B0302020203020207" pitchFamily="34" charset="-128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1501834" y="517831"/>
            <a:ext cx="915705" cy="4147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zh-CN" altLang="en-US" sz="2095" b="1" kern="10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</a:rPr>
              <a:t>探究</a:t>
            </a:r>
            <a:r>
              <a:rPr lang="en-US" altLang="zh-CN" sz="2095" b="1" kern="10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</a:rPr>
              <a:t>5</a:t>
            </a:r>
            <a:endParaRPr lang="zh-CN" altLang="zh-CN" sz="2095" b="1" kern="100">
              <a:latin typeface="微软雅黑" panose="020B0503020204020204" charset="-122"/>
              <a:ea typeface="微软雅黑" panose="020B0503020204020204" charset="-122"/>
              <a:cs typeface="Times New Roman" panose="02020603050405020304"/>
            </a:endParaRPr>
          </a:p>
        </p:txBody>
      </p:sp>
      <p:sp>
        <p:nvSpPr>
          <p:cNvPr id="2" name="矩形 1"/>
          <p:cNvSpPr>
            <a:spLocks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</p:nvPr>
        </p:nvSpPr>
        <p:spPr>
          <a:xfrm>
            <a:off x="1501917" y="967439"/>
            <a:ext cx="4860985" cy="391446"/>
          </a:xfrm>
          <a:prstGeom prst="rect">
            <a:avLst/>
          </a:prstGeom>
          <a:blipFill rotWithShape="1">
            <a:blip r:embed="rId3"/>
            <a:stretch>
              <a:fillRect t="-11628" b="-31395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 sz="1345">
                <a:noFill/>
                <a:ea typeface="方正综艺简体" pitchFamily="65" charset="-122"/>
              </a:rPr>
              <a:t> </a:t>
            </a:r>
            <a:endParaRPr lang="zh-CN" altLang="en-US" sz="1345">
              <a:noFill/>
              <a:ea typeface="方正综艺简体" pitchFamily="65" charset="-122"/>
            </a:endParaRPr>
          </a:p>
        </p:txBody>
      </p:sp>
      <p:sp>
        <p:nvSpPr>
          <p:cNvPr id="4" name="矩形 3"/>
          <p:cNvSpPr>
            <a:spLocks noRot="1" noChangeAspect="1" noMove="1" noResize="1" noEditPoints="1" noAdjustHandles="1" noChangeArrowheads="1" noChangeShapeType="1" noTextEdit="1"/>
          </p:cNvSpPr>
          <p:nvPr>
            <p:custDataLst>
              <p:tags r:id="rId4"/>
            </p:custDataLst>
          </p:nvPr>
        </p:nvSpPr>
        <p:spPr>
          <a:xfrm>
            <a:off x="1501917" y="1851257"/>
            <a:ext cx="5925333" cy="1557629"/>
          </a:xfrm>
          <a:prstGeom prst="rect">
            <a:avLst/>
          </a:prstGeom>
          <a:blipFill rotWithShape="1">
            <a:blip r:embed="rId5"/>
            <a:stretch>
              <a:fillRect l="-1617" r="-1540" b="-7331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 sz="1345">
                <a:noFill/>
                <a:ea typeface="方正综艺简体" pitchFamily="65" charset="-122"/>
              </a:rPr>
              <a:t> </a:t>
            </a:r>
            <a:endParaRPr lang="zh-CN" altLang="en-US" sz="1345">
              <a:noFill/>
              <a:ea typeface="方正综艺简体" pitchFamily="65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01835" y="1409783"/>
            <a:ext cx="992579" cy="4147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095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方法一</a:t>
            </a:r>
            <a:endParaRPr lang="zh-CN" altLang="en-US" sz="1345"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501835" y="3459728"/>
            <a:ext cx="992579" cy="4147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095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方法</a:t>
            </a:r>
            <a:r>
              <a:rPr lang="zh-CN" altLang="en-US" sz="2095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二</a:t>
            </a:r>
            <a:endParaRPr lang="zh-CN" altLang="en-US" sz="1345"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>
            <a:spLocks noRot="1" noChangeAspect="1" noMove="1" noResize="1" noEditPoints="1" noAdjustHandles="1" noChangeArrowheads="1" noChangeShapeType="1" noTextEdit="1"/>
          </p:cNvSpPr>
          <p:nvPr>
            <p:custDataLst>
              <p:tags r:id="rId8"/>
            </p:custDataLst>
          </p:nvPr>
        </p:nvSpPr>
        <p:spPr>
          <a:xfrm>
            <a:off x="1501917" y="3901259"/>
            <a:ext cx="5925333" cy="713813"/>
          </a:xfrm>
          <a:prstGeom prst="rect">
            <a:avLst/>
          </a:prstGeom>
          <a:blipFill rotWithShape="1">
            <a:blip r:embed="rId9"/>
            <a:stretch>
              <a:fillRect t="-6369" r="-1540" b="-16561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 sz="1345">
                <a:noFill/>
                <a:ea typeface="方正综艺简体" pitchFamily="65" charset="-122"/>
              </a:rPr>
              <a:t> </a:t>
            </a:r>
            <a:endParaRPr lang="zh-CN" altLang="en-US" sz="1345">
              <a:noFill/>
              <a:ea typeface="方正综艺简体" pitchFamily="65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8193"/>
          <p:cNvGrpSpPr/>
          <p:nvPr>
            <p:custDataLst>
              <p:tags r:id="rId1"/>
            </p:custDataLst>
          </p:nvPr>
        </p:nvGrpSpPr>
        <p:grpSpPr>
          <a:xfrm>
            <a:off x="1452664" y="432318"/>
            <a:ext cx="5016782" cy="912142"/>
            <a:chOff x="1296" y="288"/>
            <a:chExt cx="4224" cy="768"/>
          </a:xfrm>
        </p:grpSpPr>
        <p:sp>
          <p:nvSpPr>
            <p:cNvPr id="8195" name="矩形 8194"/>
            <p:cNvSpPr/>
            <p:nvPr>
              <p:custDataLst>
                <p:tags r:id="rId2"/>
              </p:custDataLst>
            </p:nvPr>
          </p:nvSpPr>
          <p:spPr>
            <a:xfrm>
              <a:off x="1296" y="537"/>
              <a:ext cx="1584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886" tIns="34443" rIns="68886" bIns="34443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95">
                  <a:latin typeface="Times New Roman" panose="02020603050405020304" pitchFamily="18" charset="0"/>
                </a:rPr>
                <a:t>例</a:t>
              </a:r>
              <a:r>
                <a:rPr lang="en-US" altLang="zh-CN" sz="2095">
                  <a:latin typeface="Times New Roman" panose="02020603050405020304" pitchFamily="18" charset="0"/>
                </a:rPr>
                <a:t>7</a:t>
              </a:r>
              <a:r>
                <a:rPr lang="zh-CN" altLang="en-US" sz="2095">
                  <a:latin typeface="Times New Roman" panose="02020603050405020304" pitchFamily="18" charset="0"/>
                </a:rPr>
                <a:t>：解不等式</a:t>
              </a:r>
              <a:endParaRPr lang="zh-CN" altLang="en-US" sz="2095">
                <a:latin typeface="Times New Roman" panose="02020603050405020304" pitchFamily="18" charset="0"/>
              </a:endParaRPr>
            </a:p>
          </p:txBody>
        </p:sp>
        <p:pic>
          <p:nvPicPr>
            <p:cNvPr id="8196" name="图片 8195"/>
            <p:cNvPicPr/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3024" y="288"/>
              <a:ext cx="2496" cy="768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8199" name="图片 8198"/>
          <p:cNvPicPr/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892582" y="1425222"/>
            <a:ext cx="1596249" cy="91214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0" name="文本框 8199"/>
          <p:cNvSpPr txBox="1"/>
          <p:nvPr>
            <p:custDataLst>
              <p:tags r:id="rId6"/>
            </p:custDataLst>
          </p:nvPr>
        </p:nvSpPr>
        <p:spPr>
          <a:xfrm>
            <a:off x="1322493" y="1344459"/>
            <a:ext cx="825442" cy="29963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345">
                <a:latin typeface="Times New Roman" panose="02020603050405020304" pitchFamily="18" charset="0"/>
              </a:rPr>
              <a:t>解：</a:t>
            </a:r>
            <a:endParaRPr lang="zh-CN" altLang="en-US" sz="1345">
              <a:latin typeface="Times New Roman" panose="02020603050405020304" pitchFamily="18" charset="0"/>
            </a:endParaRPr>
          </a:p>
        </p:txBody>
      </p:sp>
      <p:pic>
        <p:nvPicPr>
          <p:cNvPr id="8201" name="图片 8200"/>
          <p:cNvPicPr/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545840" y="1770839"/>
            <a:ext cx="513080" cy="2814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2" name="图片 8201"/>
          <p:cNvPicPr/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886706" y="1387216"/>
            <a:ext cx="3880167" cy="102140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3" name="椭圆形标注 8202"/>
          <p:cNvSpPr/>
          <p:nvPr>
            <p:custDataLst>
              <p:tags r:id="rId11"/>
            </p:custDataLst>
          </p:nvPr>
        </p:nvSpPr>
        <p:spPr>
          <a:xfrm>
            <a:off x="6168249" y="2280356"/>
            <a:ext cx="1824284" cy="855133"/>
          </a:xfrm>
          <a:prstGeom prst="wedgeEllipseCallout">
            <a:avLst>
              <a:gd name="adj1" fmla="val -55338"/>
              <a:gd name="adj2" fmla="val 71111"/>
            </a:avLst>
          </a:prstGeom>
          <a:solidFill>
            <a:srgbClr val="FFFF99"/>
          </a:solidFill>
          <a:ln w="38100" cap="flat" cmpd="sng">
            <a:solidFill>
              <a:srgbClr val="99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zh-CN" altLang="en-US" sz="1795">
                <a:latin typeface="Times New Roman" panose="02020603050405020304" pitchFamily="18" charset="0"/>
              </a:rPr>
              <a:t>以下过程同学来完成</a:t>
            </a:r>
            <a:endParaRPr lang="zh-CN" altLang="en-US" sz="1795">
              <a:latin typeface="Times New Roman" panose="02020603050405020304" pitchFamily="18" charset="0"/>
            </a:endParaRPr>
          </a:p>
        </p:txBody>
      </p:sp>
      <p:grpSp>
        <p:nvGrpSpPr>
          <p:cNvPr id="8204" name="组合 8203"/>
          <p:cNvGrpSpPr/>
          <p:nvPr>
            <p:custDataLst>
              <p:tags r:id="rId12"/>
            </p:custDataLst>
          </p:nvPr>
        </p:nvGrpSpPr>
        <p:grpSpPr>
          <a:xfrm>
            <a:off x="5313115" y="2280355"/>
            <a:ext cx="2736427" cy="1254196"/>
            <a:chOff x="0" y="0"/>
            <a:chExt cx="2471" cy="1322"/>
          </a:xfrm>
        </p:grpSpPr>
        <p:pic>
          <p:nvPicPr>
            <p:cNvPr id="8205" name="图片 8204"/>
            <p:cNvPicPr/>
            <p:nvPr>
              <p:custDataLst>
                <p:tags r:id="rId13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>
              <a:off x="0" y="0"/>
              <a:ext cx="2471" cy="132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06" name="矩形 8205"/>
            <p:cNvSpPr/>
            <p:nvPr>
              <p:custDataLst>
                <p:tags r:id="rId15"/>
              </p:custDataLst>
            </p:nvPr>
          </p:nvSpPr>
          <p:spPr>
            <a:xfrm>
              <a:off x="888" y="143"/>
              <a:ext cx="1142" cy="97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495">
                  <a:latin typeface="Times New Roman" panose="02020603050405020304" pitchFamily="18" charset="0"/>
                </a:rPr>
                <a:t>原不等式的解集就是上面的两个不等式组的解集的并集</a:t>
              </a:r>
              <a:endParaRPr lang="zh-CN" altLang="en-US" sz="1495">
                <a:latin typeface="Times New Roman" panose="02020603050405020304" pitchFamily="18" charset="0"/>
              </a:endParaRPr>
            </a:p>
          </p:txBody>
        </p:sp>
      </p:grpSp>
      <p:sp>
        <p:nvSpPr>
          <p:cNvPr id="8207" name="文本框 8206"/>
          <p:cNvSpPr txBox="1"/>
          <p:nvPr>
            <p:custDataLst>
              <p:tags r:id="rId16"/>
            </p:custDataLst>
          </p:nvPr>
        </p:nvSpPr>
        <p:spPr>
          <a:xfrm>
            <a:off x="1908023" y="2672291"/>
            <a:ext cx="2002471" cy="29963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345">
                <a:latin typeface="Times New Roman" panose="02020603050405020304" pitchFamily="18" charset="0"/>
              </a:rPr>
              <a:t>不等式组（</a:t>
            </a:r>
            <a:r>
              <a:rPr lang="en-US" altLang="zh-CN" sz="1345">
                <a:latin typeface="Times New Roman" panose="02020603050405020304" pitchFamily="18" charset="0"/>
              </a:rPr>
              <a:t>1</a:t>
            </a:r>
            <a:r>
              <a:rPr lang="zh-CN" altLang="en-US" sz="1345">
                <a:latin typeface="Times New Roman" panose="02020603050405020304" pitchFamily="18" charset="0"/>
              </a:rPr>
              <a:t>）的解集是</a:t>
            </a:r>
            <a:endParaRPr lang="zh-CN" altLang="en-US" sz="1345">
              <a:latin typeface="Times New Roman" panose="02020603050405020304" pitchFamily="18" charset="0"/>
            </a:endParaRPr>
          </a:p>
        </p:txBody>
      </p:sp>
      <p:pic>
        <p:nvPicPr>
          <p:cNvPr id="8208" name="图片 8207"/>
          <p:cNvPicPr/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770251" y="3319581"/>
            <a:ext cx="3249507" cy="4489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9" name="文本框 8208"/>
          <p:cNvSpPr txBox="1"/>
          <p:nvPr>
            <p:custDataLst>
              <p:tags r:id="rId19"/>
            </p:custDataLst>
          </p:nvPr>
        </p:nvSpPr>
        <p:spPr>
          <a:xfrm>
            <a:off x="1851014" y="3049975"/>
            <a:ext cx="2002471" cy="29963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345">
                <a:latin typeface="Times New Roman" panose="02020603050405020304" pitchFamily="18" charset="0"/>
              </a:rPr>
              <a:t>不等式组（</a:t>
            </a:r>
            <a:r>
              <a:rPr lang="en-US" altLang="zh-CN" sz="1345">
                <a:latin typeface="Times New Roman" panose="02020603050405020304" pitchFamily="18" charset="0"/>
              </a:rPr>
              <a:t>2</a:t>
            </a:r>
            <a:r>
              <a:rPr lang="zh-CN" altLang="en-US" sz="1345">
                <a:latin typeface="Times New Roman" panose="02020603050405020304" pitchFamily="18" charset="0"/>
              </a:rPr>
              <a:t>）的解集是</a:t>
            </a:r>
            <a:endParaRPr lang="zh-CN" altLang="en-US" sz="1345">
              <a:latin typeface="Times New Roman" panose="02020603050405020304" pitchFamily="18" charset="0"/>
            </a:endParaRPr>
          </a:p>
        </p:txBody>
      </p:sp>
      <p:pic>
        <p:nvPicPr>
          <p:cNvPr id="8210" name="图片 8209"/>
          <p:cNvPicPr/>
          <p:nvPr>
            <p:custDataLst>
              <p:tags r:id="rId20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4841606" y="2511954"/>
            <a:ext cx="694795" cy="6270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11" name="文本框 8210"/>
          <p:cNvSpPr txBox="1"/>
          <p:nvPr>
            <p:custDataLst>
              <p:tags r:id="rId22"/>
            </p:custDataLst>
          </p:nvPr>
        </p:nvSpPr>
        <p:spPr>
          <a:xfrm>
            <a:off x="1770251" y="3804156"/>
            <a:ext cx="2435282" cy="29963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345">
                <a:latin typeface="Times New Roman" panose="02020603050405020304" pitchFamily="18" charset="0"/>
              </a:rPr>
              <a:t>由此可知，原不等式的解集是</a:t>
            </a:r>
            <a:endParaRPr lang="zh-CN" altLang="en-US" sz="1345">
              <a:latin typeface="Times New Roman" panose="02020603050405020304" pitchFamily="18" charset="0"/>
            </a:endParaRPr>
          </a:p>
        </p:txBody>
      </p:sp>
      <p:pic>
        <p:nvPicPr>
          <p:cNvPr id="8212" name="图片 8211"/>
          <p:cNvPicPr/>
          <p:nvPr>
            <p:custDataLst>
              <p:tags r:id="rId2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1824885" y="4289919"/>
            <a:ext cx="4104640" cy="56652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  <p:bldP spid="8203" grpId="0"/>
      <p:bldP spid="8207" grpId="0"/>
      <p:bldP spid="8209" grpId="0"/>
      <p:bldP spid="82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框 10241"/>
          <p:cNvSpPr txBox="1"/>
          <p:nvPr>
            <p:custDataLst>
              <p:tags r:id="rId1"/>
            </p:custDataLst>
          </p:nvPr>
        </p:nvSpPr>
        <p:spPr>
          <a:xfrm>
            <a:off x="1339121" y="798125"/>
            <a:ext cx="6393097" cy="78290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795">
                <a:latin typeface="Times New Roman" panose="02020603050405020304" pitchFamily="18" charset="0"/>
              </a:rPr>
              <a:t>分式不等式等价变形后，如果是高次不等式，应结合序轴标</a:t>
            </a:r>
            <a:endParaRPr lang="zh-CN" altLang="en-US" sz="1795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1795">
                <a:latin typeface="Times New Roman" panose="02020603050405020304" pitchFamily="18" charset="0"/>
              </a:rPr>
              <a:t>     根法求解！注意点</a:t>
            </a:r>
            <a:r>
              <a:rPr lang="en-US" altLang="zh-CN" sz="1795">
                <a:latin typeface="Times New Roman" panose="02020603050405020304" pitchFamily="18" charset="0"/>
              </a:rPr>
              <a:t>:</a:t>
            </a:r>
            <a:endParaRPr lang="en-US" altLang="zh-CN" sz="1795">
              <a:latin typeface="Times New Roman" panose="02020603050405020304" pitchFamily="18" charset="0"/>
            </a:endParaRPr>
          </a:p>
        </p:txBody>
      </p:sp>
      <p:pic>
        <p:nvPicPr>
          <p:cNvPr id="10243" name="图片 10242"/>
          <p:cNvPicPr/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61218" y="2223346"/>
            <a:ext cx="4142646" cy="7411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图片 10243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35090" y="3078480"/>
            <a:ext cx="3952616" cy="7411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图片 10244"/>
          <p:cNvPicPr/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550529" y="3909860"/>
            <a:ext cx="4332676" cy="7886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7" name="文本框 10246"/>
          <p:cNvSpPr txBox="1"/>
          <p:nvPr>
            <p:custDataLst>
              <p:tags r:id="rId8"/>
            </p:custDataLst>
          </p:nvPr>
        </p:nvSpPr>
        <p:spPr>
          <a:xfrm>
            <a:off x="1379502" y="1653258"/>
            <a:ext cx="2736427" cy="3685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795">
                <a:latin typeface="Times New Roman" panose="02020603050405020304" pitchFamily="18" charset="0"/>
                <a:sym typeface="Wingdings" panose="05000000000000000000" pitchFamily="2" charset="2"/>
              </a:rPr>
              <a:t>（</a:t>
            </a:r>
            <a:r>
              <a:rPr lang="en-US" altLang="zh-CN" sz="1795"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zh-CN" altLang="en-US" sz="1795">
                <a:latin typeface="Times New Roman" panose="02020603050405020304" pitchFamily="18" charset="0"/>
                <a:sym typeface="Wingdings" panose="05000000000000000000" pitchFamily="2" charset="2"/>
              </a:rPr>
              <a:t>）</a:t>
            </a:r>
            <a:r>
              <a:rPr lang="en-US" altLang="zh-CN" sz="1795"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zh-CN" altLang="en-US" sz="1795">
                <a:latin typeface="Times New Roman" panose="02020603050405020304" pitchFamily="18" charset="0"/>
                <a:sym typeface="Wingdings" panose="05000000000000000000" pitchFamily="2" charset="2"/>
              </a:rPr>
              <a:t>的系数必须是正数；</a:t>
            </a:r>
            <a:endParaRPr lang="zh-CN" altLang="en-US" sz="1345">
              <a:latin typeface="Times New Roman" panose="02020603050405020304" pitchFamily="18" charset="0"/>
            </a:endParaRPr>
          </a:p>
        </p:txBody>
      </p:sp>
      <p:sp>
        <p:nvSpPr>
          <p:cNvPr id="10248" name="文本框 10247"/>
          <p:cNvSpPr txBox="1"/>
          <p:nvPr>
            <p:custDataLst>
              <p:tags r:id="rId9"/>
            </p:custDataLst>
          </p:nvPr>
        </p:nvSpPr>
        <p:spPr>
          <a:xfrm>
            <a:off x="4001911" y="1653258"/>
            <a:ext cx="1995311" cy="3685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795">
                <a:latin typeface="Times New Roman" panose="02020603050405020304" pitchFamily="18" charset="0"/>
                <a:sym typeface="Wingdings" panose="05000000000000000000" pitchFamily="2" charset="2"/>
              </a:rPr>
              <a:t>（</a:t>
            </a:r>
            <a:r>
              <a:rPr lang="en-US" altLang="zh-CN" sz="1795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zh-CN" altLang="en-US" sz="1795">
                <a:latin typeface="Times New Roman" panose="02020603050405020304" pitchFamily="18" charset="0"/>
                <a:sym typeface="Wingdings" panose="05000000000000000000" pitchFamily="2" charset="2"/>
              </a:rPr>
              <a:t>）分清空实点；</a:t>
            </a:r>
            <a:endParaRPr lang="zh-CN" altLang="en-US" sz="1345">
              <a:latin typeface="Times New Roman" panose="02020603050405020304" pitchFamily="18" charset="0"/>
            </a:endParaRPr>
          </a:p>
        </p:txBody>
      </p:sp>
      <p:sp>
        <p:nvSpPr>
          <p:cNvPr id="10249" name="文本框 10248"/>
          <p:cNvSpPr txBox="1"/>
          <p:nvPr>
            <p:custDataLst>
              <p:tags r:id="rId10"/>
            </p:custDataLst>
          </p:nvPr>
        </p:nvSpPr>
        <p:spPr>
          <a:xfrm>
            <a:off x="5769187" y="1653258"/>
            <a:ext cx="1938302" cy="3685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795">
                <a:latin typeface="Times New Roman" panose="02020603050405020304" pitchFamily="18" charset="0"/>
                <a:sym typeface="Wingdings" panose="05000000000000000000" pitchFamily="2" charset="2"/>
              </a:rPr>
              <a:t>（</a:t>
            </a:r>
            <a:r>
              <a:rPr lang="en-US" altLang="zh-CN" sz="1795"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zh-CN" altLang="en-US" sz="1795">
                <a:latin typeface="Times New Roman" panose="02020603050405020304" pitchFamily="18" charset="0"/>
                <a:sym typeface="Wingdings" panose="05000000000000000000" pitchFamily="2" charset="2"/>
              </a:rPr>
              <a:t>）奇穿偶不穿。</a:t>
            </a:r>
            <a:endParaRPr lang="zh-CN" altLang="en-US" sz="1795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7" grpId="0"/>
      <p:bldP spid="10248" grpId="0"/>
      <p:bldP spid="1024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</p:nvPr>
        </p:nvSpPr>
        <p:spPr>
          <a:xfrm>
            <a:off x="1447386" y="2134419"/>
            <a:ext cx="5925333" cy="345394"/>
          </a:xfrm>
          <a:prstGeom prst="rect">
            <a:avLst/>
          </a:prstGeom>
          <a:blipFill rotWithShape="1">
            <a:blip r:embed="rId2"/>
            <a:stretch>
              <a:fillRect l="-1232" t="-10526" b="-28947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 sz="1345">
                <a:noFill/>
                <a:ea typeface="方正综艺简体" pitchFamily="65" charset="-122"/>
              </a:rPr>
              <a:t> </a:t>
            </a:r>
            <a:endParaRPr lang="zh-CN" altLang="en-US" sz="1345">
              <a:noFill/>
              <a:ea typeface="方正综艺简体" pitchFamily="65" charset="-122"/>
            </a:endParaRPr>
          </a:p>
        </p:txBody>
      </p:sp>
      <p:sp>
        <p:nvSpPr>
          <p:cNvPr id="7" name="矩形 6"/>
          <p:cNvSpPr>
            <a:spLocks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</p:nvPr>
        </p:nvSpPr>
        <p:spPr>
          <a:xfrm>
            <a:off x="1447386" y="2516480"/>
            <a:ext cx="6195355" cy="345394"/>
          </a:xfrm>
          <a:prstGeom prst="rect">
            <a:avLst/>
          </a:prstGeom>
          <a:blipFill rotWithShape="1">
            <a:blip r:embed="rId4"/>
            <a:stretch>
              <a:fillRect l="-1178" t="-10526" b="-28947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 sz="1345">
                <a:noFill/>
                <a:ea typeface="方正综艺简体" pitchFamily="65" charset="-122"/>
              </a:rPr>
              <a:t> </a:t>
            </a:r>
            <a:endParaRPr lang="zh-CN" altLang="en-US" sz="1345">
              <a:noFill/>
              <a:ea typeface="方正综艺简体" pitchFamily="65" charset="-122"/>
            </a:endParaRPr>
          </a:p>
        </p:txBody>
      </p:sp>
      <p:sp>
        <p:nvSpPr>
          <p:cNvPr id="8" name="矩形 7"/>
          <p:cNvSpPr>
            <a:spLocks noRot="1" noChangeAspect="1" noMove="1" noResize="1" noEditPoints="1" noAdjustHandles="1" noChangeArrowheads="1" noChangeShapeType="1" noTextEdit="1"/>
          </p:cNvSpPr>
          <p:nvPr>
            <p:custDataLst>
              <p:tags r:id="rId5"/>
            </p:custDataLst>
          </p:nvPr>
        </p:nvSpPr>
        <p:spPr>
          <a:xfrm>
            <a:off x="1447386" y="2898542"/>
            <a:ext cx="6303100" cy="345394"/>
          </a:xfrm>
          <a:prstGeom prst="rect">
            <a:avLst/>
          </a:prstGeom>
          <a:blipFill rotWithShape="1">
            <a:blip r:embed="rId6"/>
            <a:stretch>
              <a:fillRect l="-1158" t="-10667" b="-30667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 sz="1345">
                <a:noFill/>
                <a:ea typeface="方正综艺简体" pitchFamily="65" charset="-122"/>
              </a:rPr>
              <a:t> </a:t>
            </a:r>
            <a:endParaRPr lang="zh-CN" altLang="en-US" sz="1345">
              <a:noFill/>
              <a:ea typeface="方正综艺简体" pitchFamily="65" charset="-122"/>
            </a:endParaRPr>
          </a:p>
        </p:txBody>
      </p:sp>
      <p:sp>
        <p:nvSpPr>
          <p:cNvPr id="9" name="矩形 8"/>
          <p:cNvSpPr>
            <a:spLocks noRot="1" noChangeAspect="1" noMove="1" noResize="1" noEditPoints="1" noAdjustHandles="1" noChangeArrowheads="1" noChangeShapeType="1" noTextEdit="1"/>
          </p:cNvSpPr>
          <p:nvPr>
            <p:custDataLst>
              <p:tags r:id="rId7"/>
            </p:custDataLst>
          </p:nvPr>
        </p:nvSpPr>
        <p:spPr>
          <a:xfrm>
            <a:off x="1447386" y="3280603"/>
            <a:ext cx="5925333" cy="345394"/>
          </a:xfrm>
          <a:prstGeom prst="rect">
            <a:avLst/>
          </a:prstGeom>
          <a:blipFill rotWithShape="1">
            <a:blip r:embed="rId8"/>
            <a:stretch>
              <a:fillRect l="-1232" t="-10526" b="-28947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 sz="1345">
                <a:noFill/>
                <a:ea typeface="方正综艺简体" pitchFamily="65" charset="-122"/>
              </a:rPr>
              <a:t> </a:t>
            </a:r>
            <a:endParaRPr lang="zh-CN" altLang="en-US" sz="1345">
              <a:noFill/>
              <a:ea typeface="方正综艺简体" pitchFamily="65" charset="-122"/>
            </a:endParaRPr>
          </a:p>
        </p:txBody>
      </p:sp>
      <p:sp>
        <p:nvSpPr>
          <p:cNvPr id="10" name="矩形 9"/>
          <p:cNvSpPr>
            <a:spLocks noRot="1" noChangeAspect="1" noMove="1" noResize="1" noEditPoints="1" noAdjustHandles="1" noChangeArrowheads="1" noChangeShapeType="1" noTextEdit="1"/>
          </p:cNvSpPr>
          <p:nvPr>
            <p:custDataLst>
              <p:tags r:id="rId9"/>
            </p:custDataLst>
          </p:nvPr>
        </p:nvSpPr>
        <p:spPr>
          <a:xfrm>
            <a:off x="1447386" y="3662664"/>
            <a:ext cx="5925333" cy="621709"/>
          </a:xfrm>
          <a:prstGeom prst="rect">
            <a:avLst/>
          </a:prstGeom>
          <a:blipFill rotWithShape="1">
            <a:blip r:embed="rId10"/>
            <a:stretch>
              <a:fillRect l="-1232" t="-5882" r="-1155" b="-16176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 sz="1345">
                <a:noFill/>
                <a:ea typeface="方正综艺简体" pitchFamily="65" charset="-122"/>
              </a:rPr>
              <a:t> </a:t>
            </a:r>
            <a:endParaRPr lang="zh-CN" altLang="en-US" sz="1345">
              <a:noFill/>
              <a:ea typeface="方正综艺简体" pitchFamily="65" charset="-122"/>
            </a:endParaRPr>
          </a:p>
        </p:txBody>
      </p:sp>
      <p:cxnSp>
        <p:nvCxnSpPr>
          <p:cNvPr id="12" name="直接箭头连接符 11"/>
          <p:cNvCxnSpPr/>
          <p:nvPr>
            <p:custDataLst>
              <p:tags r:id="rId11"/>
            </p:custDataLst>
          </p:nvPr>
        </p:nvCxnSpPr>
        <p:spPr>
          <a:xfrm>
            <a:off x="1931776" y="1329020"/>
            <a:ext cx="4993029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12"/>
            </p:custDataLst>
          </p:nvPr>
        </p:nvCxnSpPr>
        <p:spPr>
          <a:xfrm flipH="1">
            <a:off x="4396223" y="1213814"/>
            <a:ext cx="0" cy="1080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>
            <p:custDataLst>
              <p:tags r:id="rId13"/>
            </p:custDataLst>
          </p:nvPr>
        </p:nvCxnSpPr>
        <p:spPr>
          <a:xfrm flipH="1">
            <a:off x="5338057" y="1213814"/>
            <a:ext cx="0" cy="1080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304741" y="1299328"/>
            <a:ext cx="344429" cy="3685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795" b="1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1</a:t>
            </a:r>
            <a:endParaRPr lang="zh-CN" altLang="en-US" sz="1795" b="1" kern="10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17" name="文本框 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273892" y="1268448"/>
            <a:ext cx="344429" cy="3685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795" b="1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2</a:t>
            </a:r>
            <a:endParaRPr lang="zh-CN" altLang="en-US" sz="1795" b="1" kern="10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18" name="文本框 2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222852" y="1299328"/>
            <a:ext cx="344429" cy="3685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795" b="1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3</a:t>
            </a:r>
            <a:endParaRPr lang="zh-CN" altLang="en-US" sz="1795" b="1" kern="10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19" name="文本框 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051856" y="986967"/>
            <a:ext cx="344429" cy="3685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795" b="1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+</a:t>
            </a:r>
            <a:endParaRPr lang="zh-CN" altLang="en-US" sz="1795" b="1" kern="10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20" name="文本框 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791722" y="1254196"/>
            <a:ext cx="344429" cy="4147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095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-</a:t>
            </a:r>
            <a:endParaRPr lang="zh-CN" altLang="en-US" sz="2095" kern="10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21" name="文本框 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757248" y="976277"/>
            <a:ext cx="343241" cy="3685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795" b="1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+</a:t>
            </a:r>
            <a:endParaRPr lang="zh-CN" altLang="en-US" sz="1795" b="1" kern="10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22" name="文本框 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442481" y="1276762"/>
            <a:ext cx="258915" cy="3685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795" b="1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-</a:t>
            </a:r>
            <a:endParaRPr lang="zh-CN" altLang="en-US" sz="1795" b="1" kern="10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23" name="椭圆 22"/>
          <p:cNvSpPr/>
          <p:nvPr>
            <p:custDataLst>
              <p:tags r:id="rId21"/>
            </p:custDataLst>
          </p:nvPr>
        </p:nvSpPr>
        <p:spPr>
          <a:xfrm>
            <a:off x="5297676" y="1268448"/>
            <a:ext cx="79575" cy="78387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 sz="1345"/>
          </a:p>
        </p:txBody>
      </p:sp>
      <p:sp>
        <p:nvSpPr>
          <p:cNvPr id="24" name="椭圆 23"/>
          <p:cNvSpPr/>
          <p:nvPr>
            <p:custDataLst>
              <p:tags r:id="rId22"/>
            </p:custDataLst>
          </p:nvPr>
        </p:nvSpPr>
        <p:spPr>
          <a:xfrm>
            <a:off x="4357029" y="1268448"/>
            <a:ext cx="79575" cy="78387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 sz="1345"/>
          </a:p>
        </p:txBody>
      </p:sp>
      <p:cxnSp>
        <p:nvCxnSpPr>
          <p:cNvPr id="25" name="直接连接符 24"/>
          <p:cNvCxnSpPr/>
          <p:nvPr>
            <p:custDataLst>
              <p:tags r:id="rId23"/>
            </p:custDataLst>
          </p:nvPr>
        </p:nvCxnSpPr>
        <p:spPr>
          <a:xfrm flipH="1">
            <a:off x="3425884" y="1213814"/>
            <a:ext cx="0" cy="1080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椭圆 25"/>
          <p:cNvSpPr/>
          <p:nvPr>
            <p:custDataLst>
              <p:tags r:id="rId24"/>
            </p:custDataLst>
          </p:nvPr>
        </p:nvSpPr>
        <p:spPr>
          <a:xfrm>
            <a:off x="3387879" y="1268448"/>
            <a:ext cx="78387" cy="78387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 sz="1345"/>
          </a:p>
        </p:txBody>
      </p:sp>
      <p:sp>
        <p:nvSpPr>
          <p:cNvPr id="27" name="任意多边形 26"/>
          <p:cNvSpPr/>
          <p:nvPr>
            <p:custDataLst>
              <p:tags r:id="rId25"/>
            </p:custDataLst>
          </p:nvPr>
        </p:nvSpPr>
        <p:spPr>
          <a:xfrm>
            <a:off x="2012539" y="729239"/>
            <a:ext cx="4631972" cy="973902"/>
          </a:xfrm>
          <a:custGeom>
            <a:avLst/>
            <a:gdLst>
              <a:gd name="connsiteX0" fmla="*/ 3588761 w 3588761"/>
              <a:gd name="connsiteY0" fmla="*/ 32995 h 652120"/>
              <a:gd name="connsiteX1" fmla="*/ 2988686 w 3588761"/>
              <a:gd name="connsiteY1" fmla="*/ 32995 h 652120"/>
              <a:gd name="connsiteX2" fmla="*/ 2588636 w 3588761"/>
              <a:gd name="connsiteY2" fmla="*/ 375895 h 652120"/>
              <a:gd name="connsiteX3" fmla="*/ 2207636 w 3588761"/>
              <a:gd name="connsiteY3" fmla="*/ 614020 h 652120"/>
              <a:gd name="connsiteX4" fmla="*/ 1845686 w 3588761"/>
              <a:gd name="connsiteY4" fmla="*/ 375895 h 652120"/>
              <a:gd name="connsiteX5" fmla="*/ 1455161 w 3588761"/>
              <a:gd name="connsiteY5" fmla="*/ 137770 h 652120"/>
              <a:gd name="connsiteX6" fmla="*/ 1121786 w 3588761"/>
              <a:gd name="connsiteY6" fmla="*/ 375895 h 652120"/>
              <a:gd name="connsiteX7" fmla="*/ 721736 w 3588761"/>
              <a:gd name="connsiteY7" fmla="*/ 614020 h 652120"/>
              <a:gd name="connsiteX8" fmla="*/ 83561 w 3588761"/>
              <a:gd name="connsiteY8" fmla="*/ 642595 h 652120"/>
              <a:gd name="connsiteX9" fmla="*/ 26411 w 3588761"/>
              <a:gd name="connsiteY9" fmla="*/ 652120 h 652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8760" h="652120">
                <a:moveTo>
                  <a:pt x="3588761" y="32995"/>
                </a:moveTo>
                <a:cubicBezTo>
                  <a:pt x="3372067" y="4420"/>
                  <a:pt x="3155373" y="-24155"/>
                  <a:pt x="2988686" y="32995"/>
                </a:cubicBezTo>
                <a:cubicBezTo>
                  <a:pt x="2821999" y="90145"/>
                  <a:pt x="2718811" y="279058"/>
                  <a:pt x="2588636" y="375895"/>
                </a:cubicBezTo>
                <a:cubicBezTo>
                  <a:pt x="2458461" y="472732"/>
                  <a:pt x="2331461" y="614020"/>
                  <a:pt x="2207636" y="614020"/>
                </a:cubicBezTo>
                <a:cubicBezTo>
                  <a:pt x="2083811" y="614020"/>
                  <a:pt x="1971098" y="455270"/>
                  <a:pt x="1845686" y="375895"/>
                </a:cubicBezTo>
                <a:cubicBezTo>
                  <a:pt x="1720274" y="296520"/>
                  <a:pt x="1575811" y="137770"/>
                  <a:pt x="1455161" y="137770"/>
                </a:cubicBezTo>
                <a:cubicBezTo>
                  <a:pt x="1334511" y="137770"/>
                  <a:pt x="1244023" y="296520"/>
                  <a:pt x="1121786" y="375895"/>
                </a:cubicBezTo>
                <a:cubicBezTo>
                  <a:pt x="999549" y="455270"/>
                  <a:pt x="894773" y="569570"/>
                  <a:pt x="721736" y="614020"/>
                </a:cubicBezTo>
                <a:cubicBezTo>
                  <a:pt x="548699" y="658470"/>
                  <a:pt x="199449" y="636245"/>
                  <a:pt x="83561" y="642595"/>
                </a:cubicBezTo>
                <a:cubicBezTo>
                  <a:pt x="-32327" y="648945"/>
                  <a:pt x="-2958" y="650532"/>
                  <a:pt x="26411" y="652120"/>
                </a:cubicBezTo>
              </a:path>
            </a:pathLst>
          </a:cu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 sz="1345"/>
          </a:p>
        </p:txBody>
      </p:sp>
      <p:sp>
        <p:nvSpPr>
          <p:cNvPr id="28" name="矩形 27"/>
          <p:cNvSpPr>
            <a:spLocks noRot="1" noChangeAspect="1" noMove="1" noResize="1" noEditPoints="1" noAdjustHandles="1" noChangeArrowheads="1" noChangeShapeType="1" noTextEdit="1"/>
          </p:cNvSpPr>
          <p:nvPr>
            <p:custDataLst>
              <p:tags r:id="rId26"/>
            </p:custDataLst>
          </p:nvPr>
        </p:nvSpPr>
        <p:spPr>
          <a:xfrm>
            <a:off x="1447386" y="4321040"/>
            <a:ext cx="5925333" cy="345394"/>
          </a:xfrm>
          <a:prstGeom prst="rect">
            <a:avLst/>
          </a:prstGeom>
          <a:blipFill rotWithShape="1">
            <a:blip r:embed="rId27"/>
            <a:stretch>
              <a:fillRect t="-10526" b="-28947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 sz="1345">
                <a:noFill/>
                <a:ea typeface="方正综艺简体" pitchFamily="65" charset="-122"/>
              </a:rPr>
              <a:t> </a:t>
            </a:r>
            <a:endParaRPr lang="zh-CN" altLang="en-US" sz="1345">
              <a:noFill/>
              <a:ea typeface="方正综艺简体" pitchFamily="65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>
            <p:custDataLst>
              <p:tags r:id="rId1"/>
            </p:custDataLst>
          </p:nvPr>
        </p:nvSpPr>
        <p:spPr>
          <a:xfrm>
            <a:off x="1447201" y="517831"/>
            <a:ext cx="915705" cy="4147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zh-CN" altLang="en-US" sz="2095" b="1" kern="10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</a:rPr>
              <a:t>探究</a:t>
            </a:r>
            <a:r>
              <a:rPr lang="en-US" altLang="zh-CN" sz="2095" b="1" kern="10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</a:rPr>
              <a:t>6</a:t>
            </a:r>
            <a:endParaRPr lang="zh-CN" altLang="zh-CN" sz="2095" b="1" kern="100">
              <a:latin typeface="微软雅黑" panose="020B0503020204020204" charset="-122"/>
              <a:ea typeface="微软雅黑" panose="020B0503020204020204" charset="-122"/>
              <a:cs typeface="Times New Roman" panose="02020603050405020304"/>
            </a:endParaRPr>
          </a:p>
        </p:txBody>
      </p:sp>
      <p:sp>
        <p:nvSpPr>
          <p:cNvPr id="2" name="矩形 1"/>
          <p:cNvSpPr>
            <a:spLocks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</p:nvPr>
        </p:nvSpPr>
        <p:spPr>
          <a:xfrm>
            <a:off x="2417094" y="534021"/>
            <a:ext cx="3926359" cy="351630"/>
          </a:xfrm>
          <a:prstGeom prst="rect">
            <a:avLst/>
          </a:prstGeom>
          <a:blipFill rotWithShape="1">
            <a:blip r:embed="rId3"/>
            <a:stretch>
              <a:fillRect l="-1860" t="-7792" b="-29870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 sz="1345">
                <a:noFill/>
                <a:ea typeface="方正综艺简体" pitchFamily="65" charset="-122"/>
              </a:rPr>
              <a:t> </a:t>
            </a:r>
            <a:endParaRPr lang="zh-CN" altLang="en-US" sz="1345">
              <a:noFill/>
              <a:ea typeface="方正综艺简体" pitchFamily="65" charset="-122"/>
            </a:endParaRPr>
          </a:p>
        </p:txBody>
      </p:sp>
      <p:sp>
        <p:nvSpPr>
          <p:cNvPr id="3" name="矩形 2"/>
          <p:cNvSpPr>
            <a:spLocks noRot="1" noChangeAspect="1" noMove="1" noResize="1" noEditPoints="1" noAdjustHandles="1" noChangeArrowheads="1" noChangeShapeType="1" noTextEdit="1"/>
          </p:cNvSpPr>
          <p:nvPr>
            <p:custDataLst>
              <p:tags r:id="rId4"/>
            </p:custDataLst>
          </p:nvPr>
        </p:nvSpPr>
        <p:spPr>
          <a:xfrm>
            <a:off x="1447386" y="895348"/>
            <a:ext cx="5925333" cy="627945"/>
          </a:xfrm>
          <a:prstGeom prst="rect">
            <a:avLst/>
          </a:prstGeom>
          <a:blipFill rotWithShape="1">
            <a:blip r:embed="rId5"/>
            <a:stretch>
              <a:fillRect l="-308" t="-4348" b="-15217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 sz="1345">
                <a:noFill/>
                <a:ea typeface="方正综艺简体" pitchFamily="65" charset="-122"/>
              </a:rPr>
              <a:t> </a:t>
            </a:r>
            <a:endParaRPr lang="zh-CN" altLang="en-US" sz="1345">
              <a:noFill/>
              <a:ea typeface="方正综艺简体" pitchFamily="65" charset="-122"/>
            </a:endParaRPr>
          </a:p>
        </p:txBody>
      </p:sp>
      <p:sp>
        <p:nvSpPr>
          <p:cNvPr id="25" name="矩形 24"/>
          <p:cNvSpPr>
            <a:spLocks noRot="1" noChangeAspect="1" noMove="1" noResize="1" noEditPoints="1" noAdjustHandles="1" noChangeArrowheads="1" noChangeShapeType="1" noTextEdit="1"/>
          </p:cNvSpPr>
          <p:nvPr>
            <p:custDataLst>
              <p:tags r:id="rId6"/>
            </p:custDataLst>
          </p:nvPr>
        </p:nvSpPr>
        <p:spPr>
          <a:xfrm>
            <a:off x="1447386" y="2905493"/>
            <a:ext cx="5925333" cy="345394"/>
          </a:xfrm>
          <a:prstGeom prst="rect">
            <a:avLst/>
          </a:prstGeom>
          <a:blipFill rotWithShape="1">
            <a:blip r:embed="rId7"/>
            <a:stretch>
              <a:fillRect l="-1232" t="-10526" b="-28947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 sz="1345">
                <a:noFill/>
                <a:ea typeface="方正综艺简体" pitchFamily="65" charset="-122"/>
              </a:rPr>
              <a:t> </a:t>
            </a:r>
            <a:endParaRPr lang="zh-CN" altLang="en-US" sz="1345">
              <a:noFill/>
              <a:ea typeface="方正综艺简体" pitchFamily="65" charset="-122"/>
            </a:endParaRPr>
          </a:p>
        </p:txBody>
      </p:sp>
      <p:sp>
        <p:nvSpPr>
          <p:cNvPr id="27" name="矩形 26"/>
          <p:cNvSpPr>
            <a:spLocks noRot="1" noChangeAspect="1" noMove="1" noResize="1" noEditPoints="1" noAdjustHandles="1" noChangeArrowheads="1" noChangeShapeType="1" noTextEdit="1"/>
          </p:cNvSpPr>
          <p:nvPr>
            <p:custDataLst>
              <p:tags r:id="rId8"/>
            </p:custDataLst>
          </p:nvPr>
        </p:nvSpPr>
        <p:spPr>
          <a:xfrm>
            <a:off x="1447386" y="3287554"/>
            <a:ext cx="6195355" cy="345394"/>
          </a:xfrm>
          <a:prstGeom prst="rect">
            <a:avLst/>
          </a:prstGeom>
          <a:blipFill rotWithShape="1">
            <a:blip r:embed="rId9"/>
            <a:stretch>
              <a:fillRect l="-1178" t="-10526" b="-28947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 sz="1345">
                <a:noFill/>
                <a:ea typeface="方正综艺简体" pitchFamily="65" charset="-122"/>
              </a:rPr>
              <a:t> </a:t>
            </a:r>
            <a:endParaRPr lang="zh-CN" altLang="en-US" sz="1345">
              <a:noFill/>
              <a:ea typeface="方正综艺简体" pitchFamily="65" charset="-122"/>
            </a:endParaRPr>
          </a:p>
        </p:txBody>
      </p:sp>
      <p:sp>
        <p:nvSpPr>
          <p:cNvPr id="28" name="矩形 27"/>
          <p:cNvSpPr>
            <a:spLocks noRot="1" noChangeAspect="1" noMove="1" noResize="1" noEditPoints="1" noAdjustHandles="1" noChangeArrowheads="1" noChangeShapeType="1" noTextEdit="1"/>
          </p:cNvSpPr>
          <p:nvPr>
            <p:custDataLst>
              <p:tags r:id="rId10"/>
            </p:custDataLst>
          </p:nvPr>
        </p:nvSpPr>
        <p:spPr>
          <a:xfrm>
            <a:off x="1447386" y="3669615"/>
            <a:ext cx="6303100" cy="345394"/>
          </a:xfrm>
          <a:prstGeom prst="rect">
            <a:avLst/>
          </a:prstGeom>
          <a:blipFill rotWithShape="1">
            <a:blip r:embed="rId11"/>
            <a:stretch>
              <a:fillRect l="-1158" t="-10667" b="-30667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 sz="1345">
                <a:noFill/>
                <a:ea typeface="方正综艺简体" pitchFamily="65" charset="-122"/>
              </a:rPr>
              <a:t> </a:t>
            </a:r>
            <a:endParaRPr lang="zh-CN" altLang="en-US" sz="1345">
              <a:noFill/>
              <a:ea typeface="方正综艺简体" pitchFamily="65" charset="-122"/>
            </a:endParaRPr>
          </a:p>
        </p:txBody>
      </p:sp>
      <p:sp>
        <p:nvSpPr>
          <p:cNvPr id="29" name="矩形 28"/>
          <p:cNvSpPr>
            <a:spLocks noRot="1" noChangeAspect="1" noMove="1" noResize="1" noEditPoints="1" noAdjustHandles="1" noChangeArrowheads="1" noChangeShapeType="1" noTextEdit="1"/>
          </p:cNvSpPr>
          <p:nvPr>
            <p:custDataLst>
              <p:tags r:id="rId12"/>
            </p:custDataLst>
          </p:nvPr>
        </p:nvSpPr>
        <p:spPr>
          <a:xfrm>
            <a:off x="1447386" y="4051677"/>
            <a:ext cx="5925333" cy="345394"/>
          </a:xfrm>
          <a:prstGeom prst="rect">
            <a:avLst/>
          </a:prstGeom>
          <a:blipFill rotWithShape="1">
            <a:blip r:embed="rId13"/>
            <a:stretch>
              <a:fillRect l="-1232" t="-10526" b="-28947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 sz="1345">
                <a:noFill/>
                <a:ea typeface="方正综艺简体" pitchFamily="65" charset="-122"/>
              </a:rPr>
              <a:t> </a:t>
            </a:r>
            <a:endParaRPr lang="zh-CN" altLang="en-US" sz="1345">
              <a:noFill/>
              <a:ea typeface="方正综艺简体" pitchFamily="65" charset="-122"/>
            </a:endParaRPr>
          </a:p>
        </p:txBody>
      </p:sp>
      <p:sp>
        <p:nvSpPr>
          <p:cNvPr id="34" name="矩形 33"/>
          <p:cNvSpPr>
            <a:spLocks noRot="1" noChangeAspect="1" noMove="1" noResize="1" noEditPoints="1" noAdjustHandles="1" noChangeArrowheads="1" noChangeShapeType="1" noTextEdit="1"/>
          </p:cNvSpPr>
          <p:nvPr>
            <p:custDataLst>
              <p:tags r:id="rId14"/>
            </p:custDataLst>
          </p:nvPr>
        </p:nvSpPr>
        <p:spPr>
          <a:xfrm>
            <a:off x="1447386" y="4428785"/>
            <a:ext cx="6195355" cy="345394"/>
          </a:xfrm>
          <a:prstGeom prst="rect">
            <a:avLst/>
          </a:prstGeom>
          <a:blipFill rotWithShape="1">
            <a:blip r:embed="rId15"/>
            <a:stretch>
              <a:fillRect l="-1178" t="-10526" b="-28947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 sz="1345">
                <a:noFill/>
                <a:ea typeface="方正综艺简体" pitchFamily="65" charset="-122"/>
              </a:rPr>
              <a:t> </a:t>
            </a:r>
            <a:endParaRPr lang="zh-CN" altLang="en-US" sz="1345">
              <a:noFill/>
              <a:ea typeface="方正综艺简体" pitchFamily="65" charset="-122"/>
            </a:endParaRPr>
          </a:p>
        </p:txBody>
      </p:sp>
      <p:cxnSp>
        <p:nvCxnSpPr>
          <p:cNvPr id="35" name="直接箭头连接符 34"/>
          <p:cNvCxnSpPr/>
          <p:nvPr>
            <p:custDataLst>
              <p:tags r:id="rId16"/>
            </p:custDataLst>
          </p:nvPr>
        </p:nvCxnSpPr>
        <p:spPr>
          <a:xfrm>
            <a:off x="1931776" y="2302922"/>
            <a:ext cx="4993029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>
            <p:custDataLst>
              <p:tags r:id="rId17"/>
            </p:custDataLst>
          </p:nvPr>
        </p:nvCxnSpPr>
        <p:spPr>
          <a:xfrm flipH="1">
            <a:off x="4396223" y="2187716"/>
            <a:ext cx="0" cy="1080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>
            <p:custDataLst>
              <p:tags r:id="rId18"/>
            </p:custDataLst>
          </p:nvPr>
        </p:nvCxnSpPr>
        <p:spPr>
          <a:xfrm flipH="1">
            <a:off x="5338057" y="2187716"/>
            <a:ext cx="0" cy="1080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304741" y="2274417"/>
            <a:ext cx="344429" cy="3685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795" b="1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1</a:t>
            </a:r>
            <a:endParaRPr lang="zh-CN" altLang="en-US" sz="1795" b="1" kern="10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39" name="文本框 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273892" y="2242350"/>
            <a:ext cx="344429" cy="3685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795" b="1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2</a:t>
            </a:r>
            <a:endParaRPr lang="zh-CN" altLang="en-US" sz="1795" b="1" kern="10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40" name="文本框 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222852" y="2274417"/>
            <a:ext cx="344429" cy="3685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795" b="1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3</a:t>
            </a:r>
            <a:endParaRPr lang="zh-CN" altLang="en-US" sz="1795" b="1" kern="10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41" name="文本框 2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051856" y="1960869"/>
            <a:ext cx="344429" cy="3685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795" b="1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+</a:t>
            </a:r>
            <a:endParaRPr lang="zh-CN" altLang="en-US" sz="1795" b="1" kern="10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42" name="文本框 2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791722" y="2228098"/>
            <a:ext cx="344429" cy="4147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095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-</a:t>
            </a:r>
            <a:endParaRPr lang="zh-CN" altLang="en-US" sz="2095" kern="10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43" name="文本框 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449607" y="1960869"/>
            <a:ext cx="344429" cy="3685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795" b="1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+</a:t>
            </a:r>
            <a:endParaRPr lang="zh-CN" altLang="en-US" sz="1795" b="1" kern="10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44" name="文本框 2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798817" y="2250664"/>
            <a:ext cx="260103" cy="3685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795" b="1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-</a:t>
            </a:r>
            <a:endParaRPr lang="zh-CN" altLang="en-US" sz="1795" b="1" kern="10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45" name="椭圆 44"/>
          <p:cNvSpPr/>
          <p:nvPr>
            <p:custDataLst>
              <p:tags r:id="rId26"/>
            </p:custDataLst>
          </p:nvPr>
        </p:nvSpPr>
        <p:spPr>
          <a:xfrm>
            <a:off x="5297676" y="2242350"/>
            <a:ext cx="79575" cy="78387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 sz="1345"/>
          </a:p>
        </p:txBody>
      </p:sp>
      <p:sp>
        <p:nvSpPr>
          <p:cNvPr id="46" name="椭圆 45"/>
          <p:cNvSpPr/>
          <p:nvPr>
            <p:custDataLst>
              <p:tags r:id="rId27"/>
            </p:custDataLst>
          </p:nvPr>
        </p:nvSpPr>
        <p:spPr>
          <a:xfrm>
            <a:off x="4357029" y="2242350"/>
            <a:ext cx="79575" cy="78387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 sz="1345"/>
          </a:p>
        </p:txBody>
      </p:sp>
      <p:cxnSp>
        <p:nvCxnSpPr>
          <p:cNvPr id="47" name="直接连接符 46"/>
          <p:cNvCxnSpPr/>
          <p:nvPr>
            <p:custDataLst>
              <p:tags r:id="rId28"/>
            </p:custDataLst>
          </p:nvPr>
        </p:nvCxnSpPr>
        <p:spPr>
          <a:xfrm flipH="1">
            <a:off x="3425884" y="2187716"/>
            <a:ext cx="0" cy="1080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椭圆 47"/>
          <p:cNvSpPr/>
          <p:nvPr>
            <p:custDataLst>
              <p:tags r:id="rId29"/>
            </p:custDataLst>
          </p:nvPr>
        </p:nvSpPr>
        <p:spPr>
          <a:xfrm>
            <a:off x="3387879" y="2242350"/>
            <a:ext cx="78387" cy="78387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 sz="1345"/>
          </a:p>
        </p:txBody>
      </p:sp>
      <p:sp>
        <p:nvSpPr>
          <p:cNvPr id="8" name="任意多边形 7"/>
          <p:cNvSpPr/>
          <p:nvPr>
            <p:custDataLst>
              <p:tags r:id="rId30"/>
            </p:custDataLst>
          </p:nvPr>
        </p:nvSpPr>
        <p:spPr bwMode="auto">
          <a:xfrm>
            <a:off x="2107554" y="1814783"/>
            <a:ext cx="4506078" cy="856321"/>
          </a:xfrm>
          <a:custGeom>
            <a:avLst/>
            <a:gdLst>
              <a:gd name="T0" fmla="*/ 6022519 w 6023429"/>
              <a:gd name="T1" fmla="*/ 27350 h 1144981"/>
              <a:gd name="T2" fmla="*/ 4948628 w 6023429"/>
              <a:gd name="T3" fmla="*/ 70863 h 1144981"/>
              <a:gd name="T4" fmla="*/ 4310092 w 6023429"/>
              <a:gd name="T5" fmla="*/ 636530 h 1144981"/>
              <a:gd name="T6" fmla="*/ 3744122 w 6023429"/>
              <a:gd name="T7" fmla="*/ 1144182 h 1144981"/>
              <a:gd name="T8" fmla="*/ 3062054 w 6023429"/>
              <a:gd name="T9" fmla="*/ 622026 h 1144981"/>
              <a:gd name="T10" fmla="*/ 2452546 w 6023429"/>
              <a:gd name="T11" fmla="*/ 1115174 h 1144981"/>
              <a:gd name="T12" fmla="*/ 1755965 w 6023429"/>
              <a:gd name="T13" fmla="*/ 636530 h 1144981"/>
              <a:gd name="T14" fmla="*/ 1262553 w 6023429"/>
              <a:gd name="T15" fmla="*/ 259419 h 1144981"/>
              <a:gd name="T16" fmla="*/ 0 w 6023429"/>
              <a:gd name="T17" fmla="*/ 85367 h 114498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023429"/>
              <a:gd name="T28" fmla="*/ 0 h 1144981"/>
              <a:gd name="T29" fmla="*/ 6023429 w 6023429"/>
              <a:gd name="T30" fmla="*/ 1144981 h 114498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023429" h="1144981">
                <a:moveTo>
                  <a:pt x="6023429" y="27368"/>
                </a:moveTo>
                <a:cubicBezTo>
                  <a:pt x="5629124" y="-1661"/>
                  <a:pt x="5234820" y="-30689"/>
                  <a:pt x="4949372" y="70911"/>
                </a:cubicBezTo>
                <a:cubicBezTo>
                  <a:pt x="4663924" y="172511"/>
                  <a:pt x="4310743" y="636968"/>
                  <a:pt x="4310743" y="636968"/>
                </a:cubicBezTo>
                <a:cubicBezTo>
                  <a:pt x="4109962" y="815977"/>
                  <a:pt x="3952724" y="1147387"/>
                  <a:pt x="3744686" y="1144968"/>
                </a:cubicBezTo>
                <a:cubicBezTo>
                  <a:pt x="3536648" y="1142549"/>
                  <a:pt x="3277809" y="627292"/>
                  <a:pt x="3062514" y="622454"/>
                </a:cubicBezTo>
                <a:cubicBezTo>
                  <a:pt x="2847219" y="617616"/>
                  <a:pt x="2670628" y="1113521"/>
                  <a:pt x="2452914" y="1115940"/>
                </a:cubicBezTo>
                <a:cubicBezTo>
                  <a:pt x="2235200" y="1118359"/>
                  <a:pt x="1954591" y="779692"/>
                  <a:pt x="1756229" y="636968"/>
                </a:cubicBezTo>
                <a:cubicBezTo>
                  <a:pt x="1557867" y="494244"/>
                  <a:pt x="1555448" y="351521"/>
                  <a:pt x="1262743" y="259597"/>
                </a:cubicBezTo>
                <a:cubicBezTo>
                  <a:pt x="970038" y="167673"/>
                  <a:pt x="485019" y="126549"/>
                  <a:pt x="0" y="85425"/>
                </a:cubicBezTo>
              </a:path>
            </a:pathLst>
          </a:cu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45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8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1423332" y="541584"/>
            <a:ext cx="646331" cy="3685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zh-CN" altLang="en-US" sz="1795" b="1" kern="10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</a:rPr>
              <a:t>总</a:t>
            </a:r>
            <a:r>
              <a:rPr lang="zh-CN" altLang="zh-CN" sz="1795" b="1" kern="10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</a:rPr>
              <a:t>结</a:t>
            </a:r>
            <a:endParaRPr lang="zh-CN" altLang="zh-CN" sz="1795" b="1" kern="10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/>
            </a:endParaRPr>
          </a:p>
        </p:txBody>
      </p:sp>
      <p:sp>
        <p:nvSpPr>
          <p:cNvPr id="12" name="矩形 11"/>
          <p:cNvSpPr/>
          <p:nvPr>
            <p:custDataLst>
              <p:tags r:id="rId2"/>
            </p:custDataLst>
          </p:nvPr>
        </p:nvSpPr>
        <p:spPr bwMode="auto">
          <a:xfrm>
            <a:off x="1447201" y="953712"/>
            <a:ext cx="6033441" cy="534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83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1" lang="zh-CN" altLang="en-US" sz="1795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1420631" y="1072480"/>
            <a:ext cx="2954655" cy="3685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zh-CN" altLang="zh-CN" sz="1795" b="1" kern="100">
                <a:latin typeface="Calibri" panose="020F0502020204030204"/>
                <a:ea typeface="微软雅黑" panose="020B0503020204020204" charset="-122"/>
                <a:cs typeface="Times New Roman" panose="02020603050405020304"/>
              </a:rPr>
              <a:t>标根法求不等式解的步骤为</a:t>
            </a:r>
            <a:endParaRPr lang="zh-CN" altLang="zh-CN" sz="1795" b="1" kern="10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1447201" y="1483419"/>
            <a:ext cx="5925361" cy="9210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zh-CN" sz="1795" b="1" kern="100">
                <a:solidFill>
                  <a:schemeClr val="accent2"/>
                </a:solidFill>
                <a:latin typeface="微软雅黑" panose="020B0503020204020204" charset="-122"/>
                <a:ea typeface="宋体" panose="02010600030101010101" pitchFamily="2" charset="-122"/>
                <a:cs typeface="Times New Roman" panose="02020603050405020304"/>
              </a:rPr>
              <a:t>       1</a:t>
            </a:r>
            <a:r>
              <a:rPr lang="zh-CN" altLang="zh-CN" sz="1795" b="1" kern="100">
                <a:solidFill>
                  <a:schemeClr val="accent2"/>
                </a:solidFill>
                <a:latin typeface="Calibri" panose="020F0502020204030204"/>
                <a:ea typeface="微软雅黑" panose="020B0503020204020204" charset="-122"/>
                <a:cs typeface="Times New Roman" panose="02020603050405020304"/>
              </a:rPr>
              <a:t>、转化找根</a:t>
            </a:r>
            <a:r>
              <a:rPr lang="zh-CN" altLang="zh-CN" sz="1795" b="1" kern="100">
                <a:latin typeface="Calibri" panose="020F0502020204030204"/>
                <a:ea typeface="微软雅黑" panose="020B0503020204020204" charset="-122"/>
                <a:cs typeface="Times New Roman" panose="02020603050405020304"/>
              </a:rPr>
              <a:t>——把不等式化成一边是因式分解，一边是零，并且各因式的未知数的系数都为正的标准形式，找出不等式对应方程的所有根；</a:t>
            </a:r>
            <a:endParaRPr lang="zh-CN" altLang="zh-CN" sz="1795" b="1" kern="10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1447201" y="2447820"/>
            <a:ext cx="5925361" cy="9210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zh-CN" sz="1795" b="1" kern="100">
                <a:solidFill>
                  <a:schemeClr val="accent2"/>
                </a:solidFill>
                <a:latin typeface="微软雅黑" panose="020B0503020204020204" charset="-122"/>
                <a:ea typeface="宋体" panose="02010600030101010101" pitchFamily="2" charset="-122"/>
                <a:cs typeface="Times New Roman" panose="02020603050405020304"/>
              </a:rPr>
              <a:t>       2</a:t>
            </a:r>
            <a:r>
              <a:rPr lang="zh-CN" altLang="zh-CN" sz="1795" b="1" kern="100">
                <a:solidFill>
                  <a:schemeClr val="accent2"/>
                </a:solidFill>
                <a:latin typeface="Calibri" panose="020F0502020204030204"/>
                <a:ea typeface="微软雅黑" panose="020B0503020204020204" charset="-122"/>
                <a:cs typeface="Times New Roman" panose="02020603050405020304"/>
              </a:rPr>
              <a:t>、画轴标根</a:t>
            </a:r>
            <a:r>
              <a:rPr lang="zh-CN" altLang="zh-CN" sz="1795" b="1" kern="100">
                <a:latin typeface="Calibri" panose="020F0502020204030204"/>
                <a:ea typeface="微软雅黑" panose="020B0503020204020204" charset="-122"/>
                <a:cs typeface="Times New Roman" panose="02020603050405020304"/>
              </a:rPr>
              <a:t>——画出数轴，并在数轴上标出所有的根。特别地，当这个根不是不等式的解时用空心的圆点把它标出；否则用实心的圆点；</a:t>
            </a:r>
            <a:endParaRPr lang="zh-CN" altLang="zh-CN" sz="1795" b="1" kern="10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1447201" y="3411032"/>
            <a:ext cx="5925361" cy="6447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zh-CN" sz="1795" b="1" kern="100">
                <a:solidFill>
                  <a:schemeClr val="accent2"/>
                </a:solidFill>
                <a:latin typeface="微软雅黑" panose="020B0503020204020204" charset="-122"/>
                <a:ea typeface="宋体" panose="02010600030101010101" pitchFamily="2" charset="-122"/>
                <a:cs typeface="Times New Roman" panose="02020603050405020304"/>
              </a:rPr>
              <a:t>       3</a:t>
            </a:r>
            <a:r>
              <a:rPr lang="zh-CN" altLang="zh-CN" sz="1795" b="1" kern="100">
                <a:solidFill>
                  <a:schemeClr val="accent2"/>
                </a:solidFill>
                <a:latin typeface="Calibri" panose="020F0502020204030204"/>
                <a:ea typeface="微软雅黑" panose="020B0503020204020204" charset="-122"/>
                <a:cs typeface="Times New Roman" panose="02020603050405020304"/>
              </a:rPr>
              <a:t>、画出曲线</a:t>
            </a:r>
            <a:r>
              <a:rPr lang="zh-CN" altLang="zh-CN" sz="1795" b="1" kern="100">
                <a:latin typeface="Calibri" panose="020F0502020204030204"/>
                <a:ea typeface="微软雅黑" panose="020B0503020204020204" charset="-122"/>
                <a:cs typeface="Times New Roman" panose="02020603050405020304"/>
              </a:rPr>
              <a:t>——从数轴的最右边区间开始，按照“奇穿偶不穿”画一条连续的波浪线；</a:t>
            </a:r>
            <a:endParaRPr lang="zh-CN" altLang="zh-CN" sz="1795" b="1" kern="10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15" name="矩形 14"/>
          <p:cNvSpPr/>
          <p:nvPr>
            <p:custDataLst>
              <p:tags r:id="rId7"/>
            </p:custDataLst>
          </p:nvPr>
        </p:nvSpPr>
        <p:spPr>
          <a:xfrm>
            <a:off x="1447201" y="4098702"/>
            <a:ext cx="5925361" cy="6447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zh-CN" sz="1795" b="1" kern="100">
                <a:solidFill>
                  <a:schemeClr val="accent2"/>
                </a:solidFill>
                <a:latin typeface="微软雅黑" panose="020B0503020204020204" charset="-122"/>
                <a:ea typeface="宋体" panose="02010600030101010101" pitchFamily="2" charset="-122"/>
                <a:cs typeface="Times New Roman" panose="02020603050405020304"/>
              </a:rPr>
              <a:t>       4</a:t>
            </a:r>
            <a:r>
              <a:rPr lang="zh-CN" altLang="zh-CN" sz="1795" b="1" kern="100">
                <a:solidFill>
                  <a:schemeClr val="accent2"/>
                </a:solidFill>
                <a:latin typeface="Calibri" panose="020F0502020204030204"/>
                <a:ea typeface="微软雅黑" panose="020B0503020204020204" charset="-122"/>
                <a:cs typeface="Times New Roman" panose="02020603050405020304"/>
              </a:rPr>
              <a:t>、写出结论</a:t>
            </a:r>
            <a:r>
              <a:rPr lang="zh-CN" altLang="zh-CN" sz="1795" b="1" kern="100">
                <a:latin typeface="Calibri" panose="020F0502020204030204"/>
                <a:ea typeface="微软雅黑" panose="020B0503020204020204" charset="-122"/>
                <a:cs typeface="Times New Roman" panose="02020603050405020304"/>
              </a:rPr>
              <a:t>——根据波浪线在数轴的上方还是下方，写出这个不等式的解集。</a:t>
            </a:r>
            <a:endParaRPr lang="zh-CN" altLang="zh-CN" sz="1795" b="1" kern="10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/>
      <p:bldP spid="6" grpId="0"/>
      <p:bldP spid="7" grpId="0"/>
      <p:bldP spid="13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图片 9218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419884" y="1653258"/>
            <a:ext cx="2924081" cy="8444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图片 9219"/>
          <p:cNvPicPr/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86956" y="1941866"/>
            <a:ext cx="399062" cy="2814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图片 9220"/>
          <p:cNvPicPr/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800036" y="1653258"/>
            <a:ext cx="2337364" cy="878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2" name="图片 9221"/>
          <p:cNvPicPr/>
          <p:nvPr>
            <p:custDataLst>
              <p:tags r:id="rId7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64547" y="2750679"/>
            <a:ext cx="399062" cy="28148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3" name="图片 9222"/>
          <p:cNvPicPr/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063609" y="2679418"/>
            <a:ext cx="3876604" cy="44300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4" name="文本框 9223"/>
          <p:cNvSpPr txBox="1"/>
          <p:nvPr>
            <p:custDataLst>
              <p:tags r:id="rId10"/>
            </p:custDataLst>
          </p:nvPr>
        </p:nvSpPr>
        <p:spPr>
          <a:xfrm>
            <a:off x="1436511" y="3990622"/>
            <a:ext cx="4751929" cy="29963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345">
                <a:latin typeface="Times New Roman" panose="02020603050405020304" pitchFamily="18" charset="0"/>
              </a:rPr>
              <a:t>由</a:t>
            </a:r>
            <a:r>
              <a:rPr lang="zh-CN" altLang="en-US" sz="1345" u="sng">
                <a:solidFill>
                  <a:srgbClr val="FF0000"/>
                </a:solidFill>
                <a:latin typeface="Times New Roman" panose="02020603050405020304" pitchFamily="18" charset="0"/>
              </a:rPr>
              <a:t>序轴标根法</a:t>
            </a:r>
            <a:r>
              <a:rPr lang="zh-CN" altLang="en-US" sz="1345">
                <a:latin typeface="Times New Roman" panose="02020603050405020304" pitchFamily="18" charset="0"/>
              </a:rPr>
              <a:t>可得原不等式的解集为</a:t>
            </a:r>
            <a:r>
              <a:rPr lang="en-US" altLang="zh-CN" sz="1345">
                <a:latin typeface="Times New Roman" panose="02020603050405020304" pitchFamily="18" charset="0"/>
              </a:rPr>
              <a:t>:</a:t>
            </a:r>
            <a:endParaRPr lang="en-US" altLang="zh-CN" sz="1345">
              <a:latin typeface="Times New Roman" panose="02020603050405020304" pitchFamily="18" charset="0"/>
            </a:endParaRPr>
          </a:p>
        </p:txBody>
      </p:sp>
      <p:sp>
        <p:nvSpPr>
          <p:cNvPr id="9225" name="直接连接符 9224"/>
          <p:cNvSpPr/>
          <p:nvPr>
            <p:custDataLst>
              <p:tags r:id="rId11"/>
            </p:custDataLst>
          </p:nvPr>
        </p:nvSpPr>
        <p:spPr>
          <a:xfrm flipH="1">
            <a:off x="2633698" y="4389684"/>
            <a:ext cx="0" cy="114018"/>
          </a:xfrm>
          <a:prstGeom prst="line">
            <a:avLst/>
          </a:prstGeom>
          <a:ln w="9525">
            <a:noFill/>
          </a:ln>
        </p:spPr>
        <p:txBody>
          <a:bodyPr/>
          <a:lstStyle/>
          <a:p/>
        </p:txBody>
      </p:sp>
      <p:sp>
        <p:nvSpPr>
          <p:cNvPr id="9226" name="直接连接符 9225"/>
          <p:cNvSpPr/>
          <p:nvPr>
            <p:custDataLst>
              <p:tags r:id="rId12"/>
            </p:custDataLst>
          </p:nvPr>
        </p:nvSpPr>
        <p:spPr>
          <a:xfrm flipH="1">
            <a:off x="2633698" y="4446693"/>
            <a:ext cx="0" cy="0"/>
          </a:xfrm>
          <a:prstGeom prst="line">
            <a:avLst/>
          </a:prstGeom>
          <a:ln w="9525">
            <a:noFill/>
          </a:ln>
        </p:spPr>
        <p:txBody>
          <a:bodyPr/>
          <a:lstStyle/>
          <a:p/>
        </p:txBody>
      </p:sp>
      <p:sp>
        <p:nvSpPr>
          <p:cNvPr id="9227" name="直接连接符 9226"/>
          <p:cNvSpPr/>
          <p:nvPr>
            <p:custDataLst>
              <p:tags r:id="rId13"/>
            </p:custDataLst>
          </p:nvPr>
        </p:nvSpPr>
        <p:spPr>
          <a:xfrm flipH="1">
            <a:off x="2462671" y="4503702"/>
            <a:ext cx="228036" cy="57009"/>
          </a:xfrm>
          <a:prstGeom prst="line">
            <a:avLst/>
          </a:prstGeom>
          <a:ln w="9525">
            <a:noFill/>
          </a:ln>
        </p:spPr>
        <p:txBody>
          <a:bodyPr/>
          <a:lstStyle/>
          <a:p/>
        </p:txBody>
      </p:sp>
      <p:pic>
        <p:nvPicPr>
          <p:cNvPr id="9228" name="图片 9227"/>
          <p:cNvPicPr/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835573" y="4378996"/>
            <a:ext cx="4104640" cy="566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9" name="任意多边形 9228"/>
          <p:cNvSpPr/>
          <p:nvPr>
            <p:custDataLst>
              <p:tags r:id="rId16"/>
            </p:custDataLst>
          </p:nvPr>
        </p:nvSpPr>
        <p:spPr>
          <a:xfrm>
            <a:off x="2348653" y="3377777"/>
            <a:ext cx="1140178" cy="513080"/>
          </a:xfrm>
          <a:custGeom>
            <a:avLst/>
            <a:gdLst/>
            <a:ahLst/>
            <a:cxnLst/>
            <a:rect l="0" t="0" r="0" b="0"/>
            <a:pathLst>
              <a:path w="624" h="199">
                <a:moveTo>
                  <a:pt x="0" y="28"/>
                </a:moveTo>
                <a:cubicBezTo>
                  <a:pt x="92" y="113"/>
                  <a:pt x="184" y="199"/>
                  <a:pt x="288" y="194"/>
                </a:cubicBezTo>
                <a:cubicBezTo>
                  <a:pt x="392" y="189"/>
                  <a:pt x="568" y="36"/>
                  <a:pt x="624" y="0"/>
                </a:cubicBezTo>
              </a:path>
            </a:pathLst>
          </a:custGeom>
          <a:solidFill>
            <a:srgbClr val="FFFF00"/>
          </a:solidFill>
          <a:ln w="9525" cap="flat" cmpd="sng">
            <a:solidFill>
              <a:srgbClr val="00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45"/>
          </a:p>
        </p:txBody>
      </p:sp>
      <p:sp>
        <p:nvSpPr>
          <p:cNvPr id="9230" name="任意多边形 9229"/>
          <p:cNvSpPr/>
          <p:nvPr>
            <p:custDataLst>
              <p:tags r:id="rId17"/>
            </p:custDataLst>
          </p:nvPr>
        </p:nvSpPr>
        <p:spPr>
          <a:xfrm>
            <a:off x="4343964" y="3377777"/>
            <a:ext cx="1083169" cy="513080"/>
          </a:xfrm>
          <a:custGeom>
            <a:avLst/>
            <a:gdLst/>
            <a:ahLst/>
            <a:cxnLst/>
            <a:rect l="0" t="0" r="0" b="0"/>
            <a:pathLst>
              <a:path w="624" h="199">
                <a:moveTo>
                  <a:pt x="0" y="28"/>
                </a:moveTo>
                <a:cubicBezTo>
                  <a:pt x="92" y="113"/>
                  <a:pt x="184" y="199"/>
                  <a:pt x="288" y="194"/>
                </a:cubicBezTo>
                <a:cubicBezTo>
                  <a:pt x="392" y="189"/>
                  <a:pt x="568" y="36"/>
                  <a:pt x="624" y="0"/>
                </a:cubicBezTo>
              </a:path>
            </a:pathLst>
          </a:custGeom>
          <a:solidFill>
            <a:srgbClr val="FFFF00"/>
          </a:solidFill>
          <a:ln w="9525" cap="flat" cmpd="sng">
            <a:solidFill>
              <a:srgbClr val="00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45"/>
          </a:p>
        </p:txBody>
      </p:sp>
      <p:grpSp>
        <p:nvGrpSpPr>
          <p:cNvPr id="9231" name="组合 9230"/>
          <p:cNvGrpSpPr/>
          <p:nvPr>
            <p:custDataLst>
              <p:tags r:id="rId18"/>
            </p:custDataLst>
          </p:nvPr>
        </p:nvGrpSpPr>
        <p:grpSpPr>
          <a:xfrm>
            <a:off x="1415133" y="535884"/>
            <a:ext cx="5016782" cy="912142"/>
            <a:chOff x="1296" y="288"/>
            <a:chExt cx="4224" cy="768"/>
          </a:xfrm>
        </p:grpSpPr>
        <p:sp>
          <p:nvSpPr>
            <p:cNvPr id="9232" name="矩形 9231"/>
            <p:cNvSpPr/>
            <p:nvPr>
              <p:custDataLst>
                <p:tags r:id="rId19"/>
              </p:custDataLst>
            </p:nvPr>
          </p:nvSpPr>
          <p:spPr>
            <a:xfrm>
              <a:off x="1296" y="537"/>
              <a:ext cx="1584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886" tIns="34443" rIns="68886" bIns="34443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95">
                  <a:latin typeface="Times New Roman" panose="02020603050405020304" pitchFamily="18" charset="0"/>
                </a:rPr>
                <a:t>例</a:t>
              </a:r>
              <a:r>
                <a:rPr lang="en-US" altLang="zh-CN" sz="2095">
                  <a:latin typeface="Times New Roman" panose="02020603050405020304" pitchFamily="18" charset="0"/>
                </a:rPr>
                <a:t>8</a:t>
              </a:r>
              <a:r>
                <a:rPr lang="zh-CN" altLang="en-US" sz="2095">
                  <a:latin typeface="Times New Roman" panose="02020603050405020304" pitchFamily="18" charset="0"/>
                </a:rPr>
                <a:t>：解不等式</a:t>
              </a:r>
              <a:endParaRPr lang="zh-CN" altLang="en-US" sz="2095">
                <a:latin typeface="Times New Roman" panose="02020603050405020304" pitchFamily="18" charset="0"/>
              </a:endParaRPr>
            </a:p>
          </p:txBody>
        </p:sp>
        <p:pic>
          <p:nvPicPr>
            <p:cNvPr id="9233" name="图片 9232"/>
            <p:cNvPicPr/>
            <p:nvPr>
              <p:custDataLst>
                <p:tags r:id="rId20"/>
              </p:custDataLst>
            </p:nvPr>
          </p:nvPicPr>
          <p:blipFill>
            <a:blip r:embed="rId21"/>
            <a:stretch>
              <a:fillRect/>
            </a:stretch>
          </p:blipFill>
          <p:spPr>
            <a:xfrm>
              <a:off x="3024" y="288"/>
              <a:ext cx="2496" cy="76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9235" name="文本框 9234"/>
          <p:cNvSpPr txBox="1"/>
          <p:nvPr>
            <p:custDataLst>
              <p:tags r:id="rId22"/>
            </p:custDataLst>
          </p:nvPr>
        </p:nvSpPr>
        <p:spPr>
          <a:xfrm>
            <a:off x="3626603" y="3260196"/>
            <a:ext cx="364620" cy="29963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altLang="zh-CN" sz="1345">
                <a:latin typeface="Times New Roman" panose="02020603050405020304" pitchFamily="18" charset="0"/>
              </a:rPr>
              <a:t>+</a:t>
            </a:r>
            <a:endParaRPr lang="en-US" altLang="zh-CN" sz="1345">
              <a:latin typeface="Times New Roman" panose="02020603050405020304" pitchFamily="18" charset="0"/>
            </a:endParaRPr>
          </a:p>
        </p:txBody>
      </p:sp>
      <p:grpSp>
        <p:nvGrpSpPr>
          <p:cNvPr id="9236" name="组合 9235"/>
          <p:cNvGrpSpPr/>
          <p:nvPr>
            <p:custDataLst>
              <p:tags r:id="rId23"/>
            </p:custDataLst>
          </p:nvPr>
        </p:nvGrpSpPr>
        <p:grpSpPr>
          <a:xfrm>
            <a:off x="1308241" y="3420533"/>
            <a:ext cx="4888512" cy="114018"/>
            <a:chOff x="0" y="0"/>
            <a:chExt cx="3360" cy="96"/>
          </a:xfrm>
        </p:grpSpPr>
        <p:sp>
          <p:nvSpPr>
            <p:cNvPr id="9237" name="直接连接符 9236"/>
            <p:cNvSpPr/>
            <p:nvPr>
              <p:custDataLst>
                <p:tags r:id="rId24"/>
              </p:custDataLst>
            </p:nvPr>
          </p:nvSpPr>
          <p:spPr>
            <a:xfrm flipH="1">
              <a:off x="720" y="0"/>
              <a:ext cx="0" cy="96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9238" name="直接连接符 9237"/>
            <p:cNvSpPr/>
            <p:nvPr>
              <p:custDataLst>
                <p:tags r:id="rId25"/>
              </p:custDataLst>
            </p:nvPr>
          </p:nvSpPr>
          <p:spPr>
            <a:xfrm flipH="1">
              <a:off x="1392" y="0"/>
              <a:ext cx="0" cy="96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9239" name="直接连接符 9238"/>
            <p:cNvSpPr/>
            <p:nvPr>
              <p:custDataLst>
                <p:tags r:id="rId26"/>
              </p:custDataLst>
            </p:nvPr>
          </p:nvSpPr>
          <p:spPr>
            <a:xfrm flipH="1">
              <a:off x="2064" y="0"/>
              <a:ext cx="0" cy="96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9240" name="直接连接符 9239"/>
            <p:cNvSpPr/>
            <p:nvPr>
              <p:custDataLst>
                <p:tags r:id="rId27"/>
              </p:custDataLst>
            </p:nvPr>
          </p:nvSpPr>
          <p:spPr>
            <a:xfrm flipH="1">
              <a:off x="2736" y="0"/>
              <a:ext cx="0" cy="96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9241" name="直接连接符 9240"/>
            <p:cNvSpPr/>
            <p:nvPr>
              <p:custDataLst>
                <p:tags r:id="rId28"/>
              </p:custDataLst>
            </p:nvPr>
          </p:nvSpPr>
          <p:spPr>
            <a:xfrm>
              <a:off x="0" y="80"/>
              <a:ext cx="3360" cy="0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/>
          </p:txBody>
        </p:sp>
      </p:grpSp>
      <p:sp>
        <p:nvSpPr>
          <p:cNvPr id="9242" name="文本框 9241"/>
          <p:cNvSpPr txBox="1"/>
          <p:nvPr>
            <p:custDataLst>
              <p:tags r:id="rId29"/>
            </p:custDataLst>
          </p:nvPr>
        </p:nvSpPr>
        <p:spPr>
          <a:xfrm>
            <a:off x="2215633" y="3207938"/>
            <a:ext cx="363432" cy="32252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altLang="zh-CN" sz="1495">
                <a:latin typeface="Times New Roman" panose="02020603050405020304" pitchFamily="18" charset="0"/>
              </a:rPr>
              <a:t>-1</a:t>
            </a:r>
            <a:endParaRPr lang="en-US" altLang="zh-CN" sz="1495">
              <a:latin typeface="Times New Roman" panose="02020603050405020304" pitchFamily="18" charset="0"/>
            </a:endParaRPr>
          </a:p>
        </p:txBody>
      </p:sp>
      <p:sp>
        <p:nvSpPr>
          <p:cNvPr id="9243" name="文本框 9242"/>
          <p:cNvSpPr txBox="1"/>
          <p:nvPr>
            <p:custDataLst>
              <p:tags r:id="rId30"/>
            </p:custDataLst>
          </p:nvPr>
        </p:nvSpPr>
        <p:spPr>
          <a:xfrm>
            <a:off x="3208538" y="3219815"/>
            <a:ext cx="363432" cy="32252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altLang="zh-CN" sz="1495">
                <a:latin typeface="Times New Roman" panose="02020603050405020304" pitchFamily="18" charset="0"/>
              </a:rPr>
              <a:t>1</a:t>
            </a:r>
            <a:endParaRPr lang="en-US" altLang="zh-CN" sz="1495">
              <a:latin typeface="Times New Roman" panose="02020603050405020304" pitchFamily="18" charset="0"/>
            </a:endParaRPr>
          </a:p>
        </p:txBody>
      </p:sp>
      <p:sp>
        <p:nvSpPr>
          <p:cNvPr id="9244" name="文本框 9243"/>
          <p:cNvSpPr txBox="1"/>
          <p:nvPr>
            <p:custDataLst>
              <p:tags r:id="rId31"/>
            </p:custDataLst>
          </p:nvPr>
        </p:nvSpPr>
        <p:spPr>
          <a:xfrm>
            <a:off x="4240636" y="3219815"/>
            <a:ext cx="364619" cy="32252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altLang="zh-CN" sz="1495">
                <a:latin typeface="Times New Roman" panose="02020603050405020304" pitchFamily="18" charset="0"/>
              </a:rPr>
              <a:t>2</a:t>
            </a:r>
            <a:endParaRPr lang="en-US" altLang="zh-CN" sz="1495">
              <a:latin typeface="Times New Roman" panose="02020603050405020304" pitchFamily="18" charset="0"/>
            </a:endParaRPr>
          </a:p>
        </p:txBody>
      </p:sp>
      <p:sp>
        <p:nvSpPr>
          <p:cNvPr id="9245" name="文本框 9244"/>
          <p:cNvSpPr txBox="1"/>
          <p:nvPr>
            <p:custDataLst>
              <p:tags r:id="rId32"/>
            </p:custDataLst>
          </p:nvPr>
        </p:nvSpPr>
        <p:spPr>
          <a:xfrm>
            <a:off x="5241855" y="3207938"/>
            <a:ext cx="363432" cy="32252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altLang="zh-CN" sz="1495">
                <a:latin typeface="Times New Roman" panose="02020603050405020304" pitchFamily="18" charset="0"/>
              </a:rPr>
              <a:t>3</a:t>
            </a:r>
            <a:endParaRPr lang="en-US" altLang="zh-CN" sz="1495">
              <a:latin typeface="Times New Roman" panose="02020603050405020304" pitchFamily="18" charset="0"/>
            </a:endParaRPr>
          </a:p>
        </p:txBody>
      </p:sp>
      <p:sp>
        <p:nvSpPr>
          <p:cNvPr id="9246" name="任意多边形 9245"/>
          <p:cNvSpPr/>
          <p:nvPr>
            <p:custDataLst>
              <p:tags r:id="rId33"/>
            </p:custDataLst>
          </p:nvPr>
        </p:nvSpPr>
        <p:spPr>
          <a:xfrm>
            <a:off x="1741747" y="3152117"/>
            <a:ext cx="4469259" cy="781497"/>
          </a:xfrm>
          <a:custGeom>
            <a:avLst/>
            <a:gdLst/>
            <a:ahLst/>
            <a:cxnLst/>
            <a:rect l="0" t="0" r="0" b="0"/>
            <a:pathLst>
              <a:path w="3072" h="1006">
                <a:moveTo>
                  <a:pt x="0" y="80"/>
                </a:moveTo>
                <a:cubicBezTo>
                  <a:pt x="60" y="72"/>
                  <a:pt x="120" y="64"/>
                  <a:pt x="192" y="128"/>
                </a:cubicBezTo>
                <a:cubicBezTo>
                  <a:pt x="264" y="192"/>
                  <a:pt x="368" y="360"/>
                  <a:pt x="432" y="464"/>
                </a:cubicBezTo>
                <a:cubicBezTo>
                  <a:pt x="496" y="568"/>
                  <a:pt x="512" y="672"/>
                  <a:pt x="576" y="752"/>
                </a:cubicBezTo>
                <a:cubicBezTo>
                  <a:pt x="640" y="832"/>
                  <a:pt x="720" y="1008"/>
                  <a:pt x="816" y="944"/>
                </a:cubicBezTo>
                <a:cubicBezTo>
                  <a:pt x="912" y="880"/>
                  <a:pt x="1048" y="512"/>
                  <a:pt x="1152" y="368"/>
                </a:cubicBezTo>
                <a:cubicBezTo>
                  <a:pt x="1256" y="224"/>
                  <a:pt x="1336" y="64"/>
                  <a:pt x="1440" y="80"/>
                </a:cubicBezTo>
                <a:cubicBezTo>
                  <a:pt x="1544" y="96"/>
                  <a:pt x="1664" y="320"/>
                  <a:pt x="1776" y="464"/>
                </a:cubicBezTo>
                <a:cubicBezTo>
                  <a:pt x="1888" y="608"/>
                  <a:pt x="2000" y="944"/>
                  <a:pt x="2112" y="944"/>
                </a:cubicBezTo>
                <a:cubicBezTo>
                  <a:pt x="2224" y="944"/>
                  <a:pt x="2336" y="616"/>
                  <a:pt x="2448" y="464"/>
                </a:cubicBezTo>
                <a:cubicBezTo>
                  <a:pt x="2560" y="312"/>
                  <a:pt x="2680" y="64"/>
                  <a:pt x="2784" y="32"/>
                </a:cubicBezTo>
                <a:cubicBezTo>
                  <a:pt x="2888" y="0"/>
                  <a:pt x="3024" y="232"/>
                  <a:pt x="3072" y="272"/>
                </a:cubicBezTo>
              </a:path>
            </a:pathLst>
          </a:custGeom>
          <a:noFill/>
          <a:ln w="9525" cap="flat" cmpd="sng">
            <a:solidFill>
              <a:srgbClr val="33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45"/>
          </a:p>
        </p:txBody>
      </p:sp>
      <p:sp>
        <p:nvSpPr>
          <p:cNvPr id="9247" name="文本框 9246"/>
          <p:cNvSpPr txBox="1"/>
          <p:nvPr>
            <p:custDataLst>
              <p:tags r:id="rId34"/>
            </p:custDataLst>
          </p:nvPr>
        </p:nvSpPr>
        <p:spPr>
          <a:xfrm>
            <a:off x="2704959" y="2964462"/>
            <a:ext cx="363432" cy="6449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altLang="zh-CN" sz="3590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  <a:endParaRPr lang="en-US" altLang="zh-CN" sz="359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48" name="文本框 9247"/>
          <p:cNvSpPr txBox="1"/>
          <p:nvPr>
            <p:custDataLst>
              <p:tags r:id="rId35"/>
            </p:custDataLst>
          </p:nvPr>
        </p:nvSpPr>
        <p:spPr>
          <a:xfrm>
            <a:off x="5652794" y="3238818"/>
            <a:ext cx="363432" cy="29963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altLang="zh-CN" sz="1345">
                <a:latin typeface="Times New Roman" panose="02020603050405020304" pitchFamily="18" charset="0"/>
              </a:rPr>
              <a:t>+</a:t>
            </a:r>
            <a:endParaRPr lang="en-US" altLang="zh-CN" sz="1345">
              <a:latin typeface="Times New Roman" panose="02020603050405020304" pitchFamily="18" charset="0"/>
            </a:endParaRPr>
          </a:p>
        </p:txBody>
      </p:sp>
      <p:sp>
        <p:nvSpPr>
          <p:cNvPr id="9249" name="文本框 9248"/>
          <p:cNvSpPr txBox="1"/>
          <p:nvPr>
            <p:custDataLst>
              <p:tags r:id="rId36"/>
            </p:custDataLst>
          </p:nvPr>
        </p:nvSpPr>
        <p:spPr>
          <a:xfrm>
            <a:off x="1587348" y="3249506"/>
            <a:ext cx="363432" cy="29963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altLang="zh-CN" sz="1345">
                <a:latin typeface="Times New Roman" panose="02020603050405020304" pitchFamily="18" charset="0"/>
              </a:rPr>
              <a:t>+</a:t>
            </a:r>
            <a:endParaRPr lang="en-US" altLang="zh-CN" sz="1345">
              <a:latin typeface="Times New Roman" panose="02020603050405020304" pitchFamily="18" charset="0"/>
            </a:endParaRPr>
          </a:p>
        </p:txBody>
      </p:sp>
      <p:sp>
        <p:nvSpPr>
          <p:cNvPr id="9250" name="文本框 9249"/>
          <p:cNvSpPr txBox="1"/>
          <p:nvPr>
            <p:custDataLst>
              <p:tags r:id="rId37"/>
            </p:custDataLst>
          </p:nvPr>
        </p:nvSpPr>
        <p:spPr>
          <a:xfrm>
            <a:off x="4659889" y="2964462"/>
            <a:ext cx="363432" cy="6449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altLang="zh-CN" sz="3590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  <a:endParaRPr lang="en-US" altLang="zh-CN" sz="359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51" name="文本框 9250"/>
          <p:cNvSpPr txBox="1"/>
          <p:nvPr>
            <p:custDataLst>
              <p:tags r:id="rId38"/>
            </p:custDataLst>
          </p:nvPr>
        </p:nvSpPr>
        <p:spPr>
          <a:xfrm>
            <a:off x="2263140" y="3389654"/>
            <a:ext cx="342053" cy="295734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just" eaLnBrk="0" hangingPunct="0"/>
            <a:r>
              <a:rPr lang="en-US" altLang="zh-CN" sz="1345">
                <a:solidFill>
                  <a:srgbClr val="000000"/>
                </a:solidFill>
                <a:latin typeface="Times New Roman" panose="02020603050405020304" pitchFamily="18" charset="0"/>
              </a:rPr>
              <a:t>o</a:t>
            </a:r>
            <a:endParaRPr lang="en-US" altLang="zh-CN" sz="1345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52" name="文本框 9251"/>
          <p:cNvSpPr txBox="1"/>
          <p:nvPr>
            <p:custDataLst>
              <p:tags r:id="rId39"/>
            </p:custDataLst>
          </p:nvPr>
        </p:nvSpPr>
        <p:spPr>
          <a:xfrm>
            <a:off x="3239417" y="3389654"/>
            <a:ext cx="342053" cy="295734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just" eaLnBrk="0" hangingPunct="0"/>
            <a:r>
              <a:rPr lang="en-US" altLang="zh-CN" sz="1345">
                <a:solidFill>
                  <a:srgbClr val="000000"/>
                </a:solidFill>
                <a:latin typeface="Times New Roman" panose="02020603050405020304" pitchFamily="18" charset="0"/>
              </a:rPr>
              <a:t>o</a:t>
            </a:r>
            <a:endParaRPr lang="en-US" altLang="zh-CN" sz="1345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53" name="文本框 9252"/>
          <p:cNvSpPr txBox="1"/>
          <p:nvPr>
            <p:custDataLst>
              <p:tags r:id="rId40"/>
            </p:custDataLst>
          </p:nvPr>
        </p:nvSpPr>
        <p:spPr>
          <a:xfrm>
            <a:off x="4215695" y="3389654"/>
            <a:ext cx="342053" cy="295734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just" eaLnBrk="0" hangingPunct="0"/>
            <a:r>
              <a:rPr lang="en-US" altLang="zh-CN" sz="1345">
                <a:solidFill>
                  <a:srgbClr val="000000"/>
                </a:solidFill>
                <a:latin typeface="Times New Roman" panose="02020603050405020304" pitchFamily="18" charset="0"/>
              </a:rPr>
              <a:t>o</a:t>
            </a:r>
            <a:endParaRPr lang="en-US" altLang="zh-CN" sz="1345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54" name="文本框 9253"/>
          <p:cNvSpPr txBox="1"/>
          <p:nvPr>
            <p:custDataLst>
              <p:tags r:id="rId41"/>
            </p:custDataLst>
          </p:nvPr>
        </p:nvSpPr>
        <p:spPr>
          <a:xfrm>
            <a:off x="5199098" y="3382527"/>
            <a:ext cx="342053" cy="295734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just" eaLnBrk="0" hangingPunct="0"/>
            <a:r>
              <a:rPr lang="en-US" altLang="zh-CN" sz="1345">
                <a:solidFill>
                  <a:srgbClr val="000000"/>
                </a:solidFill>
                <a:latin typeface="Times New Roman" panose="02020603050405020304" pitchFamily="18" charset="0"/>
              </a:rPr>
              <a:t>o</a:t>
            </a:r>
            <a:endParaRPr lang="en-US" altLang="zh-CN" sz="1345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255" name="图片 9254"/>
          <p:cNvPicPr>
            <a:picLocks noChangeAspect="1"/>
          </p:cNvPicPr>
          <p:nvPr>
            <p:custDataLst>
              <p:tags r:id="rId42"/>
            </p:custDataLst>
          </p:nvPr>
        </p:nvPicPr>
        <p:blipFill>
          <a:blip r:embed="rId43"/>
          <a:stretch>
            <a:fillRect/>
          </a:stretch>
        </p:blipFill>
        <p:spPr>
          <a:xfrm>
            <a:off x="4436604" y="2444256"/>
            <a:ext cx="270792" cy="242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56" name="图片 9255"/>
          <p:cNvPicPr>
            <a:picLocks noChangeAspect="1"/>
          </p:cNvPicPr>
          <p:nvPr>
            <p:custDataLst>
              <p:tags r:id="rId44"/>
            </p:custDataLst>
          </p:nvPr>
        </p:nvPicPr>
        <p:blipFill>
          <a:blip r:embed="rId43"/>
          <a:stretch>
            <a:fillRect/>
          </a:stretch>
        </p:blipFill>
        <p:spPr>
          <a:xfrm>
            <a:off x="4436604" y="2444256"/>
            <a:ext cx="270792" cy="242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57" name="图片 9256"/>
          <p:cNvPicPr>
            <a:picLocks noChangeAspect="1"/>
          </p:cNvPicPr>
          <p:nvPr>
            <p:custDataLst>
              <p:tags r:id="rId45"/>
            </p:custDataLst>
          </p:nvPr>
        </p:nvPicPr>
        <p:blipFill>
          <a:blip r:embed="rId43"/>
          <a:stretch>
            <a:fillRect/>
          </a:stretch>
        </p:blipFill>
        <p:spPr>
          <a:xfrm>
            <a:off x="4436604" y="2444256"/>
            <a:ext cx="270792" cy="242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58" name="图片 9257"/>
          <p:cNvPicPr>
            <a:picLocks noChangeAspect="1"/>
          </p:cNvPicPr>
          <p:nvPr>
            <p:custDataLst>
              <p:tags r:id="rId46"/>
            </p:custDataLst>
          </p:nvPr>
        </p:nvPicPr>
        <p:blipFill>
          <a:blip r:embed="rId43"/>
          <a:stretch>
            <a:fillRect/>
          </a:stretch>
        </p:blipFill>
        <p:spPr>
          <a:xfrm>
            <a:off x="4436604" y="2444256"/>
            <a:ext cx="270792" cy="242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59" name="图片 9258"/>
          <p:cNvPicPr>
            <a:picLocks noChangeAspect="1"/>
          </p:cNvPicPr>
          <p:nvPr>
            <p:custDataLst>
              <p:tags r:id="rId47"/>
            </p:custDataLst>
          </p:nvPr>
        </p:nvPicPr>
        <p:blipFill>
          <a:blip r:embed="rId48"/>
          <a:stretch>
            <a:fillRect/>
          </a:stretch>
        </p:blipFill>
        <p:spPr>
          <a:xfrm>
            <a:off x="5808381" y="3118861"/>
            <a:ext cx="431129" cy="2672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/>
          <p:nvPr>
            <p:custDataLst>
              <p:tags r:id="rId1"/>
            </p:custDataLst>
          </p:nvPr>
        </p:nvSpPr>
        <p:spPr>
          <a:xfrm>
            <a:off x="2348654" y="894327"/>
            <a:ext cx="1881293" cy="921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95" b="1">
                <a:latin typeface="Tahoma" panose="020B0604030504040204" pitchFamily="34" charset="0"/>
              </a:rPr>
              <a:t>分式不等式</a:t>
            </a:r>
            <a:endParaRPr lang="zh-CN" altLang="en-US" sz="2695" b="1">
              <a:latin typeface="Tahoma" panose="020B0604030504040204" pitchFamily="34" charset="0"/>
            </a:endParaRPr>
          </a:p>
        </p:txBody>
      </p:sp>
      <p:sp>
        <p:nvSpPr>
          <p:cNvPr id="19459" name="Text Box 5"/>
          <p:cNvSpPr txBox="1"/>
          <p:nvPr>
            <p:custDataLst>
              <p:tags r:id="rId2"/>
            </p:custDataLst>
          </p:nvPr>
        </p:nvSpPr>
        <p:spPr>
          <a:xfrm>
            <a:off x="5541151" y="855133"/>
            <a:ext cx="1915909" cy="50674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695" b="1">
                <a:latin typeface="Tahoma" panose="020B0604030504040204" pitchFamily="34" charset="0"/>
              </a:rPr>
              <a:t>整式不等式</a:t>
            </a:r>
            <a:endParaRPr lang="zh-CN" altLang="en-US" sz="2695" b="1">
              <a:latin typeface="Tahoma" panose="020B0604030504040204" pitchFamily="34" charset="0"/>
            </a:endParaRPr>
          </a:p>
        </p:txBody>
      </p:sp>
      <p:sp>
        <p:nvSpPr>
          <p:cNvPr id="19460" name="Text Box 6"/>
          <p:cNvSpPr txBox="1"/>
          <p:nvPr>
            <p:custDataLst>
              <p:tags r:id="rId3"/>
            </p:custDataLst>
          </p:nvPr>
        </p:nvSpPr>
        <p:spPr>
          <a:xfrm>
            <a:off x="2804725" y="3044038"/>
            <a:ext cx="877163" cy="50674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695" b="1">
                <a:latin typeface="Tahoma" panose="020B0604030504040204" pitchFamily="34" charset="0"/>
              </a:rPr>
              <a:t>未知</a:t>
            </a:r>
            <a:endParaRPr lang="zh-CN" altLang="en-US" sz="2695" b="1">
              <a:latin typeface="Tahoma" panose="020B0604030504040204" pitchFamily="34" charset="0"/>
            </a:endParaRPr>
          </a:p>
        </p:txBody>
      </p:sp>
      <p:sp>
        <p:nvSpPr>
          <p:cNvPr id="19461" name="Text Box 7"/>
          <p:cNvSpPr txBox="1"/>
          <p:nvPr>
            <p:custDataLst>
              <p:tags r:id="rId4"/>
            </p:custDataLst>
          </p:nvPr>
        </p:nvSpPr>
        <p:spPr>
          <a:xfrm>
            <a:off x="6049481" y="3021471"/>
            <a:ext cx="877163" cy="50674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695" b="1">
                <a:latin typeface="Tahoma" panose="020B0604030504040204" pitchFamily="34" charset="0"/>
              </a:rPr>
              <a:t>已知</a:t>
            </a:r>
            <a:endParaRPr lang="zh-CN" altLang="en-US" sz="2695" b="1">
              <a:latin typeface="Tahoma" panose="020B0604030504040204" pitchFamily="34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77220" y="684107"/>
            <a:ext cx="1047082" cy="9211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defTabSz="68389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95" b="1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同解  </a:t>
            </a:r>
            <a:endParaRPr lang="zh-CN" altLang="en-US" sz="2695" b="1">
              <a:solidFill>
                <a:srgbClr val="FF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defTabSz="68389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95" b="1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变形</a:t>
            </a:r>
            <a:endParaRPr lang="zh-CN" altLang="en-US" sz="2695" b="1">
              <a:solidFill>
                <a:srgbClr val="FF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3561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311898" y="2848069"/>
            <a:ext cx="877163" cy="9211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defTabSz="68389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95" b="1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文新魏" panose="02010800040101010101" pitchFamily="2" charset="-122"/>
              </a:rPr>
              <a:t>等价</a:t>
            </a:r>
            <a:endParaRPr lang="zh-CN" altLang="en-US" sz="2695" b="1">
              <a:solidFill>
                <a:srgbClr val="FF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文新魏" panose="02010800040101010101" pitchFamily="2" charset="-122"/>
            </a:endParaRPr>
          </a:p>
          <a:p>
            <a:pPr defTabSz="68389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95" b="1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文新魏" panose="02010800040101010101" pitchFamily="2" charset="-122"/>
              </a:rPr>
              <a:t>变换</a:t>
            </a:r>
            <a:endParaRPr lang="zh-CN" altLang="en-US" sz="2695" b="1">
              <a:solidFill>
                <a:srgbClr val="FF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文新魏" panose="02010800040101010101" pitchFamily="2" charset="-122"/>
            </a:endParaRPr>
          </a:p>
        </p:txBody>
      </p:sp>
      <p:sp>
        <p:nvSpPr>
          <p:cNvPr id="23562" name="Text Box 10">
            <a:hlinkClick r:id="" action="ppaction://noaction"/>
          </p:cNvPr>
          <p:cNvSpPr txBox="1"/>
          <p:nvPr>
            <p:custDataLst>
              <p:tags r:id="rId7"/>
            </p:custDataLst>
          </p:nvPr>
        </p:nvSpPr>
        <p:spPr>
          <a:xfrm>
            <a:off x="3871266" y="1817158"/>
            <a:ext cx="1777965" cy="50674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95" b="1">
                <a:solidFill>
                  <a:srgbClr val="0000FF"/>
                </a:solidFill>
                <a:latin typeface="Tahoma" panose="020B0604030504040204" pitchFamily="34" charset="0"/>
                <a:ea typeface="华文隶书" pitchFamily="2" charset="-122"/>
              </a:rPr>
              <a:t>化  归</a:t>
            </a:r>
            <a:endParaRPr lang="zh-CN" altLang="en-US" sz="2695" b="1">
              <a:solidFill>
                <a:srgbClr val="0000FF"/>
              </a:solidFill>
              <a:latin typeface="Tahoma" panose="020B0604030504040204" pitchFamily="34" charset="0"/>
              <a:ea typeface="华文隶书" pitchFamily="2" charset="-122"/>
            </a:endParaRPr>
          </a:p>
        </p:txBody>
      </p:sp>
      <p:sp>
        <p:nvSpPr>
          <p:cNvPr id="19465" name="Line 11"/>
          <p:cNvSpPr/>
          <p:nvPr>
            <p:custDataLst>
              <p:tags r:id="rId8"/>
            </p:custDataLst>
          </p:nvPr>
        </p:nvSpPr>
        <p:spPr>
          <a:xfrm flipH="1">
            <a:off x="3171720" y="1599813"/>
            <a:ext cx="0" cy="1346835"/>
          </a:xfrm>
          <a:prstGeom prst="line">
            <a:avLst/>
          </a:prstGeom>
          <a:ln w="57150" cap="flat" cmpd="sng">
            <a:solidFill>
              <a:srgbClr val="FF0066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9466" name="Line 12"/>
          <p:cNvSpPr/>
          <p:nvPr>
            <p:custDataLst>
              <p:tags r:id="rId9"/>
            </p:custDataLst>
          </p:nvPr>
        </p:nvSpPr>
        <p:spPr>
          <a:xfrm flipH="1">
            <a:off x="6403411" y="1599813"/>
            <a:ext cx="0" cy="1346835"/>
          </a:xfrm>
          <a:prstGeom prst="line">
            <a:avLst/>
          </a:prstGeom>
          <a:ln w="57150" cap="flat" cmpd="sng">
            <a:solidFill>
              <a:srgbClr val="FF0066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9467" name="AutoShape 13"/>
          <p:cNvSpPr/>
          <p:nvPr>
            <p:custDataLst>
              <p:tags r:id="rId10"/>
            </p:custDataLst>
          </p:nvPr>
        </p:nvSpPr>
        <p:spPr>
          <a:xfrm>
            <a:off x="4001911" y="3231692"/>
            <a:ext cx="1539240" cy="114018"/>
          </a:xfrm>
          <a:custGeom>
            <a:avLst/>
            <a:gdLst>
              <a:gd name="txL" fmla="*/ 3375 w 21600"/>
              <a:gd name="txT" fmla="*/ 5400 h 21600"/>
              <a:gd name="txR" fmla="*/ 18900 w 21600"/>
              <a:gd name="txB" fmla="*/ 16200 h 21600"/>
            </a:gdLst>
            <a:ahLst/>
            <a:cxnLst>
              <a:cxn ang="17694720">
                <a:pos x="1543050" y="0"/>
              </a:cxn>
              <a:cxn ang="11796480">
                <a:pos x="0" y="76200"/>
              </a:cxn>
              <a:cxn ang="5898240">
                <a:pos x="1543050" y="152400"/>
              </a:cxn>
              <a:cxn ang="0">
                <a:pos x="2057400" y="76200"/>
              </a:cxn>
            </a:cxnLst>
            <a:rect l="txL" t="txT" r="txR" b="tx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12700" cap="sq" cmpd="sng">
            <a:solidFill>
              <a:schemeClr val="tx1">
                <a:alpha val="10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 sz="1345"/>
          </a:p>
        </p:txBody>
      </p:sp>
      <p:sp>
        <p:nvSpPr>
          <p:cNvPr id="19468" name="AutoShape 14"/>
          <p:cNvSpPr/>
          <p:nvPr>
            <p:custDataLst>
              <p:tags r:id="rId11"/>
            </p:custDataLst>
          </p:nvPr>
        </p:nvSpPr>
        <p:spPr>
          <a:xfrm>
            <a:off x="4001911" y="1065354"/>
            <a:ext cx="1539240" cy="114018"/>
          </a:xfrm>
          <a:custGeom>
            <a:avLst/>
            <a:gdLst>
              <a:gd name="txL" fmla="*/ 3375 w 21600"/>
              <a:gd name="txT" fmla="*/ 5400 h 21600"/>
              <a:gd name="txR" fmla="*/ 18900 w 21600"/>
              <a:gd name="txB" fmla="*/ 16200 h 21600"/>
            </a:gdLst>
            <a:ahLst/>
            <a:cxnLst>
              <a:cxn ang="17694720">
                <a:pos x="1543050" y="0"/>
              </a:cxn>
              <a:cxn ang="11796480">
                <a:pos x="0" y="76200"/>
              </a:cxn>
              <a:cxn ang="5898240">
                <a:pos x="1543050" y="152400"/>
              </a:cxn>
              <a:cxn ang="0">
                <a:pos x="2057400" y="76200"/>
              </a:cxn>
            </a:cxnLst>
            <a:rect l="txL" t="txT" r="txR" b="tx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12700" cap="sq" cmpd="sng">
            <a:solidFill>
              <a:schemeClr val="tx1">
                <a:alpha val="10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 sz="1345"/>
          </a:p>
        </p:txBody>
      </p:sp>
      <p:sp>
        <p:nvSpPr>
          <p:cNvPr id="19469" name="Text Box 15"/>
          <p:cNvSpPr txBox="1"/>
          <p:nvPr>
            <p:custDataLst>
              <p:tags r:id="rId12"/>
            </p:custDataLst>
          </p:nvPr>
        </p:nvSpPr>
        <p:spPr>
          <a:xfrm>
            <a:off x="68298" y="0"/>
            <a:ext cx="5472853" cy="552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990" b="1">
                <a:solidFill>
                  <a:srgbClr val="0000FF"/>
                </a:solidFill>
                <a:latin typeface="Arial" panose="020B0604020202020204" pitchFamily="34" charset="0"/>
              </a:rPr>
              <a:t>思想方法总结</a:t>
            </a:r>
            <a:endParaRPr lang="zh-CN" altLang="en-US" sz="299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3568" name="Text Box 16"/>
          <p:cNvSpPr txBox="1"/>
          <p:nvPr>
            <p:custDataLst>
              <p:tags r:id="rId13"/>
            </p:custDataLst>
          </p:nvPr>
        </p:nvSpPr>
        <p:spPr>
          <a:xfrm>
            <a:off x="1550529" y="3933613"/>
            <a:ext cx="5032147" cy="9211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695" b="1">
                <a:latin typeface="Arial" panose="020B0604020202020204" pitchFamily="34" charset="0"/>
              </a:rPr>
              <a:t>如果不等式中有含未知数的</a:t>
            </a:r>
            <a:endParaRPr lang="zh-CN" altLang="en-US" sz="2695" b="1">
              <a:latin typeface="Arial" panose="020B0604020202020204" pitchFamily="34" charset="0"/>
            </a:endParaRPr>
          </a:p>
          <a:p>
            <a:r>
              <a:rPr lang="zh-CN" altLang="en-US" sz="2695" b="1">
                <a:latin typeface="Arial" panose="020B0604020202020204" pitchFamily="34" charset="0"/>
              </a:rPr>
              <a:t>根式和绝对值式子，如何求解？</a:t>
            </a:r>
            <a:endParaRPr lang="zh-CN" altLang="en-US" sz="2695" b="1">
              <a:latin typeface="Arial" panose="020B0604020202020204" pitchFamily="34" charset="0"/>
            </a:endParaRPr>
          </a:p>
        </p:txBody>
      </p:sp>
    </p:spTree>
    <p:custDataLst>
      <p:tags r:id="rId1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" grpId="0"/>
      <p:bldP spid="235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33" name="对象 9232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905" y="2157095"/>
          <a:ext cx="4993640" cy="756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" r:id="rId2" imgW="3022600" imgH="457200" progId="Equation.DSMT4">
                  <p:embed/>
                </p:oleObj>
              </mc:Choice>
              <mc:Fallback>
                <p:oleObj name="" r:id="rId2" imgW="3022600" imgH="45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25905" y="2157095"/>
                        <a:ext cx="4993640" cy="7562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4" name="对象 9233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927350" y="3168650"/>
          <a:ext cx="2201545" cy="438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" r:id="rId5" imgW="723265" imgH="203200" progId="Equation.DSMT4">
                  <p:embed/>
                </p:oleObj>
              </mc:Choice>
              <mc:Fallback>
                <p:oleObj name="" r:id="rId5" imgW="723265" imgH="203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27350" y="3168650"/>
                        <a:ext cx="2201545" cy="4387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37" name="组合 9236"/>
          <p:cNvGrpSpPr/>
          <p:nvPr>
            <p:custDataLst>
              <p:tags r:id="rId7"/>
            </p:custDataLst>
          </p:nvPr>
        </p:nvGrpSpPr>
        <p:grpSpPr>
          <a:xfrm>
            <a:off x="2927245" y="1149115"/>
            <a:ext cx="1311204" cy="941834"/>
            <a:chOff x="1536" y="1872"/>
            <a:chExt cx="1104" cy="793"/>
          </a:xfrm>
        </p:grpSpPr>
        <p:sp>
          <p:nvSpPr>
            <p:cNvPr id="9235" name="椭圆形标注 9234"/>
            <p:cNvSpPr/>
            <p:nvPr>
              <p:custDataLst>
                <p:tags r:id="rId8"/>
              </p:custDataLst>
            </p:nvPr>
          </p:nvSpPr>
          <p:spPr>
            <a:xfrm>
              <a:off x="1536" y="1872"/>
              <a:ext cx="1104" cy="768"/>
            </a:xfrm>
            <a:prstGeom prst="wedgeEllipseCallout">
              <a:avLst>
                <a:gd name="adj1" fmla="val -62500"/>
                <a:gd name="adj2" fmla="val 37500"/>
              </a:avLst>
            </a:prstGeom>
            <a:solidFill>
              <a:srgbClr val="CCFFFF"/>
            </a:solidFill>
            <a:ln w="12700" cap="sq" cmpd="sng">
              <a:solidFill>
                <a:srgbClr val="00FF00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/>
            <a:lstStyle/>
            <a:p>
              <a:pPr algn="ctr"/>
              <a:endParaRPr sz="1345">
                <a:latin typeface="Times New Roman" panose="02020603050405020304" pitchFamily="18" charset="0"/>
              </a:endParaRPr>
            </a:p>
          </p:txBody>
        </p:sp>
        <p:sp>
          <p:nvSpPr>
            <p:cNvPr id="9236" name="文本框 9235"/>
            <p:cNvSpPr txBox="1"/>
            <p:nvPr>
              <p:custDataLst>
                <p:tags r:id="rId9"/>
              </p:custDataLst>
            </p:nvPr>
          </p:nvSpPr>
          <p:spPr>
            <a:xfrm>
              <a:off x="1728" y="2064"/>
              <a:ext cx="720" cy="601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345" b="1">
                  <a:latin typeface="Times New Roman" panose="02020603050405020304" pitchFamily="18" charset="0"/>
                </a:rPr>
                <a:t>分式不等式的解集</a:t>
              </a:r>
              <a:endParaRPr lang="zh-CN" altLang="en-US" sz="1345" b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241" name="组合 9240"/>
          <p:cNvGrpSpPr/>
          <p:nvPr>
            <p:custDataLst>
              <p:tags r:id="rId10"/>
            </p:custDataLst>
          </p:nvPr>
        </p:nvGrpSpPr>
        <p:grpSpPr>
          <a:xfrm>
            <a:off x="5689741" y="1149115"/>
            <a:ext cx="1311204" cy="941834"/>
            <a:chOff x="3696" y="1920"/>
            <a:chExt cx="1104" cy="793"/>
          </a:xfrm>
        </p:grpSpPr>
        <p:sp>
          <p:nvSpPr>
            <p:cNvPr id="9239" name="椭圆形标注 9238"/>
            <p:cNvSpPr/>
            <p:nvPr>
              <p:custDataLst>
                <p:tags r:id="rId11"/>
              </p:custDataLst>
            </p:nvPr>
          </p:nvSpPr>
          <p:spPr>
            <a:xfrm>
              <a:off x="3696" y="1920"/>
              <a:ext cx="1104" cy="768"/>
            </a:xfrm>
            <a:prstGeom prst="wedgeEllipseCallout">
              <a:avLst>
                <a:gd name="adj1" fmla="val -62500"/>
                <a:gd name="adj2" fmla="val 37500"/>
              </a:avLst>
            </a:prstGeom>
            <a:solidFill>
              <a:srgbClr val="CCFFFF"/>
            </a:solidFill>
            <a:ln w="12700" cap="sq" cmpd="sng">
              <a:solidFill>
                <a:srgbClr val="FF99CC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/>
            <a:lstStyle/>
            <a:p>
              <a:pPr algn="ctr"/>
              <a:endParaRPr sz="1345">
                <a:latin typeface="Times New Roman" panose="02020603050405020304" pitchFamily="18" charset="0"/>
              </a:endParaRPr>
            </a:p>
          </p:txBody>
        </p:sp>
        <p:sp>
          <p:nvSpPr>
            <p:cNvPr id="9240" name="文本框 9239"/>
            <p:cNvSpPr txBox="1"/>
            <p:nvPr>
              <p:custDataLst>
                <p:tags r:id="rId12"/>
              </p:custDataLst>
            </p:nvPr>
          </p:nvSpPr>
          <p:spPr>
            <a:xfrm>
              <a:off x="3840" y="2112"/>
              <a:ext cx="864" cy="601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345" b="1">
                  <a:latin typeface="Times New Roman" panose="02020603050405020304" pitchFamily="18" charset="0"/>
                </a:rPr>
                <a:t>一元二次不等式的解集</a:t>
              </a:r>
              <a:endParaRPr lang="zh-CN" altLang="en-US" sz="1345" b="1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1152011" y="1016142"/>
            <a:ext cx="6941860" cy="1984233"/>
            <a:chOff x="3439609" y="-941899"/>
            <a:chExt cx="6959040" cy="1989145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clrChange>
                <a:clrFrom>
                  <a:srgbClr val="F6EE34"/>
                </a:clrFrom>
                <a:clrTo>
                  <a:srgbClr val="F6EE34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39609" y="-941899"/>
              <a:ext cx="2024355" cy="1989145"/>
            </a:xfrm>
            <a:prstGeom prst="rect">
              <a:avLst/>
            </a:prstGeom>
          </p:spPr>
        </p:pic>
        <p:cxnSp>
          <p:nvCxnSpPr>
            <p:cNvPr id="4" name="直接连接符 3"/>
            <p:cNvCxnSpPr/>
            <p:nvPr>
              <p:custDataLst>
                <p:tags r:id="rId4"/>
              </p:custDataLst>
            </p:nvPr>
          </p:nvCxnSpPr>
          <p:spPr>
            <a:xfrm>
              <a:off x="5463964" y="905547"/>
              <a:ext cx="4197057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13"/>
            <p:cNvSpPr txBox="1"/>
            <p:nvPr>
              <p:custDataLst>
                <p:tags r:id="rId5"/>
              </p:custDataLst>
            </p:nvPr>
          </p:nvSpPr>
          <p:spPr bwMode="auto">
            <a:xfrm>
              <a:off x="6380630" y="143462"/>
              <a:ext cx="4018019" cy="7096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4000" b="1">
                  <a:solidFill>
                    <a:srgbClr val="00B05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Gen Jyuu GothicL Medium" panose="020B0302020203020207" pitchFamily="34" charset="-128"/>
                  <a:sym typeface="+mn-lt"/>
                </a:rPr>
                <a:t>课堂练习</a:t>
              </a:r>
              <a:endParaRPr lang="zh-CN" altLang="en-US" sz="4000" b="1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  <a:cs typeface="Gen Jyuu GothicL Medium" panose="020B0302020203020207" pitchFamily="34" charset="-128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4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488831" y="1539240"/>
          <a:ext cx="3420533" cy="1251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" r:id="rId2" imgW="1066165" imgH="393700" progId="Equation.3">
                  <p:embed/>
                </p:oleObj>
              </mc:Choice>
              <mc:Fallback>
                <p:oleObj name="" r:id="rId2" imgW="1066165" imgH="3937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88831" y="1539240"/>
                        <a:ext cx="3420533" cy="12518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Rectangle 6"/>
          <p:cNvSpPr/>
          <p:nvPr>
            <p:custDataLst>
              <p:tags r:id="rId4"/>
            </p:custDataLst>
          </p:nvPr>
        </p:nvSpPr>
        <p:spPr>
          <a:xfrm>
            <a:off x="1493520" y="954722"/>
            <a:ext cx="4038285" cy="598947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en-US" altLang="zh-CN" sz="3290" b="1">
                <a:latin typeface="Arial" panose="020B0604020202020204" pitchFamily="34" charset="0"/>
              </a:rPr>
              <a:t>1.</a:t>
            </a:r>
            <a:r>
              <a:rPr lang="zh-CN" altLang="en-US" sz="3290" b="1">
                <a:latin typeface="Arial" panose="020B0604020202020204" pitchFamily="34" charset="0"/>
              </a:rPr>
              <a:t>求不等式的解集： </a:t>
            </a:r>
            <a:endParaRPr lang="zh-CN" altLang="en-US" sz="3290" b="1">
              <a:latin typeface="Arial" panose="020B0604020202020204" pitchFamily="34" charset="0"/>
            </a:endParaRPr>
          </a:p>
        </p:txBody>
      </p:sp>
      <p:graphicFrame>
        <p:nvGraphicFramePr>
          <p:cNvPr id="14344" name="Object 8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1778565" y="3363524"/>
          <a:ext cx="4902764" cy="484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" r:id="rId6" imgW="2181860" imgH="215900" progId="Equation.3">
                  <p:embed/>
                </p:oleObj>
              </mc:Choice>
              <mc:Fallback>
                <p:oleObj name="" r:id="rId6" imgW="2181860" imgH="2159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78565" y="3363524"/>
                        <a:ext cx="4902764" cy="48457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5" name="Object 9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1151467" y="2793436"/>
          <a:ext cx="4104640" cy="513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" r:id="rId9" imgW="1724660" imgH="215900" progId="Equation.3">
                  <p:embed/>
                </p:oleObj>
              </mc:Choice>
              <mc:Fallback>
                <p:oleObj name="" r:id="rId9" imgW="1724660" imgH="2159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51467" y="2793436"/>
                        <a:ext cx="4104640" cy="5130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6" name="Object 10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1778565" y="3990622"/>
          <a:ext cx="4902764" cy="484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" r:id="rId12" imgW="2181860" imgH="215900" progId="Equation.3">
                  <p:embed/>
                </p:oleObj>
              </mc:Choice>
              <mc:Fallback>
                <p:oleObj name="" r:id="rId12" imgW="2181860" imgH="2159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778565" y="3990622"/>
                        <a:ext cx="4902764" cy="48457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Rectangle 4"/>
          <p:cNvSpPr/>
          <p:nvPr>
            <p:custDataLst>
              <p:tags r:id="rId1"/>
            </p:custDataLst>
          </p:nvPr>
        </p:nvSpPr>
        <p:spPr>
          <a:xfrm>
            <a:off x="1303705" y="632407"/>
            <a:ext cx="535724" cy="598947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en-US" altLang="zh-CN" sz="3290" b="1">
                <a:latin typeface="Arial" panose="020B0604020202020204" pitchFamily="34" charset="0"/>
              </a:rPr>
              <a:t>2.</a:t>
            </a:r>
            <a:endParaRPr lang="zh-CN" altLang="en-US" sz="3290" b="1">
              <a:latin typeface="Arial" panose="020B0604020202020204" pitchFamily="34" charset="0"/>
            </a:endParaRPr>
          </a:p>
        </p:txBody>
      </p:sp>
      <p:graphicFrame>
        <p:nvGraphicFramePr>
          <p:cNvPr id="10242" name="Object 8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716867" y="301673"/>
          <a:ext cx="1710267" cy="1066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" r:id="rId3" imgW="622300" imgH="393700" progId="Equation.3">
                  <p:embed/>
                </p:oleObj>
              </mc:Choice>
              <mc:Fallback>
                <p:oleObj name="" r:id="rId3" imgW="622300" imgH="3937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16867" y="301673"/>
                        <a:ext cx="1710267" cy="106654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2006600" y="1425222"/>
          <a:ext cx="2166338" cy="568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" r:id="rId6" imgW="824230" imgH="215900" progId="Equation.3">
                  <p:embed/>
                </p:oleObj>
              </mc:Choice>
              <mc:Fallback>
                <p:oleObj name="" r:id="rId6" imgW="824230" imgH="2159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06600" y="1425222"/>
                        <a:ext cx="2166338" cy="56890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Rectangle 9"/>
          <p:cNvSpPr/>
          <p:nvPr>
            <p:custDataLst>
              <p:tags r:id="rId8"/>
            </p:custDataLst>
          </p:nvPr>
        </p:nvSpPr>
        <p:spPr>
          <a:xfrm>
            <a:off x="1778565" y="612669"/>
            <a:ext cx="1877437" cy="598947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 sz="3290" b="1">
                <a:latin typeface="Times New Roman" panose="02020603050405020304" pitchFamily="18" charset="0"/>
                <a:cs typeface="Times New Roman" panose="02020603050405020304" pitchFamily="18" charset="0"/>
              </a:rPr>
              <a:t>若不等式</a:t>
            </a:r>
            <a:endParaRPr lang="zh-CN" altLang="en-US" sz="3290" b="1">
              <a:latin typeface="Arial" panose="020B0604020202020204" pitchFamily="34" charset="0"/>
            </a:endParaRPr>
          </a:p>
        </p:txBody>
      </p:sp>
      <p:sp>
        <p:nvSpPr>
          <p:cNvPr id="10250" name="Rectangle 10"/>
          <p:cNvSpPr/>
          <p:nvPr>
            <p:custDataLst>
              <p:tags r:id="rId9"/>
            </p:custDataLst>
          </p:nvPr>
        </p:nvSpPr>
        <p:spPr>
          <a:xfrm>
            <a:off x="5427134" y="612669"/>
            <a:ext cx="1877437" cy="598947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 sz="3290" b="1">
                <a:latin typeface="Times New Roman" panose="02020603050405020304" pitchFamily="18" charset="0"/>
                <a:cs typeface="Times New Roman" panose="02020603050405020304" pitchFamily="18" charset="0"/>
              </a:rPr>
              <a:t>的解集是</a:t>
            </a:r>
            <a:endParaRPr lang="zh-CN" altLang="en-US" sz="3290" b="1">
              <a:latin typeface="Arial" panose="020B0604020202020204" pitchFamily="34" charset="0"/>
            </a:endParaRPr>
          </a:p>
        </p:txBody>
      </p:sp>
      <p:sp>
        <p:nvSpPr>
          <p:cNvPr id="15373" name="Rectangle 13"/>
          <p:cNvSpPr/>
          <p:nvPr>
            <p:custDataLst>
              <p:tags r:id="rId10"/>
            </p:custDataLst>
          </p:nvPr>
        </p:nvSpPr>
        <p:spPr>
          <a:xfrm>
            <a:off x="4115929" y="1353784"/>
            <a:ext cx="2417650" cy="598947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en-US" altLang="zh-CN" sz="329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sz="3290" b="1">
                <a:latin typeface="Times New Roman" panose="02020603050405020304" pitchFamily="18" charset="0"/>
                <a:cs typeface="Times New Roman" panose="02020603050405020304" pitchFamily="18" charset="0"/>
              </a:rPr>
              <a:t>求</a:t>
            </a:r>
            <a:r>
              <a:rPr lang="en-US" altLang="zh-CN" sz="329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3290" b="1">
                <a:latin typeface="Times New Roman" panose="02020603050405020304" pitchFamily="18" charset="0"/>
                <a:cs typeface="Times New Roman" panose="02020603050405020304" pitchFamily="18" charset="0"/>
              </a:rPr>
              <a:t>的值。</a:t>
            </a:r>
            <a:r>
              <a:rPr lang="zh-CN" altLang="en-US" sz="3290" b="1">
                <a:latin typeface="Arial" panose="020B0604020202020204" pitchFamily="34" charset="0"/>
              </a:rPr>
              <a:t> </a:t>
            </a:r>
            <a:endParaRPr lang="zh-CN" altLang="en-US" sz="3290" b="1">
              <a:latin typeface="Arial" panose="020B0604020202020204" pitchFamily="34" charset="0"/>
            </a:endParaRPr>
          </a:p>
        </p:txBody>
      </p:sp>
      <p:graphicFrame>
        <p:nvGraphicFramePr>
          <p:cNvPr id="15374" name="Object 14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1248857" y="2052321"/>
          <a:ext cx="4691356" cy="1484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" r:id="rId12" imgW="2005965" imgH="635000" progId="Equation.3">
                  <p:embed/>
                </p:oleObj>
              </mc:Choice>
              <mc:Fallback>
                <p:oleObj name="" r:id="rId12" imgW="2005965" imgH="6350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248857" y="2052321"/>
                        <a:ext cx="4691356" cy="148460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5" name="Object 15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2006600" y="3293451"/>
          <a:ext cx="2622409" cy="52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" r:id="rId15" imgW="1078230" imgH="215900" progId="Equation.3">
                  <p:embed/>
                </p:oleObj>
              </mc:Choice>
              <mc:Fallback>
                <p:oleObj name="" r:id="rId15" imgW="1078230" imgH="2159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006600" y="3293451"/>
                        <a:ext cx="2622409" cy="52614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16"/>
          <p:cNvGraphicFramePr>
            <a:graphicFrameLocks noChangeAspect="1"/>
          </p:cNvGraphicFramePr>
          <p:nvPr>
            <p:custDataLst>
              <p:tags r:id="rId17"/>
            </p:custDataLst>
          </p:nvPr>
        </p:nvGraphicFramePr>
        <p:xfrm>
          <a:off x="4629009" y="3021471"/>
          <a:ext cx="1482231" cy="104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" r:id="rId18" imgW="558800" imgH="393700" progId="Equation.3">
                  <p:embed/>
                </p:oleObj>
              </mc:Choice>
              <mc:Fallback>
                <p:oleObj name="" r:id="rId18" imgW="558800" imgH="3937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629009" y="3021471"/>
                        <a:ext cx="1482231" cy="10451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7" name="Object 17"/>
          <p:cNvGraphicFramePr>
            <a:graphicFrameLocks noChangeAspect="1"/>
          </p:cNvGraphicFramePr>
          <p:nvPr>
            <p:custDataLst>
              <p:tags r:id="rId20"/>
            </p:custDataLst>
          </p:nvPr>
        </p:nvGraphicFramePr>
        <p:xfrm>
          <a:off x="4001911" y="4027441"/>
          <a:ext cx="1425222" cy="1103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" r:id="rId21" imgW="508000" imgH="393700" progId="Equation.3">
                  <p:embed/>
                </p:oleObj>
              </mc:Choice>
              <mc:Fallback>
                <p:oleObj name="" r:id="rId21" imgW="508000" imgH="3937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001911" y="4027441"/>
                        <a:ext cx="1425222" cy="110335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图片 11266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604538" y="29693"/>
            <a:ext cx="2679418" cy="89195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8" name="文本框 11267"/>
          <p:cNvSpPr txBox="1"/>
          <p:nvPr>
            <p:custDataLst>
              <p:tags r:id="rId3"/>
            </p:custDataLst>
          </p:nvPr>
        </p:nvSpPr>
        <p:spPr>
          <a:xfrm>
            <a:off x="1709678" y="1173433"/>
            <a:ext cx="869386" cy="29963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345">
                <a:latin typeface="Times New Roman" panose="02020603050405020304" pitchFamily="18" charset="0"/>
              </a:rPr>
              <a:t>解：</a:t>
            </a:r>
            <a:endParaRPr lang="zh-CN" altLang="en-US" sz="1345">
              <a:latin typeface="Times New Roman" panose="02020603050405020304" pitchFamily="18" charset="0"/>
            </a:endParaRPr>
          </a:p>
        </p:txBody>
      </p:sp>
      <p:pic>
        <p:nvPicPr>
          <p:cNvPr id="11269" name="图片 11268"/>
          <p:cNvPicPr/>
          <p:nvPr>
            <p:custDataLst>
              <p:tags r:id="rId4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462671" y="946586"/>
            <a:ext cx="1881293" cy="8919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11269"/>
          <p:cNvPicPr/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506678" y="1247070"/>
            <a:ext cx="570089" cy="40262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1" name="图片 11270"/>
          <p:cNvPicPr/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080329" y="969151"/>
            <a:ext cx="2912204" cy="89195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2" name="图片 11271"/>
          <p:cNvPicPr/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664547" y="1901485"/>
            <a:ext cx="2679418" cy="79812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3" name="图片 11272"/>
          <p:cNvPicPr/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402161" y="1944241"/>
            <a:ext cx="3705578" cy="79456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4" name="文本框 11273"/>
          <p:cNvSpPr txBox="1"/>
          <p:nvPr>
            <p:custDataLst>
              <p:tags r:id="rId13"/>
            </p:custDataLst>
          </p:nvPr>
        </p:nvSpPr>
        <p:spPr>
          <a:xfrm>
            <a:off x="1265485" y="4503702"/>
            <a:ext cx="2928832" cy="29963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345">
                <a:latin typeface="Times New Roman" panose="02020603050405020304" pitchFamily="18" charset="0"/>
              </a:rPr>
              <a:t>所以原不等式的解集为</a:t>
            </a:r>
            <a:r>
              <a:rPr lang="en-US" altLang="zh-CN" sz="1345">
                <a:latin typeface="Times New Roman" panose="02020603050405020304" pitchFamily="18" charset="0"/>
              </a:rPr>
              <a:t>:</a:t>
            </a:r>
            <a:endParaRPr lang="en-US" altLang="zh-CN" sz="1345">
              <a:latin typeface="Times New Roman" panose="02020603050405020304" pitchFamily="18" charset="0"/>
            </a:endParaRPr>
          </a:p>
        </p:txBody>
      </p:sp>
      <p:pic>
        <p:nvPicPr>
          <p:cNvPr id="11275" name="图片 11274"/>
          <p:cNvPicPr/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4001911" y="4332676"/>
            <a:ext cx="4047631" cy="8242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6" name="图片 11275"/>
          <p:cNvPicPr/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664547" y="2780371"/>
            <a:ext cx="5130800" cy="882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7" name="任意多边形 11276"/>
          <p:cNvSpPr/>
          <p:nvPr>
            <p:custDataLst>
              <p:tags r:id="rId18"/>
            </p:custDataLst>
          </p:nvPr>
        </p:nvSpPr>
        <p:spPr>
          <a:xfrm rot="61179">
            <a:off x="3075517" y="4147397"/>
            <a:ext cx="969151" cy="456071"/>
          </a:xfrm>
          <a:custGeom>
            <a:avLst/>
            <a:gdLst/>
            <a:ahLst/>
            <a:cxnLst/>
            <a:rect l="0" t="0" r="0" b="0"/>
            <a:pathLst>
              <a:path w="624" h="199">
                <a:moveTo>
                  <a:pt x="0" y="28"/>
                </a:moveTo>
                <a:cubicBezTo>
                  <a:pt x="92" y="113"/>
                  <a:pt x="184" y="199"/>
                  <a:pt x="288" y="194"/>
                </a:cubicBezTo>
                <a:cubicBezTo>
                  <a:pt x="392" y="189"/>
                  <a:pt x="568" y="36"/>
                  <a:pt x="624" y="0"/>
                </a:cubicBezTo>
              </a:path>
            </a:pathLst>
          </a:custGeom>
          <a:solidFill>
            <a:srgbClr val="FF6600"/>
          </a:solidFill>
          <a:ln w="9525" cap="flat" cmpd="sng">
            <a:solidFill>
              <a:srgbClr val="00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45"/>
          </a:p>
        </p:txBody>
      </p:sp>
      <p:sp>
        <p:nvSpPr>
          <p:cNvPr id="11278" name="任意多边形 11277"/>
          <p:cNvSpPr/>
          <p:nvPr>
            <p:custDataLst>
              <p:tags r:id="rId19"/>
            </p:custDataLst>
          </p:nvPr>
        </p:nvSpPr>
        <p:spPr>
          <a:xfrm rot="118041">
            <a:off x="4985314" y="4104640"/>
            <a:ext cx="1026160" cy="513080"/>
          </a:xfrm>
          <a:custGeom>
            <a:avLst/>
            <a:gdLst/>
            <a:ahLst/>
            <a:cxnLst/>
            <a:rect l="0" t="0" r="0" b="0"/>
            <a:pathLst>
              <a:path w="624" h="199">
                <a:moveTo>
                  <a:pt x="0" y="28"/>
                </a:moveTo>
                <a:cubicBezTo>
                  <a:pt x="92" y="113"/>
                  <a:pt x="184" y="199"/>
                  <a:pt x="288" y="194"/>
                </a:cubicBezTo>
                <a:cubicBezTo>
                  <a:pt x="392" y="189"/>
                  <a:pt x="568" y="36"/>
                  <a:pt x="624" y="0"/>
                </a:cubicBezTo>
              </a:path>
            </a:pathLst>
          </a:custGeom>
          <a:solidFill>
            <a:srgbClr val="FF0000"/>
          </a:solidFill>
          <a:ln w="9525" cap="flat" cmpd="sng">
            <a:solidFill>
              <a:srgbClr val="00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45"/>
          </a:p>
        </p:txBody>
      </p:sp>
      <p:grpSp>
        <p:nvGrpSpPr>
          <p:cNvPr id="11279" name="组合 11278"/>
          <p:cNvGrpSpPr/>
          <p:nvPr>
            <p:custDataLst>
              <p:tags r:id="rId20"/>
            </p:custDataLst>
          </p:nvPr>
        </p:nvGrpSpPr>
        <p:grpSpPr>
          <a:xfrm>
            <a:off x="1986410" y="3616502"/>
            <a:ext cx="4894450" cy="1015470"/>
            <a:chOff x="0" y="0"/>
            <a:chExt cx="10302" cy="2138"/>
          </a:xfrm>
        </p:grpSpPr>
        <p:grpSp>
          <p:nvGrpSpPr>
            <p:cNvPr id="11280" name="组合 11279"/>
            <p:cNvGrpSpPr/>
            <p:nvPr>
              <p:custDataLst>
                <p:tags r:id="rId21"/>
              </p:custDataLst>
            </p:nvPr>
          </p:nvGrpSpPr>
          <p:grpSpPr>
            <a:xfrm>
              <a:off x="0" y="996"/>
              <a:ext cx="10290" cy="240"/>
              <a:chOff x="0" y="0"/>
              <a:chExt cx="3360" cy="96"/>
            </a:xfrm>
          </p:grpSpPr>
          <p:sp>
            <p:nvSpPr>
              <p:cNvPr id="11281" name="直接连接符 11280"/>
              <p:cNvSpPr/>
              <p:nvPr>
                <p:custDataLst>
                  <p:tags r:id="rId22"/>
                </p:custDataLst>
              </p:nvPr>
            </p:nvSpPr>
            <p:spPr>
              <a:xfrm flipH="1">
                <a:off x="720" y="0"/>
                <a:ext cx="0" cy="96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1282" name="直接连接符 11281"/>
              <p:cNvSpPr/>
              <p:nvPr>
                <p:custDataLst>
                  <p:tags r:id="rId23"/>
                </p:custDataLst>
              </p:nvPr>
            </p:nvSpPr>
            <p:spPr>
              <a:xfrm flipH="1">
                <a:off x="1392" y="0"/>
                <a:ext cx="0" cy="96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1283" name="直接连接符 11282"/>
              <p:cNvSpPr/>
              <p:nvPr>
                <p:custDataLst>
                  <p:tags r:id="rId24"/>
                </p:custDataLst>
              </p:nvPr>
            </p:nvSpPr>
            <p:spPr>
              <a:xfrm flipH="1">
                <a:off x="2064" y="0"/>
                <a:ext cx="0" cy="96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1284" name="直接连接符 11283"/>
              <p:cNvSpPr/>
              <p:nvPr>
                <p:custDataLst>
                  <p:tags r:id="rId25"/>
                </p:custDataLst>
              </p:nvPr>
            </p:nvSpPr>
            <p:spPr>
              <a:xfrm flipH="1">
                <a:off x="2736" y="0"/>
                <a:ext cx="0" cy="96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1285" name="直接连接符 11284"/>
              <p:cNvSpPr/>
              <p:nvPr>
                <p:custDataLst>
                  <p:tags r:id="rId26"/>
                </p:custDataLst>
              </p:nvPr>
            </p:nvSpPr>
            <p:spPr>
              <a:xfrm>
                <a:off x="0" y="80"/>
                <a:ext cx="3360" cy="0"/>
              </a:xfrm>
              <a:prstGeom prst="line">
                <a:avLst/>
              </a:prstGeom>
              <a:ln w="25400" cap="flat" cmpd="sng">
                <a:solidFill>
                  <a:srgbClr val="000000"/>
                </a:solidFill>
                <a:prstDash val="solid"/>
                <a:headEnd type="none" w="med" len="med"/>
                <a:tailEnd type="triangle" w="med" len="lg"/>
              </a:ln>
            </p:spPr>
            <p:txBody>
              <a:bodyPr/>
              <a:lstStyle/>
              <a:p/>
            </p:txBody>
          </p:sp>
        </p:grpSp>
        <p:sp>
          <p:nvSpPr>
            <p:cNvPr id="11286" name="文本框 11285"/>
            <p:cNvSpPr txBox="1"/>
            <p:nvPr>
              <p:custDataLst>
                <p:tags r:id="rId27"/>
              </p:custDataLst>
            </p:nvPr>
          </p:nvSpPr>
          <p:spPr>
            <a:xfrm>
              <a:off x="1892" y="513"/>
              <a:ext cx="765" cy="67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just" eaLnBrk="0" hangingPunct="0"/>
              <a:r>
                <a:rPr lang="en-US" altLang="zh-CN" sz="1495">
                  <a:latin typeface="Times New Roman" panose="02020603050405020304" pitchFamily="18" charset="0"/>
                </a:rPr>
                <a:t>-3</a:t>
              </a:r>
              <a:endParaRPr lang="en-US" altLang="zh-CN" sz="1495">
                <a:latin typeface="Times New Roman" panose="02020603050405020304" pitchFamily="18" charset="0"/>
              </a:endParaRPr>
            </a:p>
          </p:txBody>
        </p:sp>
        <p:sp>
          <p:nvSpPr>
            <p:cNvPr id="11287" name="文本框 11286"/>
            <p:cNvSpPr txBox="1"/>
            <p:nvPr>
              <p:custDataLst>
                <p:tags r:id="rId28"/>
              </p:custDataLst>
            </p:nvPr>
          </p:nvSpPr>
          <p:spPr>
            <a:xfrm>
              <a:off x="3982" y="538"/>
              <a:ext cx="765" cy="67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just" eaLnBrk="0" hangingPunct="0"/>
              <a:r>
                <a:rPr lang="en-US" altLang="zh-CN" sz="1495">
                  <a:latin typeface="Times New Roman" panose="02020603050405020304" pitchFamily="18" charset="0"/>
                </a:rPr>
                <a:t>-1</a:t>
              </a:r>
              <a:endParaRPr lang="en-US" altLang="zh-CN" sz="1495">
                <a:latin typeface="Times New Roman" panose="02020603050405020304" pitchFamily="18" charset="0"/>
              </a:endParaRPr>
            </a:p>
          </p:txBody>
        </p:sp>
        <p:sp>
          <p:nvSpPr>
            <p:cNvPr id="11288" name="文本框 11287"/>
            <p:cNvSpPr txBox="1"/>
            <p:nvPr>
              <p:custDataLst>
                <p:tags r:id="rId29"/>
              </p:custDataLst>
            </p:nvPr>
          </p:nvSpPr>
          <p:spPr>
            <a:xfrm>
              <a:off x="6155" y="538"/>
              <a:ext cx="1027" cy="67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just" eaLnBrk="0" hangingPunct="0"/>
              <a:r>
                <a:rPr lang="en-US" altLang="zh-CN" sz="1495">
                  <a:latin typeface="Times New Roman" panose="02020603050405020304" pitchFamily="18" charset="0"/>
                </a:rPr>
                <a:t>1/2</a:t>
              </a:r>
              <a:endParaRPr lang="en-US" altLang="zh-CN" sz="1495">
                <a:latin typeface="Times New Roman" panose="02020603050405020304" pitchFamily="18" charset="0"/>
              </a:endParaRPr>
            </a:p>
          </p:txBody>
        </p:sp>
        <p:sp>
          <p:nvSpPr>
            <p:cNvPr id="11289" name="文本框 11288"/>
            <p:cNvSpPr txBox="1"/>
            <p:nvPr>
              <p:custDataLst>
                <p:tags r:id="rId30"/>
              </p:custDataLst>
            </p:nvPr>
          </p:nvSpPr>
          <p:spPr>
            <a:xfrm>
              <a:off x="8022" y="588"/>
              <a:ext cx="765" cy="67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just" eaLnBrk="0" hangingPunct="0"/>
              <a:r>
                <a:rPr lang="en-US" altLang="zh-CN" sz="1495">
                  <a:latin typeface="Times New Roman" panose="02020603050405020304" pitchFamily="18" charset="0"/>
                </a:rPr>
                <a:t>1</a:t>
              </a:r>
              <a:endParaRPr lang="en-US" altLang="zh-CN" sz="1495">
                <a:latin typeface="Times New Roman" panose="02020603050405020304" pitchFamily="18" charset="0"/>
              </a:endParaRPr>
            </a:p>
          </p:txBody>
        </p:sp>
        <p:sp>
          <p:nvSpPr>
            <p:cNvPr id="11290" name="任意多边形 11289"/>
            <p:cNvSpPr/>
            <p:nvPr>
              <p:custDataLst>
                <p:tags r:id="rId31"/>
              </p:custDataLst>
            </p:nvPr>
          </p:nvSpPr>
          <p:spPr>
            <a:xfrm>
              <a:off x="895" y="458"/>
              <a:ext cx="9407" cy="1680"/>
            </a:xfrm>
            <a:custGeom>
              <a:avLst/>
              <a:gdLst/>
              <a:ahLst/>
              <a:cxnLst/>
              <a:rect l="0" t="0" r="0" b="0"/>
              <a:pathLst>
                <a:path w="3072" h="1006">
                  <a:moveTo>
                    <a:pt x="0" y="80"/>
                  </a:moveTo>
                  <a:cubicBezTo>
                    <a:pt x="60" y="72"/>
                    <a:pt x="120" y="64"/>
                    <a:pt x="192" y="128"/>
                  </a:cubicBezTo>
                  <a:cubicBezTo>
                    <a:pt x="264" y="192"/>
                    <a:pt x="368" y="360"/>
                    <a:pt x="432" y="464"/>
                  </a:cubicBezTo>
                  <a:cubicBezTo>
                    <a:pt x="496" y="568"/>
                    <a:pt x="512" y="672"/>
                    <a:pt x="576" y="752"/>
                  </a:cubicBezTo>
                  <a:cubicBezTo>
                    <a:pt x="640" y="832"/>
                    <a:pt x="720" y="1008"/>
                    <a:pt x="816" y="944"/>
                  </a:cubicBezTo>
                  <a:cubicBezTo>
                    <a:pt x="912" y="880"/>
                    <a:pt x="1048" y="512"/>
                    <a:pt x="1152" y="368"/>
                  </a:cubicBezTo>
                  <a:cubicBezTo>
                    <a:pt x="1256" y="224"/>
                    <a:pt x="1336" y="64"/>
                    <a:pt x="1440" y="80"/>
                  </a:cubicBezTo>
                  <a:cubicBezTo>
                    <a:pt x="1544" y="96"/>
                    <a:pt x="1664" y="320"/>
                    <a:pt x="1776" y="464"/>
                  </a:cubicBezTo>
                  <a:cubicBezTo>
                    <a:pt x="1888" y="608"/>
                    <a:pt x="2000" y="944"/>
                    <a:pt x="2112" y="944"/>
                  </a:cubicBezTo>
                  <a:cubicBezTo>
                    <a:pt x="2224" y="944"/>
                    <a:pt x="2336" y="616"/>
                    <a:pt x="2448" y="464"/>
                  </a:cubicBezTo>
                  <a:cubicBezTo>
                    <a:pt x="2560" y="312"/>
                    <a:pt x="2680" y="64"/>
                    <a:pt x="2784" y="32"/>
                  </a:cubicBezTo>
                  <a:cubicBezTo>
                    <a:pt x="2888" y="0"/>
                    <a:pt x="3024" y="232"/>
                    <a:pt x="3072" y="272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45"/>
            </a:p>
          </p:txBody>
        </p:sp>
        <p:sp>
          <p:nvSpPr>
            <p:cNvPr id="11291" name="文本框 11290"/>
            <p:cNvSpPr txBox="1"/>
            <p:nvPr>
              <p:custDataLst>
                <p:tags r:id="rId32"/>
              </p:custDataLst>
            </p:nvPr>
          </p:nvSpPr>
          <p:spPr>
            <a:xfrm>
              <a:off x="2922" y="0"/>
              <a:ext cx="765" cy="135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just" eaLnBrk="0" hangingPunct="0"/>
              <a:r>
                <a:rPr lang="en-US" altLang="zh-CN" sz="3590">
                  <a:solidFill>
                    <a:srgbClr val="FF0000"/>
                  </a:solidFill>
                  <a:latin typeface="Times New Roman" panose="02020603050405020304" pitchFamily="18" charset="0"/>
                </a:rPr>
                <a:t>-</a:t>
              </a:r>
              <a:endParaRPr lang="en-US" altLang="zh-CN" sz="359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292" name="文本框 11291"/>
            <p:cNvSpPr txBox="1"/>
            <p:nvPr>
              <p:custDataLst>
                <p:tags r:id="rId33"/>
              </p:custDataLst>
            </p:nvPr>
          </p:nvSpPr>
          <p:spPr>
            <a:xfrm>
              <a:off x="4862" y="600"/>
              <a:ext cx="768" cy="6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just" eaLnBrk="0" hangingPunct="0"/>
              <a:r>
                <a:rPr lang="en-US" altLang="zh-CN" sz="1345">
                  <a:latin typeface="Times New Roman" panose="02020603050405020304" pitchFamily="18" charset="0"/>
                </a:rPr>
                <a:t>+</a:t>
              </a:r>
              <a:endParaRPr lang="en-US" altLang="zh-CN" sz="1345">
                <a:latin typeface="Times New Roman" panose="02020603050405020304" pitchFamily="18" charset="0"/>
              </a:endParaRPr>
            </a:p>
          </p:txBody>
        </p:sp>
        <p:sp>
          <p:nvSpPr>
            <p:cNvPr id="11293" name="文本框 11292"/>
            <p:cNvSpPr txBox="1"/>
            <p:nvPr>
              <p:custDataLst>
                <p:tags r:id="rId34"/>
              </p:custDataLst>
            </p:nvPr>
          </p:nvSpPr>
          <p:spPr>
            <a:xfrm>
              <a:off x="9127" y="578"/>
              <a:ext cx="765" cy="6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just" eaLnBrk="0" hangingPunct="0"/>
              <a:r>
                <a:rPr lang="en-US" altLang="zh-CN" sz="1345">
                  <a:latin typeface="Times New Roman" panose="02020603050405020304" pitchFamily="18" charset="0"/>
                </a:rPr>
                <a:t>+</a:t>
              </a:r>
              <a:endParaRPr lang="en-US" altLang="zh-CN" sz="1345">
                <a:latin typeface="Times New Roman" panose="02020603050405020304" pitchFamily="18" charset="0"/>
              </a:endParaRPr>
            </a:p>
          </p:txBody>
        </p:sp>
        <p:sp>
          <p:nvSpPr>
            <p:cNvPr id="11294" name="文本框 11293"/>
            <p:cNvSpPr txBox="1"/>
            <p:nvPr>
              <p:custDataLst>
                <p:tags r:id="rId35"/>
              </p:custDataLst>
            </p:nvPr>
          </p:nvSpPr>
          <p:spPr>
            <a:xfrm>
              <a:off x="570" y="600"/>
              <a:ext cx="765" cy="6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just" eaLnBrk="0" hangingPunct="0"/>
              <a:r>
                <a:rPr lang="en-US" altLang="zh-CN" sz="1345">
                  <a:latin typeface="Times New Roman" panose="02020603050405020304" pitchFamily="18" charset="0"/>
                </a:rPr>
                <a:t>+</a:t>
              </a:r>
              <a:endParaRPr lang="en-US" altLang="zh-CN" sz="1345">
                <a:latin typeface="Times New Roman" panose="02020603050405020304" pitchFamily="18" charset="0"/>
              </a:endParaRPr>
            </a:p>
          </p:txBody>
        </p:sp>
        <p:sp>
          <p:nvSpPr>
            <p:cNvPr id="11295" name="文本框 11294"/>
            <p:cNvSpPr txBox="1"/>
            <p:nvPr>
              <p:custDataLst>
                <p:tags r:id="rId36"/>
              </p:custDataLst>
            </p:nvPr>
          </p:nvSpPr>
          <p:spPr>
            <a:xfrm>
              <a:off x="7037" y="0"/>
              <a:ext cx="765" cy="135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just" eaLnBrk="0" hangingPunct="0"/>
              <a:r>
                <a:rPr lang="en-US" altLang="zh-CN" sz="3590">
                  <a:solidFill>
                    <a:srgbClr val="FF0000"/>
                  </a:solidFill>
                  <a:latin typeface="Times New Roman" panose="02020603050405020304" pitchFamily="18" charset="0"/>
                </a:rPr>
                <a:t>-</a:t>
              </a:r>
              <a:endParaRPr lang="en-US" altLang="zh-CN" sz="359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296" name="文本框 11295"/>
            <p:cNvSpPr txBox="1"/>
            <p:nvPr>
              <p:custDataLst>
                <p:tags r:id="rId37"/>
              </p:custDataLst>
            </p:nvPr>
          </p:nvSpPr>
          <p:spPr>
            <a:xfrm>
              <a:off x="1920" y="900"/>
              <a:ext cx="930" cy="79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just" eaLnBrk="0" hangingPunct="0"/>
              <a:r>
                <a:rPr lang="en-US" altLang="zh-CN" sz="1345">
                  <a:latin typeface="Times New Roman" panose="02020603050405020304" pitchFamily="18" charset="0"/>
                </a:rPr>
                <a:t>o</a:t>
              </a:r>
              <a:endParaRPr lang="en-US" altLang="zh-CN" sz="1345">
                <a:latin typeface="Times New Roman" panose="02020603050405020304" pitchFamily="18" charset="0"/>
              </a:endParaRPr>
            </a:p>
          </p:txBody>
        </p:sp>
        <p:sp>
          <p:nvSpPr>
            <p:cNvPr id="11297" name="文本框 11296"/>
            <p:cNvSpPr txBox="1"/>
            <p:nvPr>
              <p:custDataLst>
                <p:tags r:id="rId38"/>
              </p:custDataLst>
            </p:nvPr>
          </p:nvSpPr>
          <p:spPr>
            <a:xfrm>
              <a:off x="8205" y="900"/>
              <a:ext cx="930" cy="79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just" eaLnBrk="0" hangingPunct="0"/>
              <a:r>
                <a:rPr lang="en-US" altLang="zh-CN" sz="1345">
                  <a:latin typeface="Times New Roman" panose="02020603050405020304" pitchFamily="18" charset="0"/>
                </a:rPr>
                <a:t>o</a:t>
              </a:r>
              <a:endParaRPr lang="en-US" altLang="zh-CN" sz="1345">
                <a:latin typeface="Times New Roman" panose="02020603050405020304" pitchFamily="18" charset="0"/>
              </a:endParaRPr>
            </a:p>
          </p:txBody>
        </p:sp>
      </p:grpSp>
      <p:pic>
        <p:nvPicPr>
          <p:cNvPr id="11299" name="图片 11298"/>
          <p:cNvPicPr>
            <a:picLocks noChangeAspect="1"/>
          </p:cNvPicPr>
          <p:nvPr>
            <p:custDataLst>
              <p:tags r:id="rId39"/>
            </p:custDataLst>
          </p:nvPr>
        </p:nvPicPr>
        <p:blipFill>
          <a:blip r:embed="rId40"/>
          <a:stretch>
            <a:fillRect/>
          </a:stretch>
        </p:blipFill>
        <p:spPr>
          <a:xfrm>
            <a:off x="6482986" y="3722206"/>
            <a:ext cx="445382" cy="34561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" name="文本框 36"/>
          <p:cNvSpPr txBox="1"/>
          <p:nvPr>
            <p:custDataLst>
              <p:tags r:id="rId41"/>
            </p:custDataLst>
          </p:nvPr>
        </p:nvSpPr>
        <p:spPr>
          <a:xfrm>
            <a:off x="1085072" y="318530"/>
            <a:ext cx="45791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>
                <a:latin typeface="Times New Roman" panose="02020603050405020304" pitchFamily="18" charset="0"/>
              </a:rPr>
              <a:t>3</a:t>
            </a:r>
            <a:r>
              <a:rPr lang="en-US" altLang="zh-CN" sz="1800">
                <a:latin typeface="Times New Roman" panose="02020603050405020304" pitchFamily="18" charset="0"/>
              </a:rPr>
              <a:t>.</a:t>
            </a:r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7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本框 12289"/>
          <p:cNvSpPr txBox="1"/>
          <p:nvPr>
            <p:custDataLst>
              <p:tags r:id="rId1"/>
            </p:custDataLst>
          </p:nvPr>
        </p:nvSpPr>
        <p:spPr>
          <a:xfrm>
            <a:off x="1400632" y="710775"/>
            <a:ext cx="3249507" cy="46076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395">
                <a:latin typeface="Times New Roman" panose="02020603050405020304" pitchFamily="18" charset="0"/>
              </a:rPr>
              <a:t>4.</a:t>
            </a:r>
            <a:r>
              <a:rPr lang="zh-CN" altLang="en-US" sz="2395">
                <a:latin typeface="Times New Roman" panose="02020603050405020304" pitchFamily="18" charset="0"/>
              </a:rPr>
              <a:t>解关于</a:t>
            </a:r>
            <a:r>
              <a:rPr lang="en-US" altLang="zh-CN" sz="2395">
                <a:latin typeface="Times New Roman" panose="02020603050405020304" pitchFamily="18" charset="0"/>
              </a:rPr>
              <a:t>x</a:t>
            </a:r>
            <a:r>
              <a:rPr lang="zh-CN" altLang="en-US" sz="2395">
                <a:latin typeface="Times New Roman" panose="02020603050405020304" pitchFamily="18" charset="0"/>
              </a:rPr>
              <a:t>的不等式</a:t>
            </a:r>
            <a:r>
              <a:rPr lang="en-US" altLang="zh-CN" sz="2395">
                <a:latin typeface="Times New Roman" panose="02020603050405020304" pitchFamily="18" charset="0"/>
              </a:rPr>
              <a:t>:</a:t>
            </a:r>
            <a:endParaRPr lang="en-US" altLang="zh-CN" sz="2395">
              <a:latin typeface="Times New Roman" panose="02020603050405020304" pitchFamily="18" charset="0"/>
            </a:endParaRPr>
          </a:p>
        </p:txBody>
      </p:sp>
      <p:pic>
        <p:nvPicPr>
          <p:cNvPr id="12291" name="图片 12290"/>
          <p:cNvPicPr/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083267" y="564934"/>
            <a:ext cx="2846882" cy="8159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2" name="文本框 12291"/>
          <p:cNvSpPr txBox="1"/>
          <p:nvPr>
            <p:custDataLst>
              <p:tags r:id="rId4"/>
            </p:custDataLst>
          </p:nvPr>
        </p:nvSpPr>
        <p:spPr>
          <a:xfrm>
            <a:off x="1493520" y="1992936"/>
            <a:ext cx="5179495" cy="3685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795">
                <a:latin typeface="Times New Roman" panose="02020603050405020304" pitchFamily="18" charset="0"/>
              </a:rPr>
              <a:t>         (1)</a:t>
            </a:r>
            <a:r>
              <a:rPr lang="zh-CN" altLang="en-US" sz="1795">
                <a:latin typeface="Times New Roman" panose="02020603050405020304" pitchFamily="18" charset="0"/>
              </a:rPr>
              <a:t>当</a:t>
            </a:r>
            <a:r>
              <a:rPr lang="en-US" altLang="zh-CN" sz="1795">
                <a:latin typeface="Times New Roman" panose="02020603050405020304" pitchFamily="18" charset="0"/>
              </a:rPr>
              <a:t>a</a:t>
            </a:r>
            <a:r>
              <a:rPr lang="en-US" altLang="zh-CN" sz="1795" baseline="30000">
                <a:latin typeface="Times New Roman" panose="02020603050405020304" pitchFamily="18" charset="0"/>
              </a:rPr>
              <a:t>2</a:t>
            </a:r>
            <a:r>
              <a:rPr lang="en-US" altLang="zh-CN" sz="1795">
                <a:latin typeface="Times New Roman" panose="02020603050405020304" pitchFamily="18" charset="0"/>
              </a:rPr>
              <a:t>&gt;a,</a:t>
            </a:r>
            <a:r>
              <a:rPr lang="zh-CN" altLang="en-US" sz="1795">
                <a:latin typeface="Times New Roman" panose="02020603050405020304" pitchFamily="18" charset="0"/>
              </a:rPr>
              <a:t>即：</a:t>
            </a:r>
            <a:r>
              <a:rPr lang="en-US" altLang="zh-CN" sz="1795">
                <a:latin typeface="Times New Roman" panose="02020603050405020304" pitchFamily="18" charset="0"/>
              </a:rPr>
              <a:t>a&gt;1</a:t>
            </a:r>
            <a:r>
              <a:rPr lang="zh-CN" altLang="en-US" sz="1795">
                <a:latin typeface="Times New Roman" panose="02020603050405020304" pitchFamily="18" charset="0"/>
              </a:rPr>
              <a:t>或</a:t>
            </a:r>
            <a:r>
              <a:rPr lang="en-US" altLang="zh-CN" sz="1795">
                <a:latin typeface="Times New Roman" panose="02020603050405020304" pitchFamily="18" charset="0"/>
              </a:rPr>
              <a:t>a&lt;0</a:t>
            </a:r>
            <a:r>
              <a:rPr lang="zh-CN" altLang="en-US" sz="1795">
                <a:latin typeface="Times New Roman" panose="02020603050405020304" pitchFamily="18" charset="0"/>
              </a:rPr>
              <a:t>时</a:t>
            </a:r>
            <a:r>
              <a:rPr lang="en-US" altLang="zh-CN" sz="1795">
                <a:latin typeface="Times New Roman" panose="02020603050405020304" pitchFamily="18" charset="0"/>
              </a:rPr>
              <a:t>,</a:t>
            </a:r>
            <a:r>
              <a:rPr lang="zh-CN" altLang="en-US" sz="1795">
                <a:latin typeface="Times New Roman" panose="02020603050405020304" pitchFamily="18" charset="0"/>
              </a:rPr>
              <a:t>解集为：</a:t>
            </a:r>
            <a:r>
              <a:rPr lang="en-US" altLang="zh-CN" sz="1795">
                <a:latin typeface="Times New Roman" panose="02020603050405020304" pitchFamily="18" charset="0"/>
              </a:rPr>
              <a:t>{x|a&lt;x&lt;a</a:t>
            </a:r>
            <a:r>
              <a:rPr lang="en-US" altLang="zh-CN" sz="1795" baseline="30000">
                <a:latin typeface="Times New Roman" panose="02020603050405020304" pitchFamily="18" charset="0"/>
              </a:rPr>
              <a:t>2</a:t>
            </a:r>
            <a:r>
              <a:rPr lang="en-US" altLang="zh-CN" sz="1795">
                <a:latin typeface="Times New Roman" panose="02020603050405020304" pitchFamily="18" charset="0"/>
              </a:rPr>
              <a:t>}</a:t>
            </a:r>
            <a:endParaRPr lang="en-US" altLang="zh-CN" sz="1795">
              <a:latin typeface="Times New Roman" panose="02020603050405020304" pitchFamily="18" charset="0"/>
            </a:endParaRPr>
          </a:p>
        </p:txBody>
      </p:sp>
      <p:sp>
        <p:nvSpPr>
          <p:cNvPr id="12293" name="文本框 12292"/>
          <p:cNvSpPr txBox="1"/>
          <p:nvPr>
            <p:custDataLst>
              <p:tags r:id="rId5"/>
            </p:custDataLst>
          </p:nvPr>
        </p:nvSpPr>
        <p:spPr>
          <a:xfrm>
            <a:off x="1842700" y="2551148"/>
            <a:ext cx="4794685" cy="3685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795">
                <a:latin typeface="Times New Roman" panose="02020603050405020304" pitchFamily="18" charset="0"/>
              </a:rPr>
              <a:t>（</a:t>
            </a:r>
            <a:r>
              <a:rPr lang="en-US" altLang="zh-CN" sz="1795">
                <a:latin typeface="Times New Roman" panose="02020603050405020304" pitchFamily="18" charset="0"/>
              </a:rPr>
              <a:t>2</a:t>
            </a:r>
            <a:r>
              <a:rPr lang="zh-CN" altLang="en-US" sz="1795">
                <a:latin typeface="Times New Roman" panose="02020603050405020304" pitchFamily="18" charset="0"/>
              </a:rPr>
              <a:t>）当</a:t>
            </a:r>
            <a:r>
              <a:rPr lang="en-US" altLang="zh-CN" sz="1795">
                <a:latin typeface="Times New Roman" panose="02020603050405020304" pitchFamily="18" charset="0"/>
              </a:rPr>
              <a:t>a</a:t>
            </a:r>
            <a:r>
              <a:rPr lang="en-US" altLang="zh-CN" sz="1795" baseline="30000">
                <a:latin typeface="Times New Roman" panose="02020603050405020304" pitchFamily="18" charset="0"/>
              </a:rPr>
              <a:t>2</a:t>
            </a:r>
            <a:r>
              <a:rPr lang="en-US" altLang="zh-CN" sz="1795">
                <a:latin typeface="Times New Roman" panose="02020603050405020304" pitchFamily="18" charset="0"/>
              </a:rPr>
              <a:t>=a</a:t>
            </a:r>
            <a:r>
              <a:rPr lang="zh-CN" altLang="en-US" sz="1795">
                <a:latin typeface="Times New Roman" panose="02020603050405020304" pitchFamily="18" charset="0"/>
              </a:rPr>
              <a:t>即：</a:t>
            </a:r>
            <a:r>
              <a:rPr lang="en-US" altLang="zh-CN" sz="1795">
                <a:latin typeface="Times New Roman" panose="02020603050405020304" pitchFamily="18" charset="0"/>
              </a:rPr>
              <a:t>a=0</a:t>
            </a:r>
            <a:r>
              <a:rPr lang="zh-CN" altLang="en-US" sz="1795">
                <a:latin typeface="Times New Roman" panose="02020603050405020304" pitchFamily="18" charset="0"/>
              </a:rPr>
              <a:t>或</a:t>
            </a:r>
            <a:r>
              <a:rPr lang="en-US" altLang="zh-CN" sz="1795">
                <a:latin typeface="Times New Roman" panose="02020603050405020304" pitchFamily="18" charset="0"/>
              </a:rPr>
              <a:t>a=1</a:t>
            </a:r>
            <a:r>
              <a:rPr lang="zh-CN" altLang="en-US" sz="1795">
                <a:latin typeface="Times New Roman" panose="02020603050405020304" pitchFamily="18" charset="0"/>
              </a:rPr>
              <a:t>时，解集为：</a:t>
            </a:r>
            <a:r>
              <a:rPr lang="en-US" altLang="zh-CN" sz="1795">
                <a:latin typeface="Times New Roman" panose="02020603050405020304" pitchFamily="18" charset="0"/>
              </a:rPr>
              <a:t>x∈φ</a:t>
            </a:r>
            <a:endParaRPr lang="en-US" altLang="zh-CN" sz="1795">
              <a:latin typeface="Times New Roman" panose="02020603050405020304" pitchFamily="18" charset="0"/>
            </a:endParaRPr>
          </a:p>
        </p:txBody>
      </p:sp>
      <p:sp>
        <p:nvSpPr>
          <p:cNvPr id="12294" name="文本框 12293"/>
          <p:cNvSpPr txBox="1"/>
          <p:nvPr>
            <p:custDataLst>
              <p:tags r:id="rId6"/>
            </p:custDataLst>
          </p:nvPr>
        </p:nvSpPr>
        <p:spPr>
          <a:xfrm>
            <a:off x="1824884" y="3125987"/>
            <a:ext cx="4364743" cy="3685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795">
                <a:latin typeface="Times New Roman" panose="02020603050405020304" pitchFamily="18" charset="0"/>
              </a:rPr>
              <a:t>（</a:t>
            </a:r>
            <a:r>
              <a:rPr lang="en-US" altLang="zh-CN" sz="1795">
                <a:latin typeface="Times New Roman" panose="02020603050405020304" pitchFamily="18" charset="0"/>
              </a:rPr>
              <a:t>3</a:t>
            </a:r>
            <a:r>
              <a:rPr lang="zh-CN" altLang="en-US" sz="1795">
                <a:latin typeface="Times New Roman" panose="02020603050405020304" pitchFamily="18" charset="0"/>
              </a:rPr>
              <a:t>）当</a:t>
            </a:r>
            <a:r>
              <a:rPr lang="en-US" altLang="zh-CN" sz="1795">
                <a:latin typeface="Times New Roman" panose="02020603050405020304" pitchFamily="18" charset="0"/>
              </a:rPr>
              <a:t>a</a:t>
            </a:r>
            <a:r>
              <a:rPr lang="en-US" altLang="zh-CN" sz="1795" baseline="30000">
                <a:latin typeface="Times New Roman" panose="02020603050405020304" pitchFamily="18" charset="0"/>
              </a:rPr>
              <a:t>2</a:t>
            </a:r>
            <a:r>
              <a:rPr lang="en-US" altLang="zh-CN" sz="1795">
                <a:latin typeface="Times New Roman" panose="02020603050405020304" pitchFamily="18" charset="0"/>
              </a:rPr>
              <a:t>&lt;a</a:t>
            </a:r>
            <a:r>
              <a:rPr lang="zh-CN" altLang="en-US" sz="1795">
                <a:latin typeface="Times New Roman" panose="02020603050405020304" pitchFamily="18" charset="0"/>
              </a:rPr>
              <a:t>即</a:t>
            </a:r>
            <a:r>
              <a:rPr lang="en-US" altLang="zh-CN" sz="1795">
                <a:latin typeface="Times New Roman" panose="02020603050405020304" pitchFamily="18" charset="0"/>
              </a:rPr>
              <a:t>:0&lt;a&lt;1</a:t>
            </a:r>
            <a:r>
              <a:rPr lang="zh-CN" altLang="en-US" sz="1795">
                <a:latin typeface="Times New Roman" panose="02020603050405020304" pitchFamily="18" charset="0"/>
              </a:rPr>
              <a:t>时</a:t>
            </a:r>
            <a:r>
              <a:rPr lang="en-US" altLang="zh-CN" sz="1795">
                <a:latin typeface="Times New Roman" panose="02020603050405020304" pitchFamily="18" charset="0"/>
              </a:rPr>
              <a:t>,</a:t>
            </a:r>
            <a:r>
              <a:rPr lang="zh-CN" altLang="en-US" sz="1795">
                <a:latin typeface="Times New Roman" panose="02020603050405020304" pitchFamily="18" charset="0"/>
              </a:rPr>
              <a:t>解集为</a:t>
            </a:r>
            <a:r>
              <a:rPr lang="en-US" altLang="zh-CN" sz="1795">
                <a:latin typeface="Times New Roman" panose="02020603050405020304" pitchFamily="18" charset="0"/>
              </a:rPr>
              <a:t>:{x|a</a:t>
            </a:r>
            <a:r>
              <a:rPr lang="en-US" altLang="zh-CN" sz="1795" baseline="30000">
                <a:latin typeface="Times New Roman" panose="02020603050405020304" pitchFamily="18" charset="0"/>
              </a:rPr>
              <a:t>2</a:t>
            </a:r>
            <a:r>
              <a:rPr lang="en-US" altLang="zh-CN" sz="1795">
                <a:latin typeface="Times New Roman" panose="02020603050405020304" pitchFamily="18" charset="0"/>
              </a:rPr>
              <a:t>&lt;x&lt;a}</a:t>
            </a:r>
            <a:endParaRPr lang="en-US" altLang="zh-CN" sz="1795">
              <a:latin typeface="Times New Roman" panose="02020603050405020304" pitchFamily="18" charset="0"/>
            </a:endParaRPr>
          </a:p>
        </p:txBody>
      </p:sp>
      <p:sp>
        <p:nvSpPr>
          <p:cNvPr id="12295" name="文本框 12294"/>
          <p:cNvSpPr txBox="1"/>
          <p:nvPr>
            <p:custDataLst>
              <p:tags r:id="rId7"/>
            </p:custDataLst>
          </p:nvPr>
        </p:nvSpPr>
        <p:spPr>
          <a:xfrm>
            <a:off x="1770252" y="3642631"/>
            <a:ext cx="862259" cy="3685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795">
                <a:latin typeface="Times New Roman" panose="02020603050405020304" pitchFamily="18" charset="0"/>
              </a:rPr>
              <a:t>综上：</a:t>
            </a:r>
            <a:endParaRPr lang="zh-CN" altLang="en-US" sz="1795">
              <a:latin typeface="Times New Roman" panose="02020603050405020304" pitchFamily="18" charset="0"/>
            </a:endParaRPr>
          </a:p>
        </p:txBody>
      </p:sp>
      <p:sp>
        <p:nvSpPr>
          <p:cNvPr id="12296" name="文本框 12295"/>
          <p:cNvSpPr txBox="1"/>
          <p:nvPr>
            <p:custDataLst>
              <p:tags r:id="rId8"/>
            </p:custDataLst>
          </p:nvPr>
        </p:nvSpPr>
        <p:spPr>
          <a:xfrm>
            <a:off x="2417540" y="3642631"/>
            <a:ext cx="5171181" cy="3685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795">
                <a:latin typeface="Times New Roman" panose="02020603050405020304" pitchFamily="18" charset="0"/>
              </a:rPr>
              <a:t> (1)   </a:t>
            </a:r>
            <a:r>
              <a:rPr lang="zh-CN" altLang="en-US" sz="1795">
                <a:latin typeface="Times New Roman" panose="02020603050405020304" pitchFamily="18" charset="0"/>
              </a:rPr>
              <a:t>当</a:t>
            </a:r>
            <a:r>
              <a:rPr lang="en-US" altLang="zh-CN" sz="1795">
                <a:latin typeface="Times New Roman" panose="02020603050405020304" pitchFamily="18" charset="0"/>
              </a:rPr>
              <a:t>a&gt;1</a:t>
            </a:r>
            <a:r>
              <a:rPr lang="zh-CN" altLang="en-US" sz="1795">
                <a:latin typeface="Times New Roman" panose="02020603050405020304" pitchFamily="18" charset="0"/>
              </a:rPr>
              <a:t>或</a:t>
            </a:r>
            <a:r>
              <a:rPr lang="en-US" altLang="zh-CN" sz="1795">
                <a:latin typeface="Times New Roman" panose="02020603050405020304" pitchFamily="18" charset="0"/>
              </a:rPr>
              <a:t>a&lt;0</a:t>
            </a:r>
            <a:r>
              <a:rPr lang="zh-CN" altLang="en-US" sz="1795">
                <a:latin typeface="Times New Roman" panose="02020603050405020304" pitchFamily="18" charset="0"/>
              </a:rPr>
              <a:t>时</a:t>
            </a:r>
            <a:r>
              <a:rPr lang="en-US" altLang="zh-CN" sz="1795">
                <a:latin typeface="Times New Roman" panose="02020603050405020304" pitchFamily="18" charset="0"/>
              </a:rPr>
              <a:t>,   </a:t>
            </a:r>
            <a:r>
              <a:rPr lang="zh-CN" altLang="en-US" sz="1795">
                <a:latin typeface="Times New Roman" panose="02020603050405020304" pitchFamily="18" charset="0"/>
              </a:rPr>
              <a:t>原不等式解集为：</a:t>
            </a:r>
            <a:r>
              <a:rPr lang="en-US" altLang="zh-CN" sz="1795">
                <a:latin typeface="Times New Roman" panose="02020603050405020304" pitchFamily="18" charset="0"/>
              </a:rPr>
              <a:t>{x|a&lt;x&lt;a</a:t>
            </a:r>
            <a:r>
              <a:rPr lang="en-US" altLang="zh-CN" sz="1795" baseline="30000">
                <a:latin typeface="Times New Roman" panose="02020603050405020304" pitchFamily="18" charset="0"/>
              </a:rPr>
              <a:t>2}}</a:t>
            </a:r>
            <a:endParaRPr lang="en-US" altLang="zh-CN" sz="1795">
              <a:latin typeface="Times New Roman" panose="02020603050405020304" pitchFamily="18" charset="0"/>
            </a:endParaRPr>
          </a:p>
        </p:txBody>
      </p:sp>
      <p:sp>
        <p:nvSpPr>
          <p:cNvPr id="12297" name="文本框 12296"/>
          <p:cNvSpPr txBox="1"/>
          <p:nvPr>
            <p:custDataLst>
              <p:tags r:id="rId9"/>
            </p:custDataLst>
          </p:nvPr>
        </p:nvSpPr>
        <p:spPr>
          <a:xfrm>
            <a:off x="2362906" y="4020315"/>
            <a:ext cx="4794685" cy="3685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795">
                <a:latin typeface="Times New Roman" panose="02020603050405020304" pitchFamily="18" charset="0"/>
              </a:rPr>
              <a:t>（</a:t>
            </a:r>
            <a:r>
              <a:rPr lang="en-US" altLang="zh-CN" sz="1795">
                <a:latin typeface="Times New Roman" panose="02020603050405020304" pitchFamily="18" charset="0"/>
              </a:rPr>
              <a:t>2</a:t>
            </a:r>
            <a:r>
              <a:rPr lang="zh-CN" altLang="en-US" sz="1795">
                <a:latin typeface="Times New Roman" panose="02020603050405020304" pitchFamily="18" charset="0"/>
              </a:rPr>
              <a:t>）当</a:t>
            </a:r>
            <a:r>
              <a:rPr lang="en-US" altLang="zh-CN" sz="1795">
                <a:latin typeface="Times New Roman" panose="02020603050405020304" pitchFamily="18" charset="0"/>
              </a:rPr>
              <a:t>a=0</a:t>
            </a:r>
            <a:r>
              <a:rPr lang="zh-CN" altLang="en-US" sz="1795">
                <a:latin typeface="Times New Roman" panose="02020603050405020304" pitchFamily="18" charset="0"/>
              </a:rPr>
              <a:t>或</a:t>
            </a:r>
            <a:r>
              <a:rPr lang="en-US" altLang="zh-CN" sz="1795">
                <a:latin typeface="Times New Roman" panose="02020603050405020304" pitchFamily="18" charset="0"/>
              </a:rPr>
              <a:t>a=1</a:t>
            </a:r>
            <a:r>
              <a:rPr lang="zh-CN" altLang="en-US" sz="1795">
                <a:latin typeface="Times New Roman" panose="02020603050405020304" pitchFamily="18" charset="0"/>
              </a:rPr>
              <a:t>时，原不等式解集为：</a:t>
            </a:r>
            <a:r>
              <a:rPr lang="en-US" altLang="zh-CN" sz="1795" err="1">
                <a:latin typeface="Times New Roman" panose="02020603050405020304" pitchFamily="18" charset="0"/>
              </a:rPr>
              <a:t>x∈φ</a:t>
            </a:r>
            <a:endParaRPr lang="en-US" altLang="zh-CN" sz="1795">
              <a:latin typeface="Times New Roman" panose="02020603050405020304" pitchFamily="18" charset="0"/>
            </a:endParaRPr>
          </a:p>
        </p:txBody>
      </p:sp>
      <p:sp>
        <p:nvSpPr>
          <p:cNvPr id="12298" name="文本框 12297"/>
          <p:cNvSpPr txBox="1"/>
          <p:nvPr>
            <p:custDataLst>
              <p:tags r:id="rId10"/>
            </p:custDataLst>
          </p:nvPr>
        </p:nvSpPr>
        <p:spPr>
          <a:xfrm>
            <a:off x="2362906" y="4430066"/>
            <a:ext cx="5279261" cy="3685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795">
                <a:latin typeface="Times New Roman" panose="02020603050405020304" pitchFamily="18" charset="0"/>
              </a:rPr>
              <a:t>（</a:t>
            </a:r>
            <a:r>
              <a:rPr lang="en-US" altLang="zh-CN" sz="1795">
                <a:latin typeface="Times New Roman" panose="02020603050405020304" pitchFamily="18" charset="0"/>
              </a:rPr>
              <a:t>3</a:t>
            </a:r>
            <a:r>
              <a:rPr lang="zh-CN" altLang="en-US" sz="1795">
                <a:latin typeface="Times New Roman" panose="02020603050405020304" pitchFamily="18" charset="0"/>
              </a:rPr>
              <a:t>）当</a:t>
            </a:r>
            <a:r>
              <a:rPr lang="en-US" altLang="zh-CN" sz="1795">
                <a:latin typeface="Times New Roman" panose="02020603050405020304" pitchFamily="18" charset="0"/>
              </a:rPr>
              <a:t>0&lt;a&lt;1</a:t>
            </a:r>
            <a:r>
              <a:rPr lang="zh-CN" altLang="en-US" sz="1795">
                <a:latin typeface="Times New Roman" panose="02020603050405020304" pitchFamily="18" charset="0"/>
              </a:rPr>
              <a:t>时</a:t>
            </a:r>
            <a:r>
              <a:rPr lang="en-US" altLang="zh-CN" sz="1795">
                <a:latin typeface="Times New Roman" panose="02020603050405020304" pitchFamily="18" charset="0"/>
              </a:rPr>
              <a:t>,    </a:t>
            </a:r>
            <a:r>
              <a:rPr lang="zh-CN" altLang="en-US" sz="1795">
                <a:latin typeface="Times New Roman" panose="02020603050405020304" pitchFamily="18" charset="0"/>
              </a:rPr>
              <a:t>原不等式解集为</a:t>
            </a:r>
            <a:r>
              <a:rPr lang="en-US" altLang="zh-CN" sz="1795">
                <a:latin typeface="Times New Roman" panose="02020603050405020304" pitchFamily="18" charset="0"/>
              </a:rPr>
              <a:t>:{x|a</a:t>
            </a:r>
            <a:r>
              <a:rPr lang="en-US" altLang="zh-CN" sz="1795" baseline="30000">
                <a:latin typeface="Times New Roman" panose="02020603050405020304" pitchFamily="18" charset="0"/>
              </a:rPr>
              <a:t>2</a:t>
            </a:r>
            <a:r>
              <a:rPr lang="en-US" altLang="zh-CN" sz="1795">
                <a:latin typeface="Times New Roman" panose="02020603050405020304" pitchFamily="18" charset="0"/>
              </a:rPr>
              <a:t>&lt;x&lt;a}</a:t>
            </a:r>
            <a:endParaRPr lang="en-US" altLang="zh-CN" sz="1795">
              <a:latin typeface="Times New Roman" panose="02020603050405020304" pitchFamily="18" charset="0"/>
            </a:endParaRPr>
          </a:p>
        </p:txBody>
      </p:sp>
      <p:sp>
        <p:nvSpPr>
          <p:cNvPr id="12299" name="文本框 12298"/>
          <p:cNvSpPr txBox="1"/>
          <p:nvPr>
            <p:custDataLst>
              <p:tags r:id="rId11"/>
            </p:custDataLst>
          </p:nvPr>
        </p:nvSpPr>
        <p:spPr>
          <a:xfrm>
            <a:off x="1770251" y="1454915"/>
            <a:ext cx="4848131" cy="3685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795">
                <a:latin typeface="Times New Roman" panose="02020603050405020304" pitchFamily="18" charset="0"/>
              </a:rPr>
              <a:t>解：原不等式可变为：（</a:t>
            </a:r>
            <a:r>
              <a:rPr lang="en-US" altLang="zh-CN" sz="1795">
                <a:latin typeface="Times New Roman" panose="02020603050405020304" pitchFamily="18" charset="0"/>
              </a:rPr>
              <a:t>x-a</a:t>
            </a:r>
            <a:r>
              <a:rPr lang="zh-CN" altLang="en-US" sz="1795">
                <a:latin typeface="Times New Roman" panose="02020603050405020304" pitchFamily="18" charset="0"/>
              </a:rPr>
              <a:t>）（</a:t>
            </a:r>
            <a:r>
              <a:rPr lang="en-US" altLang="zh-CN" sz="1795">
                <a:latin typeface="Times New Roman" panose="02020603050405020304" pitchFamily="18" charset="0"/>
              </a:rPr>
              <a:t>x-a</a:t>
            </a:r>
            <a:r>
              <a:rPr lang="en-US" altLang="zh-CN" sz="1795" baseline="30000">
                <a:latin typeface="Times New Roman" panose="02020603050405020304" pitchFamily="18" charset="0"/>
              </a:rPr>
              <a:t>2</a:t>
            </a:r>
            <a:r>
              <a:rPr lang="zh-CN" altLang="en-US" sz="1795">
                <a:latin typeface="Times New Roman" panose="02020603050405020304" pitchFamily="18" charset="0"/>
              </a:rPr>
              <a:t>）</a:t>
            </a:r>
            <a:r>
              <a:rPr lang="en-US" altLang="zh-CN" sz="1795">
                <a:latin typeface="Times New Roman" panose="02020603050405020304" pitchFamily="18" charset="0"/>
              </a:rPr>
              <a:t>&lt;0</a:t>
            </a:r>
            <a:endParaRPr lang="en-US" altLang="zh-CN" sz="1795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3" grpId="0"/>
      <p:bldP spid="12294" grpId="0"/>
      <p:bldP spid="12295" grpId="0"/>
      <p:bldP spid="12296" grpId="0"/>
      <p:bldP spid="12297" grpId="0"/>
      <p:bldP spid="12298" grpId="0"/>
      <p:bldP spid="1229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9" name="组合 14338"/>
          <p:cNvGrpSpPr/>
          <p:nvPr>
            <p:custDataLst>
              <p:tags r:id="rId1"/>
            </p:custDataLst>
          </p:nvPr>
        </p:nvGrpSpPr>
        <p:grpSpPr>
          <a:xfrm>
            <a:off x="4286955" y="1564182"/>
            <a:ext cx="3705578" cy="638213"/>
            <a:chOff x="0" y="0"/>
            <a:chExt cx="3147" cy="624"/>
          </a:xfrm>
        </p:grpSpPr>
        <p:sp>
          <p:nvSpPr>
            <p:cNvPr id="14340" name="任意多边形 14339"/>
            <p:cNvSpPr/>
            <p:nvPr>
              <p:custDataLst>
                <p:tags r:id="rId2"/>
              </p:custDataLst>
            </p:nvPr>
          </p:nvSpPr>
          <p:spPr>
            <a:xfrm>
              <a:off x="75" y="0"/>
              <a:ext cx="3072" cy="624"/>
            </a:xfrm>
            <a:custGeom>
              <a:avLst/>
              <a:gdLst/>
              <a:ahLst/>
              <a:cxnLst/>
              <a:rect l="0" t="0" r="0" b="0"/>
              <a:pathLst>
                <a:path w="2834" h="2246">
                  <a:moveTo>
                    <a:pt x="471" y="851"/>
                  </a:moveTo>
                  <a:lnTo>
                    <a:pt x="376" y="855"/>
                  </a:lnTo>
                  <a:lnTo>
                    <a:pt x="290" y="869"/>
                  </a:lnTo>
                  <a:lnTo>
                    <a:pt x="209" y="891"/>
                  </a:lnTo>
                  <a:lnTo>
                    <a:pt x="141" y="920"/>
                  </a:lnTo>
                  <a:lnTo>
                    <a:pt x="82" y="955"/>
                  </a:lnTo>
                  <a:lnTo>
                    <a:pt x="36" y="995"/>
                  </a:lnTo>
                  <a:lnTo>
                    <a:pt x="9" y="1038"/>
                  </a:lnTo>
                  <a:lnTo>
                    <a:pt x="5" y="1060"/>
                  </a:lnTo>
                  <a:lnTo>
                    <a:pt x="0" y="1085"/>
                  </a:lnTo>
                  <a:lnTo>
                    <a:pt x="0" y="1433"/>
                  </a:lnTo>
                  <a:lnTo>
                    <a:pt x="0" y="2012"/>
                  </a:lnTo>
                  <a:lnTo>
                    <a:pt x="5" y="2037"/>
                  </a:lnTo>
                  <a:lnTo>
                    <a:pt x="9" y="2058"/>
                  </a:lnTo>
                  <a:lnTo>
                    <a:pt x="36" y="2101"/>
                  </a:lnTo>
                  <a:lnTo>
                    <a:pt x="82" y="2141"/>
                  </a:lnTo>
                  <a:lnTo>
                    <a:pt x="141" y="2177"/>
                  </a:lnTo>
                  <a:lnTo>
                    <a:pt x="209" y="2205"/>
                  </a:lnTo>
                  <a:lnTo>
                    <a:pt x="290" y="2227"/>
                  </a:lnTo>
                  <a:lnTo>
                    <a:pt x="376" y="2241"/>
                  </a:lnTo>
                  <a:lnTo>
                    <a:pt x="471" y="2245"/>
                  </a:lnTo>
                  <a:lnTo>
                    <a:pt x="1650" y="2245"/>
                  </a:lnTo>
                  <a:lnTo>
                    <a:pt x="2362" y="2245"/>
                  </a:lnTo>
                  <a:lnTo>
                    <a:pt x="2457" y="2241"/>
                  </a:lnTo>
                  <a:lnTo>
                    <a:pt x="2543" y="2227"/>
                  </a:lnTo>
                  <a:lnTo>
                    <a:pt x="2624" y="2205"/>
                  </a:lnTo>
                  <a:lnTo>
                    <a:pt x="2692" y="2177"/>
                  </a:lnTo>
                  <a:lnTo>
                    <a:pt x="2751" y="2141"/>
                  </a:lnTo>
                  <a:lnTo>
                    <a:pt x="2797" y="2101"/>
                  </a:lnTo>
                  <a:lnTo>
                    <a:pt x="2824" y="2058"/>
                  </a:lnTo>
                  <a:lnTo>
                    <a:pt x="2828" y="2037"/>
                  </a:lnTo>
                  <a:lnTo>
                    <a:pt x="2833" y="2012"/>
                  </a:lnTo>
                  <a:lnTo>
                    <a:pt x="2833" y="1433"/>
                  </a:lnTo>
                  <a:lnTo>
                    <a:pt x="2833" y="1085"/>
                  </a:lnTo>
                  <a:lnTo>
                    <a:pt x="2828" y="1060"/>
                  </a:lnTo>
                  <a:lnTo>
                    <a:pt x="2824" y="1038"/>
                  </a:lnTo>
                  <a:lnTo>
                    <a:pt x="2797" y="995"/>
                  </a:lnTo>
                  <a:lnTo>
                    <a:pt x="2751" y="955"/>
                  </a:lnTo>
                  <a:lnTo>
                    <a:pt x="2692" y="920"/>
                  </a:lnTo>
                  <a:lnTo>
                    <a:pt x="2624" y="891"/>
                  </a:lnTo>
                  <a:lnTo>
                    <a:pt x="2543" y="869"/>
                  </a:lnTo>
                  <a:lnTo>
                    <a:pt x="2457" y="855"/>
                  </a:lnTo>
                  <a:lnTo>
                    <a:pt x="2362" y="851"/>
                  </a:lnTo>
                  <a:lnTo>
                    <a:pt x="1691" y="0"/>
                  </a:lnTo>
                  <a:lnTo>
                    <a:pt x="1650" y="851"/>
                  </a:lnTo>
                  <a:lnTo>
                    <a:pt x="471" y="851"/>
                  </a:lnTo>
                </a:path>
              </a:pathLst>
            </a:custGeom>
            <a:solidFill>
              <a:srgbClr val="CC99FF"/>
            </a:solidFill>
            <a:ln w="25400" cap="rnd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45"/>
            </a:p>
          </p:txBody>
        </p:sp>
        <p:sp>
          <p:nvSpPr>
            <p:cNvPr id="14341" name="矩形 14340"/>
            <p:cNvSpPr/>
            <p:nvPr>
              <p:custDataLst>
                <p:tags r:id="rId3"/>
              </p:custDataLst>
            </p:nvPr>
          </p:nvSpPr>
          <p:spPr>
            <a:xfrm>
              <a:off x="0" y="288"/>
              <a:ext cx="651" cy="23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r>
                <a:rPr lang="zh-CN" altLang="en-US" sz="1345">
                  <a:latin typeface="Times New Roman" panose="02020603050405020304" pitchFamily="18" charset="0"/>
                </a:rPr>
                <a:t>移项</a:t>
              </a:r>
              <a:endParaRPr lang="zh-CN" altLang="en-US" sz="1345">
                <a:latin typeface="Times New Roman" panose="02020603050405020304" pitchFamily="18" charset="0"/>
              </a:endParaRPr>
            </a:p>
          </p:txBody>
        </p:sp>
        <p:sp>
          <p:nvSpPr>
            <p:cNvPr id="14342" name="下箭头 14341"/>
            <p:cNvSpPr/>
            <p:nvPr>
              <p:custDataLst>
                <p:tags r:id="rId4"/>
              </p:custDataLst>
            </p:nvPr>
          </p:nvSpPr>
          <p:spPr>
            <a:xfrm rot="16200000">
              <a:off x="723" y="216"/>
              <a:ext cx="240" cy="480"/>
            </a:xfrm>
            <a:prstGeom prst="downArrow">
              <a:avLst>
                <a:gd name="adj1" fmla="val 41666"/>
                <a:gd name="adj2" fmla="val 63759"/>
              </a:avLst>
            </a:prstGeom>
            <a:solidFill>
              <a:srgbClr val="FF0000"/>
            </a:solidFill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45"/>
            </a:p>
          </p:txBody>
        </p:sp>
        <p:sp>
          <p:nvSpPr>
            <p:cNvPr id="14343" name="文本框 14342"/>
            <p:cNvSpPr txBox="1"/>
            <p:nvPr>
              <p:custDataLst>
                <p:tags r:id="rId5"/>
              </p:custDataLst>
            </p:nvPr>
          </p:nvSpPr>
          <p:spPr>
            <a:xfrm>
              <a:off x="1083" y="297"/>
              <a:ext cx="451" cy="29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345">
                  <a:latin typeface="Times New Roman" panose="02020603050405020304" pitchFamily="18" charset="0"/>
                </a:rPr>
                <a:t>通分</a:t>
              </a:r>
              <a:endParaRPr lang="zh-CN" altLang="en-US" sz="1345">
                <a:latin typeface="Times New Roman" panose="02020603050405020304" pitchFamily="18" charset="0"/>
              </a:endParaRPr>
            </a:p>
          </p:txBody>
        </p:sp>
        <p:sp>
          <p:nvSpPr>
            <p:cNvPr id="14344" name="下箭头 14343"/>
            <p:cNvSpPr/>
            <p:nvPr>
              <p:custDataLst>
                <p:tags r:id="rId6"/>
              </p:custDataLst>
            </p:nvPr>
          </p:nvSpPr>
          <p:spPr>
            <a:xfrm rot="16200000">
              <a:off x="1731" y="216"/>
              <a:ext cx="240" cy="480"/>
            </a:xfrm>
            <a:prstGeom prst="downArrow">
              <a:avLst>
                <a:gd name="adj1" fmla="val 41666"/>
                <a:gd name="adj2" fmla="val 63759"/>
              </a:avLst>
            </a:prstGeom>
            <a:solidFill>
              <a:srgbClr val="FF0000"/>
            </a:solidFill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45"/>
            </a:p>
          </p:txBody>
        </p:sp>
        <p:sp>
          <p:nvSpPr>
            <p:cNvPr id="14345" name="文本框 14344"/>
            <p:cNvSpPr txBox="1"/>
            <p:nvPr>
              <p:custDataLst>
                <p:tags r:id="rId7"/>
              </p:custDataLst>
            </p:nvPr>
          </p:nvSpPr>
          <p:spPr>
            <a:xfrm>
              <a:off x="2043" y="297"/>
              <a:ext cx="745" cy="29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345">
                  <a:latin typeface="Times New Roman" panose="02020603050405020304" pitchFamily="18" charset="0"/>
                </a:rPr>
                <a:t>解不等式</a:t>
              </a:r>
              <a:endParaRPr lang="zh-CN" altLang="en-US" sz="1345">
                <a:latin typeface="Times New Roman" panose="02020603050405020304" pitchFamily="18" charset="0"/>
              </a:endParaRPr>
            </a:p>
          </p:txBody>
        </p:sp>
      </p:grpSp>
      <p:pic>
        <p:nvPicPr>
          <p:cNvPr id="14346" name="图片 14345"/>
          <p:cNvPicPr/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892582" y="2159212"/>
            <a:ext cx="4788747" cy="148935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7" name="文本框 14346"/>
          <p:cNvSpPr txBox="1"/>
          <p:nvPr>
            <p:custDataLst>
              <p:tags r:id="rId10"/>
            </p:custDataLst>
          </p:nvPr>
        </p:nvSpPr>
        <p:spPr>
          <a:xfrm>
            <a:off x="1232230" y="2199593"/>
            <a:ext cx="530915" cy="29963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345">
                <a:latin typeface="Times New Roman" panose="02020603050405020304" pitchFamily="18" charset="0"/>
              </a:rPr>
              <a:t>解：</a:t>
            </a:r>
            <a:endParaRPr lang="zh-CN" altLang="en-US" sz="1345">
              <a:latin typeface="Times New Roman" panose="02020603050405020304" pitchFamily="18" charset="0"/>
            </a:endParaRPr>
          </a:p>
        </p:txBody>
      </p:sp>
      <p:grpSp>
        <p:nvGrpSpPr>
          <p:cNvPr id="14348" name="组合 14347"/>
          <p:cNvGrpSpPr/>
          <p:nvPr>
            <p:custDataLst>
              <p:tags r:id="rId11"/>
            </p:custDataLst>
          </p:nvPr>
        </p:nvGrpSpPr>
        <p:grpSpPr>
          <a:xfrm>
            <a:off x="1607538" y="3363525"/>
            <a:ext cx="4503702" cy="716175"/>
            <a:chOff x="0" y="0"/>
            <a:chExt cx="3792" cy="603"/>
          </a:xfrm>
        </p:grpSpPr>
        <p:pic>
          <p:nvPicPr>
            <p:cNvPr id="14349" name="图片 14348"/>
            <p:cNvPicPr/>
            <p:nvPr>
              <p:custDataLst>
                <p:tags r:id="rId12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289" y="0"/>
              <a:ext cx="3503" cy="60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50" name="文本框 14349"/>
            <p:cNvSpPr txBox="1"/>
            <p:nvPr>
              <p:custDataLst>
                <p:tags r:id="rId14"/>
              </p:custDataLst>
            </p:nvPr>
          </p:nvSpPr>
          <p:spPr>
            <a:xfrm>
              <a:off x="0" y="105"/>
              <a:ext cx="336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345">
                  <a:latin typeface="Times New Roman" panose="02020603050405020304" pitchFamily="18" charset="0"/>
                </a:rPr>
                <a:t>1</a:t>
              </a:r>
              <a:r>
                <a:rPr lang="en-US" altLang="zh-CN" sz="1345" baseline="30000">
                  <a:latin typeface="Times New Roman" panose="02020603050405020304" pitchFamily="18" charset="0"/>
                </a:rPr>
                <a:t>o</a:t>
              </a:r>
              <a:endParaRPr lang="en-US" altLang="zh-CN" sz="1345" baseline="30000">
                <a:latin typeface="Times New Roman" panose="02020603050405020304" pitchFamily="18" charset="0"/>
              </a:endParaRPr>
            </a:p>
          </p:txBody>
        </p:sp>
      </p:grpSp>
      <p:pic>
        <p:nvPicPr>
          <p:cNvPr id="14351" name="图片 14350"/>
          <p:cNvPicPr/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2109930" y="3933613"/>
            <a:ext cx="2471572" cy="68410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52" name="文本框 14351"/>
          <p:cNvSpPr txBox="1"/>
          <p:nvPr>
            <p:custDataLst>
              <p:tags r:id="rId17"/>
            </p:custDataLst>
          </p:nvPr>
        </p:nvSpPr>
        <p:spPr>
          <a:xfrm>
            <a:off x="1073080" y="4617720"/>
            <a:ext cx="1742785" cy="29963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345">
                <a:latin typeface="Times New Roman" panose="02020603050405020304" pitchFamily="18" charset="0"/>
              </a:rPr>
              <a:t>∴</a:t>
            </a:r>
            <a:r>
              <a:rPr lang="zh-CN" altLang="en-US" sz="1345">
                <a:latin typeface="Times New Roman" panose="02020603050405020304" pitchFamily="18" charset="0"/>
              </a:rPr>
              <a:t>原不等式解集为：</a:t>
            </a:r>
            <a:endParaRPr lang="zh-CN" altLang="en-US" sz="1345">
              <a:latin typeface="Times New Roman" panose="02020603050405020304" pitchFamily="18" charset="0"/>
            </a:endParaRPr>
          </a:p>
        </p:txBody>
      </p:sp>
      <p:pic>
        <p:nvPicPr>
          <p:cNvPr id="14353" name="图片 14352"/>
          <p:cNvPicPr/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3467453" y="4363556"/>
            <a:ext cx="3420533" cy="8242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4" name="图片 14353"/>
          <p:cNvPicPr/>
          <p:nvPr>
            <p:custDataLst>
              <p:tags r:id="rId20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4686018" y="4104640"/>
            <a:ext cx="570089" cy="38956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4355" name="组合 14354"/>
          <p:cNvGrpSpPr/>
          <p:nvPr>
            <p:custDataLst>
              <p:tags r:id="rId22"/>
            </p:custDataLst>
          </p:nvPr>
        </p:nvGrpSpPr>
        <p:grpSpPr>
          <a:xfrm>
            <a:off x="1162156" y="910955"/>
            <a:ext cx="6883823" cy="912142"/>
            <a:chOff x="0" y="0"/>
            <a:chExt cx="5796" cy="768"/>
          </a:xfrm>
        </p:grpSpPr>
        <p:pic>
          <p:nvPicPr>
            <p:cNvPr id="14356" name="图片 14355"/>
            <p:cNvPicPr/>
            <p:nvPr>
              <p:custDataLst>
                <p:tags r:id="rId23"/>
              </p:custDataLst>
            </p:nvPr>
          </p:nvPicPr>
          <p:blipFill>
            <a:blip r:embed="rId24"/>
            <a:stretch>
              <a:fillRect/>
            </a:stretch>
          </p:blipFill>
          <p:spPr>
            <a:xfrm>
              <a:off x="2661" y="0"/>
              <a:ext cx="3135" cy="7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57" name="矩形 14356"/>
            <p:cNvSpPr/>
            <p:nvPr>
              <p:custDataLst>
                <p:tags r:id="rId25"/>
              </p:custDataLst>
            </p:nvPr>
          </p:nvSpPr>
          <p:spPr>
            <a:xfrm>
              <a:off x="0" y="163"/>
              <a:ext cx="2812" cy="36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886" tIns="34443" rIns="68886" bIns="34443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395">
                  <a:latin typeface="Times New Roman" panose="02020603050405020304" pitchFamily="18" charset="0"/>
                </a:rPr>
                <a:t>5.</a:t>
              </a:r>
              <a:r>
                <a:rPr lang="zh-CN" altLang="en-US" sz="2395">
                  <a:latin typeface="Times New Roman" panose="02020603050405020304" pitchFamily="18" charset="0"/>
                </a:rPr>
                <a:t>解关于</a:t>
              </a:r>
              <a:r>
                <a:rPr lang="en-US" altLang="zh-CN" sz="2395">
                  <a:latin typeface="Times New Roman" panose="02020603050405020304" pitchFamily="18" charset="0"/>
                </a:rPr>
                <a:t>x</a:t>
              </a:r>
              <a:r>
                <a:rPr lang="zh-CN" altLang="en-US" sz="2395">
                  <a:latin typeface="Times New Roman" panose="02020603050405020304" pitchFamily="18" charset="0"/>
                </a:rPr>
                <a:t>的不等式：</a:t>
              </a:r>
              <a:endParaRPr lang="zh-CN" altLang="en-US" sz="2395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/>
      <p:bldP spid="1435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图片 15362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386721" y="712611"/>
            <a:ext cx="3648569" cy="7423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矩形 15363"/>
          <p:cNvSpPr/>
          <p:nvPr>
            <p:custDataLst>
              <p:tags r:id="rId3"/>
            </p:custDataLst>
          </p:nvPr>
        </p:nvSpPr>
        <p:spPr>
          <a:xfrm>
            <a:off x="1213226" y="863448"/>
            <a:ext cx="3330269" cy="437993"/>
          </a:xfrm>
          <a:prstGeom prst="rect">
            <a:avLst/>
          </a:prstGeom>
          <a:noFill/>
          <a:ln w="9525">
            <a:noFill/>
          </a:ln>
        </p:spPr>
        <p:txBody>
          <a:bodyPr lIns="68886" tIns="34443" rIns="68886" bIns="34443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395">
                <a:latin typeface="Times New Roman" panose="02020603050405020304" pitchFamily="18" charset="0"/>
              </a:rPr>
              <a:t>5.</a:t>
            </a:r>
            <a:r>
              <a:rPr lang="zh-CN" altLang="en-US" sz="2395">
                <a:latin typeface="Times New Roman" panose="02020603050405020304" pitchFamily="18" charset="0"/>
              </a:rPr>
              <a:t>解关于</a:t>
            </a:r>
            <a:r>
              <a:rPr lang="en-US" altLang="zh-CN" sz="2395">
                <a:latin typeface="Times New Roman" panose="02020603050405020304" pitchFamily="18" charset="0"/>
              </a:rPr>
              <a:t>x</a:t>
            </a:r>
            <a:r>
              <a:rPr lang="zh-CN" altLang="en-US" sz="2395">
                <a:latin typeface="Times New Roman" panose="02020603050405020304" pitchFamily="18" charset="0"/>
              </a:rPr>
              <a:t>的不等式：</a:t>
            </a:r>
            <a:endParaRPr lang="zh-CN" altLang="en-US" sz="2395">
              <a:latin typeface="Times New Roman" panose="02020603050405020304" pitchFamily="18" charset="0"/>
            </a:endParaRPr>
          </a:p>
        </p:txBody>
      </p:sp>
      <p:pic>
        <p:nvPicPr>
          <p:cNvPr id="15365" name="图片 15364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256014" y="1433537"/>
            <a:ext cx="3592748" cy="35511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6" name="文本框 15365"/>
          <p:cNvSpPr txBox="1"/>
          <p:nvPr>
            <p:custDataLst>
              <p:tags r:id="rId6"/>
            </p:custDataLst>
          </p:nvPr>
        </p:nvSpPr>
        <p:spPr>
          <a:xfrm>
            <a:off x="1514899" y="1425222"/>
            <a:ext cx="530915" cy="29963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345">
                <a:latin typeface="Times New Roman" panose="02020603050405020304" pitchFamily="18" charset="0"/>
              </a:rPr>
              <a:t>解：</a:t>
            </a:r>
            <a:endParaRPr lang="zh-CN" altLang="en-US" sz="1345">
              <a:latin typeface="Times New Roman" panose="02020603050405020304" pitchFamily="18" charset="0"/>
            </a:endParaRPr>
          </a:p>
        </p:txBody>
      </p:sp>
      <p:grpSp>
        <p:nvGrpSpPr>
          <p:cNvPr id="15367" name="组合 15366"/>
          <p:cNvGrpSpPr/>
          <p:nvPr>
            <p:custDataLst>
              <p:tags r:id="rId7"/>
            </p:custDataLst>
          </p:nvPr>
        </p:nvGrpSpPr>
        <p:grpSpPr>
          <a:xfrm>
            <a:off x="1664547" y="1824285"/>
            <a:ext cx="4503702" cy="716175"/>
            <a:chOff x="0" y="0"/>
            <a:chExt cx="3792" cy="603"/>
          </a:xfrm>
        </p:grpSpPr>
        <p:pic>
          <p:nvPicPr>
            <p:cNvPr id="15368" name="图片 15367"/>
            <p:cNvPicPr/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289" y="0"/>
              <a:ext cx="3503" cy="60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69" name="文本框 15368"/>
            <p:cNvSpPr txBox="1"/>
            <p:nvPr>
              <p:custDataLst>
                <p:tags r:id="rId10"/>
              </p:custDataLst>
            </p:nvPr>
          </p:nvSpPr>
          <p:spPr>
            <a:xfrm>
              <a:off x="0" y="105"/>
              <a:ext cx="384" cy="3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395">
                  <a:latin typeface="Times New Roman" panose="02020603050405020304" pitchFamily="18" charset="0"/>
                </a:rPr>
                <a:t>2</a:t>
              </a:r>
              <a:r>
                <a:rPr lang="en-US" altLang="zh-CN" sz="1345" baseline="30000">
                  <a:latin typeface="Times New Roman" panose="02020603050405020304" pitchFamily="18" charset="0"/>
                </a:rPr>
                <a:t>o</a:t>
              </a:r>
              <a:endParaRPr lang="en-US" altLang="zh-CN" sz="1345" baseline="30000">
                <a:latin typeface="Times New Roman" panose="02020603050405020304" pitchFamily="18" charset="0"/>
              </a:endParaRPr>
            </a:p>
          </p:txBody>
        </p:sp>
      </p:grpSp>
      <p:pic>
        <p:nvPicPr>
          <p:cNvPr id="15370" name="图片 15369"/>
          <p:cNvPicPr/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721556" y="2462072"/>
            <a:ext cx="2850444" cy="5748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1" name="文本框 15370"/>
          <p:cNvSpPr txBox="1"/>
          <p:nvPr>
            <p:custDataLst>
              <p:tags r:id="rId13"/>
            </p:custDataLst>
          </p:nvPr>
        </p:nvSpPr>
        <p:spPr>
          <a:xfrm>
            <a:off x="4503114" y="2565400"/>
            <a:ext cx="1415721" cy="29963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345">
                <a:latin typeface="Times New Roman" panose="02020603050405020304" pitchFamily="18" charset="0"/>
              </a:rPr>
              <a:t>解集为：</a:t>
            </a:r>
            <a:endParaRPr lang="zh-CN" altLang="en-US" sz="1345">
              <a:latin typeface="Times New Roman" panose="02020603050405020304" pitchFamily="18" charset="0"/>
            </a:endParaRPr>
          </a:p>
        </p:txBody>
      </p:sp>
      <p:pic>
        <p:nvPicPr>
          <p:cNvPr id="15372" name="图片 15371"/>
          <p:cNvPicPr/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791753" y="2465635"/>
            <a:ext cx="1938302" cy="5997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3" name="图片 15372"/>
          <p:cNvPicPr/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707303" y="2959711"/>
            <a:ext cx="2750679" cy="6270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4" name="文本框 15373"/>
          <p:cNvSpPr txBox="1"/>
          <p:nvPr>
            <p:custDataLst>
              <p:tags r:id="rId18"/>
            </p:custDataLst>
          </p:nvPr>
        </p:nvSpPr>
        <p:spPr>
          <a:xfrm>
            <a:off x="4512616" y="3078480"/>
            <a:ext cx="1459665" cy="29963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345">
                <a:latin typeface="Times New Roman" panose="02020603050405020304" pitchFamily="18" charset="0"/>
              </a:rPr>
              <a:t>解集为：</a:t>
            </a:r>
            <a:endParaRPr lang="zh-CN" altLang="en-US" sz="1345">
              <a:latin typeface="Times New Roman" panose="02020603050405020304" pitchFamily="18" charset="0"/>
            </a:endParaRPr>
          </a:p>
        </p:txBody>
      </p:sp>
      <p:pic>
        <p:nvPicPr>
          <p:cNvPr id="15375" name="图片 15374"/>
          <p:cNvPicPr/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5849949" y="2992967"/>
            <a:ext cx="593843" cy="53564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6" name="图片 15375"/>
          <p:cNvPicPr/>
          <p:nvPr>
            <p:custDataLst>
              <p:tags r:id="rId2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721556" y="3586809"/>
            <a:ext cx="2681793" cy="5748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7" name="文本框 15376"/>
          <p:cNvSpPr txBox="1"/>
          <p:nvPr>
            <p:custDataLst>
              <p:tags r:id="rId23"/>
            </p:custDataLst>
          </p:nvPr>
        </p:nvSpPr>
        <p:spPr>
          <a:xfrm>
            <a:off x="4514991" y="3648569"/>
            <a:ext cx="1403844" cy="29963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345">
                <a:latin typeface="Times New Roman" panose="02020603050405020304" pitchFamily="18" charset="0"/>
              </a:rPr>
              <a:t>解集为：</a:t>
            </a:r>
            <a:endParaRPr lang="zh-CN" altLang="en-US" sz="1345">
              <a:latin typeface="Times New Roman" panose="02020603050405020304" pitchFamily="18" charset="0"/>
            </a:endParaRPr>
          </a:p>
        </p:txBody>
      </p:sp>
      <p:pic>
        <p:nvPicPr>
          <p:cNvPr id="15378" name="图片 15377"/>
          <p:cNvPicPr/>
          <p:nvPr>
            <p:custDataLst>
              <p:tags r:id="rId24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5806005" y="3561868"/>
            <a:ext cx="1938302" cy="5997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9" name="直接连接符 15378"/>
          <p:cNvSpPr/>
          <p:nvPr>
            <p:custDataLst>
              <p:tags r:id="rId26"/>
            </p:custDataLst>
          </p:nvPr>
        </p:nvSpPr>
        <p:spPr>
          <a:xfrm>
            <a:off x="1151467" y="1824284"/>
            <a:ext cx="6841067" cy="0"/>
          </a:xfrm>
          <a:prstGeom prst="line">
            <a:avLst/>
          </a:prstGeom>
          <a:ln w="38100" cap="flat" cmpd="dbl">
            <a:solidFill>
              <a:srgbClr val="993366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0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1" grpId="0"/>
      <p:bldP spid="15374" grpId="0"/>
      <p:bldP spid="1537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本框 16385"/>
          <p:cNvSpPr txBox="1"/>
          <p:nvPr>
            <p:custDataLst>
              <p:tags r:id="rId1"/>
            </p:custDataLst>
          </p:nvPr>
        </p:nvSpPr>
        <p:spPr>
          <a:xfrm>
            <a:off x="1244106" y="635174"/>
            <a:ext cx="4161649" cy="3685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795">
                <a:latin typeface="Times New Roman" panose="02020603050405020304" pitchFamily="18" charset="0"/>
              </a:rPr>
              <a:t>综上：</a:t>
            </a:r>
            <a:r>
              <a:rPr lang="en-US" altLang="zh-CN" sz="1795">
                <a:latin typeface="Times New Roman" panose="02020603050405020304" pitchFamily="18" charset="0"/>
              </a:rPr>
              <a:t>(1)</a:t>
            </a:r>
            <a:r>
              <a:rPr lang="zh-CN" altLang="en-US" sz="1795">
                <a:latin typeface="Times New Roman" panose="02020603050405020304" pitchFamily="18" charset="0"/>
              </a:rPr>
              <a:t>当</a:t>
            </a:r>
            <a:r>
              <a:rPr lang="en-US" altLang="zh-CN" sz="1795">
                <a:latin typeface="Times New Roman" panose="02020603050405020304" pitchFamily="18" charset="0"/>
              </a:rPr>
              <a:t>a&gt;1</a:t>
            </a:r>
            <a:r>
              <a:rPr lang="zh-CN" altLang="en-US" sz="1795">
                <a:latin typeface="Times New Roman" panose="02020603050405020304" pitchFamily="18" charset="0"/>
              </a:rPr>
              <a:t>时</a:t>
            </a:r>
            <a:r>
              <a:rPr lang="en-US" altLang="zh-CN" sz="1795">
                <a:latin typeface="Times New Roman" panose="02020603050405020304" pitchFamily="18" charset="0"/>
              </a:rPr>
              <a:t>,</a:t>
            </a:r>
            <a:r>
              <a:rPr lang="zh-CN" altLang="en-US" sz="1795">
                <a:latin typeface="Times New Roman" panose="02020603050405020304" pitchFamily="18" charset="0"/>
              </a:rPr>
              <a:t>原不等式的解集为：</a:t>
            </a:r>
            <a:endParaRPr lang="zh-CN" altLang="en-US" sz="1795">
              <a:latin typeface="Times New Roman" panose="02020603050405020304" pitchFamily="18" charset="0"/>
            </a:endParaRPr>
          </a:p>
        </p:txBody>
      </p:sp>
      <p:pic>
        <p:nvPicPr>
          <p:cNvPr id="16387" name="图片 16386"/>
          <p:cNvPicPr/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142089" y="464148"/>
            <a:ext cx="2850444" cy="68648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图片 16387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999330" y="1071055"/>
            <a:ext cx="2047569" cy="63303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图片 16388"/>
          <p:cNvPicPr/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999567" y="1647320"/>
            <a:ext cx="694796" cy="6270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0" name="图片 16389"/>
          <p:cNvPicPr/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841605" y="2146860"/>
            <a:ext cx="1938302" cy="5997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1" name="文本框 16390"/>
          <p:cNvSpPr txBox="1"/>
          <p:nvPr>
            <p:custDataLst>
              <p:tags r:id="rId10"/>
            </p:custDataLst>
          </p:nvPr>
        </p:nvSpPr>
        <p:spPr>
          <a:xfrm>
            <a:off x="1386628" y="1215477"/>
            <a:ext cx="3824346" cy="3685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795">
                <a:latin typeface="Times New Roman" panose="02020603050405020304" pitchFamily="18" charset="0"/>
              </a:rPr>
              <a:t>(2)</a:t>
            </a:r>
            <a:r>
              <a:rPr lang="zh-CN" altLang="en-US" sz="1795">
                <a:latin typeface="Times New Roman" panose="02020603050405020304" pitchFamily="18" charset="0"/>
              </a:rPr>
              <a:t>当</a:t>
            </a:r>
            <a:r>
              <a:rPr lang="en-US" altLang="zh-CN" sz="1795">
                <a:latin typeface="Times New Roman" panose="02020603050405020304" pitchFamily="18" charset="0"/>
              </a:rPr>
              <a:t>0&lt;a&lt;1</a:t>
            </a:r>
            <a:r>
              <a:rPr lang="zh-CN" altLang="en-US" sz="1795">
                <a:latin typeface="Times New Roman" panose="02020603050405020304" pitchFamily="18" charset="0"/>
              </a:rPr>
              <a:t>时</a:t>
            </a:r>
            <a:r>
              <a:rPr lang="en-US" altLang="zh-CN" sz="1795">
                <a:latin typeface="Times New Roman" panose="02020603050405020304" pitchFamily="18" charset="0"/>
              </a:rPr>
              <a:t>,</a:t>
            </a:r>
            <a:r>
              <a:rPr lang="zh-CN" altLang="en-US" sz="1795">
                <a:latin typeface="Times New Roman" panose="02020603050405020304" pitchFamily="18" charset="0"/>
              </a:rPr>
              <a:t>原不等式的解集为：</a:t>
            </a:r>
            <a:endParaRPr lang="zh-CN" altLang="en-US" sz="1795">
              <a:latin typeface="Times New Roman" panose="02020603050405020304" pitchFamily="18" charset="0"/>
            </a:endParaRPr>
          </a:p>
        </p:txBody>
      </p:sp>
      <p:sp>
        <p:nvSpPr>
          <p:cNvPr id="16392" name="文本框 16391"/>
          <p:cNvSpPr txBox="1"/>
          <p:nvPr>
            <p:custDataLst>
              <p:tags r:id="rId11"/>
            </p:custDataLst>
          </p:nvPr>
        </p:nvSpPr>
        <p:spPr>
          <a:xfrm>
            <a:off x="1340310" y="1802194"/>
            <a:ext cx="3555929" cy="3685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795">
                <a:latin typeface="Times New Roman" panose="02020603050405020304" pitchFamily="18" charset="0"/>
              </a:rPr>
              <a:t>(3)</a:t>
            </a:r>
            <a:r>
              <a:rPr lang="zh-CN" altLang="en-US" sz="1795">
                <a:latin typeface="Times New Roman" panose="02020603050405020304" pitchFamily="18" charset="0"/>
              </a:rPr>
              <a:t>当</a:t>
            </a:r>
            <a:r>
              <a:rPr lang="en-US" altLang="zh-CN" sz="1795">
                <a:latin typeface="Times New Roman" panose="02020603050405020304" pitchFamily="18" charset="0"/>
              </a:rPr>
              <a:t>a=0</a:t>
            </a:r>
            <a:r>
              <a:rPr lang="zh-CN" altLang="en-US" sz="1795">
                <a:latin typeface="Times New Roman" panose="02020603050405020304" pitchFamily="18" charset="0"/>
              </a:rPr>
              <a:t>时</a:t>
            </a:r>
            <a:r>
              <a:rPr lang="en-US" altLang="zh-CN" sz="1795">
                <a:latin typeface="Times New Roman" panose="02020603050405020304" pitchFamily="18" charset="0"/>
              </a:rPr>
              <a:t>,</a:t>
            </a:r>
            <a:r>
              <a:rPr lang="zh-CN" altLang="en-US" sz="1795">
                <a:latin typeface="Times New Roman" panose="02020603050405020304" pitchFamily="18" charset="0"/>
              </a:rPr>
              <a:t>原不等式的解集为：</a:t>
            </a:r>
            <a:endParaRPr lang="zh-CN" altLang="en-US" sz="1795">
              <a:latin typeface="Times New Roman" panose="02020603050405020304" pitchFamily="18" charset="0"/>
            </a:endParaRPr>
          </a:p>
        </p:txBody>
      </p:sp>
      <p:sp>
        <p:nvSpPr>
          <p:cNvPr id="16393" name="文本框 16392"/>
          <p:cNvSpPr txBox="1"/>
          <p:nvPr>
            <p:custDataLst>
              <p:tags r:id="rId12"/>
            </p:custDataLst>
          </p:nvPr>
        </p:nvSpPr>
        <p:spPr>
          <a:xfrm>
            <a:off x="1340546" y="2274417"/>
            <a:ext cx="3501296" cy="3685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795">
                <a:latin typeface="Times New Roman" panose="02020603050405020304" pitchFamily="18" charset="0"/>
              </a:rPr>
              <a:t>(4)</a:t>
            </a:r>
            <a:r>
              <a:rPr lang="zh-CN" altLang="en-US" sz="1795">
                <a:latin typeface="Times New Roman" panose="02020603050405020304" pitchFamily="18" charset="0"/>
              </a:rPr>
              <a:t>当</a:t>
            </a:r>
            <a:r>
              <a:rPr lang="en-US" altLang="zh-CN" sz="1795">
                <a:latin typeface="Times New Roman" panose="02020603050405020304" pitchFamily="18" charset="0"/>
              </a:rPr>
              <a:t>a&lt;0</a:t>
            </a:r>
            <a:r>
              <a:rPr lang="zh-CN" altLang="en-US" sz="1795">
                <a:latin typeface="Times New Roman" panose="02020603050405020304" pitchFamily="18" charset="0"/>
              </a:rPr>
              <a:t>时</a:t>
            </a:r>
            <a:r>
              <a:rPr lang="en-US" altLang="zh-CN" sz="1795">
                <a:latin typeface="Times New Roman" panose="02020603050405020304" pitchFamily="18" charset="0"/>
              </a:rPr>
              <a:t>,</a:t>
            </a:r>
            <a:r>
              <a:rPr lang="zh-CN" altLang="en-US" sz="1795">
                <a:latin typeface="Times New Roman" panose="02020603050405020304" pitchFamily="18" charset="0"/>
              </a:rPr>
              <a:t>原不等式解集为：</a:t>
            </a:r>
            <a:endParaRPr lang="zh-CN" altLang="en-US" sz="1795">
              <a:latin typeface="Times New Roman" panose="02020603050405020304" pitchFamily="18" charset="0"/>
            </a:endParaRPr>
          </a:p>
        </p:txBody>
      </p:sp>
      <p:sp>
        <p:nvSpPr>
          <p:cNvPr id="16394" name="文本框 16393"/>
          <p:cNvSpPr txBox="1"/>
          <p:nvPr>
            <p:custDataLst>
              <p:tags r:id="rId13"/>
            </p:custDataLst>
          </p:nvPr>
        </p:nvSpPr>
        <p:spPr>
          <a:xfrm>
            <a:off x="1217977" y="2797949"/>
            <a:ext cx="6841067" cy="81791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345">
                <a:latin typeface="Times New Roman" panose="02020603050405020304" pitchFamily="18" charset="0"/>
              </a:rPr>
              <a:t>小结：</a:t>
            </a:r>
            <a:endParaRPr lang="zh-CN" altLang="en-US" sz="1345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1345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１．本题对 </a:t>
            </a:r>
            <a:r>
              <a:rPr lang="en-US" altLang="zh-CN" sz="1345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a</a:t>
            </a:r>
            <a:r>
              <a:rPr lang="zh-CN" altLang="en-US" sz="1345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实施了两次讨论，第一次就“</a:t>
            </a:r>
            <a:r>
              <a:rPr lang="en-US" altLang="zh-CN" sz="1345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a&gt;1,a&lt;1”  </a:t>
            </a:r>
            <a:r>
              <a:rPr lang="zh-CN" altLang="en-US" sz="1345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分类讨论，第二次在“</a:t>
            </a:r>
            <a:r>
              <a:rPr lang="en-US" altLang="zh-CN" sz="1345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a&lt;1”</a:t>
            </a:r>
            <a:r>
              <a:rPr lang="zh-CN" altLang="en-US" sz="1345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的前提下，又就与</a:t>
            </a:r>
            <a:r>
              <a:rPr lang="en-US" altLang="zh-CN" sz="1345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2</a:t>
            </a:r>
            <a:r>
              <a:rPr lang="zh-CN" altLang="en-US" sz="1345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的关系进行分类讨论。</a:t>
            </a:r>
            <a:endParaRPr lang="zh-CN" altLang="en-US" sz="1345">
              <a:solidFill>
                <a:srgbClr val="FF0000"/>
              </a:solidFill>
              <a:latin typeface="Times New Roman" panose="02020603050405020304" pitchFamily="18" charset="0"/>
              <a:ea typeface="华文行楷" panose="02010800040101010101" pitchFamily="2" charset="-122"/>
            </a:endParaRPr>
          </a:p>
        </p:txBody>
      </p:sp>
      <p:sp>
        <p:nvSpPr>
          <p:cNvPr id="16395" name="文本框 16394"/>
          <p:cNvSpPr txBox="1"/>
          <p:nvPr>
            <p:custDataLst>
              <p:tags r:id="rId14"/>
            </p:custDataLst>
          </p:nvPr>
        </p:nvSpPr>
        <p:spPr>
          <a:xfrm>
            <a:off x="1244107" y="3836223"/>
            <a:ext cx="6128601" cy="112832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345">
                <a:latin typeface="Times New Roman" panose="02020603050405020304" pitchFamily="18" charset="0"/>
              </a:rPr>
              <a:t>２．解含字母的分式不等式：</a:t>
            </a:r>
            <a:endParaRPr lang="zh-CN" altLang="en-US" sz="1345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1795">
                <a:latin typeface="宋体" panose="02010600030101010101" pitchFamily="2" charset="-122"/>
              </a:rPr>
              <a:t>①</a:t>
            </a:r>
            <a:r>
              <a:rPr lang="zh-CN" altLang="en-US" sz="1795">
                <a:latin typeface="Times New Roman" panose="02020603050405020304" pitchFamily="18" charset="0"/>
              </a:rPr>
              <a:t>必须分清对字母分类讨论的依据</a:t>
            </a:r>
            <a:endParaRPr lang="zh-CN" altLang="en-US" sz="1795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1345">
                <a:latin typeface="Times New Roman" panose="02020603050405020304" pitchFamily="18" charset="0"/>
              </a:rPr>
              <a:t>②</a:t>
            </a:r>
            <a:r>
              <a:rPr lang="zh-CN" altLang="en-US" sz="1795">
                <a:latin typeface="Times New Roman" panose="02020603050405020304" pitchFamily="18" charset="0"/>
              </a:rPr>
              <a:t>字母取不同范围的数得到不同的解集都必须全部写出来。</a:t>
            </a:r>
            <a:endParaRPr lang="zh-CN" altLang="en-US" sz="1795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91" grpId="0"/>
      <p:bldP spid="16392" grpId="0"/>
      <p:bldP spid="16393" grpId="0"/>
      <p:bldP spid="16394" grpId="0"/>
      <p:bldP spid="1639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18433"/>
          <p:cNvSpPr/>
          <p:nvPr>
            <p:custDataLst>
              <p:tags r:id="rId1"/>
            </p:custDataLst>
          </p:nvPr>
        </p:nvSpPr>
        <p:spPr>
          <a:xfrm>
            <a:off x="11289" y="-237"/>
            <a:ext cx="2166338" cy="622146"/>
          </a:xfrm>
          <a:prstGeom prst="rect">
            <a:avLst/>
          </a:prstGeom>
          <a:noFill/>
          <a:ln w="9525">
            <a:noFill/>
          </a:ln>
        </p:spPr>
        <p:txBody>
          <a:bodyPr lIns="68886" tIns="34443" rIns="68886" bIns="34443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590" u="sng">
                <a:solidFill>
                  <a:srgbClr val="FF330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课堂小结</a:t>
            </a:r>
            <a:endParaRPr lang="zh-CN" altLang="en-US" sz="3590" u="sng">
              <a:solidFill>
                <a:srgbClr val="FF3300"/>
              </a:solidFill>
              <a:latin typeface="Times New Roman" panose="02020603050405020304" pitchFamily="18" charset="0"/>
              <a:ea typeface="华文行楷" panose="02010800040101010101" pitchFamily="2" charset="-122"/>
            </a:endParaRPr>
          </a:p>
        </p:txBody>
      </p:sp>
      <p:sp>
        <p:nvSpPr>
          <p:cNvPr id="18435" name="文本框 18434"/>
          <p:cNvSpPr txBox="1"/>
          <p:nvPr>
            <p:custDataLst>
              <p:tags r:id="rId2"/>
            </p:custDataLst>
          </p:nvPr>
        </p:nvSpPr>
        <p:spPr>
          <a:xfrm>
            <a:off x="1447201" y="895514"/>
            <a:ext cx="2855195" cy="29963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345">
                <a:latin typeface="Times New Roman" panose="02020603050405020304" pitchFamily="18" charset="0"/>
              </a:rPr>
              <a:t>1</a:t>
            </a:r>
            <a:r>
              <a:rPr lang="zh-CN" altLang="en-US" sz="1345">
                <a:latin typeface="Times New Roman" panose="02020603050405020304" pitchFamily="18" charset="0"/>
              </a:rPr>
              <a:t>、主要的数学思想：</a:t>
            </a:r>
            <a:endParaRPr lang="zh-CN" altLang="en-US" sz="1345">
              <a:latin typeface="Times New Roman" panose="02020603050405020304" pitchFamily="18" charset="0"/>
            </a:endParaRPr>
          </a:p>
        </p:txBody>
      </p:sp>
      <p:sp>
        <p:nvSpPr>
          <p:cNvPr id="18436" name="文本框 18435"/>
          <p:cNvSpPr txBox="1"/>
          <p:nvPr>
            <p:custDataLst>
              <p:tags r:id="rId3"/>
            </p:custDataLst>
          </p:nvPr>
        </p:nvSpPr>
        <p:spPr>
          <a:xfrm>
            <a:off x="3941340" y="895514"/>
            <a:ext cx="3216251" cy="29963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345">
                <a:solidFill>
                  <a:srgbClr val="FF0000"/>
                </a:solidFill>
                <a:latin typeface="Times New Roman" panose="02020603050405020304" pitchFamily="18" charset="0"/>
              </a:rPr>
              <a:t>等价转化、分类讨论</a:t>
            </a:r>
            <a:endParaRPr lang="zh-CN" altLang="en-US" sz="1345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7" name="文本框 18436"/>
          <p:cNvSpPr txBox="1"/>
          <p:nvPr>
            <p:custDataLst>
              <p:tags r:id="rId4"/>
            </p:custDataLst>
          </p:nvPr>
        </p:nvSpPr>
        <p:spPr>
          <a:xfrm>
            <a:off x="1473330" y="1326645"/>
            <a:ext cx="5117735" cy="29963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345">
                <a:latin typeface="Times New Roman" panose="02020603050405020304" pitchFamily="18" charset="0"/>
              </a:rPr>
              <a:t>2</a:t>
            </a:r>
            <a:r>
              <a:rPr lang="zh-CN" altLang="en-US" sz="1345">
                <a:latin typeface="Times New Roman" panose="02020603050405020304" pitchFamily="18" charset="0"/>
              </a:rPr>
              <a:t>、分式不等式的主要类型及其等价转化：</a:t>
            </a:r>
            <a:endParaRPr lang="zh-CN" altLang="en-US" sz="1345">
              <a:latin typeface="Times New Roman" panose="02020603050405020304" pitchFamily="18" charset="0"/>
            </a:endParaRPr>
          </a:p>
        </p:txBody>
      </p:sp>
      <p:pic>
        <p:nvPicPr>
          <p:cNvPr id="18438" name="图片 18437"/>
          <p:cNvPicPr/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555280" y="1703140"/>
            <a:ext cx="5376651" cy="7363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9" name="图片 18438"/>
          <p:cNvPicPr/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663360" y="2511955"/>
            <a:ext cx="5003717" cy="70073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0" name="文本框 18439"/>
          <p:cNvSpPr txBox="1"/>
          <p:nvPr>
            <p:custDataLst>
              <p:tags r:id="rId9"/>
            </p:custDataLst>
          </p:nvPr>
        </p:nvSpPr>
        <p:spPr>
          <a:xfrm>
            <a:off x="1194224" y="3158055"/>
            <a:ext cx="6298295" cy="29963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345">
                <a:latin typeface="Times New Roman" panose="02020603050405020304" pitchFamily="18" charset="0"/>
              </a:rPr>
              <a:t>　</a:t>
            </a:r>
            <a:r>
              <a:rPr lang="en-US" altLang="zh-CN" sz="1345">
                <a:latin typeface="Times New Roman" panose="02020603050405020304" pitchFamily="18" charset="0"/>
              </a:rPr>
              <a:t>3</a:t>
            </a:r>
            <a:r>
              <a:rPr lang="zh-CN" altLang="en-US" sz="1345">
                <a:latin typeface="Times New Roman" panose="02020603050405020304" pitchFamily="18" charset="0"/>
              </a:rPr>
              <a:t>、运用“序轴标根法”解分式不等式时的注意点：</a:t>
            </a:r>
            <a:endParaRPr lang="zh-CN" altLang="en-US" sz="1345">
              <a:latin typeface="Times New Roman" panose="02020603050405020304" pitchFamily="18" charset="0"/>
            </a:endParaRPr>
          </a:p>
        </p:txBody>
      </p:sp>
      <p:sp>
        <p:nvSpPr>
          <p:cNvPr id="18441" name="文本框 18440"/>
          <p:cNvSpPr txBox="1"/>
          <p:nvPr>
            <p:custDataLst>
              <p:tags r:id="rId10"/>
            </p:custDataLst>
          </p:nvPr>
        </p:nvSpPr>
        <p:spPr>
          <a:xfrm>
            <a:off x="1574283" y="3552367"/>
            <a:ext cx="6411125" cy="29963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345">
                <a:latin typeface="Times New Roman" panose="02020603050405020304" pitchFamily="18" charset="0"/>
                <a:sym typeface="Wingdings" panose="05000000000000000000" pitchFamily="2" charset="2"/>
              </a:rPr>
              <a:t>(1)x</a:t>
            </a:r>
            <a:r>
              <a:rPr lang="zh-CN" altLang="en-US" sz="1345">
                <a:latin typeface="Times New Roman" panose="02020603050405020304" pitchFamily="18" charset="0"/>
                <a:sym typeface="Wingdings" panose="05000000000000000000" pitchFamily="2" charset="2"/>
              </a:rPr>
              <a:t>的系数必须是正数</a:t>
            </a:r>
            <a:r>
              <a:rPr lang="en-US" altLang="zh-CN" sz="1345">
                <a:latin typeface="Times New Roman" panose="02020603050405020304" pitchFamily="18" charset="0"/>
                <a:sym typeface="Wingdings" panose="05000000000000000000" pitchFamily="2" charset="2"/>
              </a:rPr>
              <a:t>(2)</a:t>
            </a:r>
            <a:r>
              <a:rPr lang="zh-CN" altLang="en-US" sz="1345">
                <a:latin typeface="Times New Roman" panose="02020603050405020304" pitchFamily="18" charset="0"/>
                <a:sym typeface="Wingdings" panose="05000000000000000000" pitchFamily="2" charset="2"/>
              </a:rPr>
              <a:t>分清空 实点</a:t>
            </a:r>
            <a:r>
              <a:rPr lang="en-US" altLang="zh-CN" sz="1345">
                <a:latin typeface="Times New Roman" panose="02020603050405020304" pitchFamily="18" charset="0"/>
                <a:sym typeface="Wingdings" panose="05000000000000000000" pitchFamily="2" charset="2"/>
              </a:rPr>
              <a:t>(3)</a:t>
            </a:r>
            <a:r>
              <a:rPr lang="zh-CN" altLang="en-US" sz="1345">
                <a:latin typeface="Times New Roman" panose="02020603050405020304" pitchFamily="18" charset="0"/>
                <a:sym typeface="Wingdings" panose="05000000000000000000" pitchFamily="2" charset="2"/>
              </a:rPr>
              <a:t>奇穿偶不穿。</a:t>
            </a:r>
            <a:endParaRPr lang="zh-CN" altLang="en-US" sz="1345">
              <a:latin typeface="Times New Roman" panose="02020603050405020304" pitchFamily="18" charset="0"/>
            </a:endParaRPr>
          </a:p>
        </p:txBody>
      </p:sp>
      <p:sp>
        <p:nvSpPr>
          <p:cNvPr id="18442" name="文本框 18441"/>
          <p:cNvSpPr txBox="1"/>
          <p:nvPr>
            <p:custDataLst>
              <p:tags r:id="rId11"/>
            </p:custDataLst>
          </p:nvPr>
        </p:nvSpPr>
        <p:spPr>
          <a:xfrm>
            <a:off x="1473330" y="3969244"/>
            <a:ext cx="5117735" cy="29963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345">
                <a:latin typeface="Times New Roman" panose="02020603050405020304" pitchFamily="18" charset="0"/>
              </a:rPr>
              <a:t>4</a:t>
            </a:r>
            <a:r>
              <a:rPr lang="zh-CN" altLang="en-US" sz="1345">
                <a:latin typeface="Times New Roman" panose="02020603050405020304" pitchFamily="18" charset="0"/>
              </a:rPr>
              <a:t>、解含有字母的分式不等式必须分清：</a:t>
            </a:r>
            <a:endParaRPr lang="zh-CN" altLang="en-US" sz="1345">
              <a:latin typeface="Times New Roman" panose="02020603050405020304" pitchFamily="18" charset="0"/>
            </a:endParaRPr>
          </a:p>
        </p:txBody>
      </p:sp>
      <p:sp>
        <p:nvSpPr>
          <p:cNvPr id="18443" name="文本框 18442"/>
          <p:cNvSpPr txBox="1"/>
          <p:nvPr>
            <p:custDataLst>
              <p:tags r:id="rId12"/>
            </p:custDataLst>
          </p:nvPr>
        </p:nvSpPr>
        <p:spPr>
          <a:xfrm>
            <a:off x="1814195" y="4396810"/>
            <a:ext cx="6248412" cy="29963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345">
                <a:latin typeface="Times New Roman" panose="02020603050405020304" pitchFamily="18" charset="0"/>
              </a:rPr>
              <a:t>必须分清对字母分类讨论的依据；最后要下结论。</a:t>
            </a:r>
            <a:endParaRPr lang="zh-CN" altLang="en-US" sz="1345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6" grpId="0"/>
      <p:bldP spid="18437" grpId="0"/>
      <p:bldP spid="18440" grpId="0"/>
      <p:bldP spid="18441" grpId="0"/>
      <p:bldP spid="18442" grpId="0"/>
      <p:bldP spid="184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圆角矩形 10241"/>
          <p:cNvSpPr/>
          <p:nvPr>
            <p:custDataLst>
              <p:tags r:id="rId1"/>
            </p:custDataLst>
          </p:nvPr>
        </p:nvSpPr>
        <p:spPr>
          <a:xfrm>
            <a:off x="1436511" y="171027"/>
            <a:ext cx="3363524" cy="68410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45"/>
          </a:p>
        </p:txBody>
      </p:sp>
      <p:sp>
        <p:nvSpPr>
          <p:cNvPr id="10243" name="文本框 10242"/>
          <p:cNvSpPr txBox="1"/>
          <p:nvPr>
            <p:custDataLst>
              <p:tags r:id="rId2"/>
            </p:custDataLst>
          </p:nvPr>
        </p:nvSpPr>
        <p:spPr>
          <a:xfrm>
            <a:off x="1607538" y="285045"/>
            <a:ext cx="3179434" cy="46076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395" b="1">
                <a:solidFill>
                  <a:srgbClr val="000000"/>
                </a:solidFill>
                <a:latin typeface="Arial" panose="020B0604020202020204" pitchFamily="34" charset="0"/>
              </a:rPr>
              <a:t>分式不等式的定义：</a:t>
            </a:r>
            <a:endParaRPr lang="zh-CN" altLang="en-US" sz="2395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244" name="对象 10243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322494" y="1083169"/>
          <a:ext cx="6450319" cy="1226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" r:id="rId4" imgW="3338830" imgH="635000" progId="Equation.DSMT4">
                  <p:embed/>
                </p:oleObj>
              </mc:Choice>
              <mc:Fallback>
                <p:oleObj name="" r:id="rId4" imgW="3338830" imgH="6350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22494" y="1083169"/>
                        <a:ext cx="6450319" cy="122687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对象 10244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2039855" y="2508391"/>
          <a:ext cx="2947835" cy="762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" r:id="rId7" imgW="1523365" imgH="393700" progId="Equation.DSMT4">
                  <p:embed/>
                </p:oleObj>
              </mc:Choice>
              <mc:Fallback>
                <p:oleObj name="" r:id="rId7" imgW="1523365" imgH="3937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39855" y="2508391"/>
                        <a:ext cx="2947835" cy="76249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</p:nvPr>
        </p:nvSpPr>
        <p:spPr>
          <a:xfrm>
            <a:off x="1783715" y="701040"/>
            <a:ext cx="3396615" cy="732790"/>
          </a:xfrm>
          <a:prstGeom prst="rect">
            <a:avLst/>
          </a:prstGeom>
          <a:blipFill rotWithShape="1">
            <a:blip r:embed="rId2"/>
            <a:stretch>
              <a:fillRect l="-3643" b="-9322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 sz="1345">
                <a:noFill/>
                <a:ea typeface="方正综艺简体" pitchFamily="65" charset="-122"/>
              </a:rPr>
              <a:t> </a:t>
            </a:r>
            <a:endParaRPr lang="zh-CN" altLang="en-US" sz="1345">
              <a:noFill/>
              <a:ea typeface="方正综艺简体" pitchFamily="65" charset="-122"/>
            </a:endParaRPr>
          </a:p>
        </p:txBody>
      </p:sp>
      <p:sp>
        <p:nvSpPr>
          <p:cNvPr id="7" name="矩形 6"/>
          <p:cNvSpPr>
            <a:spLocks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</p:nvPr>
        </p:nvSpPr>
        <p:spPr>
          <a:xfrm>
            <a:off x="637540" y="1661795"/>
            <a:ext cx="7553325" cy="1216660"/>
          </a:xfrm>
          <a:prstGeom prst="rect">
            <a:avLst/>
          </a:prstGeom>
          <a:blipFill rotWithShape="1">
            <a:blip r:embed="rId4"/>
            <a:stretch>
              <a:fillRect l="-1617" r="-6082" b="-12440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 sz="1345">
                <a:noFill/>
                <a:ea typeface="方正综艺简体" pitchFamily="65" charset="-122"/>
              </a:rPr>
              <a:t> </a:t>
            </a:r>
            <a:endParaRPr lang="zh-CN" altLang="en-US" sz="1345">
              <a:noFill/>
              <a:ea typeface="方正综艺简体" pitchFamily="65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1423332" y="521394"/>
            <a:ext cx="646331" cy="3685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zh-CN" altLang="en-US" sz="1795" b="1" kern="10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</a:rPr>
              <a:t>总</a:t>
            </a:r>
            <a:r>
              <a:rPr lang="zh-CN" altLang="zh-CN" sz="1795" b="1" kern="10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</a:rPr>
              <a:t>结</a:t>
            </a:r>
            <a:endParaRPr lang="zh-CN" altLang="zh-CN" sz="1795" b="1" kern="10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/>
            </a:endParaRPr>
          </a:p>
        </p:txBody>
      </p:sp>
      <p:sp>
        <p:nvSpPr>
          <p:cNvPr id="12" name="矩形 11"/>
          <p:cNvSpPr/>
          <p:nvPr>
            <p:custDataLst>
              <p:tags r:id="rId2"/>
            </p:custDataLst>
          </p:nvPr>
        </p:nvSpPr>
        <p:spPr bwMode="auto">
          <a:xfrm>
            <a:off x="1447201" y="856322"/>
            <a:ext cx="6033441" cy="54634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83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1" lang="zh-CN" altLang="en-US" sz="1795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1420841" y="900265"/>
            <a:ext cx="2723823" cy="3685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zh-CN" altLang="zh-CN" sz="1795" b="1" kern="100">
                <a:latin typeface="Calibri" panose="020F0502020204030204"/>
                <a:ea typeface="微软雅黑" panose="020B0503020204020204" charset="-122"/>
                <a:cs typeface="Times New Roman" panose="02020603050405020304"/>
              </a:rPr>
              <a:t>分式不等式的解题步骤：</a:t>
            </a:r>
            <a:endParaRPr lang="zh-CN" altLang="zh-CN" sz="1795" b="1" kern="10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4" name="矩形 3"/>
          <p:cNvSpPr>
            <a:spLocks noRot="1" noChangeAspect="1" noMove="1" noResize="1" noEditPoints="1" noAdjustHandles="1" noChangeArrowheads="1" noChangeShapeType="1" noTextEdit="1"/>
          </p:cNvSpPr>
          <p:nvPr>
            <p:custDataLst>
              <p:tags r:id="rId4"/>
            </p:custDataLst>
          </p:nvPr>
        </p:nvSpPr>
        <p:spPr>
          <a:xfrm>
            <a:off x="1447627" y="1236125"/>
            <a:ext cx="5925333" cy="949449"/>
          </a:xfrm>
          <a:prstGeom prst="rect">
            <a:avLst/>
          </a:prstGeom>
          <a:blipFill rotWithShape="1">
            <a:blip r:embed="rId5"/>
            <a:stretch>
              <a:fillRect r="-1155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 sz="1345">
                <a:noFill/>
                <a:ea typeface="方正综艺简体" pitchFamily="65" charset="-122"/>
              </a:rPr>
              <a:t> </a:t>
            </a:r>
            <a:endParaRPr lang="zh-CN" altLang="en-US" sz="1345">
              <a:noFill/>
              <a:ea typeface="方正综艺简体" pitchFamily="65" charset="-122"/>
            </a:endParaRPr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1416173" y="2175839"/>
            <a:ext cx="4964821" cy="3685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US" altLang="zh-CN" sz="1795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</a:rPr>
              <a:t>       2</a:t>
            </a:r>
            <a:r>
              <a:rPr lang="zh-CN" altLang="zh-CN" sz="1795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</a:rPr>
              <a:t>、把分式不等式等价转化为整式不等式，</a:t>
            </a:r>
            <a:endParaRPr lang="zh-CN" altLang="zh-CN" sz="1795" b="1" kern="100">
              <a:latin typeface="微软雅黑" panose="020B0503020204020204" charset="-122"/>
              <a:ea typeface="微软雅黑" panose="020B0503020204020204" charset="-122"/>
              <a:cs typeface="Times New Roman" panose="02020603050405020304"/>
            </a:endParaRPr>
          </a:p>
        </p:txBody>
      </p:sp>
      <p:sp>
        <p:nvSpPr>
          <p:cNvPr id="8" name="矩形 7"/>
          <p:cNvSpPr>
            <a:spLocks noRot="1" noChangeAspect="1" noMove="1" noResize="1" noEditPoints="1" noAdjustHandles="1" noChangeArrowheads="1" noChangeShapeType="1" noTextEdit="1"/>
          </p:cNvSpPr>
          <p:nvPr>
            <p:custDataLst>
              <p:tags r:id="rId7"/>
            </p:custDataLst>
          </p:nvPr>
        </p:nvSpPr>
        <p:spPr>
          <a:xfrm>
            <a:off x="1447627" y="2510995"/>
            <a:ext cx="5925333" cy="2035520"/>
          </a:xfrm>
          <a:prstGeom prst="rect">
            <a:avLst/>
          </a:prstGeom>
          <a:blipFill rotWithShape="1">
            <a:blip r:embed="rId8"/>
            <a:stretch>
              <a:fillRect l="-1232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 sz="1345">
                <a:noFill/>
                <a:ea typeface="方正综艺简体" pitchFamily="65" charset="-122"/>
              </a:rPr>
              <a:t> </a:t>
            </a:r>
            <a:endParaRPr lang="zh-CN" altLang="en-US" sz="1345">
              <a:noFill/>
              <a:ea typeface="方正综艺简体" pitchFamily="65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447201" y="4536957"/>
            <a:ext cx="4503156" cy="3685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795" b="1">
                <a:latin typeface="微软雅黑" panose="020B0503020204020204" charset="-122"/>
                <a:ea typeface="微软雅黑" panose="020B0503020204020204" charset="-122"/>
              </a:rPr>
              <a:t>       3</a:t>
            </a:r>
            <a:r>
              <a:rPr lang="zh-CN" altLang="zh-CN" sz="1795" b="1">
                <a:latin typeface="微软雅黑" panose="020B0503020204020204" charset="-122"/>
                <a:ea typeface="微软雅黑" panose="020B0503020204020204" charset="-122"/>
              </a:rPr>
              <a:t>、再解整式不等式或整式不等式组。</a:t>
            </a:r>
            <a:endParaRPr lang="zh-CN" altLang="zh-CN" sz="1795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" grpId="0"/>
      <p:bldP spid="4" grpId="0"/>
      <p:bldP spid="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51467" y="2269499"/>
            <a:ext cx="184731" cy="29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345"/>
          </a:p>
        </p:txBody>
      </p:sp>
      <p:sp>
        <p:nvSpPr>
          <p:cNvPr id="1033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40777" y="327624"/>
            <a:ext cx="4767652" cy="59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90" b="1"/>
              <a:t>例</a:t>
            </a:r>
            <a:r>
              <a:rPr lang="en-US" altLang="zh-CN" sz="3290" b="1"/>
              <a:t>1</a:t>
            </a:r>
            <a:r>
              <a:rPr lang="zh-CN" altLang="en-US" sz="3290" b="1"/>
              <a:t>：求不等式的解集： </a:t>
            </a:r>
            <a:endParaRPr lang="zh-CN" altLang="en-US" sz="3290" b="1"/>
          </a:p>
        </p:txBody>
      </p:sp>
      <p:graphicFrame>
        <p:nvGraphicFramePr>
          <p:cNvPr id="1026" name="Object 7">
            <a:hlinkClick r:id="rId3" action="ppaction://hlinksldjump"/>
          </p:cNvPr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5541151" y="0"/>
          <a:ext cx="2052320" cy="1162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5" imgW="579755" imgH="334645" progId="Equation.DSMT4">
                  <p:embed/>
                </p:oleObj>
              </mc:Choice>
              <mc:Fallback>
                <p:oleObj name="Equation" r:id="rId5" imgW="579755" imgH="334645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541151" y="0"/>
                        <a:ext cx="2052320" cy="11627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08476" y="1311205"/>
            <a:ext cx="6442004" cy="798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zh-CN" altLang="en-US" sz="2395" b="1">
                <a:solidFill>
                  <a:srgbClr val="CC0066"/>
                </a:solidFill>
                <a:latin typeface="楷体_GB2312" pitchFamily="49" charset="-122"/>
                <a:ea typeface="楷体_GB2312" pitchFamily="49" charset="-122"/>
              </a:rPr>
              <a:t>分析</a:t>
            </a:r>
            <a:r>
              <a:rPr lang="zh-CN" altLang="en-US" sz="2395">
                <a:solidFill>
                  <a:srgbClr val="CC0066"/>
                </a:solidFill>
                <a:latin typeface="楷体_GB2312" pitchFamily="49" charset="-122"/>
                <a:ea typeface="楷体_GB2312" pitchFamily="49" charset="-122"/>
              </a:rPr>
              <a:t>：</a:t>
            </a:r>
            <a:r>
              <a:rPr lang="zh-CN" altLang="en-US" sz="2395">
                <a:latin typeface="楷体_GB2312" pitchFamily="49" charset="-122"/>
                <a:ea typeface="楷体_GB2312" pitchFamily="49" charset="-122"/>
              </a:rPr>
              <a:t>当且仅当分子与分母</a:t>
            </a:r>
            <a:r>
              <a:rPr lang="zh-CN" altLang="en-US" sz="2395" b="1">
                <a:solidFill>
                  <a:schemeClr val="hlink"/>
                </a:solidFill>
                <a:latin typeface="楷体_GB2312" pitchFamily="49" charset="-122"/>
                <a:ea typeface="楷体_GB2312" pitchFamily="49" charset="-122"/>
              </a:rPr>
              <a:t>同号</a:t>
            </a:r>
            <a:r>
              <a:rPr lang="zh-CN" altLang="en-US" sz="2395">
                <a:latin typeface="楷体_GB2312" pitchFamily="49" charset="-122"/>
                <a:ea typeface="楷体_GB2312" pitchFamily="49" charset="-122"/>
              </a:rPr>
              <a:t>时，上述不等式成立</a:t>
            </a:r>
            <a:r>
              <a:rPr lang="en-US" altLang="zh-CN" sz="2395">
                <a:latin typeface="楷体_GB2312" pitchFamily="49" charset="-122"/>
                <a:ea typeface="楷体_GB2312" pitchFamily="49" charset="-122"/>
              </a:rPr>
              <a:t>.</a:t>
            </a:r>
            <a:endParaRPr lang="en-US" altLang="zh-CN" sz="2395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35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151467" y="2269499"/>
            <a:ext cx="184731" cy="29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345"/>
          </a:p>
        </p:txBody>
      </p:sp>
      <p:sp>
        <p:nvSpPr>
          <p:cNvPr id="1036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151467" y="2269499"/>
            <a:ext cx="184731" cy="29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345"/>
          </a:p>
        </p:txBody>
      </p:sp>
      <p:sp>
        <p:nvSpPr>
          <p:cNvPr id="8205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265484" y="2109329"/>
            <a:ext cx="1140178" cy="46076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395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楷体_GB2312" pitchFamily="49" charset="-122"/>
              </a:rPr>
              <a:t>因此</a:t>
            </a:r>
            <a:endParaRPr lang="zh-CN" altLang="en-US" sz="2395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楷体_GB2312" pitchFamily="49" charset="-122"/>
            </a:endParaRPr>
          </a:p>
        </p:txBody>
      </p:sp>
      <p:graphicFrame>
        <p:nvGraphicFramePr>
          <p:cNvPr id="8206" name="Object 14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2348654" y="2223347"/>
          <a:ext cx="1736396" cy="855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12" imgW="785495" imgH="386080" progId="Equation.DSMT4">
                  <p:embed/>
                </p:oleObj>
              </mc:Choice>
              <mc:Fallback>
                <p:oleObj name="Equation" r:id="rId12" imgW="785495" imgH="3860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348654" y="2223347"/>
                        <a:ext cx="1736396" cy="8551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7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286956" y="2508391"/>
            <a:ext cx="570089" cy="46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395">
                <a:latin typeface="Tahoma" panose="020B0604030504040204" pitchFamily="34" charset="0"/>
              </a:rPr>
              <a:t>或</a:t>
            </a:r>
            <a:endParaRPr lang="zh-CN" altLang="en-US" sz="2395">
              <a:latin typeface="Tahoma" panose="020B0604030504040204" pitchFamily="34" charset="0"/>
            </a:endParaRPr>
          </a:p>
        </p:txBody>
      </p:sp>
      <p:graphicFrame>
        <p:nvGraphicFramePr>
          <p:cNvPr id="8208" name="Object 16"/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4914053" y="2223347"/>
          <a:ext cx="1782716" cy="855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16" imgW="805180" imgH="386080" progId="Equation.DSMT4">
                  <p:embed/>
                </p:oleObj>
              </mc:Choice>
              <mc:Fallback>
                <p:oleObj name="Equation" r:id="rId16" imgW="805180" imgH="3860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4053" y="2223347"/>
                        <a:ext cx="1782716" cy="8551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9" name="Text Box 1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429515" y="3415838"/>
            <a:ext cx="5671820" cy="37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870">
                <a:latin typeface="楷体_GB2312" pitchFamily="49" charset="-122"/>
                <a:ea typeface="楷体_GB2312" pitchFamily="49" charset="-122"/>
              </a:rPr>
              <a:t>不等式组</a:t>
            </a:r>
            <a:r>
              <a:rPr lang="en-US" altLang="zh-CN" sz="1870"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1870">
                <a:latin typeface="楷体_GB2312" pitchFamily="49" charset="-122"/>
                <a:ea typeface="楷体_GB2312" pitchFamily="49" charset="-122"/>
              </a:rPr>
              <a:t>的解集是  </a:t>
            </a:r>
            <a:r>
              <a:rPr lang="zh-CN" altLang="en-US" sz="1345">
                <a:latin typeface="楷体_GB2312" pitchFamily="49" charset="-122"/>
                <a:ea typeface="楷体_GB2312" pitchFamily="49" charset="-122"/>
              </a:rPr>
              <a:t>      ，</a:t>
            </a:r>
            <a:r>
              <a:rPr lang="zh-CN" altLang="en-US" sz="1870">
                <a:latin typeface="楷体_GB2312" pitchFamily="49" charset="-122"/>
                <a:ea typeface="楷体_GB2312" pitchFamily="49" charset="-122"/>
              </a:rPr>
              <a:t>不等式组</a:t>
            </a:r>
            <a:r>
              <a:rPr lang="en-US" altLang="zh-CN" sz="1870"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1870">
                <a:latin typeface="楷体_GB2312" pitchFamily="49" charset="-122"/>
                <a:ea typeface="楷体_GB2312" pitchFamily="49" charset="-122"/>
              </a:rPr>
              <a:t>的解集是</a:t>
            </a:r>
            <a:r>
              <a:rPr lang="zh-CN" altLang="en-US" sz="1345">
                <a:latin typeface="Tahoma" panose="020B0604030504040204" pitchFamily="34" charset="0"/>
              </a:rPr>
              <a:t> </a:t>
            </a:r>
            <a:endParaRPr lang="zh-CN" altLang="en-US" sz="1345">
              <a:latin typeface="Tahoma" panose="020B0604030504040204" pitchFamily="34" charset="0"/>
            </a:endParaRPr>
          </a:p>
        </p:txBody>
      </p:sp>
      <p:graphicFrame>
        <p:nvGraphicFramePr>
          <p:cNvPr id="8210" name="Object 18"/>
          <p:cNvGraphicFramePr>
            <a:graphicFrameLocks noChangeAspect="1"/>
          </p:cNvGraphicFramePr>
          <p:nvPr>
            <p:custDataLst>
              <p:tags r:id="rId19"/>
            </p:custDataLst>
          </p:nvPr>
        </p:nvGraphicFramePr>
        <p:xfrm>
          <a:off x="3811270" y="3340735"/>
          <a:ext cx="709295" cy="537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20" imgW="438150" imgH="334645" progId="Equation.DSMT4">
                  <p:embed/>
                </p:oleObj>
              </mc:Choice>
              <mc:Fallback>
                <p:oleObj name="Equation" r:id="rId20" imgW="438150" imgH="334645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811270" y="3340735"/>
                        <a:ext cx="709295" cy="5372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1" name="Object 19"/>
          <p:cNvGraphicFramePr>
            <a:graphicFrameLocks noChangeAspect="1"/>
          </p:cNvGraphicFramePr>
          <p:nvPr>
            <p:custDataLst>
              <p:tags r:id="rId22"/>
            </p:custDataLst>
          </p:nvPr>
        </p:nvGraphicFramePr>
        <p:xfrm>
          <a:off x="6994455" y="3488972"/>
          <a:ext cx="820691" cy="305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23" imgW="463550" imgH="173990" progId="Equation.DSMT4">
                  <p:embed/>
                </p:oleObj>
              </mc:Choice>
              <mc:Fallback>
                <p:oleObj name="Equation" r:id="rId23" imgW="463550" imgH="17399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994455" y="3488972"/>
                        <a:ext cx="820691" cy="3052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2" name="Text Box 20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436511" y="4104640"/>
            <a:ext cx="2829621" cy="38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870">
                <a:latin typeface="Tahoma" panose="020B0604030504040204" pitchFamily="34" charset="0"/>
                <a:ea typeface="楷体_GB2312" pitchFamily="49" charset="-122"/>
              </a:rPr>
              <a:t>所以，原不等式的解集为</a:t>
            </a:r>
            <a:endParaRPr lang="zh-CN" altLang="en-US" sz="1870">
              <a:latin typeface="Tahoma" panose="020B0604030504040204" pitchFamily="34" charset="0"/>
              <a:ea typeface="楷体_GB2312" pitchFamily="49" charset="-122"/>
            </a:endParaRPr>
          </a:p>
        </p:txBody>
      </p:sp>
      <p:graphicFrame>
        <p:nvGraphicFramePr>
          <p:cNvPr id="8213" name="Object 21"/>
          <p:cNvGraphicFramePr>
            <a:graphicFrameLocks noChangeAspect="1"/>
          </p:cNvGraphicFramePr>
          <p:nvPr>
            <p:custDataLst>
              <p:tags r:id="rId26"/>
            </p:custDataLst>
          </p:nvPr>
        </p:nvGraphicFramePr>
        <p:xfrm>
          <a:off x="4286885" y="3984625"/>
          <a:ext cx="1878965" cy="619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quation" r:id="rId27" imgW="1010920" imgH="334645" progId="Equation.DSMT4">
                  <p:embed/>
                </p:oleObj>
              </mc:Choice>
              <mc:Fallback>
                <p:oleObj name="Equation" r:id="rId27" imgW="1010920" imgH="334645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286885" y="3984625"/>
                        <a:ext cx="1878965" cy="619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820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7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build="p"/>
      <p:bldP spid="8205" grpId="0"/>
      <p:bldP spid="8207" grpId="0"/>
      <p:bldP spid="8209" grpId="0"/>
      <p:bldP spid="82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08476" y="1197187"/>
            <a:ext cx="6556022" cy="114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zh-CN" altLang="en-US" sz="2395" b="1">
                <a:solidFill>
                  <a:srgbClr val="CC0066"/>
                </a:solidFill>
                <a:latin typeface="楷体_GB2312" pitchFamily="49" charset="-122"/>
                <a:ea typeface="楷体_GB2312" pitchFamily="49" charset="-122"/>
              </a:rPr>
              <a:t>分析</a:t>
            </a:r>
            <a:r>
              <a:rPr lang="zh-CN" altLang="en-US" sz="2395">
                <a:latin typeface="楷体_GB2312" pitchFamily="49" charset="-122"/>
                <a:ea typeface="楷体_GB2312" pitchFamily="49" charset="-122"/>
              </a:rPr>
              <a:t>：当且仅当分子     分母         </a:t>
            </a:r>
            <a:r>
              <a:rPr lang="zh-CN" altLang="en-US" sz="2395" b="1">
                <a:solidFill>
                  <a:schemeClr val="hlink"/>
                </a:solidFill>
                <a:latin typeface="楷体_GB2312" pitchFamily="49" charset="-122"/>
                <a:ea typeface="楷体_GB2312" pitchFamily="49" charset="-122"/>
              </a:rPr>
              <a:t>同号</a:t>
            </a:r>
            <a:r>
              <a:rPr lang="zh-CN" altLang="en-US" sz="2395">
                <a:latin typeface="楷体_GB2312" pitchFamily="49" charset="-122"/>
                <a:ea typeface="楷体_GB2312" pitchFamily="49" charset="-122"/>
              </a:rPr>
              <a:t>时，上述不等式成立，而</a:t>
            </a:r>
            <a:r>
              <a:rPr lang="zh-CN" altLang="en-US" sz="2395">
                <a:solidFill>
                  <a:schemeClr val="hlink"/>
                </a:solidFill>
                <a:latin typeface="楷体_GB2312" pitchFamily="49" charset="-122"/>
                <a:ea typeface="楷体_GB2312" pitchFamily="49" charset="-122"/>
              </a:rPr>
              <a:t>两个数的商与积同号</a:t>
            </a:r>
            <a:r>
              <a:rPr lang="en-US" altLang="zh-CN" sz="2395">
                <a:latin typeface="楷体_GB2312" pitchFamily="49" charset="-122"/>
                <a:ea typeface="楷体_GB2312" pitchFamily="49" charset="-122"/>
              </a:rPr>
              <a:t>.</a:t>
            </a:r>
            <a:endParaRPr lang="en-US" altLang="zh-CN" sz="2395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zh-CN" sz="2395">
                <a:latin typeface="楷体_GB2312" pitchFamily="49" charset="-122"/>
                <a:ea typeface="楷体_GB2312" pitchFamily="49" charset="-122"/>
              </a:rPr>
              <a:t>      </a:t>
            </a:r>
            <a:r>
              <a:rPr lang="zh-CN" altLang="en-US" sz="2395">
                <a:latin typeface="楷体_GB2312" pitchFamily="49" charset="-122"/>
                <a:ea typeface="楷体_GB2312" pitchFamily="49" charset="-122"/>
              </a:rPr>
              <a:t>因此，上述不等式可转化为</a:t>
            </a:r>
            <a:endParaRPr lang="zh-CN" altLang="en-US" sz="2395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056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51467" y="2269499"/>
            <a:ext cx="184731" cy="29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345"/>
          </a:p>
        </p:txBody>
      </p:sp>
      <p:sp>
        <p:nvSpPr>
          <p:cNvPr id="2057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51467" y="2269499"/>
            <a:ext cx="184731" cy="29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345"/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090929" y="1194578"/>
          <a:ext cx="643725" cy="372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5" imgW="257810" imgH="147955" progId="Equation.DSMT4">
                  <p:embed/>
                </p:oleObj>
              </mc:Choice>
              <mc:Fallback>
                <p:oleObj name="Equation" r:id="rId5" imgW="257810" imgH="147955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090929" y="1194578"/>
                        <a:ext cx="643725" cy="3729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8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5721679" y="1199769"/>
          <a:ext cx="845632" cy="370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8" imgW="340995" imgH="147955" progId="Equation.DSMT4">
                  <p:embed/>
                </p:oleObj>
              </mc:Choice>
              <mc:Fallback>
                <p:oleObj name="Equation" r:id="rId8" imgW="340995" imgH="147955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721679" y="1199769"/>
                        <a:ext cx="845632" cy="3705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3" name="Object 9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2785745" y="2685415"/>
          <a:ext cx="242062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11" imgW="965835" imgH="212725" progId="Equation.DSMT4">
                  <p:embed/>
                </p:oleObj>
              </mc:Choice>
              <mc:Fallback>
                <p:oleObj name="Equation" r:id="rId11" imgW="965835" imgH="212725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785745" y="2685415"/>
                        <a:ext cx="242062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4" name="Text Box 1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379502" y="3363525"/>
            <a:ext cx="3762587" cy="46076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395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文楷体" pitchFamily="2" charset="-122"/>
              </a:rPr>
              <a:t>所以，原不等式的解集为</a:t>
            </a:r>
            <a:endParaRPr lang="zh-CN" altLang="en-US" sz="2395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文楷体" pitchFamily="2" charset="-122"/>
            </a:endParaRPr>
          </a:p>
        </p:txBody>
      </p:sp>
      <p:graphicFrame>
        <p:nvGraphicFramePr>
          <p:cNvPr id="16395" name="Object 11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3009900" y="3819525"/>
          <a:ext cx="2419350" cy="798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15" imgW="1010920" imgH="334645" progId="Equation.DSMT4">
                  <p:embed/>
                </p:oleObj>
              </mc:Choice>
              <mc:Fallback>
                <p:oleObj name="Equation" r:id="rId15" imgW="1010920" imgH="334645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009900" y="3819525"/>
                        <a:ext cx="2419350" cy="7981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6" name="AutoShape 1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054231" y="2080824"/>
            <a:ext cx="1938302" cy="1083169"/>
          </a:xfrm>
          <a:prstGeom prst="cloudCallout">
            <a:avLst>
              <a:gd name="adj1" fmla="val -55884"/>
              <a:gd name="adj2" fmla="val -38597"/>
            </a:avLst>
          </a:prstGeom>
          <a:noFill/>
          <a:ln w="9525">
            <a:solidFill>
              <a:schemeClr val="hlink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395">
                <a:latin typeface="Tahoma" panose="020B0604030504040204" pitchFamily="34" charset="0"/>
                <a:ea typeface="方正舒体" panose="02010601030101010101" pitchFamily="2" charset="-122"/>
              </a:rPr>
              <a:t>整式不等式</a:t>
            </a:r>
            <a:endParaRPr lang="zh-CN" altLang="en-US" sz="2395">
              <a:latin typeface="Tahoma" panose="020B0604030504040204" pitchFamily="34" charset="0"/>
              <a:ea typeface="方正舒体" panose="02010601030101010101" pitchFamily="2" charset="-122"/>
            </a:endParaRPr>
          </a:p>
        </p:txBody>
      </p:sp>
      <p:sp>
        <p:nvSpPr>
          <p:cNvPr id="2060" name="Rectangle 1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140777" y="327624"/>
            <a:ext cx="4767652" cy="59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90" b="1"/>
              <a:t>例</a:t>
            </a:r>
            <a:r>
              <a:rPr lang="en-US" altLang="zh-CN" sz="3290" b="1"/>
              <a:t>1</a:t>
            </a:r>
            <a:r>
              <a:rPr lang="zh-CN" altLang="en-US" sz="3290" b="1"/>
              <a:t>：求不等式的解集： </a:t>
            </a:r>
            <a:endParaRPr lang="zh-CN" altLang="en-US" sz="3290" b="1"/>
          </a:p>
        </p:txBody>
      </p:sp>
      <p:graphicFrame>
        <p:nvGraphicFramePr>
          <p:cNvPr id="2054" name="Object 14">
            <a:hlinkClick r:id="rId19" action="ppaction://hlinksldjump"/>
          </p:cNvPr>
          <p:cNvGraphicFramePr>
            <a:graphicFrameLocks noChangeAspect="1"/>
          </p:cNvGraphicFramePr>
          <p:nvPr>
            <p:custDataLst>
              <p:tags r:id="rId20"/>
            </p:custDataLst>
          </p:nvPr>
        </p:nvGraphicFramePr>
        <p:xfrm>
          <a:off x="5541151" y="0"/>
          <a:ext cx="2052320" cy="1162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21" imgW="579755" imgH="334645" progId="Equation.DSMT4">
                  <p:embed/>
                </p:oleObj>
              </mc:Choice>
              <mc:Fallback>
                <p:oleObj name="Equation" r:id="rId21" imgW="579755" imgH="334645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541151" y="0"/>
                        <a:ext cx="2052320" cy="11627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/>
      <p:bldP spid="1639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659858" y="912142"/>
            <a:ext cx="1938302" cy="750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45">
                <a:solidFill>
                  <a:schemeClr val="tx2"/>
                </a:solidFill>
                <a:ea typeface="华文新魏" panose="02010800040101010101" pitchFamily="2" charset="-122"/>
              </a:rPr>
              <a:t>解法比较</a:t>
            </a:r>
            <a:endParaRPr lang="zh-CN" altLang="en-US" sz="2845">
              <a:solidFill>
                <a:schemeClr val="tx2"/>
              </a:solidFill>
              <a:ea typeface="华文新魏" panose="02010800040101010101" pitchFamily="2" charset="-122"/>
            </a:endParaRPr>
          </a:p>
        </p:txBody>
      </p:sp>
      <p:sp>
        <p:nvSpPr>
          <p:cNvPr id="3076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49591" y="1641381"/>
            <a:ext cx="1995311" cy="35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zh-CN" sz="2395">
                <a:solidFill>
                  <a:schemeClr val="hlink"/>
                </a:solidFill>
              </a:rPr>
              <a:t>   </a:t>
            </a:r>
            <a:r>
              <a:rPr lang="zh-CN" altLang="en-US" sz="2395" b="1">
                <a:solidFill>
                  <a:srgbClr val="0000FF"/>
                </a:solidFill>
              </a:rPr>
              <a:t>分类讨论</a:t>
            </a:r>
            <a:r>
              <a:rPr lang="zh-CN" altLang="en-US" sz="1795" b="1">
                <a:solidFill>
                  <a:srgbClr val="0000FF"/>
                </a:solidFill>
              </a:rPr>
              <a:t>   </a:t>
            </a:r>
            <a:endParaRPr lang="zh-CN" altLang="en-US" sz="1795" b="1">
              <a:solidFill>
                <a:srgbClr val="0000FF"/>
              </a:solidFill>
            </a:endParaRPr>
          </a:p>
        </p:txBody>
      </p:sp>
      <p:sp>
        <p:nvSpPr>
          <p:cNvPr id="3077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57045" y="1653258"/>
            <a:ext cx="2508391" cy="39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zh-CN" sz="2395">
                <a:solidFill>
                  <a:schemeClr val="hlink"/>
                </a:solidFill>
              </a:rPr>
              <a:t>   </a:t>
            </a:r>
            <a:r>
              <a:rPr lang="zh-CN" altLang="en-US" sz="2395" b="1">
                <a:solidFill>
                  <a:srgbClr val="0000FF"/>
                </a:solidFill>
              </a:rPr>
              <a:t>转化（化归）</a:t>
            </a:r>
            <a:r>
              <a:rPr lang="zh-CN" altLang="en-US" sz="1795" b="1"/>
              <a:t>   </a:t>
            </a:r>
            <a:endParaRPr lang="zh-CN" altLang="en-US" sz="1795" b="1"/>
          </a:p>
        </p:txBody>
      </p:sp>
      <p:sp>
        <p:nvSpPr>
          <p:cNvPr id="3078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4572000" y="1653258"/>
            <a:ext cx="0" cy="3021471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45"/>
          </a:p>
        </p:txBody>
      </p:sp>
      <p:sp>
        <p:nvSpPr>
          <p:cNvPr id="17416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488832" y="285044"/>
            <a:ext cx="1311204" cy="57008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zh-CN" altLang="en-US" sz="2395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楷体_GB2312" pitchFamily="49" charset="-122"/>
              </a:rPr>
              <a:t>不等式</a:t>
            </a:r>
            <a:endParaRPr lang="zh-CN" altLang="en-US" sz="2395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楷体_GB2312" pitchFamily="49" charset="-122"/>
            </a:endParaRPr>
          </a:p>
        </p:txBody>
      </p:sp>
      <p:graphicFrame>
        <p:nvGraphicFramePr>
          <p:cNvPr id="3074" name="Object 9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4743027" y="228036"/>
          <a:ext cx="1250633" cy="735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7" imgW="560070" imgH="334645" progId="Equation.DSMT4">
                  <p:embed/>
                </p:oleObj>
              </mc:Choice>
              <mc:Fallback>
                <p:oleObj name="Equation" r:id="rId7" imgW="560070" imgH="334645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743027" y="228036"/>
                        <a:ext cx="1250633" cy="7351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9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826195" y="3579683"/>
            <a:ext cx="684107" cy="7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490" b="1">
                <a:solidFill>
                  <a:srgbClr val="0000FF"/>
                </a:solidFill>
                <a:latin typeface="Tahoma" panose="020B0604030504040204" pitchFamily="34" charset="0"/>
              </a:rPr>
              <a:t>简</a:t>
            </a:r>
            <a:endParaRPr lang="zh-CN" altLang="en-US" sz="4490" b="1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17420" name="Freeform 12"/>
          <p:cNvSpPr/>
          <p:nvPr>
            <p:custDataLst>
              <p:tags r:id="rId10"/>
            </p:custDataLst>
          </p:nvPr>
        </p:nvSpPr>
        <p:spPr bwMode="auto">
          <a:xfrm>
            <a:off x="4800036" y="2109329"/>
            <a:ext cx="2907453" cy="2631910"/>
          </a:xfrm>
          <a:custGeom>
            <a:avLst/>
            <a:gdLst>
              <a:gd name="T0" fmla="*/ 0 w 2448"/>
              <a:gd name="T1" fmla="*/ 1488 h 2216"/>
              <a:gd name="T2" fmla="*/ 768 w 2448"/>
              <a:gd name="T3" fmla="*/ 1968 h 2216"/>
              <a:gd name="T4" fmla="*/ 2448 w 2448"/>
              <a:gd name="T5" fmla="*/ 0 h 2216"/>
              <a:gd name="T6" fmla="*/ 0 60000 65536"/>
              <a:gd name="T7" fmla="*/ 0 60000 65536"/>
              <a:gd name="T8" fmla="*/ 0 60000 65536"/>
              <a:gd name="T9" fmla="*/ 0 w 2448"/>
              <a:gd name="T10" fmla="*/ 0 h 2216"/>
              <a:gd name="T11" fmla="*/ 2448 w 2448"/>
              <a:gd name="T12" fmla="*/ 2216 h 22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48" h="2216">
                <a:moveTo>
                  <a:pt x="0" y="1488"/>
                </a:moveTo>
                <a:cubicBezTo>
                  <a:pt x="180" y="1852"/>
                  <a:pt x="360" y="2216"/>
                  <a:pt x="768" y="1968"/>
                </a:cubicBezTo>
                <a:cubicBezTo>
                  <a:pt x="1176" y="1720"/>
                  <a:pt x="2168" y="328"/>
                  <a:pt x="2448" y="0"/>
                </a:cubicBezTo>
              </a:path>
            </a:pathLst>
          </a:custGeom>
          <a:noFill/>
          <a:ln w="28575" cmpd="sng">
            <a:solidFill>
              <a:srgbClr val="FF0066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345"/>
          </a:p>
        </p:txBody>
      </p:sp>
      <p:sp>
        <p:nvSpPr>
          <p:cNvPr id="17421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721555" y="2109329"/>
            <a:ext cx="2679418" cy="119763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395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需要解两个不等式组，再取这两个不等式组解集的并集</a:t>
            </a:r>
            <a:endParaRPr lang="zh-CN" altLang="en-US" sz="2395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7422" name="Rectangle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857044" y="2109329"/>
            <a:ext cx="2622409" cy="14279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zh-CN" altLang="en-US" sz="2095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通过</a:t>
            </a:r>
            <a:r>
              <a:rPr lang="zh-CN" altLang="en-US" sz="2095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新魏" panose="02010800040101010101" pitchFamily="2" charset="-122"/>
              </a:rPr>
              <a:t>等价转换</a:t>
            </a:r>
            <a:r>
              <a:rPr lang="zh-CN" altLang="en-US" sz="2095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，变成我们熟悉的、已经因式分解好了整式不等式</a:t>
            </a:r>
            <a:r>
              <a:rPr lang="en-US" altLang="zh-CN" sz="2395">
                <a:effectLst>
                  <a:outerShdw blurRad="38100" dist="38100" dir="2700000" algn="tl">
                    <a:srgbClr val="C0C0C0"/>
                  </a:outerShdw>
                </a:effectLst>
                <a:latin typeface="Wingdings" panose="05000000000000000000" pitchFamily="2" charset="2"/>
              </a:rPr>
              <a:t>C</a:t>
            </a:r>
            <a:r>
              <a:rPr lang="en-US" altLang="zh-CN" sz="2095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</a:t>
            </a:r>
            <a:endParaRPr lang="en-US" altLang="zh-CN" sz="2095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7423" name="Text Box 1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462671" y="3705578"/>
            <a:ext cx="684107" cy="7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490" b="1">
                <a:solidFill>
                  <a:srgbClr val="0000FF"/>
                </a:solidFill>
                <a:latin typeface="Tahoma" panose="020B0604030504040204" pitchFamily="34" charset="0"/>
              </a:rPr>
              <a:t>繁</a:t>
            </a:r>
            <a:endParaRPr lang="zh-CN" altLang="en-US" sz="4490" b="1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17425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484142" y="4446694"/>
            <a:ext cx="2280356" cy="46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395" b="1">
                <a:solidFill>
                  <a:srgbClr val="0000FF"/>
                </a:solidFill>
              </a:rPr>
              <a:t>同解不等式</a:t>
            </a:r>
            <a:endParaRPr lang="zh-CN" altLang="en-US" sz="2395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/>
      <p:bldP spid="17421" grpId="0"/>
      <p:bldP spid="17422" grpId="0"/>
      <p:bldP spid="17423" grpId="0"/>
      <p:bldP spid="17425" grpId="0"/>
    </p:bldLst>
  </p:timing>
</p:sld>
</file>

<file path=ppt/tags/tag1.xml><?xml version="1.0" encoding="utf-8"?>
<p:tagLst xmlns:p="http://schemas.openxmlformats.org/presentationml/2006/main">
  <p:tag name="AS_UNIQUEID" val="10"/>
</p:tagLst>
</file>

<file path=ppt/tags/tag10.xml><?xml version="1.0" encoding="utf-8"?>
<p:tagLst xmlns:p="http://schemas.openxmlformats.org/presentationml/2006/main">
  <p:tag name="AS_UNIQUEID" val="19"/>
</p:tagLst>
</file>

<file path=ppt/tags/tag100.xml><?xml version="1.0" encoding="utf-8"?>
<p:tagLst xmlns:p="http://schemas.openxmlformats.org/presentationml/2006/main">
  <p:tag name="AS_UNIQUEID" val="122"/>
</p:tagLst>
</file>

<file path=ppt/tags/tag101.xml><?xml version="1.0" encoding="utf-8"?>
<p:tagLst xmlns:p="http://schemas.openxmlformats.org/presentationml/2006/main">
  <p:tag name="AS_UNIQUEID" val="124"/>
</p:tagLst>
</file>

<file path=ppt/tags/tag102.xml><?xml version="1.0" encoding="utf-8"?>
<p:tagLst xmlns:p="http://schemas.openxmlformats.org/presentationml/2006/main">
  <p:tag name="AS_UNIQUEID" val="125"/>
</p:tagLst>
</file>

<file path=ppt/tags/tag103.xml><?xml version="1.0" encoding="utf-8"?>
<p:tagLst xmlns:p="http://schemas.openxmlformats.org/presentationml/2006/main">
  <p:tag name="AS_UNIQUEID" val="126"/>
</p:tagLst>
</file>

<file path=ppt/tags/tag104.xml><?xml version="1.0" encoding="utf-8"?>
<p:tagLst xmlns:p="http://schemas.openxmlformats.org/presentationml/2006/main">
  <p:tag name="AS_UNIQUEID" val="127"/>
</p:tagLst>
</file>

<file path=ppt/tags/tag105.xml><?xml version="1.0" encoding="utf-8"?>
<p:tagLst xmlns:p="http://schemas.openxmlformats.org/presentationml/2006/main">
  <p:tag name="AS_UNIQUEID" val="128"/>
</p:tagLst>
</file>

<file path=ppt/tags/tag106.xml><?xml version="1.0" encoding="utf-8"?>
<p:tagLst xmlns:p="http://schemas.openxmlformats.org/presentationml/2006/main">
  <p:tag name="AS_UNIQUEID" val="130"/>
</p:tagLst>
</file>

<file path=ppt/tags/tag107.xml><?xml version="1.0" encoding="utf-8"?>
<p:tagLst xmlns:p="http://schemas.openxmlformats.org/presentationml/2006/main">
  <p:tag name="AS_UNIQUEID" val="131"/>
</p:tagLst>
</file>

<file path=ppt/tags/tag108.xml><?xml version="1.0" encoding="utf-8"?>
<p:tagLst xmlns:p="http://schemas.openxmlformats.org/presentationml/2006/main">
  <p:tag name="AS_UNIQUEID" val="132"/>
</p:tagLst>
</file>

<file path=ppt/tags/tag109.xml><?xml version="1.0" encoding="utf-8"?>
<p:tagLst xmlns:p="http://schemas.openxmlformats.org/presentationml/2006/main">
  <p:tag name="AS_UNIQUEID" val="133"/>
</p:tagLst>
</file>

<file path=ppt/tags/tag11.xml><?xml version="1.0" encoding="utf-8"?>
<p:tagLst xmlns:p="http://schemas.openxmlformats.org/presentationml/2006/main">
  <p:tag name="AS_UNIQUEID" val="20"/>
</p:tagLst>
</file>

<file path=ppt/tags/tag110.xml><?xml version="1.0" encoding="utf-8"?>
<p:tagLst xmlns:p="http://schemas.openxmlformats.org/presentationml/2006/main">
  <p:tag name="AS_UNIQUEID" val="134"/>
</p:tagLst>
</file>

<file path=ppt/tags/tag111.xml><?xml version="1.0" encoding="utf-8"?>
<p:tagLst xmlns:p="http://schemas.openxmlformats.org/presentationml/2006/main">
  <p:tag name="AS_UNIQUEID" val="137"/>
</p:tagLst>
</file>

<file path=ppt/tags/tag112.xml><?xml version="1.0" encoding="utf-8"?>
<p:tagLst xmlns:p="http://schemas.openxmlformats.org/presentationml/2006/main">
  <p:tag name="AS_UNIQUEID" val="138"/>
</p:tagLst>
</file>

<file path=ppt/tags/tag113.xml><?xml version="1.0" encoding="utf-8"?>
<p:tagLst xmlns:p="http://schemas.openxmlformats.org/presentationml/2006/main">
  <p:tag name="AS_UNIQUEID" val="140"/>
</p:tagLst>
</file>

<file path=ppt/tags/tag114.xml><?xml version="1.0" encoding="utf-8"?>
<p:tagLst xmlns:p="http://schemas.openxmlformats.org/presentationml/2006/main">
  <p:tag name="AS_UNIQUEID" val="141"/>
</p:tagLst>
</file>

<file path=ppt/tags/tag115.xml><?xml version="1.0" encoding="utf-8"?>
<p:tagLst xmlns:p="http://schemas.openxmlformats.org/presentationml/2006/main">
  <p:tag name="AS_UNIQUEID" val="142"/>
</p:tagLst>
</file>

<file path=ppt/tags/tag116.xml><?xml version="1.0" encoding="utf-8"?>
<p:tagLst xmlns:p="http://schemas.openxmlformats.org/presentationml/2006/main">
  <p:tag name="AS_UNIQUEID" val="143"/>
</p:tagLst>
</file>

<file path=ppt/tags/tag117.xml><?xml version="1.0" encoding="utf-8"?>
<p:tagLst xmlns:p="http://schemas.openxmlformats.org/presentationml/2006/main">
  <p:tag name="AS_UNIQUEID" val="145"/>
</p:tagLst>
</file>

<file path=ppt/tags/tag118.xml><?xml version="1.0" encoding="utf-8"?>
<p:tagLst xmlns:p="http://schemas.openxmlformats.org/presentationml/2006/main">
  <p:tag name="AS_UNIQUEID" val="146"/>
</p:tagLst>
</file>

<file path=ppt/tags/tag119.xml><?xml version="1.0" encoding="utf-8"?>
<p:tagLst xmlns:p="http://schemas.openxmlformats.org/presentationml/2006/main">
  <p:tag name="AS_UNIQUEID" val="147"/>
</p:tagLst>
</file>

<file path=ppt/tags/tag12.xml><?xml version="1.0" encoding="utf-8"?>
<p:tagLst xmlns:p="http://schemas.openxmlformats.org/presentationml/2006/main">
  <p:tag name="AS_UNIQUEID" val="21"/>
</p:tagLst>
</file>

<file path=ppt/tags/tag120.xml><?xml version="1.0" encoding="utf-8"?>
<p:tagLst xmlns:p="http://schemas.openxmlformats.org/presentationml/2006/main">
  <p:tag name="AS_UNIQUEID" val="148"/>
</p:tagLst>
</file>

<file path=ppt/tags/tag121.xml><?xml version="1.0" encoding="utf-8"?>
<p:tagLst xmlns:p="http://schemas.openxmlformats.org/presentationml/2006/main">
  <p:tag name="AS_UNIQUEID" val="149"/>
</p:tagLst>
</file>

<file path=ppt/tags/tag122.xml><?xml version="1.0" encoding="utf-8"?>
<p:tagLst xmlns:p="http://schemas.openxmlformats.org/presentationml/2006/main">
  <p:tag name="AS_UNIQUEID" val="150"/>
</p:tagLst>
</file>

<file path=ppt/tags/tag123.xml><?xml version="1.0" encoding="utf-8"?>
<p:tagLst xmlns:p="http://schemas.openxmlformats.org/presentationml/2006/main">
  <p:tag name="AS_UNIQUEID" val="151"/>
</p:tagLst>
</file>

<file path=ppt/tags/tag124.xml><?xml version="1.0" encoding="utf-8"?>
<p:tagLst xmlns:p="http://schemas.openxmlformats.org/presentationml/2006/main">
  <p:tag name="AS_UNIQUEID" val="154"/>
</p:tagLst>
</file>

<file path=ppt/tags/tag125.xml><?xml version="1.0" encoding="utf-8"?>
<p:tagLst xmlns:p="http://schemas.openxmlformats.org/presentationml/2006/main">
  <p:tag name="AS_UNIQUEID" val="155"/>
</p:tagLst>
</file>

<file path=ppt/tags/tag126.xml><?xml version="1.0" encoding="utf-8"?>
<p:tagLst xmlns:p="http://schemas.openxmlformats.org/presentationml/2006/main">
  <p:tag name="AS_UNIQUEID" val="156"/>
</p:tagLst>
</file>

<file path=ppt/tags/tag127.xml><?xml version="1.0" encoding="utf-8"?>
<p:tagLst xmlns:p="http://schemas.openxmlformats.org/presentationml/2006/main">
  <p:tag name="AS_UNIQUEID" val="157"/>
</p:tagLst>
</file>

<file path=ppt/tags/tag128.xml><?xml version="1.0" encoding="utf-8"?>
<p:tagLst xmlns:p="http://schemas.openxmlformats.org/presentationml/2006/main">
  <p:tag name="AS_UNIQUEID" val="158"/>
</p:tagLst>
</file>

<file path=ppt/tags/tag129.xml><?xml version="1.0" encoding="utf-8"?>
<p:tagLst xmlns:p="http://schemas.openxmlformats.org/presentationml/2006/main">
  <p:tag name="AS_UNIQUEID" val="159"/>
</p:tagLst>
</file>

<file path=ppt/tags/tag13.xml><?xml version="1.0" encoding="utf-8"?>
<p:tagLst xmlns:p="http://schemas.openxmlformats.org/presentationml/2006/main">
  <p:tag name="AS_UNIQUEID" val="22"/>
</p:tagLst>
</file>

<file path=ppt/tags/tag130.xml><?xml version="1.0" encoding="utf-8"?>
<p:tagLst xmlns:p="http://schemas.openxmlformats.org/presentationml/2006/main">
  <p:tag name="AS_UNIQUEID" val="160"/>
</p:tagLst>
</file>

<file path=ppt/tags/tag131.xml><?xml version="1.0" encoding="utf-8"?>
<p:tagLst xmlns:p="http://schemas.openxmlformats.org/presentationml/2006/main">
  <p:tag name="AS_UNIQUEID" val="161"/>
</p:tagLst>
</file>

<file path=ppt/tags/tag132.xml><?xml version="1.0" encoding="utf-8"?>
<p:tagLst xmlns:p="http://schemas.openxmlformats.org/presentationml/2006/main">
  <p:tag name="AS_UNIQUEID" val="162"/>
</p:tagLst>
</file>

<file path=ppt/tags/tag133.xml><?xml version="1.0" encoding="utf-8"?>
<p:tagLst xmlns:p="http://schemas.openxmlformats.org/presentationml/2006/main">
  <p:tag name="AS_UNIQUEID" val="163"/>
</p:tagLst>
</file>

<file path=ppt/tags/tag134.xml><?xml version="1.0" encoding="utf-8"?>
<p:tagLst xmlns:p="http://schemas.openxmlformats.org/presentationml/2006/main">
  <p:tag name="AS_UNIQUEID" val="164"/>
</p:tagLst>
</file>

<file path=ppt/tags/tag135.xml><?xml version="1.0" encoding="utf-8"?>
<p:tagLst xmlns:p="http://schemas.openxmlformats.org/presentationml/2006/main">
  <p:tag name="AS_UNIQUEID" val="165"/>
</p:tagLst>
</file>

<file path=ppt/tags/tag136.xml><?xml version="1.0" encoding="utf-8"?>
<p:tagLst xmlns:p="http://schemas.openxmlformats.org/presentationml/2006/main">
  <p:tag name="AS_UNIQUEID" val="166"/>
</p:tagLst>
</file>

<file path=ppt/tags/tag137.xml><?xml version="1.0" encoding="utf-8"?>
<p:tagLst xmlns:p="http://schemas.openxmlformats.org/presentationml/2006/main">
  <p:tag name="AS_UNIQUEID" val="167"/>
</p:tagLst>
</file>

<file path=ppt/tags/tag138.xml><?xml version="1.0" encoding="utf-8"?>
<p:tagLst xmlns:p="http://schemas.openxmlformats.org/presentationml/2006/main">
  <p:tag name="AS_UNIQUEID" val="168"/>
</p:tagLst>
</file>

<file path=ppt/tags/tag139.xml><?xml version="1.0" encoding="utf-8"?>
<p:tagLst xmlns:p="http://schemas.openxmlformats.org/presentationml/2006/main">
  <p:tag name="AS_UNIQUEID" val="169"/>
</p:tagLst>
</file>

<file path=ppt/tags/tag14.xml><?xml version="1.0" encoding="utf-8"?>
<p:tagLst xmlns:p="http://schemas.openxmlformats.org/presentationml/2006/main">
  <p:tag name="AS_UNIQUEID" val="23"/>
</p:tagLst>
</file>

<file path=ppt/tags/tag140.xml><?xml version="1.0" encoding="utf-8"?>
<p:tagLst xmlns:p="http://schemas.openxmlformats.org/presentationml/2006/main">
  <p:tag name="AS_UNIQUEID" val="170"/>
</p:tagLst>
</file>

<file path=ppt/tags/tag141.xml><?xml version="1.0" encoding="utf-8"?>
<p:tagLst xmlns:p="http://schemas.openxmlformats.org/presentationml/2006/main">
  <p:tag name="AS_UNIQUEID" val="171"/>
</p:tagLst>
</file>

<file path=ppt/tags/tag142.xml><?xml version="1.0" encoding="utf-8"?>
<p:tagLst xmlns:p="http://schemas.openxmlformats.org/presentationml/2006/main">
  <p:tag name="AS_UNIQUEID" val="172"/>
</p:tagLst>
</file>

<file path=ppt/tags/tag143.xml><?xml version="1.0" encoding="utf-8"?>
<p:tagLst xmlns:p="http://schemas.openxmlformats.org/presentationml/2006/main">
  <p:tag name="AS_UNIQUEID" val="173"/>
</p:tagLst>
</file>

<file path=ppt/tags/tag144.xml><?xml version="1.0" encoding="utf-8"?>
<p:tagLst xmlns:p="http://schemas.openxmlformats.org/presentationml/2006/main">
  <p:tag name="AS_UNIQUEID" val="178"/>
</p:tagLst>
</file>

<file path=ppt/tags/tag145.xml><?xml version="1.0" encoding="utf-8"?>
<p:tagLst xmlns:p="http://schemas.openxmlformats.org/presentationml/2006/main">
  <p:tag name="AS_UNIQUEID" val="196"/>
</p:tagLst>
</file>

<file path=ppt/tags/tag146.xml><?xml version="1.0" encoding="utf-8"?>
<p:tagLst xmlns:p="http://schemas.openxmlformats.org/presentationml/2006/main">
  <p:tag name="AS_UNIQUEID" val="197"/>
</p:tagLst>
</file>

<file path=ppt/tags/tag147.xml><?xml version="1.0" encoding="utf-8"?>
<p:tagLst xmlns:p="http://schemas.openxmlformats.org/presentationml/2006/main">
  <p:tag name="AS_UNIQUEID" val="198"/>
  <p:tag name="KSO_WM_DIAGRAM_VIRTUALLY_FRAME" val="{&quot;height&quot;:229.30740157480312,&quot;left&quot;:101.23433070866142,&quot;top&quot;:49.37779527559055,&quot;width&quot;:484.2026771653544}"/>
</p:tagLst>
</file>

<file path=ppt/tags/tag148.xml><?xml version="1.0" encoding="utf-8"?>
<p:tagLst xmlns:p="http://schemas.openxmlformats.org/presentationml/2006/main">
  <p:tag name="AS_UNIQUEID" val="199"/>
  <p:tag name="KSO_WM_DIAGRAM_VIRTUALLY_FRAME" val="{&quot;height&quot;:229.30740157480312,&quot;left&quot;:101.23433070866142,&quot;top&quot;:49.37779527559055,&quot;width&quot;:484.2026771653544}"/>
</p:tagLst>
</file>

<file path=ppt/tags/tag149.xml><?xml version="1.0" encoding="utf-8"?>
<p:tagLst xmlns:p="http://schemas.openxmlformats.org/presentationml/2006/main">
  <p:tag name="AS_UNIQUEID" val="200"/>
  <p:tag name="KSO_WM_DIAGRAM_VIRTUALLY_FRAME" val="{&quot;height&quot;:229.30740157480312,&quot;left&quot;:101.23433070866142,&quot;top&quot;:49.37779527559055,&quot;width&quot;:484.2026771653544}"/>
</p:tagLst>
</file>

<file path=ppt/tags/tag15.xml><?xml version="1.0" encoding="utf-8"?>
<p:tagLst xmlns:p="http://schemas.openxmlformats.org/presentationml/2006/main">
  <p:tag name="AS_UNIQUEID" val="24"/>
</p:tagLst>
</file>

<file path=ppt/tags/tag150.xml><?xml version="1.0" encoding="utf-8"?>
<p:tagLst xmlns:p="http://schemas.openxmlformats.org/presentationml/2006/main">
  <p:tag name="AS_UNIQUEID" val="201"/>
  <p:tag name="KSO_WM_DIAGRAM_VIRTUALLY_FRAME" val="{&quot;height&quot;:229.30740157480312,&quot;left&quot;:101.23433070866142,&quot;top&quot;:49.37779527559055,&quot;width&quot;:484.2026771653544}"/>
</p:tagLst>
</file>

<file path=ppt/tags/tag151.xml><?xml version="1.0" encoding="utf-8"?>
<p:tagLst xmlns:p="http://schemas.openxmlformats.org/presentationml/2006/main">
  <p:tag name="AS_UNIQUEID" val="202"/>
  <p:tag name="KSO_WM_DIAGRAM_VIRTUALLY_FRAME" val="{&quot;height&quot;:229.30740157480312,&quot;left&quot;:101.23433070866142,&quot;top&quot;:49.37779527559055,&quot;width&quot;:484.2026771653544}"/>
</p:tagLst>
</file>

<file path=ppt/tags/tag152.xml><?xml version="1.0" encoding="utf-8"?>
<p:tagLst xmlns:p="http://schemas.openxmlformats.org/presentationml/2006/main">
  <p:tag name="AS_UNIQUEID" val="203"/>
  <p:tag name="KSO_WM_DIAGRAM_VIRTUALLY_FRAME" val="{&quot;height&quot;:229.30740157480312,&quot;left&quot;:101.23433070866142,&quot;top&quot;:49.37779527559055,&quot;width&quot;:484.2026771653544}"/>
</p:tagLst>
</file>

<file path=ppt/tags/tag153.xml><?xml version="1.0" encoding="utf-8"?>
<p:tagLst xmlns:p="http://schemas.openxmlformats.org/presentationml/2006/main">
  <p:tag name="AS_UNIQUEID" val="204"/>
  <p:tag name="KSO_WM_DIAGRAM_VIRTUALLY_FRAME" val="{&quot;height&quot;:229.30740157480312,&quot;left&quot;:101.23433070866142,&quot;top&quot;:49.37779527559055,&quot;width&quot;:484.2026771653544}"/>
</p:tagLst>
</file>

<file path=ppt/tags/tag154.xml><?xml version="1.0" encoding="utf-8"?>
<p:tagLst xmlns:p="http://schemas.openxmlformats.org/presentationml/2006/main">
  <p:tag name="AS_UNIQUEID" val="205"/>
  <p:tag name="KSO_WM_DIAGRAM_VIRTUALLY_FRAME" val="{&quot;height&quot;:229.30740157480312,&quot;left&quot;:101.23433070866142,&quot;top&quot;:49.37779527559055,&quot;width&quot;:484.2026771653544}"/>
</p:tagLst>
</file>

<file path=ppt/tags/tag155.xml><?xml version="1.0" encoding="utf-8"?>
<p:tagLst xmlns:p="http://schemas.openxmlformats.org/presentationml/2006/main">
  <p:tag name="AS_UNIQUEID" val="208"/>
  <p:tag name="KSO_WM_DIAGRAM_VIRTUALLY_FRAME" val="{&quot;height&quot;:229.30740157480312,&quot;left&quot;:101.23433070866142,&quot;top&quot;:49.37779527559055,&quot;width&quot;:484.2026771653544}"/>
</p:tagLst>
</file>

<file path=ppt/tags/tag156.xml><?xml version="1.0" encoding="utf-8"?>
<p:tagLst xmlns:p="http://schemas.openxmlformats.org/presentationml/2006/main">
  <p:tag name="AS_UNIQUEID" val="216"/>
</p:tagLst>
</file>

<file path=ppt/tags/tag157.xml><?xml version="1.0" encoding="utf-8"?>
<p:tagLst xmlns:p="http://schemas.openxmlformats.org/presentationml/2006/main">
  <p:tag name="AS_UNIQUEID" val="217"/>
</p:tagLst>
</file>

<file path=ppt/tags/tag158.xml><?xml version="1.0" encoding="utf-8"?>
<p:tagLst xmlns:p="http://schemas.openxmlformats.org/presentationml/2006/main">
  <p:tag name="AS_UNIQUEID" val="218"/>
</p:tagLst>
</file>

<file path=ppt/tags/tag159.xml><?xml version="1.0" encoding="utf-8"?>
<p:tagLst xmlns:p="http://schemas.openxmlformats.org/presentationml/2006/main">
  <p:tag name="AS_UNIQUEID" val="219"/>
</p:tagLst>
</file>

<file path=ppt/tags/tag16.xml><?xml version="1.0" encoding="utf-8"?>
<p:tagLst xmlns:p="http://schemas.openxmlformats.org/presentationml/2006/main">
  <p:tag name="AS_UNIQUEID" val="25"/>
</p:tagLst>
</file>

<file path=ppt/tags/tag160.xml><?xml version="1.0" encoding="utf-8"?>
<p:tagLst xmlns:p="http://schemas.openxmlformats.org/presentationml/2006/main">
  <p:tag name="AS_UNIQUEID" val="220"/>
</p:tagLst>
</file>

<file path=ppt/tags/tag161.xml><?xml version="1.0" encoding="utf-8"?>
<p:tagLst xmlns:p="http://schemas.openxmlformats.org/presentationml/2006/main">
  <p:tag name="AS_UNIQUEID" val="221"/>
</p:tagLst>
</file>

<file path=ppt/tags/tag162.xml><?xml version="1.0" encoding="utf-8"?>
<p:tagLst xmlns:p="http://schemas.openxmlformats.org/presentationml/2006/main">
  <p:tag name="AS_UNIQUEID" val="222"/>
</p:tagLst>
</file>

<file path=ppt/tags/tag163.xml><?xml version="1.0" encoding="utf-8"?>
<p:tagLst xmlns:p="http://schemas.openxmlformats.org/presentationml/2006/main">
  <p:tag name="AS_UNIQUEID" val="223"/>
</p:tagLst>
</file>

<file path=ppt/tags/tag164.xml><?xml version="1.0" encoding="utf-8"?>
<p:tagLst xmlns:p="http://schemas.openxmlformats.org/presentationml/2006/main">
  <p:tag name="AS_UNIQUEID" val="226"/>
</p:tagLst>
</file>

<file path=ppt/tags/tag165.xml><?xml version="1.0" encoding="utf-8"?>
<p:tagLst xmlns:p="http://schemas.openxmlformats.org/presentationml/2006/main">
  <p:tag name="AS_UNIQUEID" val="227"/>
</p:tagLst>
</file>

<file path=ppt/tags/tag166.xml><?xml version="1.0" encoding="utf-8"?>
<p:tagLst xmlns:p="http://schemas.openxmlformats.org/presentationml/2006/main">
  <p:tag name="AS_UNIQUEID" val="228"/>
</p:tagLst>
</file>

<file path=ppt/tags/tag167.xml><?xml version="1.0" encoding="utf-8"?>
<p:tagLst xmlns:p="http://schemas.openxmlformats.org/presentationml/2006/main">
  <p:tag name="AS_UNIQUEID" val="229"/>
</p:tagLst>
</file>

<file path=ppt/tags/tag168.xml><?xml version="1.0" encoding="utf-8"?>
<p:tagLst xmlns:p="http://schemas.openxmlformats.org/presentationml/2006/main">
  <p:tag name="AS_UNIQUEID" val="258"/>
</p:tagLst>
</file>

<file path=ppt/tags/tag169.xml><?xml version="1.0" encoding="utf-8"?>
<p:tagLst xmlns:p="http://schemas.openxmlformats.org/presentationml/2006/main">
  <p:tag name="AS_UNIQUEID" val="259"/>
</p:tagLst>
</file>

<file path=ppt/tags/tag17.xml><?xml version="1.0" encoding="utf-8"?>
<p:tagLst xmlns:p="http://schemas.openxmlformats.org/presentationml/2006/main">
  <p:tag name="AS_UNIQUEID" val="26"/>
</p:tagLst>
</file>

<file path=ppt/tags/tag170.xml><?xml version="1.0" encoding="utf-8"?>
<p:tagLst xmlns:p="http://schemas.openxmlformats.org/presentationml/2006/main">
  <p:tag name="AS_UNIQUEID" val="261"/>
</p:tagLst>
</file>

<file path=ppt/tags/tag171.xml><?xml version="1.0" encoding="utf-8"?>
<p:tagLst xmlns:p="http://schemas.openxmlformats.org/presentationml/2006/main">
  <p:tag name="AS_UNIQUEID" val="262"/>
</p:tagLst>
</file>

<file path=ppt/tags/tag172.xml><?xml version="1.0" encoding="utf-8"?>
<p:tagLst xmlns:p="http://schemas.openxmlformats.org/presentationml/2006/main">
  <p:tag name="AS_UNIQUEID" val="263"/>
</p:tagLst>
</file>

<file path=ppt/tags/tag173.xml><?xml version="1.0" encoding="utf-8"?>
<p:tagLst xmlns:p="http://schemas.openxmlformats.org/presentationml/2006/main">
  <p:tag name="AS_UNIQUEID" val="264"/>
</p:tagLst>
</file>

<file path=ppt/tags/tag174.xml><?xml version="1.0" encoding="utf-8"?>
<p:tagLst xmlns:p="http://schemas.openxmlformats.org/presentationml/2006/main">
  <p:tag name="AS_UNIQUEID" val="265"/>
</p:tagLst>
</file>

<file path=ppt/tags/tag175.xml><?xml version="1.0" encoding="utf-8"?>
<p:tagLst xmlns:p="http://schemas.openxmlformats.org/presentationml/2006/main">
  <p:tag name="AS_UNIQUEID" val="266"/>
</p:tagLst>
</file>

<file path=ppt/tags/tag176.xml><?xml version="1.0" encoding="utf-8"?>
<p:tagLst xmlns:p="http://schemas.openxmlformats.org/presentationml/2006/main">
  <p:tag name="AS_UNIQUEID" val="267"/>
</p:tagLst>
</file>

<file path=ppt/tags/tag177.xml><?xml version="1.0" encoding="utf-8"?>
<p:tagLst xmlns:p="http://schemas.openxmlformats.org/presentationml/2006/main">
  <p:tag name="AS_UNIQUEID" val="269"/>
</p:tagLst>
</file>

<file path=ppt/tags/tag178.xml><?xml version="1.0" encoding="utf-8"?>
<p:tagLst xmlns:p="http://schemas.openxmlformats.org/presentationml/2006/main">
  <p:tag name="AS_UNIQUEID" val="270"/>
</p:tagLst>
</file>

<file path=ppt/tags/tag179.xml><?xml version="1.0" encoding="utf-8"?>
<p:tagLst xmlns:p="http://schemas.openxmlformats.org/presentationml/2006/main">
  <p:tag name="AS_UNIQUEID" val="271"/>
</p:tagLst>
</file>

<file path=ppt/tags/tag18.xml><?xml version="1.0" encoding="utf-8"?>
<p:tagLst xmlns:p="http://schemas.openxmlformats.org/presentationml/2006/main">
  <p:tag name="AS_UNIQUEID" val="27"/>
</p:tagLst>
</file>

<file path=ppt/tags/tag180.xml><?xml version="1.0" encoding="utf-8"?>
<p:tagLst xmlns:p="http://schemas.openxmlformats.org/presentationml/2006/main">
  <p:tag name="AS_UNIQUEID" val="272"/>
</p:tagLst>
</file>

<file path=ppt/tags/tag181.xml><?xml version="1.0" encoding="utf-8"?>
<p:tagLst xmlns:p="http://schemas.openxmlformats.org/presentationml/2006/main">
  <p:tag name="AS_UNIQUEID" val="273"/>
</p:tagLst>
</file>

<file path=ppt/tags/tag182.xml><?xml version="1.0" encoding="utf-8"?>
<p:tagLst xmlns:p="http://schemas.openxmlformats.org/presentationml/2006/main">
  <p:tag name="AS_UNIQUEID" val="274"/>
</p:tagLst>
</file>

<file path=ppt/tags/tag183.xml><?xml version="1.0" encoding="utf-8"?>
<p:tagLst xmlns:p="http://schemas.openxmlformats.org/presentationml/2006/main">
  <p:tag name="AS_UNIQUEID" val="275"/>
</p:tagLst>
</file>

<file path=ppt/tags/tag184.xml><?xml version="1.0" encoding="utf-8"?>
<p:tagLst xmlns:p="http://schemas.openxmlformats.org/presentationml/2006/main">
  <p:tag name="AS_UNIQUEID" val="276"/>
</p:tagLst>
</file>

<file path=ppt/tags/tag185.xml><?xml version="1.0" encoding="utf-8"?>
<p:tagLst xmlns:p="http://schemas.openxmlformats.org/presentationml/2006/main">
  <p:tag name="AS_UNIQUEID" val="277"/>
</p:tagLst>
</file>

<file path=ppt/tags/tag186.xml><?xml version="1.0" encoding="utf-8"?>
<p:tagLst xmlns:p="http://schemas.openxmlformats.org/presentationml/2006/main">
  <p:tag name="AS_UNIQUEID" val="278"/>
</p:tagLst>
</file>

<file path=ppt/tags/tag187.xml><?xml version="1.0" encoding="utf-8"?>
<p:tagLst xmlns:p="http://schemas.openxmlformats.org/presentationml/2006/main">
  <p:tag name="AS_UNIQUEID" val="279"/>
</p:tagLst>
</file>

<file path=ppt/tags/tag188.xml><?xml version="1.0" encoding="utf-8"?>
<p:tagLst xmlns:p="http://schemas.openxmlformats.org/presentationml/2006/main">
  <p:tag name="AS_UNIQUEID" val="280"/>
</p:tagLst>
</file>

<file path=ppt/tags/tag189.xml><?xml version="1.0" encoding="utf-8"?>
<p:tagLst xmlns:p="http://schemas.openxmlformats.org/presentationml/2006/main">
  <p:tag name="AS_UNIQUEID" val="281"/>
</p:tagLst>
</file>

<file path=ppt/tags/tag19.xml><?xml version="1.0" encoding="utf-8"?>
<p:tagLst xmlns:p="http://schemas.openxmlformats.org/presentationml/2006/main">
  <p:tag name="AS_UNIQUEID" val="28"/>
</p:tagLst>
</file>

<file path=ppt/tags/tag190.xml><?xml version="1.0" encoding="utf-8"?>
<p:tagLst xmlns:p="http://schemas.openxmlformats.org/presentationml/2006/main">
  <p:tag name="AS_UNIQUEID" val="282"/>
</p:tagLst>
</file>

<file path=ppt/tags/tag191.xml><?xml version="1.0" encoding="utf-8"?>
<p:tagLst xmlns:p="http://schemas.openxmlformats.org/presentationml/2006/main">
  <p:tag name="AS_UNIQUEID" val="283"/>
</p:tagLst>
</file>

<file path=ppt/tags/tag192.xml><?xml version="1.0" encoding="utf-8"?>
<p:tagLst xmlns:p="http://schemas.openxmlformats.org/presentationml/2006/main">
  <p:tag name="AS_UNIQUEID" val="285"/>
</p:tagLst>
</file>

<file path=ppt/tags/tag193.xml><?xml version="1.0" encoding="utf-8"?>
<p:tagLst xmlns:p="http://schemas.openxmlformats.org/presentationml/2006/main">
  <p:tag name="AS_UNIQUEID" val="286"/>
</p:tagLst>
</file>

<file path=ppt/tags/tag194.xml><?xml version="1.0" encoding="utf-8"?>
<p:tagLst xmlns:p="http://schemas.openxmlformats.org/presentationml/2006/main">
  <p:tag name="AS_UNIQUEID" val="287"/>
</p:tagLst>
</file>

<file path=ppt/tags/tag195.xml><?xml version="1.0" encoding="utf-8"?>
<p:tagLst xmlns:p="http://schemas.openxmlformats.org/presentationml/2006/main">
  <p:tag name="AS_UNIQUEID" val="288"/>
</p:tagLst>
</file>

<file path=ppt/tags/tag196.xml><?xml version="1.0" encoding="utf-8"?>
<p:tagLst xmlns:p="http://schemas.openxmlformats.org/presentationml/2006/main">
  <p:tag name="AS_UNIQUEID" val="289"/>
</p:tagLst>
</file>

<file path=ppt/tags/tag197.xml><?xml version="1.0" encoding="utf-8"?>
<p:tagLst xmlns:p="http://schemas.openxmlformats.org/presentationml/2006/main">
  <p:tag name="AS_UNIQUEID" val="290"/>
</p:tagLst>
</file>

<file path=ppt/tags/tag198.xml><?xml version="1.0" encoding="utf-8"?>
<p:tagLst xmlns:p="http://schemas.openxmlformats.org/presentationml/2006/main">
  <p:tag name="AS_UNIQUEID" val="291"/>
</p:tagLst>
</file>

<file path=ppt/tags/tag199.xml><?xml version="1.0" encoding="utf-8"?>
<p:tagLst xmlns:p="http://schemas.openxmlformats.org/presentationml/2006/main">
  <p:tag name="AS_UNIQUEID" val="292"/>
</p:tagLst>
</file>

<file path=ppt/tags/tag2.xml><?xml version="1.0" encoding="utf-8"?>
<p:tagLst xmlns:p="http://schemas.openxmlformats.org/presentationml/2006/main">
  <p:tag name="AS_UNIQUEID" val="11"/>
</p:tagLst>
</file>

<file path=ppt/tags/tag20.xml><?xml version="1.0" encoding="utf-8"?>
<p:tagLst xmlns:p="http://schemas.openxmlformats.org/presentationml/2006/main">
  <p:tag name="AS_UNIQUEID" val="30"/>
</p:tagLst>
</file>

<file path=ppt/tags/tag200.xml><?xml version="1.0" encoding="utf-8"?>
<p:tagLst xmlns:p="http://schemas.openxmlformats.org/presentationml/2006/main">
  <p:tag name="AS_UNIQUEID" val="293"/>
</p:tagLst>
</file>

<file path=ppt/tags/tag201.xml><?xml version="1.0" encoding="utf-8"?>
<p:tagLst xmlns:p="http://schemas.openxmlformats.org/presentationml/2006/main">
  <p:tag name="AS_UNIQUEID" val="294"/>
</p:tagLst>
</file>

<file path=ppt/tags/tag202.xml><?xml version="1.0" encoding="utf-8"?>
<p:tagLst xmlns:p="http://schemas.openxmlformats.org/presentationml/2006/main">
  <p:tag name="AS_UNIQUEID" val="295"/>
</p:tagLst>
</file>

<file path=ppt/tags/tag203.xml><?xml version="1.0" encoding="utf-8"?>
<p:tagLst xmlns:p="http://schemas.openxmlformats.org/presentationml/2006/main">
  <p:tag name="AS_UNIQUEID" val="297"/>
</p:tagLst>
</file>

<file path=ppt/tags/tag204.xml><?xml version="1.0" encoding="utf-8"?>
<p:tagLst xmlns:p="http://schemas.openxmlformats.org/presentationml/2006/main">
  <p:tag name="AS_UNIQUEID" val="298"/>
</p:tagLst>
</file>

<file path=ppt/tags/tag205.xml><?xml version="1.0" encoding="utf-8"?>
<p:tagLst xmlns:p="http://schemas.openxmlformats.org/presentationml/2006/main">
  <p:tag name="AS_UNIQUEID" val="299"/>
</p:tagLst>
</file>

<file path=ppt/tags/tag206.xml><?xml version="1.0" encoding="utf-8"?>
<p:tagLst xmlns:p="http://schemas.openxmlformats.org/presentationml/2006/main">
  <p:tag name="AS_UNIQUEID" val="300"/>
</p:tagLst>
</file>

<file path=ppt/tags/tag207.xml><?xml version="1.0" encoding="utf-8"?>
<p:tagLst xmlns:p="http://schemas.openxmlformats.org/presentationml/2006/main">
  <p:tag name="AS_UNIQUEID" val="301"/>
</p:tagLst>
</file>

<file path=ppt/tags/tag208.xml><?xml version="1.0" encoding="utf-8"?>
<p:tagLst xmlns:p="http://schemas.openxmlformats.org/presentationml/2006/main">
  <p:tag name="AS_UNIQUEID" val="302"/>
</p:tagLst>
</file>

<file path=ppt/tags/tag209.xml><?xml version="1.0" encoding="utf-8"?>
<p:tagLst xmlns:p="http://schemas.openxmlformats.org/presentationml/2006/main">
  <p:tag name="AS_UNIQUEID" val="303"/>
</p:tagLst>
</file>

<file path=ppt/tags/tag21.xml><?xml version="1.0" encoding="utf-8"?>
<p:tagLst xmlns:p="http://schemas.openxmlformats.org/presentationml/2006/main">
  <p:tag name="AS_UNIQUEID" val="31"/>
</p:tagLst>
</file>

<file path=ppt/tags/tag210.xml><?xml version="1.0" encoding="utf-8"?>
<p:tagLst xmlns:p="http://schemas.openxmlformats.org/presentationml/2006/main">
  <p:tag name="AS_UNIQUEID" val="304"/>
</p:tagLst>
</file>

<file path=ppt/tags/tag211.xml><?xml version="1.0" encoding="utf-8"?>
<p:tagLst xmlns:p="http://schemas.openxmlformats.org/presentationml/2006/main">
  <p:tag name="AS_UNIQUEID" val="305"/>
</p:tagLst>
</file>

<file path=ppt/tags/tag212.xml><?xml version="1.0" encoding="utf-8"?>
<p:tagLst xmlns:p="http://schemas.openxmlformats.org/presentationml/2006/main">
  <p:tag name="AS_UNIQUEID" val="306"/>
</p:tagLst>
</file>

<file path=ppt/tags/tag213.xml><?xml version="1.0" encoding="utf-8"?>
<p:tagLst xmlns:p="http://schemas.openxmlformats.org/presentationml/2006/main">
  <p:tag name="AS_UNIQUEID" val="307"/>
</p:tagLst>
</file>

<file path=ppt/tags/tag214.xml><?xml version="1.0" encoding="utf-8"?>
<p:tagLst xmlns:p="http://schemas.openxmlformats.org/presentationml/2006/main">
  <p:tag name="AS_UNIQUEID" val="308"/>
</p:tagLst>
</file>

<file path=ppt/tags/tag215.xml><?xml version="1.0" encoding="utf-8"?>
<p:tagLst xmlns:p="http://schemas.openxmlformats.org/presentationml/2006/main">
  <p:tag name="AS_UNIQUEID" val="310"/>
</p:tagLst>
</file>

<file path=ppt/tags/tag216.xml><?xml version="1.0" encoding="utf-8"?>
<p:tagLst xmlns:p="http://schemas.openxmlformats.org/presentationml/2006/main">
  <p:tag name="AS_UNIQUEID" val="311"/>
</p:tagLst>
</file>

<file path=ppt/tags/tag217.xml><?xml version="1.0" encoding="utf-8"?>
<p:tagLst xmlns:p="http://schemas.openxmlformats.org/presentationml/2006/main">
  <p:tag name="AS_UNIQUEID" val="312"/>
</p:tagLst>
</file>

<file path=ppt/tags/tag218.xml><?xml version="1.0" encoding="utf-8"?>
<p:tagLst xmlns:p="http://schemas.openxmlformats.org/presentationml/2006/main">
  <p:tag name="AS_UNIQUEID" val="313"/>
</p:tagLst>
</file>

<file path=ppt/tags/tag219.xml><?xml version="1.0" encoding="utf-8"?>
<p:tagLst xmlns:p="http://schemas.openxmlformats.org/presentationml/2006/main">
  <p:tag name="AS_UNIQUEID" val="314"/>
</p:tagLst>
</file>

<file path=ppt/tags/tag22.xml><?xml version="1.0" encoding="utf-8"?>
<p:tagLst xmlns:p="http://schemas.openxmlformats.org/presentationml/2006/main">
  <p:tag name="AS_UNIQUEID" val="32"/>
</p:tagLst>
</file>

<file path=ppt/tags/tag220.xml><?xml version="1.0" encoding="utf-8"?>
<p:tagLst xmlns:p="http://schemas.openxmlformats.org/presentationml/2006/main">
  <p:tag name="AS_UNIQUEID" val="315"/>
</p:tagLst>
</file>

<file path=ppt/tags/tag221.xml><?xml version="1.0" encoding="utf-8"?>
<p:tagLst xmlns:p="http://schemas.openxmlformats.org/presentationml/2006/main">
  <p:tag name="AS_UNIQUEID" val="316"/>
</p:tagLst>
</file>

<file path=ppt/tags/tag222.xml><?xml version="1.0" encoding="utf-8"?>
<p:tagLst xmlns:p="http://schemas.openxmlformats.org/presentationml/2006/main">
  <p:tag name="AS_UNIQUEID" val="317"/>
</p:tagLst>
</file>

<file path=ppt/tags/tag223.xml><?xml version="1.0" encoding="utf-8"?>
<p:tagLst xmlns:p="http://schemas.openxmlformats.org/presentationml/2006/main">
  <p:tag name="AS_UNIQUEID" val="318"/>
</p:tagLst>
</file>

<file path=ppt/tags/tag224.xml><?xml version="1.0" encoding="utf-8"?>
<p:tagLst xmlns:p="http://schemas.openxmlformats.org/presentationml/2006/main">
  <p:tag name="AS_UNIQUEID" val="319"/>
</p:tagLst>
</file>

<file path=ppt/tags/tag225.xml><?xml version="1.0" encoding="utf-8"?>
<p:tagLst xmlns:p="http://schemas.openxmlformats.org/presentationml/2006/main">
  <p:tag name="AS_UNIQUEID" val="320"/>
</p:tagLst>
</file>

<file path=ppt/tags/tag226.xml><?xml version="1.0" encoding="utf-8"?>
<p:tagLst xmlns:p="http://schemas.openxmlformats.org/presentationml/2006/main">
  <p:tag name="AS_UNIQUEID" val="321"/>
</p:tagLst>
</file>

<file path=ppt/tags/tag227.xml><?xml version="1.0" encoding="utf-8"?>
<p:tagLst xmlns:p="http://schemas.openxmlformats.org/presentationml/2006/main">
  <p:tag name="AS_UNIQUEID" val="322"/>
</p:tagLst>
</file>

<file path=ppt/tags/tag228.xml><?xml version="1.0" encoding="utf-8"?>
<p:tagLst xmlns:p="http://schemas.openxmlformats.org/presentationml/2006/main">
  <p:tag name="AS_UNIQUEID" val="323"/>
</p:tagLst>
</file>

<file path=ppt/tags/tag229.xml><?xml version="1.0" encoding="utf-8"?>
<p:tagLst xmlns:p="http://schemas.openxmlformats.org/presentationml/2006/main">
  <p:tag name="AS_UNIQUEID" val="8"/>
</p:tagLst>
</file>

<file path=ppt/tags/tag23.xml><?xml version="1.0" encoding="utf-8"?>
<p:tagLst xmlns:p="http://schemas.openxmlformats.org/presentationml/2006/main">
  <p:tag name="AS_UNIQUEID" val="33"/>
</p:tagLst>
</file>

<file path=ppt/tags/tag230.xml><?xml version="1.0" encoding="utf-8"?>
<p:tagLst xmlns:p="http://schemas.openxmlformats.org/presentationml/2006/main">
  <p:tag name="AS_UNIQUEID" val="325"/>
</p:tagLst>
</file>

<file path=ppt/tags/tag231.xml><?xml version="1.0" encoding="utf-8"?>
<p:tagLst xmlns:p="http://schemas.openxmlformats.org/presentationml/2006/main">
  <p:tag name="AS_UNIQUEID" val="326"/>
</p:tagLst>
</file>

<file path=ppt/tags/tag232.xml><?xml version="1.0" encoding="utf-8"?>
<p:tagLst xmlns:p="http://schemas.openxmlformats.org/presentationml/2006/main">
  <p:tag name="AS_UNIQUEID" val="327"/>
</p:tagLst>
</file>

<file path=ppt/tags/tag233.xml><?xml version="1.0" encoding="utf-8"?>
<p:tagLst xmlns:p="http://schemas.openxmlformats.org/presentationml/2006/main">
  <p:tag name="AS_UNIQUEID" val="328"/>
</p:tagLst>
</file>

<file path=ppt/tags/tag234.xml><?xml version="1.0" encoding="utf-8"?>
<p:tagLst xmlns:p="http://schemas.openxmlformats.org/presentationml/2006/main">
  <p:tag name="AS_UNIQUEID" val="329"/>
</p:tagLst>
</file>

<file path=ppt/tags/tag235.xml><?xml version="1.0" encoding="utf-8"?>
<p:tagLst xmlns:p="http://schemas.openxmlformats.org/presentationml/2006/main">
  <p:tag name="AS_UNIQUEID" val="330"/>
</p:tagLst>
</file>

<file path=ppt/tags/tag236.xml><?xml version="1.0" encoding="utf-8"?>
<p:tagLst xmlns:p="http://schemas.openxmlformats.org/presentationml/2006/main">
  <p:tag name="AS_UNIQUEID" val="331"/>
</p:tagLst>
</file>

<file path=ppt/tags/tag237.xml><?xml version="1.0" encoding="utf-8"?>
<p:tagLst xmlns:p="http://schemas.openxmlformats.org/presentationml/2006/main">
  <p:tag name="AS_UNIQUEID" val="332"/>
</p:tagLst>
</file>

<file path=ppt/tags/tag238.xml><?xml version="1.0" encoding="utf-8"?>
<p:tagLst xmlns:p="http://schemas.openxmlformats.org/presentationml/2006/main">
  <p:tag name="AS_UNIQUEID" val="333"/>
</p:tagLst>
</file>

<file path=ppt/tags/tag239.xml><?xml version="1.0" encoding="utf-8"?>
<p:tagLst xmlns:p="http://schemas.openxmlformats.org/presentationml/2006/main">
  <p:tag name="AS_UNIQUEID" val="334"/>
</p:tagLst>
</file>

<file path=ppt/tags/tag24.xml><?xml version="1.0" encoding="utf-8"?>
<p:tagLst xmlns:p="http://schemas.openxmlformats.org/presentationml/2006/main">
  <p:tag name="AS_UNIQUEID" val="34"/>
</p:tagLst>
</file>

<file path=ppt/tags/tag240.xml><?xml version="1.0" encoding="utf-8"?>
<p:tagLst xmlns:p="http://schemas.openxmlformats.org/presentationml/2006/main">
  <p:tag name="AS_UNIQUEID" val="335"/>
</p:tagLst>
</file>

<file path=ppt/tags/tag241.xml><?xml version="1.0" encoding="utf-8"?>
<p:tagLst xmlns:p="http://schemas.openxmlformats.org/presentationml/2006/main">
  <p:tag name="AS_UNIQUEID" val="336"/>
</p:tagLst>
</file>

<file path=ppt/tags/tag242.xml><?xml version="1.0" encoding="utf-8"?>
<p:tagLst xmlns:p="http://schemas.openxmlformats.org/presentationml/2006/main">
  <p:tag name="AS_UNIQUEID" val="337"/>
</p:tagLst>
</file>

<file path=ppt/tags/tag243.xml><?xml version="1.0" encoding="utf-8"?>
<p:tagLst xmlns:p="http://schemas.openxmlformats.org/presentationml/2006/main">
  <p:tag name="AS_UNIQUEID" val="338"/>
</p:tagLst>
</file>

<file path=ppt/tags/tag244.xml><?xml version="1.0" encoding="utf-8"?>
<p:tagLst xmlns:p="http://schemas.openxmlformats.org/presentationml/2006/main">
  <p:tag name="AS_UNIQUEID" val="339"/>
</p:tagLst>
</file>

<file path=ppt/tags/tag245.xml><?xml version="1.0" encoding="utf-8"?>
<p:tagLst xmlns:p="http://schemas.openxmlformats.org/presentationml/2006/main">
  <p:tag name="AS_UNIQUEID" val="340"/>
</p:tagLst>
</file>

<file path=ppt/tags/tag246.xml><?xml version="1.0" encoding="utf-8"?>
<p:tagLst xmlns:p="http://schemas.openxmlformats.org/presentationml/2006/main">
  <p:tag name="AS_UNIQUEID" val="341"/>
</p:tagLst>
</file>

<file path=ppt/tags/tag247.xml><?xml version="1.0" encoding="utf-8"?>
<p:tagLst xmlns:p="http://schemas.openxmlformats.org/presentationml/2006/main">
  <p:tag name="AS_UNIQUEID" val="342"/>
</p:tagLst>
</file>

<file path=ppt/tags/tag248.xml><?xml version="1.0" encoding="utf-8"?>
<p:tagLst xmlns:p="http://schemas.openxmlformats.org/presentationml/2006/main">
  <p:tag name="AS_UNIQUEID" val="343"/>
</p:tagLst>
</file>

<file path=ppt/tags/tag249.xml><?xml version="1.0" encoding="utf-8"?>
<p:tagLst xmlns:p="http://schemas.openxmlformats.org/presentationml/2006/main">
  <p:tag name="AS_UNIQUEID" val="344"/>
</p:tagLst>
</file>

<file path=ppt/tags/tag25.xml><?xml version="1.0" encoding="utf-8"?>
<p:tagLst xmlns:p="http://schemas.openxmlformats.org/presentationml/2006/main">
  <p:tag name="AS_UNIQUEID" val="35"/>
</p:tagLst>
</file>

<file path=ppt/tags/tag250.xml><?xml version="1.0" encoding="utf-8"?>
<p:tagLst xmlns:p="http://schemas.openxmlformats.org/presentationml/2006/main">
  <p:tag name="AS_UNIQUEID" val="345"/>
</p:tagLst>
</file>

<file path=ppt/tags/tag251.xml><?xml version="1.0" encoding="utf-8"?>
<p:tagLst xmlns:p="http://schemas.openxmlformats.org/presentationml/2006/main">
  <p:tag name="AS_UNIQUEID" val="346"/>
</p:tagLst>
</file>

<file path=ppt/tags/tag252.xml><?xml version="1.0" encoding="utf-8"?>
<p:tagLst xmlns:p="http://schemas.openxmlformats.org/presentationml/2006/main">
  <p:tag name="AS_UNIQUEID" val="347"/>
</p:tagLst>
</file>

<file path=ppt/tags/tag253.xml><?xml version="1.0" encoding="utf-8"?>
<p:tagLst xmlns:p="http://schemas.openxmlformats.org/presentationml/2006/main">
  <p:tag name="AS_UNIQUEID" val="348"/>
</p:tagLst>
</file>

<file path=ppt/tags/tag254.xml><?xml version="1.0" encoding="utf-8"?>
<p:tagLst xmlns:p="http://schemas.openxmlformats.org/presentationml/2006/main">
  <p:tag name="AS_UNIQUEID" val="349"/>
</p:tagLst>
</file>

<file path=ppt/tags/tag255.xml><?xml version="1.0" encoding="utf-8"?>
<p:tagLst xmlns:p="http://schemas.openxmlformats.org/presentationml/2006/main">
  <p:tag name="AS_UNIQUEID" val="350"/>
</p:tagLst>
</file>

<file path=ppt/tags/tag256.xml><?xml version="1.0" encoding="utf-8"?>
<p:tagLst xmlns:p="http://schemas.openxmlformats.org/presentationml/2006/main">
  <p:tag name="AS_UNIQUEID" val="351"/>
</p:tagLst>
</file>

<file path=ppt/tags/tag257.xml><?xml version="1.0" encoding="utf-8"?>
<p:tagLst xmlns:p="http://schemas.openxmlformats.org/presentationml/2006/main">
  <p:tag name="AS_UNIQUEID" val="352"/>
</p:tagLst>
</file>

<file path=ppt/tags/tag258.xml><?xml version="1.0" encoding="utf-8"?>
<p:tagLst xmlns:p="http://schemas.openxmlformats.org/presentationml/2006/main">
  <p:tag name="AS_UNIQUEID" val="353"/>
</p:tagLst>
</file>

<file path=ppt/tags/tag259.xml><?xml version="1.0" encoding="utf-8"?>
<p:tagLst xmlns:p="http://schemas.openxmlformats.org/presentationml/2006/main">
  <p:tag name="AS_UNIQUEID" val="354"/>
</p:tagLst>
</file>

<file path=ppt/tags/tag26.xml><?xml version="1.0" encoding="utf-8"?>
<p:tagLst xmlns:p="http://schemas.openxmlformats.org/presentationml/2006/main">
  <p:tag name="AS_UNIQUEID" val="36"/>
</p:tagLst>
</file>

<file path=ppt/tags/tag260.xml><?xml version="1.0" encoding="utf-8"?>
<p:tagLst xmlns:p="http://schemas.openxmlformats.org/presentationml/2006/main">
  <p:tag name="AS_UNIQUEID" val="355"/>
</p:tagLst>
</file>

<file path=ppt/tags/tag261.xml><?xml version="1.0" encoding="utf-8"?>
<p:tagLst xmlns:p="http://schemas.openxmlformats.org/presentationml/2006/main">
  <p:tag name="AS_UNIQUEID" val="356"/>
</p:tagLst>
</file>

<file path=ppt/tags/tag262.xml><?xml version="1.0" encoding="utf-8"?>
<p:tagLst xmlns:p="http://schemas.openxmlformats.org/presentationml/2006/main">
  <p:tag name="AS_UNIQUEID" val="357"/>
</p:tagLst>
</file>

<file path=ppt/tags/tag263.xml><?xml version="1.0" encoding="utf-8"?>
<p:tagLst xmlns:p="http://schemas.openxmlformats.org/presentationml/2006/main">
  <p:tag name="AS_UNIQUEID" val="358"/>
</p:tagLst>
</file>

<file path=ppt/tags/tag264.xml><?xml version="1.0" encoding="utf-8"?>
<p:tagLst xmlns:p="http://schemas.openxmlformats.org/presentationml/2006/main">
  <p:tag name="AS_UNIQUEID" val="359"/>
</p:tagLst>
</file>

<file path=ppt/tags/tag265.xml><?xml version="1.0" encoding="utf-8"?>
<p:tagLst xmlns:p="http://schemas.openxmlformats.org/presentationml/2006/main">
  <p:tag name="AS_UNIQUEID" val="360"/>
</p:tagLst>
</file>

<file path=ppt/tags/tag266.xml><?xml version="1.0" encoding="utf-8"?>
<p:tagLst xmlns:p="http://schemas.openxmlformats.org/presentationml/2006/main">
  <p:tag name="AS_UNIQUEID" val="361"/>
</p:tagLst>
</file>

<file path=ppt/tags/tag267.xml><?xml version="1.0" encoding="utf-8"?>
<p:tagLst xmlns:p="http://schemas.openxmlformats.org/presentationml/2006/main">
  <p:tag name="AS_UNIQUEID" val="362"/>
</p:tagLst>
</file>

<file path=ppt/tags/tag268.xml><?xml version="1.0" encoding="utf-8"?>
<p:tagLst xmlns:p="http://schemas.openxmlformats.org/presentationml/2006/main">
  <p:tag name="AS_UNIQUEID" val="363"/>
</p:tagLst>
</file>

<file path=ppt/tags/tag269.xml><?xml version="1.0" encoding="utf-8"?>
<p:tagLst xmlns:p="http://schemas.openxmlformats.org/presentationml/2006/main">
  <p:tag name="AS_UNIQUEID" val="364"/>
</p:tagLst>
</file>

<file path=ppt/tags/tag27.xml><?xml version="1.0" encoding="utf-8"?>
<p:tagLst xmlns:p="http://schemas.openxmlformats.org/presentationml/2006/main">
  <p:tag name="AS_UNIQUEID" val="37"/>
</p:tagLst>
</file>

<file path=ppt/tags/tag270.xml><?xml version="1.0" encoding="utf-8"?>
<p:tagLst xmlns:p="http://schemas.openxmlformats.org/presentationml/2006/main">
  <p:tag name="AS_UNIQUEID" val="365"/>
</p:tagLst>
</file>

<file path=ppt/tags/tag271.xml><?xml version="1.0" encoding="utf-8"?>
<p:tagLst xmlns:p="http://schemas.openxmlformats.org/presentationml/2006/main">
  <p:tag name="AS_UNIQUEID" val="366"/>
</p:tagLst>
</file>

<file path=ppt/tags/tag272.xml><?xml version="1.0" encoding="utf-8"?>
<p:tagLst xmlns:p="http://schemas.openxmlformats.org/presentationml/2006/main">
  <p:tag name="AS_UNIQUEID" val="367"/>
</p:tagLst>
</file>

<file path=ppt/tags/tag273.xml><?xml version="1.0" encoding="utf-8"?>
<p:tagLst xmlns:p="http://schemas.openxmlformats.org/presentationml/2006/main">
  <p:tag name="AS_UNIQUEID" val="368"/>
</p:tagLst>
</file>

<file path=ppt/tags/tag274.xml><?xml version="1.0" encoding="utf-8"?>
<p:tagLst xmlns:p="http://schemas.openxmlformats.org/presentationml/2006/main">
  <p:tag name="AS_UNIQUEID" val="369"/>
</p:tagLst>
</file>

<file path=ppt/tags/tag275.xml><?xml version="1.0" encoding="utf-8"?>
<p:tagLst xmlns:p="http://schemas.openxmlformats.org/presentationml/2006/main">
  <p:tag name="AS_UNIQUEID" val="370"/>
</p:tagLst>
</file>

<file path=ppt/tags/tag276.xml><?xml version="1.0" encoding="utf-8"?>
<p:tagLst xmlns:p="http://schemas.openxmlformats.org/presentationml/2006/main">
  <p:tag name="AS_UNIQUEID" val="371"/>
</p:tagLst>
</file>

<file path=ppt/tags/tag277.xml><?xml version="1.0" encoding="utf-8"?>
<p:tagLst xmlns:p="http://schemas.openxmlformats.org/presentationml/2006/main">
  <p:tag name="AS_UNIQUEID" val="372"/>
</p:tagLst>
</file>

<file path=ppt/tags/tag278.xml><?xml version="1.0" encoding="utf-8"?>
<p:tagLst xmlns:p="http://schemas.openxmlformats.org/presentationml/2006/main">
  <p:tag name="AS_UNIQUEID" val="373"/>
</p:tagLst>
</file>

<file path=ppt/tags/tag279.xml><?xml version="1.0" encoding="utf-8"?>
<p:tagLst xmlns:p="http://schemas.openxmlformats.org/presentationml/2006/main">
  <p:tag name="AS_UNIQUEID" val="374"/>
</p:tagLst>
</file>

<file path=ppt/tags/tag28.xml><?xml version="1.0" encoding="utf-8"?>
<p:tagLst xmlns:p="http://schemas.openxmlformats.org/presentationml/2006/main">
  <p:tag name="AS_UNIQUEID" val="39"/>
</p:tagLst>
</file>

<file path=ppt/tags/tag280.xml><?xml version="1.0" encoding="utf-8"?>
<p:tagLst xmlns:p="http://schemas.openxmlformats.org/presentationml/2006/main">
  <p:tag name="AS_UNIQUEID" val="375"/>
</p:tagLst>
</file>

<file path=ppt/tags/tag281.xml><?xml version="1.0" encoding="utf-8"?>
<p:tagLst xmlns:p="http://schemas.openxmlformats.org/presentationml/2006/main">
  <p:tag name="AS_UNIQUEID" val="376"/>
</p:tagLst>
</file>

<file path=ppt/tags/tag282.xml><?xml version="1.0" encoding="utf-8"?>
<p:tagLst xmlns:p="http://schemas.openxmlformats.org/presentationml/2006/main">
  <p:tag name="AS_UNIQUEID" val="377"/>
</p:tagLst>
</file>

<file path=ppt/tags/tag283.xml><?xml version="1.0" encoding="utf-8"?>
<p:tagLst xmlns:p="http://schemas.openxmlformats.org/presentationml/2006/main">
  <p:tag name="AS_UNIQUEID" val="378"/>
</p:tagLst>
</file>

<file path=ppt/tags/tag284.xml><?xml version="1.0" encoding="utf-8"?>
<p:tagLst xmlns:p="http://schemas.openxmlformats.org/presentationml/2006/main">
  <p:tag name="AS_UNIQUEID" val="379"/>
</p:tagLst>
</file>

<file path=ppt/tags/tag285.xml><?xml version="1.0" encoding="utf-8"?>
<p:tagLst xmlns:p="http://schemas.openxmlformats.org/presentationml/2006/main">
  <p:tag name="AS_UNIQUEID" val="380"/>
</p:tagLst>
</file>

<file path=ppt/tags/tag286.xml><?xml version="1.0" encoding="utf-8"?>
<p:tagLst xmlns:p="http://schemas.openxmlformats.org/presentationml/2006/main">
  <p:tag name="AS_UNIQUEID" val="381"/>
</p:tagLst>
</file>

<file path=ppt/tags/tag287.xml><?xml version="1.0" encoding="utf-8"?>
<p:tagLst xmlns:p="http://schemas.openxmlformats.org/presentationml/2006/main">
  <p:tag name="AS_UNIQUEID" val="382"/>
</p:tagLst>
</file>

<file path=ppt/tags/tag288.xml><?xml version="1.0" encoding="utf-8"?>
<p:tagLst xmlns:p="http://schemas.openxmlformats.org/presentationml/2006/main">
  <p:tag name="AS_UNIQUEID" val="383"/>
</p:tagLst>
</file>

<file path=ppt/tags/tag289.xml><?xml version="1.0" encoding="utf-8"?>
<p:tagLst xmlns:p="http://schemas.openxmlformats.org/presentationml/2006/main">
  <p:tag name="AS_UNIQUEID" val="384"/>
</p:tagLst>
</file>

<file path=ppt/tags/tag29.xml><?xml version="1.0" encoding="utf-8"?>
<p:tagLst xmlns:p="http://schemas.openxmlformats.org/presentationml/2006/main">
  <p:tag name="AS_UNIQUEID" val="40"/>
</p:tagLst>
</file>

<file path=ppt/tags/tag290.xml><?xml version="1.0" encoding="utf-8"?>
<p:tagLst xmlns:p="http://schemas.openxmlformats.org/presentationml/2006/main">
  <p:tag name="AS_UNIQUEID" val="385"/>
</p:tagLst>
</file>

<file path=ppt/tags/tag291.xml><?xml version="1.0" encoding="utf-8"?>
<p:tagLst xmlns:p="http://schemas.openxmlformats.org/presentationml/2006/main">
  <p:tag name="AS_UNIQUEID" val="386"/>
</p:tagLst>
</file>

<file path=ppt/tags/tag292.xml><?xml version="1.0" encoding="utf-8"?>
<p:tagLst xmlns:p="http://schemas.openxmlformats.org/presentationml/2006/main">
  <p:tag name="AS_UNIQUEID" val="387"/>
</p:tagLst>
</file>

<file path=ppt/tags/tag293.xml><?xml version="1.0" encoding="utf-8"?>
<p:tagLst xmlns:p="http://schemas.openxmlformats.org/presentationml/2006/main">
  <p:tag name="AS_UNIQUEID" val="388"/>
</p:tagLst>
</file>

<file path=ppt/tags/tag294.xml><?xml version="1.0" encoding="utf-8"?>
<p:tagLst xmlns:p="http://schemas.openxmlformats.org/presentationml/2006/main">
  <p:tag name="AS_UNIQUEID" val="389"/>
</p:tagLst>
</file>

<file path=ppt/tags/tag295.xml><?xml version="1.0" encoding="utf-8"?>
<p:tagLst xmlns:p="http://schemas.openxmlformats.org/presentationml/2006/main">
  <p:tag name="AS_UNIQUEID" val="390"/>
</p:tagLst>
</file>

<file path=ppt/tags/tag296.xml><?xml version="1.0" encoding="utf-8"?>
<p:tagLst xmlns:p="http://schemas.openxmlformats.org/presentationml/2006/main">
  <p:tag name="AS_UNIQUEID" val="391"/>
</p:tagLst>
</file>

<file path=ppt/tags/tag297.xml><?xml version="1.0" encoding="utf-8"?>
<p:tagLst xmlns:p="http://schemas.openxmlformats.org/presentationml/2006/main">
  <p:tag name="AS_UNIQUEID" val="392"/>
</p:tagLst>
</file>

<file path=ppt/tags/tag298.xml><?xml version="1.0" encoding="utf-8"?>
<p:tagLst xmlns:p="http://schemas.openxmlformats.org/presentationml/2006/main">
  <p:tag name="AS_UNIQUEID" val="393"/>
</p:tagLst>
</file>

<file path=ppt/tags/tag299.xml><?xml version="1.0" encoding="utf-8"?>
<p:tagLst xmlns:p="http://schemas.openxmlformats.org/presentationml/2006/main">
  <p:tag name="AS_UNIQUEID" val="394"/>
</p:tagLst>
</file>

<file path=ppt/tags/tag3.xml><?xml version="1.0" encoding="utf-8"?>
<p:tagLst xmlns:p="http://schemas.openxmlformats.org/presentationml/2006/main">
  <p:tag name="AS_UNIQUEID" val="12"/>
</p:tagLst>
</file>

<file path=ppt/tags/tag30.xml><?xml version="1.0" encoding="utf-8"?>
<p:tagLst xmlns:p="http://schemas.openxmlformats.org/presentationml/2006/main">
  <p:tag name="AS_UNIQUEID" val="41"/>
</p:tagLst>
</file>

<file path=ppt/tags/tag300.xml><?xml version="1.0" encoding="utf-8"?>
<p:tagLst xmlns:p="http://schemas.openxmlformats.org/presentationml/2006/main">
  <p:tag name="AS_UNIQUEID" val="395"/>
</p:tagLst>
</file>

<file path=ppt/tags/tag301.xml><?xml version="1.0" encoding="utf-8"?>
<p:tagLst xmlns:p="http://schemas.openxmlformats.org/presentationml/2006/main">
  <p:tag name="AS_UNIQUEID" val="396"/>
</p:tagLst>
</file>

<file path=ppt/tags/tag302.xml><?xml version="1.0" encoding="utf-8"?>
<p:tagLst xmlns:p="http://schemas.openxmlformats.org/presentationml/2006/main">
  <p:tag name="AS_UNIQUEID" val="397"/>
</p:tagLst>
</file>

<file path=ppt/tags/tag303.xml><?xml version="1.0" encoding="utf-8"?>
<p:tagLst xmlns:p="http://schemas.openxmlformats.org/presentationml/2006/main">
  <p:tag name="AS_UNIQUEID" val="398"/>
</p:tagLst>
</file>

<file path=ppt/tags/tag304.xml><?xml version="1.0" encoding="utf-8"?>
<p:tagLst xmlns:p="http://schemas.openxmlformats.org/presentationml/2006/main">
  <p:tag name="AS_UNIQUEID" val="399"/>
</p:tagLst>
</file>

<file path=ppt/tags/tag305.xml><?xml version="1.0" encoding="utf-8"?>
<p:tagLst xmlns:p="http://schemas.openxmlformats.org/presentationml/2006/main">
  <p:tag name="AS_UNIQUEID" val="400"/>
</p:tagLst>
</file>

<file path=ppt/tags/tag306.xml><?xml version="1.0" encoding="utf-8"?>
<p:tagLst xmlns:p="http://schemas.openxmlformats.org/presentationml/2006/main">
  <p:tag name="AS_UNIQUEID" val="401"/>
</p:tagLst>
</file>

<file path=ppt/tags/tag307.xml><?xml version="1.0" encoding="utf-8"?>
<p:tagLst xmlns:p="http://schemas.openxmlformats.org/presentationml/2006/main">
  <p:tag name="AS_UNIQUEID" val="402"/>
</p:tagLst>
</file>

<file path=ppt/tags/tag308.xml><?xml version="1.0" encoding="utf-8"?>
<p:tagLst xmlns:p="http://schemas.openxmlformats.org/presentationml/2006/main">
  <p:tag name="AS_UNIQUEID" val="428"/>
</p:tagLst>
</file>

<file path=ppt/tags/tag309.xml><?xml version="1.0" encoding="utf-8"?>
<p:tagLst xmlns:p="http://schemas.openxmlformats.org/presentationml/2006/main">
  <p:tag name="AS_UNIQUEID" val="429"/>
</p:tagLst>
</file>

<file path=ppt/tags/tag31.xml><?xml version="1.0" encoding="utf-8"?>
<p:tagLst xmlns:p="http://schemas.openxmlformats.org/presentationml/2006/main">
  <p:tag name="AS_UNIQUEID" val="42"/>
</p:tagLst>
</file>

<file path=ppt/tags/tag310.xml><?xml version="1.0" encoding="utf-8"?>
<p:tagLst xmlns:p="http://schemas.openxmlformats.org/presentationml/2006/main">
  <p:tag name="AS_UNIQUEID" val="430"/>
</p:tagLst>
</file>

<file path=ppt/tags/tag311.xml><?xml version="1.0" encoding="utf-8"?>
<p:tagLst xmlns:p="http://schemas.openxmlformats.org/presentationml/2006/main">
  <p:tag name="AS_UNIQUEID" val="431"/>
</p:tagLst>
</file>

<file path=ppt/tags/tag312.xml><?xml version="1.0" encoding="utf-8"?>
<p:tagLst xmlns:p="http://schemas.openxmlformats.org/presentationml/2006/main">
  <p:tag name="AS_UNIQUEID" val="432"/>
</p:tagLst>
</file>

<file path=ppt/tags/tag313.xml><?xml version="1.0" encoding="utf-8"?>
<p:tagLst xmlns:p="http://schemas.openxmlformats.org/presentationml/2006/main">
  <p:tag name="AS_UNIQUEID" val="433"/>
</p:tagLst>
</file>

<file path=ppt/tags/tag314.xml><?xml version="1.0" encoding="utf-8"?>
<p:tagLst xmlns:p="http://schemas.openxmlformats.org/presentationml/2006/main">
  <p:tag name="AS_UNIQUEID" val="434"/>
</p:tagLst>
</file>

<file path=ppt/tags/tag315.xml><?xml version="1.0" encoding="utf-8"?>
<p:tagLst xmlns:p="http://schemas.openxmlformats.org/presentationml/2006/main">
  <p:tag name="AS_UNIQUEID" val="435"/>
</p:tagLst>
</file>

<file path=ppt/tags/tag316.xml><?xml version="1.0" encoding="utf-8"?>
<p:tagLst xmlns:p="http://schemas.openxmlformats.org/presentationml/2006/main">
  <p:tag name="AS_UNIQUEID" val="436"/>
</p:tagLst>
</file>

<file path=ppt/tags/tag317.xml><?xml version="1.0" encoding="utf-8"?>
<p:tagLst xmlns:p="http://schemas.openxmlformats.org/presentationml/2006/main">
  <p:tag name="AS_UNIQUEID" val="437"/>
</p:tagLst>
</file>

<file path=ppt/tags/tag318.xml><?xml version="1.0" encoding="utf-8"?>
<p:tagLst xmlns:p="http://schemas.openxmlformats.org/presentationml/2006/main">
  <p:tag name="AS_UNIQUEID" val="438"/>
</p:tagLst>
</file>

<file path=ppt/tags/tag319.xml><?xml version="1.0" encoding="utf-8"?>
<p:tagLst xmlns:p="http://schemas.openxmlformats.org/presentationml/2006/main">
  <p:tag name="AS_UNIQUEID" val="439"/>
</p:tagLst>
</file>

<file path=ppt/tags/tag32.xml><?xml version="1.0" encoding="utf-8"?>
<p:tagLst xmlns:p="http://schemas.openxmlformats.org/presentationml/2006/main">
  <p:tag name="AS_UNIQUEID" val="43"/>
</p:tagLst>
</file>

<file path=ppt/tags/tag320.xml><?xml version="1.0" encoding="utf-8"?>
<p:tagLst xmlns:p="http://schemas.openxmlformats.org/presentationml/2006/main">
  <p:tag name="AS_UNIQUEID" val="440"/>
</p:tagLst>
</file>

<file path=ppt/tags/tag321.xml><?xml version="1.0" encoding="utf-8"?>
<p:tagLst xmlns:p="http://schemas.openxmlformats.org/presentationml/2006/main">
  <p:tag name="AS_UNIQUEID" val="441"/>
</p:tagLst>
</file>

<file path=ppt/tags/tag322.xml><?xml version="1.0" encoding="utf-8"?>
<p:tagLst xmlns:p="http://schemas.openxmlformats.org/presentationml/2006/main">
  <p:tag name="AS_UNIQUEID" val="8"/>
</p:tagLst>
</file>

<file path=ppt/tags/tag323.xml><?xml version="1.0" encoding="utf-8"?>
<p:tagLst xmlns:p="http://schemas.openxmlformats.org/presentationml/2006/main">
  <p:tag name="AS_UNIQUEID" val="443"/>
</p:tagLst>
</file>

<file path=ppt/tags/tag324.xml><?xml version="1.0" encoding="utf-8"?>
<p:tagLst xmlns:p="http://schemas.openxmlformats.org/presentationml/2006/main">
  <p:tag name="AS_UNIQUEID" val="444"/>
</p:tagLst>
</file>

<file path=ppt/tags/tag325.xml><?xml version="1.0" encoding="utf-8"?>
<p:tagLst xmlns:p="http://schemas.openxmlformats.org/presentationml/2006/main">
  <p:tag name="AS_UNIQUEID" val="445"/>
</p:tagLst>
</file>

<file path=ppt/tags/tag326.xml><?xml version="1.0" encoding="utf-8"?>
<p:tagLst xmlns:p="http://schemas.openxmlformats.org/presentationml/2006/main">
  <p:tag name="AS_UNIQUEID" val="446"/>
</p:tagLst>
</file>

<file path=ppt/tags/tag327.xml><?xml version="1.0" encoding="utf-8"?>
<p:tagLst xmlns:p="http://schemas.openxmlformats.org/presentationml/2006/main">
  <p:tag name="AS_UNIQUEID" val="447"/>
</p:tagLst>
</file>

<file path=ppt/tags/tag328.xml><?xml version="1.0" encoding="utf-8"?>
<p:tagLst xmlns:p="http://schemas.openxmlformats.org/presentationml/2006/main">
  <p:tag name="AS_UNIQUEID" val="449"/>
</p:tagLst>
</file>

<file path=ppt/tags/tag329.xml><?xml version="1.0" encoding="utf-8"?>
<p:tagLst xmlns:p="http://schemas.openxmlformats.org/presentationml/2006/main">
  <p:tag name="AS_UNIQUEID" val="450"/>
</p:tagLst>
</file>

<file path=ppt/tags/tag33.xml><?xml version="1.0" encoding="utf-8"?>
<p:tagLst xmlns:p="http://schemas.openxmlformats.org/presentationml/2006/main">
  <p:tag name="AS_UNIQUEID" val="45"/>
</p:tagLst>
</file>

<file path=ppt/tags/tag330.xml><?xml version="1.0" encoding="utf-8"?>
<p:tagLst xmlns:p="http://schemas.openxmlformats.org/presentationml/2006/main">
  <p:tag name="AS_UNIQUEID" val="451"/>
</p:tagLst>
</file>

<file path=ppt/tags/tag331.xml><?xml version="1.0" encoding="utf-8"?>
<p:tagLst xmlns:p="http://schemas.openxmlformats.org/presentationml/2006/main">
  <p:tag name="AS_UNIQUEID" val="452"/>
</p:tagLst>
</file>

<file path=ppt/tags/tag332.xml><?xml version="1.0" encoding="utf-8"?>
<p:tagLst xmlns:p="http://schemas.openxmlformats.org/presentationml/2006/main">
  <p:tag name="AS_UNIQUEID" val="453"/>
</p:tagLst>
</file>

<file path=ppt/tags/tag333.xml><?xml version="1.0" encoding="utf-8"?>
<p:tagLst xmlns:p="http://schemas.openxmlformats.org/presentationml/2006/main">
  <p:tag name="AS_UNIQUEID" val="454"/>
</p:tagLst>
</file>

<file path=ppt/tags/tag334.xml><?xml version="1.0" encoding="utf-8"?>
<p:tagLst xmlns:p="http://schemas.openxmlformats.org/presentationml/2006/main">
  <p:tag name="AS_UNIQUEID" val="455"/>
</p:tagLst>
</file>

<file path=ppt/tags/tag335.xml><?xml version="1.0" encoding="utf-8"?>
<p:tagLst xmlns:p="http://schemas.openxmlformats.org/presentationml/2006/main">
  <p:tag name="AS_UNIQUEID" val="456"/>
</p:tagLst>
</file>

<file path=ppt/tags/tag336.xml><?xml version="1.0" encoding="utf-8"?>
<p:tagLst xmlns:p="http://schemas.openxmlformats.org/presentationml/2006/main">
  <p:tag name="AS_UNIQUEID" val="458"/>
</p:tagLst>
</file>

<file path=ppt/tags/tag337.xml><?xml version="1.0" encoding="utf-8"?>
<p:tagLst xmlns:p="http://schemas.openxmlformats.org/presentationml/2006/main">
  <p:tag name="AS_UNIQUEID" val="459"/>
</p:tagLst>
</file>

<file path=ppt/tags/tag338.xml><?xml version="1.0" encoding="utf-8"?>
<p:tagLst xmlns:p="http://schemas.openxmlformats.org/presentationml/2006/main">
  <p:tag name="AS_UNIQUEID" val="460"/>
</p:tagLst>
</file>

<file path=ppt/tags/tag339.xml><?xml version="1.0" encoding="utf-8"?>
<p:tagLst xmlns:p="http://schemas.openxmlformats.org/presentationml/2006/main">
  <p:tag name="AS_UNIQUEID" val="461"/>
</p:tagLst>
</file>

<file path=ppt/tags/tag34.xml><?xml version="1.0" encoding="utf-8"?>
<p:tagLst xmlns:p="http://schemas.openxmlformats.org/presentationml/2006/main">
  <p:tag name="AS_UNIQUEID" val="46"/>
</p:tagLst>
</file>

<file path=ppt/tags/tag340.xml><?xml version="1.0" encoding="utf-8"?>
<p:tagLst xmlns:p="http://schemas.openxmlformats.org/presentationml/2006/main">
  <p:tag name="AS_UNIQUEID" val="462"/>
</p:tagLst>
</file>

<file path=ppt/tags/tag341.xml><?xml version="1.0" encoding="utf-8"?>
<p:tagLst xmlns:p="http://schemas.openxmlformats.org/presentationml/2006/main">
  <p:tag name="AS_UNIQUEID" val="463"/>
</p:tagLst>
</file>

<file path=ppt/tags/tag342.xml><?xml version="1.0" encoding="utf-8"?>
<p:tagLst xmlns:p="http://schemas.openxmlformats.org/presentationml/2006/main">
  <p:tag name="AS_UNIQUEID" val="465"/>
</p:tagLst>
</file>

<file path=ppt/tags/tag343.xml><?xml version="1.0" encoding="utf-8"?>
<p:tagLst xmlns:p="http://schemas.openxmlformats.org/presentationml/2006/main">
  <p:tag name="AS_UNIQUEID" val="466"/>
</p:tagLst>
</file>

<file path=ppt/tags/tag344.xml><?xml version="1.0" encoding="utf-8"?>
<p:tagLst xmlns:p="http://schemas.openxmlformats.org/presentationml/2006/main">
  <p:tag name="AS_UNIQUEID" val="467"/>
</p:tagLst>
</file>

<file path=ppt/tags/tag345.xml><?xml version="1.0" encoding="utf-8"?>
<p:tagLst xmlns:p="http://schemas.openxmlformats.org/presentationml/2006/main">
  <p:tag name="AS_UNIQUEID" val="468"/>
</p:tagLst>
</file>

<file path=ppt/tags/tag346.xml><?xml version="1.0" encoding="utf-8"?>
<p:tagLst xmlns:p="http://schemas.openxmlformats.org/presentationml/2006/main">
  <p:tag name="AS_UNIQUEID" val="469"/>
</p:tagLst>
</file>

<file path=ppt/tags/tag347.xml><?xml version="1.0" encoding="utf-8"?>
<p:tagLst xmlns:p="http://schemas.openxmlformats.org/presentationml/2006/main">
  <p:tag name="AS_UNIQUEID" val="470"/>
</p:tagLst>
</file>

<file path=ppt/tags/tag348.xml><?xml version="1.0" encoding="utf-8"?>
<p:tagLst xmlns:p="http://schemas.openxmlformats.org/presentationml/2006/main">
  <p:tag name="AS_UNIQUEID" val="471"/>
</p:tagLst>
</file>

<file path=ppt/tags/tag349.xml><?xml version="1.0" encoding="utf-8"?>
<p:tagLst xmlns:p="http://schemas.openxmlformats.org/presentationml/2006/main">
  <p:tag name="AS_UNIQUEID" val="472"/>
</p:tagLst>
</file>

<file path=ppt/tags/tag35.xml><?xml version="1.0" encoding="utf-8"?>
<p:tagLst xmlns:p="http://schemas.openxmlformats.org/presentationml/2006/main">
  <p:tag name="AS_UNIQUEID" val="47"/>
</p:tagLst>
</file>

<file path=ppt/tags/tag350.xml><?xml version="1.0" encoding="utf-8"?>
<p:tagLst xmlns:p="http://schemas.openxmlformats.org/presentationml/2006/main">
  <p:tag name="AS_UNIQUEID" val="473"/>
</p:tagLst>
</file>

<file path=ppt/tags/tag351.xml><?xml version="1.0" encoding="utf-8"?>
<p:tagLst xmlns:p="http://schemas.openxmlformats.org/presentationml/2006/main">
  <p:tag name="AS_UNIQUEID" val="474"/>
</p:tagLst>
</file>

<file path=ppt/tags/tag352.xml><?xml version="1.0" encoding="utf-8"?>
<p:tagLst xmlns:p="http://schemas.openxmlformats.org/presentationml/2006/main">
  <p:tag name="AS_UNIQUEID" val="476"/>
</p:tagLst>
</file>

<file path=ppt/tags/tag353.xml><?xml version="1.0" encoding="utf-8"?>
<p:tagLst xmlns:p="http://schemas.openxmlformats.org/presentationml/2006/main">
  <p:tag name="AS_UNIQUEID" val="477"/>
</p:tagLst>
</file>

<file path=ppt/tags/tag354.xml><?xml version="1.0" encoding="utf-8"?>
<p:tagLst xmlns:p="http://schemas.openxmlformats.org/presentationml/2006/main">
  <p:tag name="AS_UNIQUEID" val="478"/>
</p:tagLst>
</file>

<file path=ppt/tags/tag355.xml><?xml version="1.0" encoding="utf-8"?>
<p:tagLst xmlns:p="http://schemas.openxmlformats.org/presentationml/2006/main">
  <p:tag name="AS_UNIQUEID" val="479"/>
</p:tagLst>
</file>

<file path=ppt/tags/tag356.xml><?xml version="1.0" encoding="utf-8"?>
<p:tagLst xmlns:p="http://schemas.openxmlformats.org/presentationml/2006/main">
  <p:tag name="AS_UNIQUEID" val="480"/>
</p:tagLst>
</file>

<file path=ppt/tags/tag357.xml><?xml version="1.0" encoding="utf-8"?>
<p:tagLst xmlns:p="http://schemas.openxmlformats.org/presentationml/2006/main">
  <p:tag name="AS_UNIQUEID" val="481"/>
</p:tagLst>
</file>

<file path=ppt/tags/tag358.xml><?xml version="1.0" encoding="utf-8"?>
<p:tagLst xmlns:p="http://schemas.openxmlformats.org/presentationml/2006/main">
  <p:tag name="AS_UNIQUEID" val="482"/>
</p:tagLst>
</file>

<file path=ppt/tags/tag359.xml><?xml version="1.0" encoding="utf-8"?>
<p:tagLst xmlns:p="http://schemas.openxmlformats.org/presentationml/2006/main">
  <p:tag name="AS_UNIQUEID" val="484"/>
</p:tagLst>
</file>

<file path=ppt/tags/tag36.xml><?xml version="1.0" encoding="utf-8"?>
<p:tagLst xmlns:p="http://schemas.openxmlformats.org/presentationml/2006/main">
  <p:tag name="AS_UNIQUEID" val="48"/>
</p:tagLst>
</file>

<file path=ppt/tags/tag360.xml><?xml version="1.0" encoding="utf-8"?>
<p:tagLst xmlns:p="http://schemas.openxmlformats.org/presentationml/2006/main">
  <p:tag name="AS_UNIQUEID" val="485"/>
</p:tagLst>
</file>

<file path=ppt/tags/tag361.xml><?xml version="1.0" encoding="utf-8"?>
<p:tagLst xmlns:p="http://schemas.openxmlformats.org/presentationml/2006/main">
  <p:tag name="AS_UNIQUEID" val="486"/>
</p:tagLst>
</file>

<file path=ppt/tags/tag362.xml><?xml version="1.0" encoding="utf-8"?>
<p:tagLst xmlns:p="http://schemas.openxmlformats.org/presentationml/2006/main">
  <p:tag name="AS_UNIQUEID" val="487"/>
</p:tagLst>
</file>

<file path=ppt/tags/tag363.xml><?xml version="1.0" encoding="utf-8"?>
<p:tagLst xmlns:p="http://schemas.openxmlformats.org/presentationml/2006/main">
  <p:tag name="AS_UNIQUEID" val="489"/>
</p:tagLst>
</file>

<file path=ppt/tags/tag364.xml><?xml version="1.0" encoding="utf-8"?>
<p:tagLst xmlns:p="http://schemas.openxmlformats.org/presentationml/2006/main">
  <p:tag name="AS_UNIQUEID" val="491"/>
</p:tagLst>
</file>

<file path=ppt/tags/tag365.xml><?xml version="1.0" encoding="utf-8"?>
<p:tagLst xmlns:p="http://schemas.openxmlformats.org/presentationml/2006/main">
  <p:tag name="AS_UNIQUEID" val="493"/>
</p:tagLst>
</file>

<file path=ppt/tags/tag366.xml><?xml version="1.0" encoding="utf-8"?>
<p:tagLst xmlns:p="http://schemas.openxmlformats.org/presentationml/2006/main">
  <p:tag name="AS_UNIQUEID" val="494"/>
</p:tagLst>
</file>

<file path=ppt/tags/tag367.xml><?xml version="1.0" encoding="utf-8"?>
<p:tagLst xmlns:p="http://schemas.openxmlformats.org/presentationml/2006/main">
  <p:tag name="AS_UNIQUEID" val="495"/>
</p:tagLst>
</file>

<file path=ppt/tags/tag368.xml><?xml version="1.0" encoding="utf-8"?>
<p:tagLst xmlns:p="http://schemas.openxmlformats.org/presentationml/2006/main">
  <p:tag name="AS_UNIQUEID" val="496"/>
</p:tagLst>
</file>

<file path=ppt/tags/tag369.xml><?xml version="1.0" encoding="utf-8"?>
<p:tagLst xmlns:p="http://schemas.openxmlformats.org/presentationml/2006/main">
  <p:tag name="AS_UNIQUEID" val="498"/>
</p:tagLst>
</file>

<file path=ppt/tags/tag37.xml><?xml version="1.0" encoding="utf-8"?>
<p:tagLst xmlns:p="http://schemas.openxmlformats.org/presentationml/2006/main">
  <p:tag name="AS_UNIQUEID" val="49"/>
</p:tagLst>
</file>

<file path=ppt/tags/tag370.xml><?xml version="1.0" encoding="utf-8"?>
<p:tagLst xmlns:p="http://schemas.openxmlformats.org/presentationml/2006/main">
  <p:tag name="AS_UNIQUEID" val="499"/>
</p:tagLst>
</file>

<file path=ppt/tags/tag371.xml><?xml version="1.0" encoding="utf-8"?>
<p:tagLst xmlns:p="http://schemas.openxmlformats.org/presentationml/2006/main">
  <p:tag name="AS_UNIQUEID" val="500"/>
</p:tagLst>
</file>

<file path=ppt/tags/tag372.xml><?xml version="1.0" encoding="utf-8"?>
<p:tagLst xmlns:p="http://schemas.openxmlformats.org/presentationml/2006/main">
  <p:tag name="AS_UNIQUEID" val="501"/>
</p:tagLst>
</file>

<file path=ppt/tags/tag373.xml><?xml version="1.0" encoding="utf-8"?>
<p:tagLst xmlns:p="http://schemas.openxmlformats.org/presentationml/2006/main">
  <p:tag name="AS_UNIQUEID" val="502"/>
</p:tagLst>
</file>

<file path=ppt/tags/tag374.xml><?xml version="1.0" encoding="utf-8"?>
<p:tagLst xmlns:p="http://schemas.openxmlformats.org/presentationml/2006/main">
  <p:tag name="AS_UNIQUEID" val="503"/>
</p:tagLst>
</file>

<file path=ppt/tags/tag375.xml><?xml version="1.0" encoding="utf-8"?>
<p:tagLst xmlns:p="http://schemas.openxmlformats.org/presentationml/2006/main">
  <p:tag name="AS_UNIQUEID" val="505"/>
</p:tagLst>
</file>

<file path=ppt/tags/tag376.xml><?xml version="1.0" encoding="utf-8"?>
<p:tagLst xmlns:p="http://schemas.openxmlformats.org/presentationml/2006/main">
  <p:tag name="AS_UNIQUEID" val="506"/>
</p:tagLst>
</file>

<file path=ppt/tags/tag377.xml><?xml version="1.0" encoding="utf-8"?>
<p:tagLst xmlns:p="http://schemas.openxmlformats.org/presentationml/2006/main">
  <p:tag name="AS_UNIQUEID" val="507"/>
</p:tagLst>
</file>

<file path=ppt/tags/tag378.xml><?xml version="1.0" encoding="utf-8"?>
<p:tagLst xmlns:p="http://schemas.openxmlformats.org/presentationml/2006/main">
  <p:tag name="AS_UNIQUEID" val="508"/>
</p:tagLst>
</file>

<file path=ppt/tags/tag379.xml><?xml version="1.0" encoding="utf-8"?>
<p:tagLst xmlns:p="http://schemas.openxmlformats.org/presentationml/2006/main">
  <p:tag name="AS_UNIQUEID" val="509"/>
</p:tagLst>
</file>

<file path=ppt/tags/tag38.xml><?xml version="1.0" encoding="utf-8"?>
<p:tagLst xmlns:p="http://schemas.openxmlformats.org/presentationml/2006/main">
  <p:tag name="AS_UNIQUEID" val="50"/>
</p:tagLst>
</file>

<file path=ppt/tags/tag380.xml><?xml version="1.0" encoding="utf-8"?>
<p:tagLst xmlns:p="http://schemas.openxmlformats.org/presentationml/2006/main">
  <p:tag name="AS_UNIQUEID" val="510"/>
</p:tagLst>
</file>

<file path=ppt/tags/tag381.xml><?xml version="1.0" encoding="utf-8"?>
<p:tagLst xmlns:p="http://schemas.openxmlformats.org/presentationml/2006/main">
  <p:tag name="AS_UNIQUEID" val="511"/>
</p:tagLst>
</file>

<file path=ppt/tags/tag382.xml><?xml version="1.0" encoding="utf-8"?>
<p:tagLst xmlns:p="http://schemas.openxmlformats.org/presentationml/2006/main">
  <p:tag name="AS_UNIQUEID" val="512"/>
</p:tagLst>
</file>

<file path=ppt/tags/tag383.xml><?xml version="1.0" encoding="utf-8"?>
<p:tagLst xmlns:p="http://schemas.openxmlformats.org/presentationml/2006/main">
  <p:tag name="AS_UNIQUEID" val="513"/>
</p:tagLst>
</file>

<file path=ppt/tags/tag384.xml><?xml version="1.0" encoding="utf-8"?>
<p:tagLst xmlns:p="http://schemas.openxmlformats.org/presentationml/2006/main">
  <p:tag name="AS_UNIQUEID" val="514"/>
</p:tagLst>
</file>

<file path=ppt/tags/tag385.xml><?xml version="1.0" encoding="utf-8"?>
<p:tagLst xmlns:p="http://schemas.openxmlformats.org/presentationml/2006/main">
  <p:tag name="AS_UNIQUEID" val="515"/>
</p:tagLst>
</file>

<file path=ppt/tags/tag386.xml><?xml version="1.0" encoding="utf-8"?>
<p:tagLst xmlns:p="http://schemas.openxmlformats.org/presentationml/2006/main">
  <p:tag name="AS_UNIQUEID" val="516"/>
</p:tagLst>
</file>

<file path=ppt/tags/tag387.xml><?xml version="1.0" encoding="utf-8"?>
<p:tagLst xmlns:p="http://schemas.openxmlformats.org/presentationml/2006/main">
  <p:tag name="AS_UNIQUEID" val="517"/>
</p:tagLst>
</file>

<file path=ppt/tags/tag388.xml><?xml version="1.0" encoding="utf-8"?>
<p:tagLst xmlns:p="http://schemas.openxmlformats.org/presentationml/2006/main">
  <p:tag name="AS_UNIQUEID" val="518"/>
</p:tagLst>
</file>

<file path=ppt/tags/tag389.xml><?xml version="1.0" encoding="utf-8"?>
<p:tagLst xmlns:p="http://schemas.openxmlformats.org/presentationml/2006/main">
  <p:tag name="AS_UNIQUEID" val="519"/>
</p:tagLst>
</file>

<file path=ppt/tags/tag39.xml><?xml version="1.0" encoding="utf-8"?>
<p:tagLst xmlns:p="http://schemas.openxmlformats.org/presentationml/2006/main">
  <p:tag name="AS_UNIQUEID" val="52"/>
</p:tagLst>
</file>

<file path=ppt/tags/tag390.xml><?xml version="1.0" encoding="utf-8"?>
<p:tagLst xmlns:p="http://schemas.openxmlformats.org/presentationml/2006/main">
  <p:tag name="AS_UNIQUEID" val="520"/>
</p:tagLst>
</file>

<file path=ppt/tags/tag391.xml><?xml version="1.0" encoding="utf-8"?>
<p:tagLst xmlns:p="http://schemas.openxmlformats.org/presentationml/2006/main">
  <p:tag name="AS_UNIQUEID" val="521"/>
</p:tagLst>
</file>

<file path=ppt/tags/tag392.xml><?xml version="1.0" encoding="utf-8"?>
<p:tagLst xmlns:p="http://schemas.openxmlformats.org/presentationml/2006/main">
  <p:tag name="AS_UNIQUEID" val="523"/>
</p:tagLst>
</file>

<file path=ppt/tags/tag393.xml><?xml version="1.0" encoding="utf-8"?>
<p:tagLst xmlns:p="http://schemas.openxmlformats.org/presentationml/2006/main">
  <p:tag name="AS_UNIQUEID" val="524"/>
</p:tagLst>
</file>

<file path=ppt/tags/tag394.xml><?xml version="1.0" encoding="utf-8"?>
<p:tagLst xmlns:p="http://schemas.openxmlformats.org/presentationml/2006/main">
  <p:tag name="AS_UNIQUEID" val="525"/>
</p:tagLst>
</file>

<file path=ppt/tags/tag395.xml><?xml version="1.0" encoding="utf-8"?>
<p:tagLst xmlns:p="http://schemas.openxmlformats.org/presentationml/2006/main">
  <p:tag name="AS_UNIQUEID" val="526"/>
</p:tagLst>
</file>

<file path=ppt/tags/tag396.xml><?xml version="1.0" encoding="utf-8"?>
<p:tagLst xmlns:p="http://schemas.openxmlformats.org/presentationml/2006/main">
  <p:tag name="AS_UNIQUEID" val="527"/>
</p:tagLst>
</file>

<file path=ppt/tags/tag397.xml><?xml version="1.0" encoding="utf-8"?>
<p:tagLst xmlns:p="http://schemas.openxmlformats.org/presentationml/2006/main">
  <p:tag name="AS_UNIQUEID" val="528"/>
</p:tagLst>
</file>

<file path=ppt/tags/tag398.xml><?xml version="1.0" encoding="utf-8"?>
<p:tagLst xmlns:p="http://schemas.openxmlformats.org/presentationml/2006/main">
  <p:tag name="AS_UNIQUEID" val="529"/>
</p:tagLst>
</file>

<file path=ppt/tags/tag399.xml><?xml version="1.0" encoding="utf-8"?>
<p:tagLst xmlns:p="http://schemas.openxmlformats.org/presentationml/2006/main">
  <p:tag name="AS_UNIQUEID" val="531"/>
</p:tagLst>
</file>

<file path=ppt/tags/tag4.xml><?xml version="1.0" encoding="utf-8"?>
<p:tagLst xmlns:p="http://schemas.openxmlformats.org/presentationml/2006/main">
  <p:tag name="AS_UNIQUEID" val="13"/>
</p:tagLst>
</file>

<file path=ppt/tags/tag40.xml><?xml version="1.0" encoding="utf-8"?>
<p:tagLst xmlns:p="http://schemas.openxmlformats.org/presentationml/2006/main">
  <p:tag name="AS_UNIQUEID" val="53"/>
</p:tagLst>
</file>

<file path=ppt/tags/tag400.xml><?xml version="1.0" encoding="utf-8"?>
<p:tagLst xmlns:p="http://schemas.openxmlformats.org/presentationml/2006/main">
  <p:tag name="AS_UNIQUEID" val="532"/>
</p:tagLst>
</file>

<file path=ppt/tags/tag401.xml><?xml version="1.0" encoding="utf-8"?>
<p:tagLst xmlns:p="http://schemas.openxmlformats.org/presentationml/2006/main">
  <p:tag name="AS_UNIQUEID" val="533"/>
</p:tagLst>
</file>

<file path=ppt/tags/tag402.xml><?xml version="1.0" encoding="utf-8"?>
<p:tagLst xmlns:p="http://schemas.openxmlformats.org/presentationml/2006/main">
  <p:tag name="AS_UNIQUEID" val="534"/>
</p:tagLst>
</file>

<file path=ppt/tags/tag403.xml><?xml version="1.0" encoding="utf-8"?>
<p:tagLst xmlns:p="http://schemas.openxmlformats.org/presentationml/2006/main">
  <p:tag name="AS_UNIQUEID" val="535"/>
</p:tagLst>
</file>

<file path=ppt/tags/tag404.xml><?xml version="1.0" encoding="utf-8"?>
<p:tagLst xmlns:p="http://schemas.openxmlformats.org/presentationml/2006/main">
  <p:tag name="AS_UNIQUEID" val="536"/>
</p:tagLst>
</file>

<file path=ppt/tags/tag405.xml><?xml version="1.0" encoding="utf-8"?>
<p:tagLst xmlns:p="http://schemas.openxmlformats.org/presentationml/2006/main">
  <p:tag name="AS_UNIQUEID" val="537"/>
</p:tagLst>
</file>

<file path=ppt/tags/tag406.xml><?xml version="1.0" encoding="utf-8"?>
<p:tagLst xmlns:p="http://schemas.openxmlformats.org/presentationml/2006/main">
  <p:tag name="AS_UNIQUEID" val="538"/>
</p:tagLst>
</file>

<file path=ppt/tags/tag407.xml><?xml version="1.0" encoding="utf-8"?>
<p:tagLst xmlns:p="http://schemas.openxmlformats.org/presentationml/2006/main">
  <p:tag name="AS_UNIQUEID" val="539"/>
</p:tagLst>
</file>

<file path=ppt/tags/tag408.xml><?xml version="1.0" encoding="utf-8"?>
<p:tagLst xmlns:p="http://schemas.openxmlformats.org/presentationml/2006/main">
  <p:tag name="AS_UNIQUEID" val="540"/>
</p:tagLst>
</file>

<file path=ppt/tags/tag409.xml><?xml version="1.0" encoding="utf-8"?>
<p:tagLst xmlns:p="http://schemas.openxmlformats.org/presentationml/2006/main">
  <p:tag name="AS_UNIQUEID" val="541"/>
</p:tagLst>
</file>

<file path=ppt/tags/tag41.xml><?xml version="1.0" encoding="utf-8"?>
<p:tagLst xmlns:p="http://schemas.openxmlformats.org/presentationml/2006/main">
  <p:tag name="AS_UNIQUEID" val="54"/>
</p:tagLst>
</file>

<file path=ppt/tags/tag410.xml><?xml version="1.0" encoding="utf-8"?>
<p:tagLst xmlns:p="http://schemas.openxmlformats.org/presentationml/2006/main">
  <p:tag name="AS_UNIQUEID" val="542"/>
</p:tagLst>
</file>

<file path=ppt/tags/tag411.xml><?xml version="1.0" encoding="utf-8"?>
<p:tagLst xmlns:p="http://schemas.openxmlformats.org/presentationml/2006/main">
  <p:tag name="AS_UNIQUEID" val="543"/>
</p:tagLst>
</file>

<file path=ppt/tags/tag412.xml><?xml version="1.0" encoding="utf-8"?>
<p:tagLst xmlns:p="http://schemas.openxmlformats.org/presentationml/2006/main">
  <p:tag name="AS_UNIQUEID" val="544"/>
</p:tagLst>
</file>

<file path=ppt/tags/tag413.xml><?xml version="1.0" encoding="utf-8"?>
<p:tagLst xmlns:p="http://schemas.openxmlformats.org/presentationml/2006/main">
  <p:tag name="AS_UNIQUEID" val="545"/>
</p:tagLst>
</file>

<file path=ppt/tags/tag414.xml><?xml version="1.0" encoding="utf-8"?>
<p:tagLst xmlns:p="http://schemas.openxmlformats.org/presentationml/2006/main">
  <p:tag name="AS_UNIQUEID" val="546"/>
</p:tagLst>
</file>

<file path=ppt/tags/tag415.xml><?xml version="1.0" encoding="utf-8"?>
<p:tagLst xmlns:p="http://schemas.openxmlformats.org/presentationml/2006/main">
  <p:tag name="AS_UNIQUEID" val="547"/>
</p:tagLst>
</file>

<file path=ppt/tags/tag416.xml><?xml version="1.0" encoding="utf-8"?>
<p:tagLst xmlns:p="http://schemas.openxmlformats.org/presentationml/2006/main">
  <p:tag name="AS_UNIQUEID" val="548"/>
</p:tagLst>
</file>

<file path=ppt/tags/tag417.xml><?xml version="1.0" encoding="utf-8"?>
<p:tagLst xmlns:p="http://schemas.openxmlformats.org/presentationml/2006/main">
  <p:tag name="AS_UNIQUEID" val="549"/>
</p:tagLst>
</file>

<file path=ppt/tags/tag418.xml><?xml version="1.0" encoding="utf-8"?>
<p:tagLst xmlns:p="http://schemas.openxmlformats.org/presentationml/2006/main">
  <p:tag name="AS_UNIQUEID" val="550"/>
</p:tagLst>
</file>

<file path=ppt/tags/tag419.xml><?xml version="1.0" encoding="utf-8"?>
<p:tagLst xmlns:p="http://schemas.openxmlformats.org/presentationml/2006/main">
  <p:tag name="AS_UNIQUEID" val="551"/>
</p:tagLst>
</file>

<file path=ppt/tags/tag42.xml><?xml version="1.0" encoding="utf-8"?>
<p:tagLst xmlns:p="http://schemas.openxmlformats.org/presentationml/2006/main">
  <p:tag name="AS_UNIQUEID" val="55"/>
</p:tagLst>
</file>

<file path=ppt/tags/tag420.xml><?xml version="1.0" encoding="utf-8"?>
<p:tagLst xmlns:p="http://schemas.openxmlformats.org/presentationml/2006/main">
  <p:tag name="AS_UNIQUEID" val="553"/>
</p:tagLst>
</file>

<file path=ppt/tags/tag421.xml><?xml version="1.0" encoding="utf-8"?>
<p:tagLst xmlns:p="http://schemas.openxmlformats.org/presentationml/2006/main">
  <p:tag name="AS_UNIQUEID" val="554"/>
</p:tagLst>
</file>

<file path=ppt/tags/tag422.xml><?xml version="1.0" encoding="utf-8"?>
<p:tagLst xmlns:p="http://schemas.openxmlformats.org/presentationml/2006/main">
  <p:tag name="AS_UNIQUEID" val="555"/>
</p:tagLst>
</file>

<file path=ppt/tags/tag423.xml><?xml version="1.0" encoding="utf-8"?>
<p:tagLst xmlns:p="http://schemas.openxmlformats.org/presentationml/2006/main">
  <p:tag name="AS_UNIQUEID" val="556"/>
</p:tagLst>
</file>

<file path=ppt/tags/tag424.xml><?xml version="1.0" encoding="utf-8"?>
<p:tagLst xmlns:p="http://schemas.openxmlformats.org/presentationml/2006/main">
  <p:tag name="AS_UNIQUEID" val="557"/>
</p:tagLst>
</file>

<file path=ppt/tags/tag425.xml><?xml version="1.0" encoding="utf-8"?>
<p:tagLst xmlns:p="http://schemas.openxmlformats.org/presentationml/2006/main">
  <p:tag name="AS_UNIQUEID" val="558"/>
</p:tagLst>
</file>

<file path=ppt/tags/tag426.xml><?xml version="1.0" encoding="utf-8"?>
<p:tagLst xmlns:p="http://schemas.openxmlformats.org/presentationml/2006/main">
  <p:tag name="AS_UNIQUEID" val="559"/>
</p:tagLst>
</file>

<file path=ppt/tags/tag427.xml><?xml version="1.0" encoding="utf-8"?>
<p:tagLst xmlns:p="http://schemas.openxmlformats.org/presentationml/2006/main">
  <p:tag name="AS_UNIQUEID" val="560"/>
</p:tagLst>
</file>

<file path=ppt/tags/tag428.xml><?xml version="1.0" encoding="utf-8"?>
<p:tagLst xmlns:p="http://schemas.openxmlformats.org/presentationml/2006/main">
  <p:tag name="AS_UNIQUEID" val="561"/>
</p:tagLst>
</file>

<file path=ppt/tags/tag429.xml><?xml version="1.0" encoding="utf-8"?>
<p:tagLst xmlns:p="http://schemas.openxmlformats.org/presentationml/2006/main">
  <p:tag name="AS_UNIQUEID" val="562"/>
</p:tagLst>
</file>

<file path=ppt/tags/tag43.xml><?xml version="1.0" encoding="utf-8"?>
<p:tagLst xmlns:p="http://schemas.openxmlformats.org/presentationml/2006/main">
  <p:tag name="AS_UNIQUEID" val="56"/>
</p:tagLst>
</file>

<file path=ppt/tags/tag430.xml><?xml version="1.0" encoding="utf-8"?>
<p:tagLst xmlns:p="http://schemas.openxmlformats.org/presentationml/2006/main">
  <p:tag name="AS_UNIQUEID" val="563"/>
</p:tagLst>
</file>

<file path=ppt/tags/tag431.xml><?xml version="1.0" encoding="utf-8"?>
<p:tagLst xmlns:p="http://schemas.openxmlformats.org/presentationml/2006/main">
  <p:tag name="AS_UNIQUEID" val="564"/>
</p:tagLst>
</file>

<file path=ppt/tags/tag432.xml><?xml version="1.0" encoding="utf-8"?>
<p:tagLst xmlns:p="http://schemas.openxmlformats.org/presentationml/2006/main">
  <p:tag name="AS_UNIQUEID" val="565"/>
</p:tagLst>
</file>

<file path=ppt/tags/tag433.xml><?xml version="1.0" encoding="utf-8"?>
<p:tagLst xmlns:p="http://schemas.openxmlformats.org/presentationml/2006/main">
  <p:tag name="AS_UNIQUEID" val="566"/>
</p:tagLst>
</file>

<file path=ppt/tags/tag434.xml><?xml version="1.0" encoding="utf-8"?>
<p:tagLst xmlns:p="http://schemas.openxmlformats.org/presentationml/2006/main">
  <p:tag name="AS_UNIQUEID" val="567"/>
</p:tagLst>
</file>

<file path=ppt/tags/tag435.xml><?xml version="1.0" encoding="utf-8"?>
<p:tagLst xmlns:p="http://schemas.openxmlformats.org/presentationml/2006/main">
  <p:tag name="AS_UNIQUEID" val="568"/>
</p:tagLst>
</file>

<file path=ppt/tags/tag436.xml><?xml version="1.0" encoding="utf-8"?>
<p:tagLst xmlns:p="http://schemas.openxmlformats.org/presentationml/2006/main">
  <p:tag name="AS_UNIQUEID" val="569"/>
</p:tagLst>
</file>

<file path=ppt/tags/tag437.xml><?xml version="1.0" encoding="utf-8"?>
<p:tagLst xmlns:p="http://schemas.openxmlformats.org/presentationml/2006/main">
  <p:tag name="AS_UNIQUEID" val="570"/>
</p:tagLst>
</file>

<file path=ppt/tags/tag438.xml><?xml version="1.0" encoding="utf-8"?>
<p:tagLst xmlns:p="http://schemas.openxmlformats.org/presentationml/2006/main">
  <p:tag name="AS_UNIQUEID" val="571"/>
</p:tagLst>
</file>

<file path=ppt/tags/tag439.xml><?xml version="1.0" encoding="utf-8"?>
<p:tagLst xmlns:p="http://schemas.openxmlformats.org/presentationml/2006/main">
  <p:tag name="AS_UNIQUEID" val="572"/>
</p:tagLst>
</file>

<file path=ppt/tags/tag44.xml><?xml version="1.0" encoding="utf-8"?>
<p:tagLst xmlns:p="http://schemas.openxmlformats.org/presentationml/2006/main">
  <p:tag name="AS_UNIQUEID" val="57"/>
</p:tagLst>
</file>

<file path=ppt/tags/tag440.xml><?xml version="1.0" encoding="utf-8"?>
<p:tagLst xmlns:p="http://schemas.openxmlformats.org/presentationml/2006/main">
  <p:tag name="AS_UNIQUEID" val="573"/>
</p:tagLst>
</file>

<file path=ppt/tags/tag441.xml><?xml version="1.0" encoding="utf-8"?>
<p:tagLst xmlns:p="http://schemas.openxmlformats.org/presentationml/2006/main">
  <p:tag name="AS_UNIQUEID" val="574"/>
</p:tagLst>
</file>

<file path=ppt/tags/tag442.xml><?xml version="1.0" encoding="utf-8"?>
<p:tagLst xmlns:p="http://schemas.openxmlformats.org/presentationml/2006/main">
  <p:tag name="AS_UNIQUEID" val="575"/>
</p:tagLst>
</file>

<file path=ppt/tags/tag443.xml><?xml version="1.0" encoding="utf-8"?>
<p:tagLst xmlns:p="http://schemas.openxmlformats.org/presentationml/2006/main">
  <p:tag name="AS_UNIQUEID" val="577"/>
</p:tagLst>
</file>

<file path=ppt/tags/tag444.xml><?xml version="1.0" encoding="utf-8"?>
<p:tagLst xmlns:p="http://schemas.openxmlformats.org/presentationml/2006/main">
  <p:tag name="AS_UNIQUEID" val="578"/>
</p:tagLst>
</file>

<file path=ppt/tags/tag445.xml><?xml version="1.0" encoding="utf-8"?>
<p:tagLst xmlns:p="http://schemas.openxmlformats.org/presentationml/2006/main">
  <p:tag name="AS_UNIQUEID" val="579"/>
</p:tagLst>
</file>

<file path=ppt/tags/tag446.xml><?xml version="1.0" encoding="utf-8"?>
<p:tagLst xmlns:p="http://schemas.openxmlformats.org/presentationml/2006/main">
  <p:tag name="AS_UNIQUEID" val="580"/>
</p:tagLst>
</file>

<file path=ppt/tags/tag447.xml><?xml version="1.0" encoding="utf-8"?>
<p:tagLst xmlns:p="http://schemas.openxmlformats.org/presentationml/2006/main">
  <p:tag name="AS_UNIQUEID" val="581"/>
</p:tagLst>
</file>

<file path=ppt/tags/tag448.xml><?xml version="1.0" encoding="utf-8"?>
<p:tagLst xmlns:p="http://schemas.openxmlformats.org/presentationml/2006/main">
  <p:tag name="AS_UNIQUEID" val="582"/>
</p:tagLst>
</file>

<file path=ppt/tags/tag449.xml><?xml version="1.0" encoding="utf-8"?>
<p:tagLst xmlns:p="http://schemas.openxmlformats.org/presentationml/2006/main">
  <p:tag name="AS_UNIQUEID" val="583"/>
</p:tagLst>
</file>

<file path=ppt/tags/tag45.xml><?xml version="1.0" encoding="utf-8"?>
<p:tagLst xmlns:p="http://schemas.openxmlformats.org/presentationml/2006/main">
  <p:tag name="AS_UNIQUEID" val="58"/>
</p:tagLst>
</file>

<file path=ppt/tags/tag450.xml><?xml version="1.0" encoding="utf-8"?>
<p:tagLst xmlns:p="http://schemas.openxmlformats.org/presentationml/2006/main">
  <p:tag name="AS_UNIQUEID" val="585"/>
</p:tagLst>
</file>

<file path=ppt/tags/tag451.xml><?xml version="1.0" encoding="utf-8"?>
<p:tagLst xmlns:p="http://schemas.openxmlformats.org/presentationml/2006/main">
  <p:tag name="AS_UNIQUEID" val="586"/>
</p:tagLst>
</file>

<file path=ppt/tags/tag452.xml><?xml version="1.0" encoding="utf-8"?>
<p:tagLst xmlns:p="http://schemas.openxmlformats.org/presentationml/2006/main">
  <p:tag name="AS_UNIQUEID" val="587"/>
</p:tagLst>
</file>

<file path=ppt/tags/tag453.xml><?xml version="1.0" encoding="utf-8"?>
<p:tagLst xmlns:p="http://schemas.openxmlformats.org/presentationml/2006/main">
  <p:tag name="AS_UNIQUEID" val="588"/>
</p:tagLst>
</file>

<file path=ppt/tags/tag454.xml><?xml version="1.0" encoding="utf-8"?>
<p:tagLst xmlns:p="http://schemas.openxmlformats.org/presentationml/2006/main">
  <p:tag name="AS_UNIQUEID" val="589"/>
</p:tagLst>
</file>

<file path=ppt/tags/tag455.xml><?xml version="1.0" encoding="utf-8"?>
<p:tagLst xmlns:p="http://schemas.openxmlformats.org/presentationml/2006/main">
  <p:tag name="AS_UNIQUEID" val="590"/>
</p:tagLst>
</file>

<file path=ppt/tags/tag456.xml><?xml version="1.0" encoding="utf-8"?>
<p:tagLst xmlns:p="http://schemas.openxmlformats.org/presentationml/2006/main">
  <p:tag name="AS_UNIQUEID" val="591"/>
</p:tagLst>
</file>

<file path=ppt/tags/tag457.xml><?xml version="1.0" encoding="utf-8"?>
<p:tagLst xmlns:p="http://schemas.openxmlformats.org/presentationml/2006/main">
  <p:tag name="AS_UNIQUEID" val="592"/>
</p:tagLst>
</file>

<file path=ppt/tags/tag458.xml><?xml version="1.0" encoding="utf-8"?>
<p:tagLst xmlns:p="http://schemas.openxmlformats.org/presentationml/2006/main">
  <p:tag name="AS_UNIQUEID" val="593"/>
</p:tagLst>
</file>

<file path=ppt/tags/tag459.xml><?xml version="1.0" encoding="utf-8"?>
<p:tagLst xmlns:p="http://schemas.openxmlformats.org/presentationml/2006/main">
  <p:tag name="AS_UNIQUEID" val="594"/>
</p:tagLst>
</file>

<file path=ppt/tags/tag46.xml><?xml version="1.0" encoding="utf-8"?>
<p:tagLst xmlns:p="http://schemas.openxmlformats.org/presentationml/2006/main">
  <p:tag name="AS_UNIQUEID" val="59"/>
</p:tagLst>
</file>

<file path=ppt/tags/tag460.xml><?xml version="1.0" encoding="utf-8"?>
<p:tagLst xmlns:p="http://schemas.openxmlformats.org/presentationml/2006/main">
  <p:tag name="AS_UNIQUEID" val="595"/>
</p:tagLst>
</file>

<file path=ppt/tags/tag461.xml><?xml version="1.0" encoding="utf-8"?>
<p:tagLst xmlns:p="http://schemas.openxmlformats.org/presentationml/2006/main">
  <p:tag name="AS_UNIQUEID" val="596"/>
</p:tagLst>
</file>

<file path=ppt/tags/tag462.xml><?xml version="1.0" encoding="utf-8"?>
<p:tagLst xmlns:p="http://schemas.openxmlformats.org/presentationml/2006/main">
  <p:tag name="AS_UNIQUEID" val="597"/>
</p:tagLst>
</file>

<file path=ppt/tags/tag463.xml><?xml version="1.0" encoding="utf-8"?>
<p:tagLst xmlns:p="http://schemas.openxmlformats.org/presentationml/2006/main">
  <p:tag name="AS_UNIQUEID" val="598"/>
</p:tagLst>
</file>

<file path=ppt/tags/tag464.xml><?xml version="1.0" encoding="utf-8"?>
<p:tagLst xmlns:p="http://schemas.openxmlformats.org/presentationml/2006/main">
  <p:tag name="AS_UNIQUEID" val="599"/>
</p:tagLst>
</file>

<file path=ppt/tags/tag465.xml><?xml version="1.0" encoding="utf-8"?>
<p:tagLst xmlns:p="http://schemas.openxmlformats.org/presentationml/2006/main">
  <p:tag name="AS_UNIQUEID" val="600"/>
</p:tagLst>
</file>

<file path=ppt/tags/tag466.xml><?xml version="1.0" encoding="utf-8"?>
<p:tagLst xmlns:p="http://schemas.openxmlformats.org/presentationml/2006/main">
  <p:tag name="AS_UNIQUEID" val="601"/>
</p:tagLst>
</file>

<file path=ppt/tags/tag467.xml><?xml version="1.0" encoding="utf-8"?>
<p:tagLst xmlns:p="http://schemas.openxmlformats.org/presentationml/2006/main">
  <p:tag name="AS_UNIQUEID" val="602"/>
</p:tagLst>
</file>

<file path=ppt/tags/tag468.xml><?xml version="1.0" encoding="utf-8"?>
<p:tagLst xmlns:p="http://schemas.openxmlformats.org/presentationml/2006/main">
  <p:tag name="AS_UNIQUEID" val="603"/>
</p:tagLst>
</file>

<file path=ppt/tags/tag469.xml><?xml version="1.0" encoding="utf-8"?>
<p:tagLst xmlns:p="http://schemas.openxmlformats.org/presentationml/2006/main">
  <p:tag name="AS_UNIQUEID" val="604"/>
</p:tagLst>
</file>

<file path=ppt/tags/tag47.xml><?xml version="1.0" encoding="utf-8"?>
<p:tagLst xmlns:p="http://schemas.openxmlformats.org/presentationml/2006/main">
  <p:tag name="AS_UNIQUEID" val="61"/>
</p:tagLst>
</file>

<file path=ppt/tags/tag470.xml><?xml version="1.0" encoding="utf-8"?>
<p:tagLst xmlns:p="http://schemas.openxmlformats.org/presentationml/2006/main">
  <p:tag name="AS_UNIQUEID" val="605"/>
</p:tagLst>
</file>

<file path=ppt/tags/tag471.xml><?xml version="1.0" encoding="utf-8"?>
<p:tagLst xmlns:p="http://schemas.openxmlformats.org/presentationml/2006/main">
  <p:tag name="AS_UNIQUEID" val="606"/>
</p:tagLst>
</file>

<file path=ppt/tags/tag472.xml><?xml version="1.0" encoding="utf-8"?>
<p:tagLst xmlns:p="http://schemas.openxmlformats.org/presentationml/2006/main">
  <p:tag name="AS_UNIQUEID" val="607"/>
</p:tagLst>
</file>

<file path=ppt/tags/tag473.xml><?xml version="1.0" encoding="utf-8"?>
<p:tagLst xmlns:p="http://schemas.openxmlformats.org/presentationml/2006/main">
  <p:tag name="AS_UNIQUEID" val="608"/>
</p:tagLst>
</file>

<file path=ppt/tags/tag474.xml><?xml version="1.0" encoding="utf-8"?>
<p:tagLst xmlns:p="http://schemas.openxmlformats.org/presentationml/2006/main">
  <p:tag name="AS_UNIQUEID" val="609"/>
</p:tagLst>
</file>

<file path=ppt/tags/tag475.xml><?xml version="1.0" encoding="utf-8"?>
<p:tagLst xmlns:p="http://schemas.openxmlformats.org/presentationml/2006/main">
  <p:tag name="AS_UNIQUEID" val="610"/>
</p:tagLst>
</file>

<file path=ppt/tags/tag476.xml><?xml version="1.0" encoding="utf-8"?>
<p:tagLst xmlns:p="http://schemas.openxmlformats.org/presentationml/2006/main">
  <p:tag name="AS_UNIQUEID" val="611"/>
</p:tagLst>
</file>

<file path=ppt/tags/tag477.xml><?xml version="1.0" encoding="utf-8"?>
<p:tagLst xmlns:p="http://schemas.openxmlformats.org/presentationml/2006/main">
  <p:tag name="AS_UNIQUEID" val="612"/>
</p:tagLst>
</file>

<file path=ppt/tags/tag478.xml><?xml version="1.0" encoding="utf-8"?>
<p:tagLst xmlns:p="http://schemas.openxmlformats.org/presentationml/2006/main">
  <p:tag name="AS_UNIQUEID" val="613"/>
</p:tagLst>
</file>

<file path=ppt/tags/tag479.xml><?xml version="1.0" encoding="utf-8"?>
<p:tagLst xmlns:p="http://schemas.openxmlformats.org/presentationml/2006/main">
  <p:tag name="AS_UNIQUEID" val="614"/>
</p:tagLst>
</file>

<file path=ppt/tags/tag48.xml><?xml version="1.0" encoding="utf-8"?>
<p:tagLst xmlns:p="http://schemas.openxmlformats.org/presentationml/2006/main">
  <p:tag name="AS_UNIQUEID" val="62"/>
</p:tagLst>
</file>

<file path=ppt/tags/tag480.xml><?xml version="1.0" encoding="utf-8"?>
<p:tagLst xmlns:p="http://schemas.openxmlformats.org/presentationml/2006/main">
  <p:tag name="AS_UNIQUEID" val="615"/>
</p:tagLst>
</file>

<file path=ppt/tags/tag481.xml><?xml version="1.0" encoding="utf-8"?>
<p:tagLst xmlns:p="http://schemas.openxmlformats.org/presentationml/2006/main">
  <p:tag name="AS_UNIQUEID" val="616"/>
</p:tagLst>
</file>

<file path=ppt/tags/tag482.xml><?xml version="1.0" encoding="utf-8"?>
<p:tagLst xmlns:p="http://schemas.openxmlformats.org/presentationml/2006/main">
  <p:tag name="AS_UNIQUEID" val="617"/>
</p:tagLst>
</file>

<file path=ppt/tags/tag483.xml><?xml version="1.0" encoding="utf-8"?>
<p:tagLst xmlns:p="http://schemas.openxmlformats.org/presentationml/2006/main">
  <p:tag name="AS_UNIQUEID" val="618"/>
</p:tagLst>
</file>

<file path=ppt/tags/tag484.xml><?xml version="1.0" encoding="utf-8"?>
<p:tagLst xmlns:p="http://schemas.openxmlformats.org/presentationml/2006/main">
  <p:tag name="AS_UNIQUEID" val="619"/>
</p:tagLst>
</file>

<file path=ppt/tags/tag485.xml><?xml version="1.0" encoding="utf-8"?>
<p:tagLst xmlns:p="http://schemas.openxmlformats.org/presentationml/2006/main">
  <p:tag name="AS_UNIQUEID" val="620"/>
</p:tagLst>
</file>

<file path=ppt/tags/tag486.xml><?xml version="1.0" encoding="utf-8"?>
<p:tagLst xmlns:p="http://schemas.openxmlformats.org/presentationml/2006/main">
  <p:tag name="AS_UNIQUEID" val="621"/>
</p:tagLst>
</file>

<file path=ppt/tags/tag487.xml><?xml version="1.0" encoding="utf-8"?>
<p:tagLst xmlns:p="http://schemas.openxmlformats.org/presentationml/2006/main">
  <p:tag name="AS_UNIQUEID" val="622"/>
</p:tagLst>
</file>

<file path=ppt/tags/tag488.xml><?xml version="1.0" encoding="utf-8"?>
<p:tagLst xmlns:p="http://schemas.openxmlformats.org/presentationml/2006/main">
  <p:tag name="AS_UNIQUEID" val="623"/>
</p:tagLst>
</file>

<file path=ppt/tags/tag489.xml><?xml version="1.0" encoding="utf-8"?>
<p:tagLst xmlns:p="http://schemas.openxmlformats.org/presentationml/2006/main">
  <p:tag name="AS_UNIQUEID" val="624"/>
</p:tagLst>
</file>

<file path=ppt/tags/tag49.xml><?xml version="1.0" encoding="utf-8"?>
<p:tagLst xmlns:p="http://schemas.openxmlformats.org/presentationml/2006/main">
  <p:tag name="AS_UNIQUEID" val="63"/>
</p:tagLst>
</file>

<file path=ppt/tags/tag490.xml><?xml version="1.0" encoding="utf-8"?>
<p:tagLst xmlns:p="http://schemas.openxmlformats.org/presentationml/2006/main">
  <p:tag name="AS_UNIQUEID" val="626"/>
</p:tagLst>
</file>

<file path=ppt/tags/tag491.xml><?xml version="1.0" encoding="utf-8"?>
<p:tagLst xmlns:p="http://schemas.openxmlformats.org/presentationml/2006/main">
  <p:tag name="AS_UNIQUEID" val="627"/>
</p:tagLst>
</file>

<file path=ppt/tags/tag492.xml><?xml version="1.0" encoding="utf-8"?>
<p:tagLst xmlns:p="http://schemas.openxmlformats.org/presentationml/2006/main">
  <p:tag name="AS_UNIQUEID" val="628"/>
</p:tagLst>
</file>

<file path=ppt/tags/tag493.xml><?xml version="1.0" encoding="utf-8"?>
<p:tagLst xmlns:p="http://schemas.openxmlformats.org/presentationml/2006/main">
  <p:tag name="AS_UNIQUEID" val="629"/>
</p:tagLst>
</file>

<file path=ppt/tags/tag494.xml><?xml version="1.0" encoding="utf-8"?>
<p:tagLst xmlns:p="http://schemas.openxmlformats.org/presentationml/2006/main">
  <p:tag name="AS_UNIQUEID" val="630"/>
</p:tagLst>
</file>

<file path=ppt/tags/tag495.xml><?xml version="1.0" encoding="utf-8"?>
<p:tagLst xmlns:p="http://schemas.openxmlformats.org/presentationml/2006/main">
  <p:tag name="AS_UNIQUEID" val="631"/>
</p:tagLst>
</file>

<file path=ppt/tags/tag496.xml><?xml version="1.0" encoding="utf-8"?>
<p:tagLst xmlns:p="http://schemas.openxmlformats.org/presentationml/2006/main">
  <p:tag name="AS_UNIQUEID" val="632"/>
</p:tagLst>
</file>

<file path=ppt/tags/tag497.xml><?xml version="1.0" encoding="utf-8"?>
<p:tagLst xmlns:p="http://schemas.openxmlformats.org/presentationml/2006/main">
  <p:tag name="AS_UNIQUEID" val="633"/>
</p:tagLst>
</file>

<file path=ppt/tags/tag498.xml><?xml version="1.0" encoding="utf-8"?>
<p:tagLst xmlns:p="http://schemas.openxmlformats.org/presentationml/2006/main">
  <p:tag name="AS_UNIQUEID" val="634"/>
</p:tagLst>
</file>

<file path=ppt/tags/tag499.xml><?xml version="1.0" encoding="utf-8"?>
<p:tagLst xmlns:p="http://schemas.openxmlformats.org/presentationml/2006/main">
  <p:tag name="AS_UNIQUEID" val="635"/>
</p:tagLst>
</file>

<file path=ppt/tags/tag5.xml><?xml version="1.0" encoding="utf-8"?>
<p:tagLst xmlns:p="http://schemas.openxmlformats.org/presentationml/2006/main">
  <p:tag name="AS_UNIQUEID" val="14"/>
</p:tagLst>
</file>

<file path=ppt/tags/tag50.xml><?xml version="1.0" encoding="utf-8"?>
<p:tagLst xmlns:p="http://schemas.openxmlformats.org/presentationml/2006/main">
  <p:tag name="AS_UNIQUEID" val="64"/>
</p:tagLst>
</file>

<file path=ppt/tags/tag500.xml><?xml version="1.0" encoding="utf-8"?>
<p:tagLst xmlns:p="http://schemas.openxmlformats.org/presentationml/2006/main">
  <p:tag name="AS_UNIQUEID" val="636"/>
</p:tagLst>
</file>

<file path=ppt/tags/tag501.xml><?xml version="1.0" encoding="utf-8"?>
<p:tagLst xmlns:p="http://schemas.openxmlformats.org/presentationml/2006/main">
  <p:tag name="AS_UNIQUEID" val="637"/>
</p:tagLst>
</file>

<file path=ppt/tags/tag502.xml><?xml version="1.0" encoding="utf-8"?>
<p:tagLst xmlns:p="http://schemas.openxmlformats.org/presentationml/2006/main">
  <p:tag name="AS_UNIQUEID" val="638"/>
</p:tagLst>
</file>

<file path=ppt/tags/tag503.xml><?xml version="1.0" encoding="utf-8"?>
<p:tagLst xmlns:p="http://schemas.openxmlformats.org/presentationml/2006/main">
  <p:tag name="KSO_WM_TEMPLATE_CATEGORY" val="custom"/>
  <p:tag name="KSO_WM_TEMPLATE_INDEX" val="20205275"/>
</p:tagLst>
</file>

<file path=ppt/tags/tag504.xml><?xml version="1.0" encoding="utf-8"?>
<p:tagLst xmlns:p="http://schemas.openxmlformats.org/presentationml/2006/main">
  <p:tag name="AS_UNIQUEID" val="640"/>
</p:tagLst>
</file>

<file path=ppt/tags/tag505.xml><?xml version="1.0" encoding="utf-8"?>
<p:tagLst xmlns:p="http://schemas.openxmlformats.org/presentationml/2006/main">
  <p:tag name="AS_UNIQUEID" val="641"/>
</p:tagLst>
</file>

<file path=ppt/tags/tag506.xml><?xml version="1.0" encoding="utf-8"?>
<p:tagLst xmlns:p="http://schemas.openxmlformats.org/presentationml/2006/main">
  <p:tag name="AS_UNIQUEID" val="642"/>
</p:tagLst>
</file>

<file path=ppt/tags/tag507.xml><?xml version="1.0" encoding="utf-8"?>
<p:tagLst xmlns:p="http://schemas.openxmlformats.org/presentationml/2006/main">
  <p:tag name="AS_UNIQUEID" val="643"/>
</p:tagLst>
</file>

<file path=ppt/tags/tag508.xml><?xml version="1.0" encoding="utf-8"?>
<p:tagLst xmlns:p="http://schemas.openxmlformats.org/presentationml/2006/main">
  <p:tag name="AS_UNIQUEID" val="645"/>
</p:tagLst>
</file>

<file path=ppt/tags/tag509.xml><?xml version="1.0" encoding="utf-8"?>
<p:tagLst xmlns:p="http://schemas.openxmlformats.org/presentationml/2006/main">
  <p:tag name="AS_UNIQUEID" val="646"/>
</p:tagLst>
</file>

<file path=ppt/tags/tag51.xml><?xml version="1.0" encoding="utf-8"?>
<p:tagLst xmlns:p="http://schemas.openxmlformats.org/presentationml/2006/main">
  <p:tag name="AS_UNIQUEID" val="65"/>
</p:tagLst>
</file>

<file path=ppt/tags/tag510.xml><?xml version="1.0" encoding="utf-8"?>
<p:tagLst xmlns:p="http://schemas.openxmlformats.org/presentationml/2006/main">
  <p:tag name="AS_UNIQUEID" val="647"/>
</p:tagLst>
</file>

<file path=ppt/tags/tag511.xml><?xml version="1.0" encoding="utf-8"?>
<p:tagLst xmlns:p="http://schemas.openxmlformats.org/presentationml/2006/main">
  <p:tag name="AS_UNIQUEID" val="648"/>
</p:tagLst>
</file>

<file path=ppt/tags/tag512.xml><?xml version="1.0" encoding="utf-8"?>
<p:tagLst xmlns:p="http://schemas.openxmlformats.org/presentationml/2006/main">
  <p:tag name="AS_UNIQUEID" val="649"/>
</p:tagLst>
</file>

<file path=ppt/tags/tag513.xml><?xml version="1.0" encoding="utf-8"?>
<p:tagLst xmlns:p="http://schemas.openxmlformats.org/presentationml/2006/main">
  <p:tag name="KSO_WM_TEMPLATE_CATEGORY" val="custom"/>
  <p:tag name="KSO_WM_TEMPLATE_INDEX" val="20205275"/>
</p:tagLst>
</file>

<file path=ppt/tags/tag514.xml><?xml version="1.0" encoding="utf-8"?>
<p:tagLst xmlns:p="http://schemas.openxmlformats.org/presentationml/2006/main">
  <p:tag name="AS_UNIQUEID" val="651"/>
</p:tagLst>
</file>

<file path=ppt/tags/tag515.xml><?xml version="1.0" encoding="utf-8"?>
<p:tagLst xmlns:p="http://schemas.openxmlformats.org/presentationml/2006/main">
  <p:tag name="AS_UNIQUEID" val="652"/>
</p:tagLst>
</file>

<file path=ppt/tags/tag516.xml><?xml version="1.0" encoding="utf-8"?>
<p:tagLst xmlns:p="http://schemas.openxmlformats.org/presentationml/2006/main">
  <p:tag name="AS_UNIQUEID" val="653"/>
</p:tagLst>
</file>

<file path=ppt/tags/tag517.xml><?xml version="1.0" encoding="utf-8"?>
<p:tagLst xmlns:p="http://schemas.openxmlformats.org/presentationml/2006/main">
  <p:tag name="AS_UNIQUEID" val="654"/>
</p:tagLst>
</file>

<file path=ppt/tags/tag518.xml><?xml version="1.0" encoding="utf-8"?>
<p:tagLst xmlns:p="http://schemas.openxmlformats.org/presentationml/2006/main">
  <p:tag name="AS_UNIQUEID" val="655"/>
</p:tagLst>
</file>

<file path=ppt/tags/tag519.xml><?xml version="1.0" encoding="utf-8"?>
<p:tagLst xmlns:p="http://schemas.openxmlformats.org/presentationml/2006/main">
  <p:tag name="AS_UNIQUEID" val="656"/>
</p:tagLst>
</file>

<file path=ppt/tags/tag52.xml><?xml version="1.0" encoding="utf-8"?>
<p:tagLst xmlns:p="http://schemas.openxmlformats.org/presentationml/2006/main">
  <p:tag name="AS_UNIQUEID" val="66"/>
</p:tagLst>
</file>

<file path=ppt/tags/tag520.xml><?xml version="1.0" encoding="utf-8"?>
<p:tagLst xmlns:p="http://schemas.openxmlformats.org/presentationml/2006/main">
  <p:tag name="AS_UNIQUEID" val="657"/>
</p:tagLst>
</file>

<file path=ppt/tags/tag521.xml><?xml version="1.0" encoding="utf-8"?>
<p:tagLst xmlns:p="http://schemas.openxmlformats.org/presentationml/2006/main">
  <p:tag name="AS_UNIQUEID" val="658"/>
</p:tagLst>
</file>

<file path=ppt/tags/tag522.xml><?xml version="1.0" encoding="utf-8"?>
<p:tagLst xmlns:p="http://schemas.openxmlformats.org/presentationml/2006/main">
  <p:tag name="AS_UNIQUEID" val="659"/>
</p:tagLst>
</file>

<file path=ppt/tags/tag523.xml><?xml version="1.0" encoding="utf-8"?>
<p:tagLst xmlns:p="http://schemas.openxmlformats.org/presentationml/2006/main">
  <p:tag name="AS_UNIQUEID" val="660"/>
</p:tagLst>
</file>

<file path=ppt/tags/tag524.xml><?xml version="1.0" encoding="utf-8"?>
<p:tagLst xmlns:p="http://schemas.openxmlformats.org/presentationml/2006/main">
  <p:tag name="KSO_WM_TEMPLATE_CATEGORY" val="custom"/>
  <p:tag name="KSO_WM_TEMPLATE_INDEX" val="20205275"/>
</p:tagLst>
</file>

<file path=ppt/tags/tag525.xml><?xml version="1.0" encoding="utf-8"?>
<p:tagLst xmlns:p="http://schemas.openxmlformats.org/presentationml/2006/main">
  <p:tag name="AS_UNIQUEID" val="662"/>
</p:tagLst>
</file>

<file path=ppt/tags/tag526.xml><?xml version="1.0" encoding="utf-8"?>
<p:tagLst xmlns:p="http://schemas.openxmlformats.org/presentationml/2006/main">
  <p:tag name="AS_UNIQUEID" val="663"/>
</p:tagLst>
</file>

<file path=ppt/tags/tag527.xml><?xml version="1.0" encoding="utf-8"?>
<p:tagLst xmlns:p="http://schemas.openxmlformats.org/presentationml/2006/main">
  <p:tag name="AS_UNIQUEID" val="664"/>
</p:tagLst>
</file>

<file path=ppt/tags/tag528.xml><?xml version="1.0" encoding="utf-8"?>
<p:tagLst xmlns:p="http://schemas.openxmlformats.org/presentationml/2006/main">
  <p:tag name="AS_UNIQUEID" val="665"/>
</p:tagLst>
</file>

<file path=ppt/tags/tag529.xml><?xml version="1.0" encoding="utf-8"?>
<p:tagLst xmlns:p="http://schemas.openxmlformats.org/presentationml/2006/main">
  <p:tag name="AS_UNIQUEID" val="666"/>
</p:tagLst>
</file>

<file path=ppt/tags/tag53.xml><?xml version="1.0" encoding="utf-8"?>
<p:tagLst xmlns:p="http://schemas.openxmlformats.org/presentationml/2006/main">
  <p:tag name="AS_UNIQUEID" val="67"/>
</p:tagLst>
</file>

<file path=ppt/tags/tag530.xml><?xml version="1.0" encoding="utf-8"?>
<p:tagLst xmlns:p="http://schemas.openxmlformats.org/presentationml/2006/main">
  <p:tag name="AS_UNIQUEID" val="667"/>
</p:tagLst>
</file>

<file path=ppt/tags/tag531.xml><?xml version="1.0" encoding="utf-8"?>
<p:tagLst xmlns:p="http://schemas.openxmlformats.org/presentationml/2006/main">
  <p:tag name="AS_UNIQUEID" val="668"/>
</p:tagLst>
</file>

<file path=ppt/tags/tag532.xml><?xml version="1.0" encoding="utf-8"?>
<p:tagLst xmlns:p="http://schemas.openxmlformats.org/presentationml/2006/main">
  <p:tag name="AS_UNIQUEID" val="669"/>
</p:tagLst>
</file>

<file path=ppt/tags/tag533.xml><?xml version="1.0" encoding="utf-8"?>
<p:tagLst xmlns:p="http://schemas.openxmlformats.org/presentationml/2006/main">
  <p:tag name="AS_UNIQUEID" val="670"/>
</p:tagLst>
</file>

<file path=ppt/tags/tag534.xml><?xml version="1.0" encoding="utf-8"?>
<p:tagLst xmlns:p="http://schemas.openxmlformats.org/presentationml/2006/main">
  <p:tag name="AS_UNIQUEID" val="671"/>
</p:tagLst>
</file>

<file path=ppt/tags/tag535.xml><?xml version="1.0" encoding="utf-8"?>
<p:tagLst xmlns:p="http://schemas.openxmlformats.org/presentationml/2006/main">
  <p:tag name="AS_UNIQUEID" val="672"/>
</p:tagLst>
</file>

<file path=ppt/tags/tag536.xml><?xml version="1.0" encoding="utf-8"?>
<p:tagLst xmlns:p="http://schemas.openxmlformats.org/presentationml/2006/main">
  <p:tag name="AS_UNIQUEID" val="673"/>
</p:tagLst>
</file>

<file path=ppt/tags/tag537.xml><?xml version="1.0" encoding="utf-8"?>
<p:tagLst xmlns:p="http://schemas.openxmlformats.org/presentationml/2006/main">
  <p:tag name="AS_UNIQUEID" val="674"/>
</p:tagLst>
</file>

<file path=ppt/tags/tag538.xml><?xml version="1.0" encoding="utf-8"?>
<p:tagLst xmlns:p="http://schemas.openxmlformats.org/presentationml/2006/main">
  <p:tag name="AS_UNIQUEID" val="675"/>
</p:tagLst>
</file>

<file path=ppt/tags/tag539.xml><?xml version="1.0" encoding="utf-8"?>
<p:tagLst xmlns:p="http://schemas.openxmlformats.org/presentationml/2006/main">
  <p:tag name="AS_UNIQUEID" val="676"/>
</p:tagLst>
</file>

<file path=ppt/tags/tag54.xml><?xml version="1.0" encoding="utf-8"?>
<p:tagLst xmlns:p="http://schemas.openxmlformats.org/presentationml/2006/main">
  <p:tag name="AS_UNIQUEID" val="69"/>
</p:tagLst>
</file>

<file path=ppt/tags/tag540.xml><?xml version="1.0" encoding="utf-8"?>
<p:tagLst xmlns:p="http://schemas.openxmlformats.org/presentationml/2006/main">
  <p:tag name="AS_UNIQUEID" val="677"/>
</p:tagLst>
</file>

<file path=ppt/tags/tag541.xml><?xml version="1.0" encoding="utf-8"?>
<p:tagLst xmlns:p="http://schemas.openxmlformats.org/presentationml/2006/main">
  <p:tag name="AS_UNIQUEID" val="678"/>
</p:tagLst>
</file>

<file path=ppt/tags/tag542.xml><?xml version="1.0" encoding="utf-8"?>
<p:tagLst xmlns:p="http://schemas.openxmlformats.org/presentationml/2006/main">
  <p:tag name="AS_UNIQUEID" val="679"/>
</p:tagLst>
</file>

<file path=ppt/tags/tag543.xml><?xml version="1.0" encoding="utf-8"?>
<p:tagLst xmlns:p="http://schemas.openxmlformats.org/presentationml/2006/main">
  <p:tag name="AS_UNIQUEID" val="680"/>
</p:tagLst>
</file>

<file path=ppt/tags/tag544.xml><?xml version="1.0" encoding="utf-8"?>
<p:tagLst xmlns:p="http://schemas.openxmlformats.org/presentationml/2006/main">
  <p:tag name="AS_UNIQUEID" val="681"/>
</p:tagLst>
</file>

<file path=ppt/tags/tag545.xml><?xml version="1.0" encoding="utf-8"?>
<p:tagLst xmlns:p="http://schemas.openxmlformats.org/presentationml/2006/main">
  <p:tag name="AS_UNIQUEID" val="682"/>
</p:tagLst>
</file>

<file path=ppt/tags/tag546.xml><?xml version="1.0" encoding="utf-8"?>
<p:tagLst xmlns:p="http://schemas.openxmlformats.org/presentationml/2006/main">
  <p:tag name="AS_UNIQUEID" val="683"/>
</p:tagLst>
</file>

<file path=ppt/tags/tag547.xml><?xml version="1.0" encoding="utf-8"?>
<p:tagLst xmlns:p="http://schemas.openxmlformats.org/presentationml/2006/main">
  <p:tag name="AS_UNIQUEID" val="684"/>
</p:tagLst>
</file>

<file path=ppt/tags/tag548.xml><?xml version="1.0" encoding="utf-8"?>
<p:tagLst xmlns:p="http://schemas.openxmlformats.org/presentationml/2006/main">
  <p:tag name="AS_UNIQUEID" val="685"/>
</p:tagLst>
</file>

<file path=ppt/tags/tag549.xml><?xml version="1.0" encoding="utf-8"?>
<p:tagLst xmlns:p="http://schemas.openxmlformats.org/presentationml/2006/main">
  <p:tag name="AS_UNIQUEID" val="686"/>
</p:tagLst>
</file>

<file path=ppt/tags/tag55.xml><?xml version="1.0" encoding="utf-8"?>
<p:tagLst xmlns:p="http://schemas.openxmlformats.org/presentationml/2006/main">
  <p:tag name="AS_UNIQUEID" val="70"/>
</p:tagLst>
</file>

<file path=ppt/tags/tag550.xml><?xml version="1.0" encoding="utf-8"?>
<p:tagLst xmlns:p="http://schemas.openxmlformats.org/presentationml/2006/main">
  <p:tag name="AS_UNIQUEID" val="687"/>
</p:tagLst>
</file>

<file path=ppt/tags/tag551.xml><?xml version="1.0" encoding="utf-8"?>
<p:tagLst xmlns:p="http://schemas.openxmlformats.org/presentationml/2006/main">
  <p:tag name="AS_UNIQUEID" val="688"/>
</p:tagLst>
</file>

<file path=ppt/tags/tag552.xml><?xml version="1.0" encoding="utf-8"?>
<p:tagLst xmlns:p="http://schemas.openxmlformats.org/presentationml/2006/main">
  <p:tag name="AS_UNIQUEID" val="689"/>
</p:tagLst>
</file>

<file path=ppt/tags/tag553.xml><?xml version="1.0" encoding="utf-8"?>
<p:tagLst xmlns:p="http://schemas.openxmlformats.org/presentationml/2006/main">
  <p:tag name="AS_UNIQUEID" val="690"/>
</p:tagLst>
</file>

<file path=ppt/tags/tag554.xml><?xml version="1.0" encoding="utf-8"?>
<p:tagLst xmlns:p="http://schemas.openxmlformats.org/presentationml/2006/main">
  <p:tag name="AS_UNIQUEID" val="691"/>
</p:tagLst>
</file>

<file path=ppt/tags/tag555.xml><?xml version="1.0" encoding="utf-8"?>
<p:tagLst xmlns:p="http://schemas.openxmlformats.org/presentationml/2006/main">
  <p:tag name="AS_UNIQUEID" val="692"/>
</p:tagLst>
</file>

<file path=ppt/tags/tag556.xml><?xml version="1.0" encoding="utf-8"?>
<p:tagLst xmlns:p="http://schemas.openxmlformats.org/presentationml/2006/main">
  <p:tag name="AS_UNIQUEID" val="693"/>
</p:tagLst>
</file>

<file path=ppt/tags/tag557.xml><?xml version="1.0" encoding="utf-8"?>
<p:tagLst xmlns:p="http://schemas.openxmlformats.org/presentationml/2006/main">
  <p:tag name="AS_UNIQUEID" val="694"/>
</p:tagLst>
</file>

<file path=ppt/tags/tag558.xml><?xml version="1.0" encoding="utf-8"?>
<p:tagLst xmlns:p="http://schemas.openxmlformats.org/presentationml/2006/main">
  <p:tag name="AS_UNIQUEID" val="696"/>
</p:tagLst>
</file>

<file path=ppt/tags/tag559.xml><?xml version="1.0" encoding="utf-8"?>
<p:tagLst xmlns:p="http://schemas.openxmlformats.org/presentationml/2006/main">
  <p:tag name="AS_UNIQUEID" val="697"/>
</p:tagLst>
</file>

<file path=ppt/tags/tag56.xml><?xml version="1.0" encoding="utf-8"?>
<p:tagLst xmlns:p="http://schemas.openxmlformats.org/presentationml/2006/main">
  <p:tag name="AS_UNIQUEID" val="71"/>
</p:tagLst>
</file>

<file path=ppt/tags/tag560.xml><?xml version="1.0" encoding="utf-8"?>
<p:tagLst xmlns:p="http://schemas.openxmlformats.org/presentationml/2006/main">
  <p:tag name="AS_UNIQUEID" val="698"/>
</p:tagLst>
</file>

<file path=ppt/tags/tag561.xml><?xml version="1.0" encoding="utf-8"?>
<p:tagLst xmlns:p="http://schemas.openxmlformats.org/presentationml/2006/main">
  <p:tag name="AS_UNIQUEID" val="699"/>
</p:tagLst>
</file>

<file path=ppt/tags/tag562.xml><?xml version="1.0" encoding="utf-8"?>
<p:tagLst xmlns:p="http://schemas.openxmlformats.org/presentationml/2006/main">
  <p:tag name="AS_UNIQUEID" val="700"/>
</p:tagLst>
</file>

<file path=ppt/tags/tag563.xml><?xml version="1.0" encoding="utf-8"?>
<p:tagLst xmlns:p="http://schemas.openxmlformats.org/presentationml/2006/main">
  <p:tag name="AS_UNIQUEID" val="701"/>
</p:tagLst>
</file>

<file path=ppt/tags/tag564.xml><?xml version="1.0" encoding="utf-8"?>
<p:tagLst xmlns:p="http://schemas.openxmlformats.org/presentationml/2006/main">
  <p:tag name="AS_UNIQUEID" val="702"/>
</p:tagLst>
</file>

<file path=ppt/tags/tag565.xml><?xml version="1.0" encoding="utf-8"?>
<p:tagLst xmlns:p="http://schemas.openxmlformats.org/presentationml/2006/main">
  <p:tag name="AS_UNIQUEID" val="703"/>
</p:tagLst>
</file>

<file path=ppt/tags/tag566.xml><?xml version="1.0" encoding="utf-8"?>
<p:tagLst xmlns:p="http://schemas.openxmlformats.org/presentationml/2006/main">
  <p:tag name="AS_UNIQUEID" val="704"/>
</p:tagLst>
</file>

<file path=ppt/tags/tag567.xml><?xml version="1.0" encoding="utf-8"?>
<p:tagLst xmlns:p="http://schemas.openxmlformats.org/presentationml/2006/main">
  <p:tag name="AS_UNIQUEID" val="705"/>
</p:tagLst>
</file>

<file path=ppt/tags/tag568.xml><?xml version="1.0" encoding="utf-8"?>
<p:tagLst xmlns:p="http://schemas.openxmlformats.org/presentationml/2006/main">
  <p:tag name="AS_UNIQUEID" val="707"/>
</p:tagLst>
</file>

<file path=ppt/tags/tag569.xml><?xml version="1.0" encoding="utf-8"?>
<p:tagLst xmlns:p="http://schemas.openxmlformats.org/presentationml/2006/main">
  <p:tag name="AS_UNIQUEID" val="708"/>
</p:tagLst>
</file>

<file path=ppt/tags/tag57.xml><?xml version="1.0" encoding="utf-8"?>
<p:tagLst xmlns:p="http://schemas.openxmlformats.org/presentationml/2006/main">
  <p:tag name="AS_UNIQUEID" val="73"/>
</p:tagLst>
</file>

<file path=ppt/tags/tag570.xml><?xml version="1.0" encoding="utf-8"?>
<p:tagLst xmlns:p="http://schemas.openxmlformats.org/presentationml/2006/main">
  <p:tag name="AS_UNIQUEID" val="709"/>
</p:tagLst>
</file>

<file path=ppt/tags/tag571.xml><?xml version="1.0" encoding="utf-8"?>
<p:tagLst xmlns:p="http://schemas.openxmlformats.org/presentationml/2006/main">
  <p:tag name="AS_UNIQUEID" val="710"/>
</p:tagLst>
</file>

<file path=ppt/tags/tag572.xml><?xml version="1.0" encoding="utf-8"?>
<p:tagLst xmlns:p="http://schemas.openxmlformats.org/presentationml/2006/main">
  <p:tag name="AS_UNIQUEID" val="711"/>
</p:tagLst>
</file>

<file path=ppt/tags/tag573.xml><?xml version="1.0" encoding="utf-8"?>
<p:tagLst xmlns:p="http://schemas.openxmlformats.org/presentationml/2006/main">
  <p:tag name="AS_UNIQUEID" val="712"/>
</p:tagLst>
</file>

<file path=ppt/tags/tag574.xml><?xml version="1.0" encoding="utf-8"?>
<p:tagLst xmlns:p="http://schemas.openxmlformats.org/presentationml/2006/main">
  <p:tag name="AS_UNIQUEID" val="713"/>
</p:tagLst>
</file>

<file path=ppt/tags/tag575.xml><?xml version="1.0" encoding="utf-8"?>
<p:tagLst xmlns:p="http://schemas.openxmlformats.org/presentationml/2006/main">
  <p:tag name="AS_UNIQUEID" val="714"/>
</p:tagLst>
</file>

<file path=ppt/tags/tag576.xml><?xml version="1.0" encoding="utf-8"?>
<p:tagLst xmlns:p="http://schemas.openxmlformats.org/presentationml/2006/main">
  <p:tag name="AS_UNIQUEID" val="715"/>
</p:tagLst>
</file>

<file path=ppt/tags/tag577.xml><?xml version="1.0" encoding="utf-8"?>
<p:tagLst xmlns:p="http://schemas.openxmlformats.org/presentationml/2006/main">
  <p:tag name="AS_UNIQUEID" val="716"/>
</p:tagLst>
</file>

<file path=ppt/tags/tag578.xml><?xml version="1.0" encoding="utf-8"?>
<p:tagLst xmlns:p="http://schemas.openxmlformats.org/presentationml/2006/main">
  <p:tag name="AS_UNIQUEID" val="717"/>
</p:tagLst>
</file>

<file path=ppt/tags/tag579.xml><?xml version="1.0" encoding="utf-8"?>
<p:tagLst xmlns:p="http://schemas.openxmlformats.org/presentationml/2006/main">
  <p:tag name="AS_UNIQUEID" val="718"/>
</p:tagLst>
</file>

<file path=ppt/tags/tag58.xml><?xml version="1.0" encoding="utf-8"?>
<p:tagLst xmlns:p="http://schemas.openxmlformats.org/presentationml/2006/main">
  <p:tag name="AS_UNIQUEID" val="74"/>
</p:tagLst>
</file>

<file path=ppt/tags/tag580.xml><?xml version="1.0" encoding="utf-8"?>
<p:tagLst xmlns:p="http://schemas.openxmlformats.org/presentationml/2006/main">
  <p:tag name="AS_UNIQUEID" val="719"/>
</p:tagLst>
</file>

<file path=ppt/tags/tag581.xml><?xml version="1.0" encoding="utf-8"?>
<p:tagLst xmlns:p="http://schemas.openxmlformats.org/presentationml/2006/main">
  <p:tag name="AS_UNIQUEID" val="720"/>
</p:tagLst>
</file>

<file path=ppt/tags/tag582.xml><?xml version="1.0" encoding="utf-8"?>
<p:tagLst xmlns:p="http://schemas.openxmlformats.org/presentationml/2006/main">
  <p:tag name="AS_UNIQUEID" val="721"/>
</p:tagLst>
</file>

<file path=ppt/tags/tag583.xml><?xml version="1.0" encoding="utf-8"?>
<p:tagLst xmlns:p="http://schemas.openxmlformats.org/presentationml/2006/main">
  <p:tag name="AS_UNIQUEID" val="722"/>
</p:tagLst>
</file>

<file path=ppt/tags/tag584.xml><?xml version="1.0" encoding="utf-8"?>
<p:tagLst xmlns:p="http://schemas.openxmlformats.org/presentationml/2006/main">
  <p:tag name="AS_UNIQUEID" val="723"/>
</p:tagLst>
</file>

<file path=ppt/tags/tag585.xml><?xml version="1.0" encoding="utf-8"?>
<p:tagLst xmlns:p="http://schemas.openxmlformats.org/presentationml/2006/main">
  <p:tag name="AS_UNIQUEID" val="724"/>
</p:tagLst>
</file>

<file path=ppt/tags/tag586.xml><?xml version="1.0" encoding="utf-8"?>
<p:tagLst xmlns:p="http://schemas.openxmlformats.org/presentationml/2006/main">
  <p:tag name="AS_UNIQUEID" val="725"/>
</p:tagLst>
</file>

<file path=ppt/tags/tag587.xml><?xml version="1.0" encoding="utf-8"?>
<p:tagLst xmlns:p="http://schemas.openxmlformats.org/presentationml/2006/main">
  <p:tag name="AS_UNIQUEID" val="727"/>
</p:tagLst>
</file>

<file path=ppt/tags/tag588.xml><?xml version="1.0" encoding="utf-8"?>
<p:tagLst xmlns:p="http://schemas.openxmlformats.org/presentationml/2006/main">
  <p:tag name="AS_UNIQUEID" val="728"/>
</p:tagLst>
</file>

<file path=ppt/tags/tag589.xml><?xml version="1.0" encoding="utf-8"?>
<p:tagLst xmlns:p="http://schemas.openxmlformats.org/presentationml/2006/main">
  <p:tag name="AS_UNIQUEID" val="729"/>
</p:tagLst>
</file>

<file path=ppt/tags/tag59.xml><?xml version="1.0" encoding="utf-8"?>
<p:tagLst xmlns:p="http://schemas.openxmlformats.org/presentationml/2006/main">
  <p:tag name="AS_UNIQUEID" val="75"/>
</p:tagLst>
</file>

<file path=ppt/tags/tag590.xml><?xml version="1.0" encoding="utf-8"?>
<p:tagLst xmlns:p="http://schemas.openxmlformats.org/presentationml/2006/main">
  <p:tag name="AS_UNIQUEID" val="730"/>
</p:tagLst>
</file>

<file path=ppt/tags/tag591.xml><?xml version="1.0" encoding="utf-8"?>
<p:tagLst xmlns:p="http://schemas.openxmlformats.org/presentationml/2006/main">
  <p:tag name="AS_UNIQUEID" val="731"/>
</p:tagLst>
</file>

<file path=ppt/tags/tag592.xml><?xml version="1.0" encoding="utf-8"?>
<p:tagLst xmlns:p="http://schemas.openxmlformats.org/presentationml/2006/main">
  <p:tag name="AS_UNIQUEID" val="732"/>
</p:tagLst>
</file>

<file path=ppt/tags/tag593.xml><?xml version="1.0" encoding="utf-8"?>
<p:tagLst xmlns:p="http://schemas.openxmlformats.org/presentationml/2006/main">
  <p:tag name="AS_UNIQUEID" val="733"/>
</p:tagLst>
</file>

<file path=ppt/tags/tag594.xml><?xml version="1.0" encoding="utf-8"?>
<p:tagLst xmlns:p="http://schemas.openxmlformats.org/presentationml/2006/main">
  <p:tag name="AS_UNIQUEID" val="734"/>
</p:tagLst>
</file>

<file path=ppt/tags/tag595.xml><?xml version="1.0" encoding="utf-8"?>
<p:tagLst xmlns:p="http://schemas.openxmlformats.org/presentationml/2006/main">
  <p:tag name="AS_UNIQUEID" val="735"/>
</p:tagLst>
</file>

<file path=ppt/tags/tag596.xml><?xml version="1.0" encoding="utf-8"?>
<p:tagLst xmlns:p="http://schemas.openxmlformats.org/presentationml/2006/main">
  <p:tag name="AS_UNIQUEID" val="736"/>
</p:tagLst>
</file>

<file path=ppt/tags/tag597.xml><?xml version="1.0" encoding="utf-8"?>
<p:tagLst xmlns:p="http://schemas.openxmlformats.org/presentationml/2006/main">
  <p:tag name="AS_UNIQUEID" val="737"/>
</p:tagLst>
</file>

<file path=ppt/tags/tag598.xml><?xml version="1.0" encoding="utf-8"?>
<p:tagLst xmlns:p="http://schemas.openxmlformats.org/presentationml/2006/main">
  <p:tag name="AS_UNIQUEID" val="738"/>
</p:tagLst>
</file>

<file path=ppt/tags/tag599.xml><?xml version="1.0" encoding="utf-8"?>
<p:tagLst xmlns:p="http://schemas.openxmlformats.org/presentationml/2006/main">
  <p:tag name="AS_UNIQUEID" val="739"/>
</p:tagLst>
</file>

<file path=ppt/tags/tag6.xml><?xml version="1.0" encoding="utf-8"?>
<p:tagLst xmlns:p="http://schemas.openxmlformats.org/presentationml/2006/main">
  <p:tag name="AS_UNIQUEID" val="15"/>
</p:tagLst>
</file>

<file path=ppt/tags/tag60.xml><?xml version="1.0" encoding="utf-8"?>
<p:tagLst xmlns:p="http://schemas.openxmlformats.org/presentationml/2006/main">
  <p:tag name="AS_UNIQUEID" val="76"/>
</p:tagLst>
</file>

<file path=ppt/tags/tag600.xml><?xml version="1.0" encoding="utf-8"?>
<p:tagLst xmlns:p="http://schemas.openxmlformats.org/presentationml/2006/main">
  <p:tag name="AS_UNIQUEID" val="740"/>
</p:tagLst>
</file>

<file path=ppt/tags/tag601.xml><?xml version="1.0" encoding="utf-8"?>
<p:tagLst xmlns:p="http://schemas.openxmlformats.org/presentationml/2006/main">
  <p:tag name="AS_UNIQUEID" val="741"/>
</p:tagLst>
</file>

<file path=ppt/tags/tag602.xml><?xml version="1.0" encoding="utf-8"?>
<p:tagLst xmlns:p="http://schemas.openxmlformats.org/presentationml/2006/main">
  <p:tag name="AS_UNIQUEID" val="742"/>
</p:tagLst>
</file>

<file path=ppt/tags/tag603.xml><?xml version="1.0" encoding="utf-8"?>
<p:tagLst xmlns:p="http://schemas.openxmlformats.org/presentationml/2006/main">
  <p:tag name="AS_UNIQUEID" val="743"/>
</p:tagLst>
</file>

<file path=ppt/tags/tag604.xml><?xml version="1.0" encoding="utf-8"?>
<p:tagLst xmlns:p="http://schemas.openxmlformats.org/presentationml/2006/main">
  <p:tag name="AS_UNIQUEID" val="745"/>
</p:tagLst>
</file>

<file path=ppt/tags/tag605.xml><?xml version="1.0" encoding="utf-8"?>
<p:tagLst xmlns:p="http://schemas.openxmlformats.org/presentationml/2006/main">
  <p:tag name="AS_UNIQUEID" val="746"/>
</p:tagLst>
</file>

<file path=ppt/tags/tag606.xml><?xml version="1.0" encoding="utf-8"?>
<p:tagLst xmlns:p="http://schemas.openxmlformats.org/presentationml/2006/main">
  <p:tag name="AS_UNIQUEID" val="747"/>
</p:tagLst>
</file>

<file path=ppt/tags/tag607.xml><?xml version="1.0" encoding="utf-8"?>
<p:tagLst xmlns:p="http://schemas.openxmlformats.org/presentationml/2006/main">
  <p:tag name="AS_UNIQUEID" val="748"/>
</p:tagLst>
</file>

<file path=ppt/tags/tag608.xml><?xml version="1.0" encoding="utf-8"?>
<p:tagLst xmlns:p="http://schemas.openxmlformats.org/presentationml/2006/main">
  <p:tag name="AS_UNIQUEID" val="749"/>
</p:tagLst>
</file>

<file path=ppt/tags/tag609.xml><?xml version="1.0" encoding="utf-8"?>
<p:tagLst xmlns:p="http://schemas.openxmlformats.org/presentationml/2006/main">
  <p:tag name="AS_UNIQUEID" val="750"/>
</p:tagLst>
</file>

<file path=ppt/tags/tag61.xml><?xml version="1.0" encoding="utf-8"?>
<p:tagLst xmlns:p="http://schemas.openxmlformats.org/presentationml/2006/main">
  <p:tag name="AS_UNIQUEID" val="77"/>
</p:tagLst>
</file>

<file path=ppt/tags/tag610.xml><?xml version="1.0" encoding="utf-8"?>
<p:tagLst xmlns:p="http://schemas.openxmlformats.org/presentationml/2006/main">
  <p:tag name="AS_UNIQUEID" val="751"/>
</p:tagLst>
</file>

<file path=ppt/tags/tag611.xml><?xml version="1.0" encoding="utf-8"?>
<p:tagLst xmlns:p="http://schemas.openxmlformats.org/presentationml/2006/main">
  <p:tag name="AS_UNIQUEID" val="752"/>
</p:tagLst>
</file>

<file path=ppt/tags/tag612.xml><?xml version="1.0" encoding="utf-8"?>
<p:tagLst xmlns:p="http://schemas.openxmlformats.org/presentationml/2006/main">
  <p:tag name="AS_UNIQUEID" val="753"/>
</p:tagLst>
</file>

<file path=ppt/tags/tag613.xml><?xml version="1.0" encoding="utf-8"?>
<p:tagLst xmlns:p="http://schemas.openxmlformats.org/presentationml/2006/main">
  <p:tag name="AS_UNIQUEID" val="754"/>
</p:tagLst>
</file>

<file path=ppt/tags/tag614.xml><?xml version="1.0" encoding="utf-8"?>
<p:tagLst xmlns:p="http://schemas.openxmlformats.org/presentationml/2006/main">
  <p:tag name="AS_UNIQUEID" val="756"/>
</p:tagLst>
</file>

<file path=ppt/tags/tag615.xml><?xml version="1.0" encoding="utf-8"?>
<p:tagLst xmlns:p="http://schemas.openxmlformats.org/presentationml/2006/main">
  <p:tag name="AS_UNIQUEID" val="757"/>
</p:tagLst>
</file>

<file path=ppt/tags/tag616.xml><?xml version="1.0" encoding="utf-8"?>
<p:tagLst xmlns:p="http://schemas.openxmlformats.org/presentationml/2006/main">
  <p:tag name="AS_UNIQUEID" val="758"/>
</p:tagLst>
</file>

<file path=ppt/tags/tag617.xml><?xml version="1.0" encoding="utf-8"?>
<p:tagLst xmlns:p="http://schemas.openxmlformats.org/presentationml/2006/main">
  <p:tag name="AS_UNIQUEID" val="759"/>
</p:tagLst>
</file>

<file path=ppt/tags/tag618.xml><?xml version="1.0" encoding="utf-8"?>
<p:tagLst xmlns:p="http://schemas.openxmlformats.org/presentationml/2006/main">
  <p:tag name="AS_UNIQUEID" val="760"/>
</p:tagLst>
</file>

<file path=ppt/tags/tag619.xml><?xml version="1.0" encoding="utf-8"?>
<p:tagLst xmlns:p="http://schemas.openxmlformats.org/presentationml/2006/main">
  <p:tag name="AS_UNIQUEID" val="761"/>
</p:tagLst>
</file>

<file path=ppt/tags/tag62.xml><?xml version="1.0" encoding="utf-8"?>
<p:tagLst xmlns:p="http://schemas.openxmlformats.org/presentationml/2006/main">
  <p:tag name="AS_UNIQUEID" val="78"/>
</p:tagLst>
</file>

<file path=ppt/tags/tag620.xml><?xml version="1.0" encoding="utf-8"?>
<p:tagLst xmlns:p="http://schemas.openxmlformats.org/presentationml/2006/main">
  <p:tag name="AS_UNIQUEID" val="762"/>
</p:tagLst>
</file>

<file path=ppt/tags/tag621.xml><?xml version="1.0" encoding="utf-8"?>
<p:tagLst xmlns:p="http://schemas.openxmlformats.org/presentationml/2006/main">
  <p:tag name="AS_UNIQUEID" val="763"/>
</p:tagLst>
</file>

<file path=ppt/tags/tag622.xml><?xml version="1.0" encoding="utf-8"?>
<p:tagLst xmlns:p="http://schemas.openxmlformats.org/presentationml/2006/main">
  <p:tag name="AS_UNIQUEID" val="764"/>
</p:tagLst>
</file>

<file path=ppt/tags/tag623.xml><?xml version="1.0" encoding="utf-8"?>
<p:tagLst xmlns:p="http://schemas.openxmlformats.org/presentationml/2006/main">
  <p:tag name="AS_UNIQUEID" val="765"/>
</p:tagLst>
</file>

<file path=ppt/tags/tag624.xml><?xml version="1.0" encoding="utf-8"?>
<p:tagLst xmlns:p="http://schemas.openxmlformats.org/presentationml/2006/main">
  <p:tag name="AS_UNIQUEID" val="175"/>
</p:tagLst>
</file>

<file path=ppt/tags/tag625.xml><?xml version="1.0" encoding="utf-8"?>
<p:tagLst xmlns:p="http://schemas.openxmlformats.org/presentationml/2006/main">
  <p:tag name="AS_UNIQUEID" val="176"/>
</p:tagLst>
</file>

<file path=ppt/tags/tag626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63.xml><?xml version="1.0" encoding="utf-8"?>
<p:tagLst xmlns:p="http://schemas.openxmlformats.org/presentationml/2006/main">
  <p:tag name="AS_UNIQUEID" val="80"/>
</p:tagLst>
</file>

<file path=ppt/tags/tag64.xml><?xml version="1.0" encoding="utf-8"?>
<p:tagLst xmlns:p="http://schemas.openxmlformats.org/presentationml/2006/main">
  <p:tag name="AS_UNIQUEID" val="81"/>
</p:tagLst>
</file>

<file path=ppt/tags/tag65.xml><?xml version="1.0" encoding="utf-8"?>
<p:tagLst xmlns:p="http://schemas.openxmlformats.org/presentationml/2006/main">
  <p:tag name="AS_UNIQUEID" val="82"/>
</p:tagLst>
</file>

<file path=ppt/tags/tag66.xml><?xml version="1.0" encoding="utf-8"?>
<p:tagLst xmlns:p="http://schemas.openxmlformats.org/presentationml/2006/main">
  <p:tag name="AS_UNIQUEID" val="83"/>
</p:tagLst>
</file>

<file path=ppt/tags/tag67.xml><?xml version="1.0" encoding="utf-8"?>
<p:tagLst xmlns:p="http://schemas.openxmlformats.org/presentationml/2006/main">
  <p:tag name="AS_UNIQUEID" val="84"/>
</p:tagLst>
</file>

<file path=ppt/tags/tag68.xml><?xml version="1.0" encoding="utf-8"?>
<p:tagLst xmlns:p="http://schemas.openxmlformats.org/presentationml/2006/main">
  <p:tag name="AS_UNIQUEID" val="85"/>
</p:tagLst>
</file>

<file path=ppt/tags/tag69.xml><?xml version="1.0" encoding="utf-8"?>
<p:tagLst xmlns:p="http://schemas.openxmlformats.org/presentationml/2006/main">
  <p:tag name="AS_UNIQUEID" val="87"/>
</p:tagLst>
</file>

<file path=ppt/tags/tag7.xml><?xml version="1.0" encoding="utf-8"?>
<p:tagLst xmlns:p="http://schemas.openxmlformats.org/presentationml/2006/main">
  <p:tag name="AS_UNIQUEID" val="16"/>
</p:tagLst>
</file>

<file path=ppt/tags/tag70.xml><?xml version="1.0" encoding="utf-8"?>
<p:tagLst xmlns:p="http://schemas.openxmlformats.org/presentationml/2006/main">
  <p:tag name="AS_UNIQUEID" val="88"/>
</p:tagLst>
</file>

<file path=ppt/tags/tag71.xml><?xml version="1.0" encoding="utf-8"?>
<p:tagLst xmlns:p="http://schemas.openxmlformats.org/presentationml/2006/main">
  <p:tag name="AS_UNIQUEID" val="89"/>
</p:tagLst>
</file>

<file path=ppt/tags/tag72.xml><?xml version="1.0" encoding="utf-8"?>
<p:tagLst xmlns:p="http://schemas.openxmlformats.org/presentationml/2006/main">
  <p:tag name="AS_UNIQUEID" val="90"/>
</p:tagLst>
</file>

<file path=ppt/tags/tag73.xml><?xml version="1.0" encoding="utf-8"?>
<p:tagLst xmlns:p="http://schemas.openxmlformats.org/presentationml/2006/main">
  <p:tag name="AS_UNIQUEID" val="91"/>
</p:tagLst>
</file>

<file path=ppt/tags/tag74.xml><?xml version="1.0" encoding="utf-8"?>
<p:tagLst xmlns:p="http://schemas.openxmlformats.org/presentationml/2006/main">
  <p:tag name="AS_UNIQUEID" val="93"/>
</p:tagLst>
</file>

<file path=ppt/tags/tag75.xml><?xml version="1.0" encoding="utf-8"?>
<p:tagLst xmlns:p="http://schemas.openxmlformats.org/presentationml/2006/main">
  <p:tag name="AS_UNIQUEID" val="94"/>
</p:tagLst>
</file>

<file path=ppt/tags/tag76.xml><?xml version="1.0" encoding="utf-8"?>
<p:tagLst xmlns:p="http://schemas.openxmlformats.org/presentationml/2006/main">
  <p:tag name="AS_UNIQUEID" val="95"/>
</p:tagLst>
</file>

<file path=ppt/tags/tag77.xml><?xml version="1.0" encoding="utf-8"?>
<p:tagLst xmlns:p="http://schemas.openxmlformats.org/presentationml/2006/main">
  <p:tag name="AS_UNIQUEID" val="96"/>
</p:tagLst>
</file>

<file path=ppt/tags/tag78.xml><?xml version="1.0" encoding="utf-8"?>
<p:tagLst xmlns:p="http://schemas.openxmlformats.org/presentationml/2006/main">
  <p:tag name="AS_UNIQUEID" val="97"/>
</p:tagLst>
</file>

<file path=ppt/tags/tag79.xml><?xml version="1.0" encoding="utf-8"?>
<p:tagLst xmlns:p="http://schemas.openxmlformats.org/presentationml/2006/main">
  <p:tag name="AS_UNIQUEID" val="98"/>
</p:tagLst>
</file>

<file path=ppt/tags/tag8.xml><?xml version="1.0" encoding="utf-8"?>
<p:tagLst xmlns:p="http://schemas.openxmlformats.org/presentationml/2006/main">
  <p:tag name="AS_UNIQUEID" val="17"/>
</p:tagLst>
</file>

<file path=ppt/tags/tag80.xml><?xml version="1.0" encoding="utf-8"?>
<p:tagLst xmlns:p="http://schemas.openxmlformats.org/presentationml/2006/main">
  <p:tag name="AS_UNIQUEID" val="99"/>
</p:tagLst>
</file>

<file path=ppt/tags/tag81.xml><?xml version="1.0" encoding="utf-8"?>
<p:tagLst xmlns:p="http://schemas.openxmlformats.org/presentationml/2006/main">
  <p:tag name="AS_UNIQUEID" val="100"/>
</p:tagLst>
</file>

<file path=ppt/tags/tag82.xml><?xml version="1.0" encoding="utf-8"?>
<p:tagLst xmlns:p="http://schemas.openxmlformats.org/presentationml/2006/main">
  <p:tag name="AS_UNIQUEID" val="102"/>
</p:tagLst>
</file>

<file path=ppt/tags/tag83.xml><?xml version="1.0" encoding="utf-8"?>
<p:tagLst xmlns:p="http://schemas.openxmlformats.org/presentationml/2006/main">
  <p:tag name="AS_UNIQUEID" val="103"/>
</p:tagLst>
</file>

<file path=ppt/tags/tag84.xml><?xml version="1.0" encoding="utf-8"?>
<p:tagLst xmlns:p="http://schemas.openxmlformats.org/presentationml/2006/main">
  <p:tag name="AS_UNIQUEID" val="104"/>
</p:tagLst>
</file>

<file path=ppt/tags/tag85.xml><?xml version="1.0" encoding="utf-8"?>
<p:tagLst xmlns:p="http://schemas.openxmlformats.org/presentationml/2006/main">
  <p:tag name="AS_UNIQUEID" val="105"/>
</p:tagLst>
</file>

<file path=ppt/tags/tag86.xml><?xml version="1.0" encoding="utf-8"?>
<p:tagLst xmlns:p="http://schemas.openxmlformats.org/presentationml/2006/main">
  <p:tag name="AS_UNIQUEID" val="106"/>
</p:tagLst>
</file>

<file path=ppt/tags/tag87.xml><?xml version="1.0" encoding="utf-8"?>
<p:tagLst xmlns:p="http://schemas.openxmlformats.org/presentationml/2006/main">
  <p:tag name="AS_UNIQUEID" val="108"/>
</p:tagLst>
</file>

<file path=ppt/tags/tag88.xml><?xml version="1.0" encoding="utf-8"?>
<p:tagLst xmlns:p="http://schemas.openxmlformats.org/presentationml/2006/main">
  <p:tag name="AS_UNIQUEID" val="109"/>
</p:tagLst>
</file>

<file path=ppt/tags/tag89.xml><?xml version="1.0" encoding="utf-8"?>
<p:tagLst xmlns:p="http://schemas.openxmlformats.org/presentationml/2006/main">
  <p:tag name="AS_UNIQUEID" val="110"/>
</p:tagLst>
</file>

<file path=ppt/tags/tag9.xml><?xml version="1.0" encoding="utf-8"?>
<p:tagLst xmlns:p="http://schemas.openxmlformats.org/presentationml/2006/main">
  <p:tag name="AS_UNIQUEID" val="18"/>
</p:tagLst>
</file>

<file path=ppt/tags/tag90.xml><?xml version="1.0" encoding="utf-8"?>
<p:tagLst xmlns:p="http://schemas.openxmlformats.org/presentationml/2006/main">
  <p:tag name="AS_UNIQUEID" val="111"/>
</p:tagLst>
</file>

<file path=ppt/tags/tag91.xml><?xml version="1.0" encoding="utf-8"?>
<p:tagLst xmlns:p="http://schemas.openxmlformats.org/presentationml/2006/main">
  <p:tag name="AS_UNIQUEID" val="112"/>
</p:tagLst>
</file>

<file path=ppt/tags/tag92.xml><?xml version="1.0" encoding="utf-8"?>
<p:tagLst xmlns:p="http://schemas.openxmlformats.org/presentationml/2006/main">
  <p:tag name="AS_UNIQUEID" val="113"/>
</p:tagLst>
</file>

<file path=ppt/tags/tag93.xml><?xml version="1.0" encoding="utf-8"?>
<p:tagLst xmlns:p="http://schemas.openxmlformats.org/presentationml/2006/main">
  <p:tag name="AS_UNIQUEID" val="114"/>
</p:tagLst>
</file>

<file path=ppt/tags/tag94.xml><?xml version="1.0" encoding="utf-8"?>
<p:tagLst xmlns:p="http://schemas.openxmlformats.org/presentationml/2006/main">
  <p:tag name="AS_UNIQUEID" val="115"/>
</p:tagLst>
</file>

<file path=ppt/tags/tag95.xml><?xml version="1.0" encoding="utf-8"?>
<p:tagLst xmlns:p="http://schemas.openxmlformats.org/presentationml/2006/main">
  <p:tag name="AS_UNIQUEID" val="117"/>
</p:tagLst>
</file>

<file path=ppt/tags/tag96.xml><?xml version="1.0" encoding="utf-8"?>
<p:tagLst xmlns:p="http://schemas.openxmlformats.org/presentationml/2006/main">
  <p:tag name="AS_UNIQUEID" val="118"/>
</p:tagLst>
</file>

<file path=ppt/tags/tag97.xml><?xml version="1.0" encoding="utf-8"?>
<p:tagLst xmlns:p="http://schemas.openxmlformats.org/presentationml/2006/main">
  <p:tag name="AS_UNIQUEID" val="119"/>
</p:tagLst>
</file>

<file path=ppt/tags/tag98.xml><?xml version="1.0" encoding="utf-8"?>
<p:tagLst xmlns:p="http://schemas.openxmlformats.org/presentationml/2006/main">
  <p:tag name="AS_UNIQUEID" val="120"/>
</p:tagLst>
</file>

<file path=ppt/tags/tag99.xml><?xml version="1.0" encoding="utf-8"?>
<p:tagLst xmlns:p="http://schemas.openxmlformats.org/presentationml/2006/main">
  <p:tag name="AS_UNIQUEID" val="121"/>
</p:tagLst>
</file>

<file path=ppt/theme/theme1.xml><?xml version="1.0" encoding="utf-8"?>
<a:theme xmlns:a="http://schemas.openxmlformats.org/drawingml/2006/main" name="平面">
  <a:themeElements>
    <a:clrScheme name="平面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平面">
      <a:majorFont>
        <a:latin typeface="Trebuchet MS"/>
        <a:ea typeface="Arial"/>
        <a:cs typeface="Arial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Arial"/>
        <a:cs typeface="Arial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平面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BBE0E3"/>
          </a:solidFill>
          <a:prstDash val="solid"/>
          <a:miter lim="800000"/>
        </a:ln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微软雅黑" panose="020B0503020204020204" charset="-122"/>
            <a:ea typeface="微软雅黑" panose="020B0503020204020204" charset="-122"/>
            <a:cs typeface="微软雅黑" panose="020B0503020204020204" charset="-122"/>
            <a:sym typeface="微软雅黑" panose="020B0503020204020204" charset="-122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BBE0E3"/>
          </a:solidFill>
          <a:prstDash val="solid"/>
          <a:miter lim="8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 panose="020B0604020202020204"/>
            <a:ea typeface="Arial" panose="020B0604020202020204"/>
            <a:cs typeface="Arial" panose="020B0604020202020204"/>
            <a:sym typeface="Arial" panose="020B0604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2043</Words>
  <Application>WPS 演示</Application>
  <PresentationFormat/>
  <Paragraphs>516</Paragraphs>
  <Slides>38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35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70</vt:i4>
      </vt:variant>
      <vt:variant>
        <vt:lpstr>幻灯片标题</vt:lpstr>
      </vt:variant>
      <vt:variant>
        <vt:i4>38</vt:i4>
      </vt:variant>
    </vt:vector>
  </HeadingPairs>
  <TitlesOfParts>
    <vt:vector size="144" baseType="lpstr">
      <vt:lpstr>Arial</vt:lpstr>
      <vt:lpstr>宋体</vt:lpstr>
      <vt:lpstr>Wingdings</vt:lpstr>
      <vt:lpstr>Wingdings 3</vt:lpstr>
      <vt:lpstr>Symbol</vt:lpstr>
      <vt:lpstr>Arial</vt:lpstr>
      <vt:lpstr>微软雅黑</vt:lpstr>
      <vt:lpstr>Helvetica Neue</vt:lpstr>
      <vt:lpstr>楷体</vt:lpstr>
      <vt:lpstr>字魂27号-布丁体</vt:lpstr>
      <vt:lpstr>华文彩云</vt:lpstr>
      <vt:lpstr>Gen Jyuu GothicL Medium</vt:lpstr>
      <vt:lpstr>Yu Gothic UI Light</vt:lpstr>
      <vt:lpstr>汉仪旗黑-85S</vt:lpstr>
      <vt:lpstr>Times New Roman</vt:lpstr>
      <vt:lpstr>Times New Roman</vt:lpstr>
      <vt:lpstr>方正综艺简体</vt:lpstr>
      <vt:lpstr>Arial Unicode MS</vt:lpstr>
      <vt:lpstr>Trebuchet MS</vt:lpstr>
      <vt:lpstr>方正姚体</vt:lpstr>
      <vt:lpstr>ksdb</vt:lpstr>
      <vt:lpstr>华文新魏</vt:lpstr>
      <vt:lpstr>Calibri</vt:lpstr>
      <vt:lpstr>楷体_GB2312</vt:lpstr>
      <vt:lpstr>新宋体</vt:lpstr>
      <vt:lpstr>Tahoma</vt:lpstr>
      <vt:lpstr>华文楷体</vt:lpstr>
      <vt:lpstr>方正舒体</vt:lpstr>
      <vt:lpstr>华文新魏</vt:lpstr>
      <vt:lpstr>华文行楷</vt:lpstr>
      <vt:lpstr>Symbol</vt:lpstr>
      <vt:lpstr>华文中宋</vt:lpstr>
      <vt:lpstr>华文隶书</vt:lpstr>
      <vt:lpstr>黑体</vt:lpstr>
      <vt:lpstr>Helvetica</vt:lpstr>
      <vt:lpstr>平面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Equation.3</vt:lpstr>
      <vt:lpstr>Equation.3</vt:lpstr>
      <vt:lpstr>Equation.3</vt:lpstr>
      <vt:lpstr>Equation.DSMT4</vt:lpstr>
      <vt:lpstr>Equation.DSMT4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Equation.DSMT4</vt:lpstr>
      <vt:lpstr>Equation.KSEE3</vt:lpstr>
      <vt:lpstr>Equation.DSMT4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Equation.KSEE3</vt:lpstr>
      <vt:lpstr>Equation.3</vt:lpstr>
      <vt:lpstr>Equation.3</vt:lpstr>
      <vt:lpstr>Equation.3</vt:lpstr>
      <vt:lpstr>Equation.3</vt:lpstr>
      <vt:lpstr>Equation.3</vt:lpstr>
      <vt:lpstr>Equation.DSMT4</vt:lpstr>
      <vt:lpstr>Equation.3</vt:lpstr>
      <vt:lpstr>Equation.3</vt:lpstr>
      <vt:lpstr>Equation.3</vt:lpstr>
      <vt:lpstr>Equation.3</vt:lpstr>
      <vt:lpstr>Equation.DSMT4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Equation.DSMT4</vt:lpstr>
      <vt:lpstr>Equation.3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刘光辉</cp:lastModifiedBy>
  <cp:revision>4</cp:revision>
  <cp:lastPrinted>2022-08-15T09:40:00Z</cp:lastPrinted>
  <dcterms:created xsi:type="dcterms:W3CDTF">2022-08-15T09:40:00Z</dcterms:created>
  <dcterms:modified xsi:type="dcterms:W3CDTF">2025-03-09T15:50:17Z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CB3A81EC3ADD4665814237CBBCC0AE0A_12</vt:lpwstr>
  </property>
  <property fmtid="{D5CDD505-2E9C-101B-9397-08002B2CF9AE}" pid="7" name="KSOProductBuildVer">
    <vt:lpwstr>2052-12.1.0.19770</vt:lpwstr>
  </property>
</Properties>
</file>