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95" r:id="rId3"/>
    <p:sldId id="258" r:id="rId4"/>
    <p:sldId id="260" r:id="rId5"/>
    <p:sldId id="274" r:id="rId6"/>
    <p:sldId id="259" r:id="rId7"/>
    <p:sldId id="334" r:id="rId8"/>
    <p:sldId id="335" r:id="rId9"/>
    <p:sldId id="336" r:id="rId10"/>
    <p:sldId id="337" r:id="rId11"/>
    <p:sldId id="275" r:id="rId12"/>
    <p:sldId id="276" r:id="rId13"/>
    <p:sldId id="338" r:id="rId14"/>
    <p:sldId id="339" r:id="rId15"/>
    <p:sldId id="341" r:id="rId16"/>
    <p:sldId id="371" r:id="rId17"/>
    <p:sldId id="488" r:id="rId18"/>
    <p:sldId id="342" r:id="rId19"/>
    <p:sldId id="343" r:id="rId20"/>
    <p:sldId id="344" r:id="rId21"/>
    <p:sldId id="345" r:id="rId22"/>
    <p:sldId id="346" r:id="rId23"/>
    <p:sldId id="347" r:id="rId24"/>
    <p:sldId id="348" r:id="rId25"/>
    <p:sldId id="349" r:id="rId26"/>
    <p:sldId id="350" r:id="rId27"/>
    <p:sldId id="386" r:id="rId28"/>
    <p:sldId id="302" r:id="rId29"/>
    <p:sldId id="316" r:id="rId30"/>
    <p:sldId id="366" r:id="rId31"/>
    <p:sldId id="372" r:id="rId32"/>
    <p:sldId id="373" r:id="rId33"/>
    <p:sldId id="265" r:id="rId34"/>
  </p:sldIdLst>
  <p:sldSz cx="9144000" cy="5130800"/>
  <p:notesSz cx="6858000" cy="9144000"/>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0" userDrawn="1">
          <p15:clr>
            <a:srgbClr val="A4A3A4"/>
          </p15:clr>
        </p15:guide>
        <p15:guide id="2" pos="29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03" d="100"/>
          <a:sy n="103" d="100"/>
        </p:scale>
        <p:origin x="902" y="67"/>
      </p:cViewPr>
      <p:guideLst>
        <p:guide orient="horz" pos="1650"/>
        <p:guide pos="2913"/>
      </p:guideLst>
    </p:cSldViewPr>
  </p:slideViewPr>
  <p:notesTextViewPr>
    <p:cViewPr>
      <p:scale>
        <a:sx n="1" d="1"/>
        <a:sy n="1" d="1"/>
      </p:scale>
      <p:origin x="0" y="0"/>
    </p:cViewPr>
  </p:notesTextViewPr>
  <p:notesViewPr>
    <p:cSldViewPr snapToGrid="0">
      <p:cViewPr varScale="1">
        <p:scale>
          <a:sx n="54" d="100"/>
          <a:sy n="54" d="100"/>
        </p:scale>
        <p:origin x="-2928" y="-84"/>
      </p:cViewPr>
      <p:guideLst>
        <p:guide orient="horz" pos="2940"/>
        <p:guide pos="2185"/>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30.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notesMaster" Target="notesMasters/notesMaster1.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4" Type="http://schemas.openxmlformats.org/officeDocument/2006/relationships/image" Target="../media/image40.wmf"/><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5" Type="http://schemas.openxmlformats.org/officeDocument/2006/relationships/image" Target="../media/image20.wmf"/><Relationship Id="rId4" Type="http://schemas.openxmlformats.org/officeDocument/2006/relationships/image" Target="../media/image19.wmf"/><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5" Type="http://schemas.openxmlformats.org/officeDocument/2006/relationships/image" Target="../media/image28.wmf"/><Relationship Id="rId4" Type="http://schemas.openxmlformats.org/officeDocument/2006/relationships/image" Target="../media/image27.wmf"/><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8.vml.rels><?xml version="1.0" encoding="UTF-8" standalone="yes"?>
<Relationships xmlns="http://schemas.openxmlformats.org/package/2006/relationships"><Relationship Id="rId5" Type="http://schemas.openxmlformats.org/officeDocument/2006/relationships/image" Target="../media/image34.wmf"/><Relationship Id="rId4" Type="http://schemas.openxmlformats.org/officeDocument/2006/relationships/image" Target="../media/image33.wmf"/><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xfrm>
            <a:off x="1143000" y="685800"/>
            <a:ext cx="4572000" cy="3429000"/>
          </a:xfrm>
          <a:prstGeom prst="rect">
            <a:avLst/>
          </a:prstGeom>
        </p:spPr>
      </p:sp>
      <p:sp>
        <p:nvSpPr>
          <p:cNvPr id="36" name="Shape 36"/>
          <p:cNvSpPr>
            <a:spLocks noGrp="1"/>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8000"/>
      </a:lnSpc>
      <a:defRPr sz="2200">
        <a:latin typeface="+mj-lt"/>
        <a:ea typeface="+mj-ea"/>
        <a:cs typeface="+mj-cs"/>
        <a:sym typeface="Helvetica Neue" panose="02000503000000020004"/>
      </a:defRPr>
    </a:lvl1pPr>
    <a:lvl2pPr indent="228600" defTabSz="457200">
      <a:lnSpc>
        <a:spcPct val="118000"/>
      </a:lnSpc>
      <a:defRPr sz="2200">
        <a:latin typeface="+mj-lt"/>
        <a:ea typeface="+mj-ea"/>
        <a:cs typeface="+mj-cs"/>
        <a:sym typeface="Helvetica Neue" panose="02000503000000020004"/>
      </a:defRPr>
    </a:lvl2pPr>
    <a:lvl3pPr indent="457200" defTabSz="457200">
      <a:lnSpc>
        <a:spcPct val="118000"/>
      </a:lnSpc>
      <a:defRPr sz="2200">
        <a:latin typeface="+mj-lt"/>
        <a:ea typeface="+mj-ea"/>
        <a:cs typeface="+mj-cs"/>
        <a:sym typeface="Helvetica Neue" panose="02000503000000020004"/>
      </a:defRPr>
    </a:lvl3pPr>
    <a:lvl4pPr indent="685800" defTabSz="457200">
      <a:lnSpc>
        <a:spcPct val="118000"/>
      </a:lnSpc>
      <a:defRPr sz="2200">
        <a:latin typeface="+mj-lt"/>
        <a:ea typeface="+mj-ea"/>
        <a:cs typeface="+mj-cs"/>
        <a:sym typeface="Helvetica Neue" panose="02000503000000020004"/>
      </a:defRPr>
    </a:lvl4pPr>
    <a:lvl5pPr indent="914400" defTabSz="457200">
      <a:lnSpc>
        <a:spcPct val="118000"/>
      </a:lnSpc>
      <a:defRPr sz="2200">
        <a:latin typeface="+mj-lt"/>
        <a:ea typeface="+mj-ea"/>
        <a:cs typeface="+mj-cs"/>
        <a:sym typeface="Helvetica Neue" panose="02000503000000020004"/>
      </a:defRPr>
    </a:lvl5pPr>
    <a:lvl6pPr indent="1143000" defTabSz="457200">
      <a:lnSpc>
        <a:spcPct val="118000"/>
      </a:lnSpc>
      <a:defRPr sz="2200">
        <a:latin typeface="+mj-lt"/>
        <a:ea typeface="+mj-ea"/>
        <a:cs typeface="+mj-cs"/>
        <a:sym typeface="Helvetica Neue" panose="02000503000000020004"/>
      </a:defRPr>
    </a:lvl6pPr>
    <a:lvl7pPr indent="1371600" defTabSz="457200">
      <a:lnSpc>
        <a:spcPct val="118000"/>
      </a:lnSpc>
      <a:defRPr sz="2200">
        <a:latin typeface="+mj-lt"/>
        <a:ea typeface="+mj-ea"/>
        <a:cs typeface="+mj-cs"/>
        <a:sym typeface="Helvetica Neue" panose="02000503000000020004"/>
      </a:defRPr>
    </a:lvl7pPr>
    <a:lvl8pPr indent="1600200" defTabSz="457200">
      <a:lnSpc>
        <a:spcPct val="118000"/>
      </a:lnSpc>
      <a:defRPr sz="2200">
        <a:latin typeface="+mj-lt"/>
        <a:ea typeface="+mj-ea"/>
        <a:cs typeface="+mj-cs"/>
        <a:sym typeface="Helvetica Neue" panose="02000503000000020004"/>
      </a:defRPr>
    </a:lvl8pPr>
    <a:lvl9pPr indent="1828800" defTabSz="457200">
      <a:lnSpc>
        <a:spcPct val="118000"/>
      </a:lnSpc>
      <a:defRPr sz="2200">
        <a:latin typeface="+mj-lt"/>
        <a:ea typeface="+mj-ea"/>
        <a:cs typeface="+mj-cs"/>
        <a:sym typeface="Helvetica Neue" panose="02000503000000020004"/>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7" name="Group 6"/>
          <p:cNvGrpSpPr/>
          <p:nvPr/>
        </p:nvGrpSpPr>
        <p:grpSpPr>
          <a:xfrm>
            <a:off x="0" y="-6334"/>
            <a:ext cx="9144000" cy="5137135"/>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grpSp>
      <p:sp>
        <p:nvSpPr>
          <p:cNvPr id="2" name="Title 1"/>
          <p:cNvSpPr>
            <a:spLocks noGrp="1"/>
          </p:cNvSpPr>
          <p:nvPr>
            <p:ph type="ctrTitle"/>
          </p:nvPr>
        </p:nvSpPr>
        <p:spPr>
          <a:xfrm>
            <a:off x="1130300" y="1798948"/>
            <a:ext cx="5825202" cy="1231678"/>
          </a:xfrm>
        </p:spPr>
        <p:txBody>
          <a:bodyPr anchor="b">
            <a:noAutofit/>
          </a:bodyPr>
          <a:lstStyle>
            <a:lvl1pPr algn="r">
              <a:defRPr sz="4040">
                <a:solidFill>
                  <a:schemeClr val="accent1"/>
                </a:solidFill>
              </a:defRPr>
            </a:lvl1pPr>
          </a:lstStyle>
          <a:p>
            <a:r>
              <a:rPr lang="zh-CN" altLang="en-US"/>
              <a:t>单击此处编辑母版标题样式</a:t>
            </a:r>
            <a:endParaRPr lang="en-US"/>
          </a:p>
        </p:txBody>
      </p:sp>
      <p:sp>
        <p:nvSpPr>
          <p:cNvPr id="3" name="Subtitle 2"/>
          <p:cNvSpPr>
            <a:spLocks noGrp="1"/>
          </p:cNvSpPr>
          <p:nvPr>
            <p:ph type="subTitle" idx="1"/>
          </p:nvPr>
        </p:nvSpPr>
        <p:spPr>
          <a:xfrm>
            <a:off x="1130300" y="3030624"/>
            <a:ext cx="5825202" cy="820643"/>
          </a:xfrm>
        </p:spPr>
        <p:txBody>
          <a:bodyPr anchor="t"/>
          <a:lstStyle>
            <a:lvl1pPr marL="0" indent="0" algn="r">
              <a:buNone/>
              <a:defRPr>
                <a:solidFill>
                  <a:schemeClr val="tx1">
                    <a:lumMod val="50000"/>
                    <a:lumOff val="50000"/>
                  </a:schemeClr>
                </a:solidFill>
              </a:defRPr>
            </a:lvl1pPr>
            <a:lvl2pPr marL="342265" indent="0" algn="ctr">
              <a:buNone/>
              <a:defRPr>
                <a:solidFill>
                  <a:schemeClr val="tx1">
                    <a:tint val="75000"/>
                  </a:schemeClr>
                </a:solidFill>
              </a:defRPr>
            </a:lvl2pPr>
            <a:lvl3pPr marL="683895" indent="0" algn="ctr">
              <a:buNone/>
              <a:defRPr>
                <a:solidFill>
                  <a:schemeClr val="tx1">
                    <a:tint val="75000"/>
                  </a:schemeClr>
                </a:solidFill>
              </a:defRPr>
            </a:lvl3pPr>
            <a:lvl4pPr marL="1026160" indent="0" algn="ctr">
              <a:buNone/>
              <a:defRPr>
                <a:solidFill>
                  <a:schemeClr val="tx1">
                    <a:tint val="75000"/>
                  </a:schemeClr>
                </a:solidFill>
              </a:defRPr>
            </a:lvl4pPr>
            <a:lvl5pPr marL="1368425" indent="0" algn="ctr">
              <a:buNone/>
              <a:defRPr>
                <a:solidFill>
                  <a:schemeClr val="tx1">
                    <a:tint val="75000"/>
                  </a:schemeClr>
                </a:solidFill>
              </a:defRPr>
            </a:lvl5pPr>
            <a:lvl6pPr marL="1710055" indent="0" algn="ctr">
              <a:buNone/>
              <a:defRPr>
                <a:solidFill>
                  <a:schemeClr val="tx1">
                    <a:tint val="75000"/>
                  </a:schemeClr>
                </a:solidFill>
              </a:defRPr>
            </a:lvl6pPr>
            <a:lvl7pPr marL="2052320" indent="0" algn="ctr">
              <a:buNone/>
              <a:defRPr>
                <a:solidFill>
                  <a:schemeClr val="tx1">
                    <a:tint val="75000"/>
                  </a:schemeClr>
                </a:solidFill>
              </a:defRPr>
            </a:lvl7pPr>
            <a:lvl8pPr marL="2393950" indent="0" algn="ctr">
              <a:buNone/>
              <a:defRPr>
                <a:solidFill>
                  <a:schemeClr val="tx1">
                    <a:tint val="75000"/>
                  </a:schemeClr>
                </a:solidFill>
              </a:defRPr>
            </a:lvl8pPr>
            <a:lvl9pPr marL="2736215" indent="0" algn="ctr">
              <a:buNone/>
              <a:defRPr>
                <a:solidFill>
                  <a:schemeClr val="tx1">
                    <a:tint val="75000"/>
                  </a:schemeClr>
                </a:solidFill>
              </a:defRPr>
            </a:lvl9pPr>
          </a:lstStyle>
          <a:p>
            <a:r>
              <a:rPr lang="zh-CN" altLang="en-US"/>
              <a:t>单击此处编辑母版副标题样式</a:t>
            </a:r>
            <a:endParaRPr lang="en-US"/>
          </a:p>
        </p:txBody>
      </p:sp>
      <p:sp>
        <p:nvSpPr>
          <p:cNvPr id="4" name="Date Placeholder 3"/>
          <p:cNvSpPr>
            <a:spLocks noGrp="1"/>
          </p:cNvSpPr>
          <p:nvPr>
            <p:ph type="dt" sz="half" idx="10"/>
          </p:nvPr>
        </p:nvSpPr>
        <p:spPr/>
        <p:txBody>
          <a:bodyPr/>
          <a:lstStyle/>
          <a:p>
            <a:fld id="{B61BEF0D-F0BB-DE4B-95CE-6DB70DBA9567}" type="datetimeFigureOut">
              <a:rPr lang="en-US"/>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fld>
            <a:endParaRPr lang="en-US"/>
          </a:p>
        </p:txBody>
      </p:sp>
      <p:grpSp>
        <p:nvGrpSpPr>
          <p:cNvPr id="18" name="组合 17"/>
          <p:cNvGrpSpPr/>
          <p:nvPr userDrawn="1"/>
        </p:nvGrpSpPr>
        <p:grpSpPr>
          <a:xfrm>
            <a:off x="7864747" y="126477"/>
            <a:ext cx="1135204" cy="341359"/>
            <a:chOff x="468128" y="370735"/>
            <a:chExt cx="1135204" cy="341359"/>
          </a:xfrm>
        </p:grpSpPr>
        <p:pic>
          <p:nvPicPr>
            <p:cNvPr id="20" name="图片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670" y="370735"/>
              <a:ext cx="490406" cy="177473"/>
            </a:xfrm>
            <a:prstGeom prst="rect">
              <a:avLst/>
            </a:prstGeom>
          </p:spPr>
        </p:pic>
        <p:pic>
          <p:nvPicPr>
            <p:cNvPr id="22" name="图片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8128" y="558194"/>
              <a:ext cx="1135204" cy="153900"/>
            </a:xfrm>
            <a:prstGeom prst="rect">
              <a:avLst/>
            </a:prstGeom>
          </p:spPr>
        </p:pic>
      </p:gr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508001" y="456071"/>
            <a:ext cx="6447501" cy="2546397"/>
          </a:xfrm>
        </p:spPr>
        <p:txBody>
          <a:bodyPr anchor="ctr">
            <a:normAutofit/>
          </a:bodyPr>
          <a:lstStyle>
            <a:lvl1pPr algn="l">
              <a:defRPr sz="3290" b="0" cap="none"/>
            </a:lvl1pPr>
          </a:lstStyle>
          <a:p>
            <a:r>
              <a:rPr lang="zh-CN" altLang="en-US"/>
              <a:t>单击此处编辑母版标题样式</a:t>
            </a:r>
            <a:endParaRPr lang="en-US"/>
          </a:p>
        </p:txBody>
      </p:sp>
      <p:sp>
        <p:nvSpPr>
          <p:cNvPr id="3" name="Text Placeholder 2"/>
          <p:cNvSpPr>
            <a:spLocks noGrp="1"/>
          </p:cNvSpPr>
          <p:nvPr>
            <p:ph type="body" idx="1"/>
          </p:nvPr>
        </p:nvSpPr>
        <p:spPr>
          <a:xfrm>
            <a:off x="508001" y="3344522"/>
            <a:ext cx="6447501" cy="1175312"/>
          </a:xfrm>
        </p:spPr>
        <p:txBody>
          <a:bodyPr anchor="ctr">
            <a:normAutofit/>
          </a:bodyPr>
          <a:lstStyle>
            <a:lvl1pPr marL="0" indent="0" algn="l">
              <a:buNone/>
              <a:defRPr sz="1345">
                <a:solidFill>
                  <a:schemeClr val="tx1">
                    <a:lumMod val="75000"/>
                    <a:lumOff val="25000"/>
                  </a:schemeClr>
                </a:solidFill>
              </a:defRPr>
            </a:lvl1pPr>
            <a:lvl2pPr marL="342265" indent="0">
              <a:buNone/>
              <a:defRPr sz="1345">
                <a:solidFill>
                  <a:schemeClr val="tx1">
                    <a:tint val="75000"/>
                  </a:schemeClr>
                </a:solidFill>
              </a:defRPr>
            </a:lvl2pPr>
            <a:lvl3pPr marL="683895" indent="0">
              <a:buNone/>
              <a:defRPr sz="1195">
                <a:solidFill>
                  <a:schemeClr val="tx1">
                    <a:tint val="75000"/>
                  </a:schemeClr>
                </a:solidFill>
              </a:defRPr>
            </a:lvl3pPr>
            <a:lvl4pPr marL="1026160" indent="0">
              <a:buNone/>
              <a:defRPr sz="1045">
                <a:solidFill>
                  <a:schemeClr val="tx1">
                    <a:tint val="75000"/>
                  </a:schemeClr>
                </a:solidFill>
              </a:defRPr>
            </a:lvl4pPr>
            <a:lvl5pPr marL="1368425" indent="0">
              <a:buNone/>
              <a:defRPr sz="1045">
                <a:solidFill>
                  <a:schemeClr val="tx1">
                    <a:tint val="75000"/>
                  </a:schemeClr>
                </a:solidFill>
              </a:defRPr>
            </a:lvl5pPr>
            <a:lvl6pPr marL="1710055" indent="0">
              <a:buNone/>
              <a:defRPr sz="1045">
                <a:solidFill>
                  <a:schemeClr val="tx1">
                    <a:tint val="75000"/>
                  </a:schemeClr>
                </a:solidFill>
              </a:defRPr>
            </a:lvl6pPr>
            <a:lvl7pPr marL="2052320" indent="0">
              <a:buNone/>
              <a:defRPr sz="1045">
                <a:solidFill>
                  <a:schemeClr val="tx1">
                    <a:tint val="75000"/>
                  </a:schemeClr>
                </a:solidFill>
              </a:defRPr>
            </a:lvl7pPr>
            <a:lvl8pPr marL="2393950" indent="0">
              <a:buNone/>
              <a:defRPr sz="1045">
                <a:solidFill>
                  <a:schemeClr val="tx1">
                    <a:tint val="75000"/>
                  </a:schemeClr>
                </a:solidFill>
              </a:defRPr>
            </a:lvl8pPr>
            <a:lvl9pPr marL="2736215" indent="0">
              <a:buNone/>
              <a:defRPr sz="1045">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B61BEF0D-F0BB-DE4B-95CE-6DB70DBA9567}" type="datetimeFigureOut">
              <a:rPr lang="en-US"/>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698500" y="456071"/>
            <a:ext cx="6070601" cy="2261353"/>
          </a:xfrm>
        </p:spPr>
        <p:txBody>
          <a:bodyPr anchor="ctr">
            <a:normAutofit/>
          </a:bodyPr>
          <a:lstStyle>
            <a:lvl1pPr algn="l">
              <a:defRPr sz="3290" b="0" cap="none"/>
            </a:lvl1pPr>
          </a:lstStyle>
          <a:p>
            <a:r>
              <a:rPr lang="zh-CN" altLang="en-US"/>
              <a:t>单击此处编辑母版标题样式</a:t>
            </a:r>
            <a:endParaRPr lang="en-US"/>
          </a:p>
        </p:txBody>
      </p:sp>
      <p:sp>
        <p:nvSpPr>
          <p:cNvPr id="23" name="Text Placeholder 9"/>
          <p:cNvSpPr>
            <a:spLocks noGrp="1"/>
          </p:cNvSpPr>
          <p:nvPr>
            <p:ph type="body" sz="quarter" idx="13"/>
          </p:nvPr>
        </p:nvSpPr>
        <p:spPr>
          <a:xfrm>
            <a:off x="1024604" y="2717424"/>
            <a:ext cx="5418393" cy="285044"/>
          </a:xfrm>
        </p:spPr>
        <p:txBody>
          <a:bodyPr anchor="ctr">
            <a:noAutofit/>
          </a:bodyPr>
          <a:lstStyle>
            <a:lvl1pPr marL="0" indent="0">
              <a:buFontTx/>
              <a:buNone/>
              <a:defRPr sz="1195">
                <a:solidFill>
                  <a:schemeClr val="tx1">
                    <a:lumMod val="50000"/>
                    <a:lumOff val="50000"/>
                  </a:schemeClr>
                </a:solidFill>
              </a:defRPr>
            </a:lvl1pPr>
            <a:lvl2pPr marL="342265" indent="0">
              <a:buFontTx/>
              <a:buNone/>
              <a:defRPr/>
            </a:lvl2pPr>
            <a:lvl3pPr marL="683895" indent="0">
              <a:buFontTx/>
              <a:buNone/>
              <a:defRPr/>
            </a:lvl3pPr>
            <a:lvl4pPr marL="1026160" indent="0">
              <a:buFontTx/>
              <a:buNone/>
              <a:defRPr/>
            </a:lvl4pPr>
            <a:lvl5pPr marL="1368425" indent="0">
              <a:buFontTx/>
              <a:buNone/>
              <a:defRPr/>
            </a:lvl5pPr>
          </a:lstStyle>
          <a:p>
            <a:pPr lvl="0"/>
            <a:r>
              <a:rPr lang="zh-CN" altLang="en-US"/>
              <a:t>单击此处编辑母版文本样式</a:t>
            </a:r>
            <a:endParaRPr lang="zh-CN" altLang="en-US"/>
          </a:p>
        </p:txBody>
      </p:sp>
      <p:sp>
        <p:nvSpPr>
          <p:cNvPr id="3" name="Text Placeholder 2"/>
          <p:cNvSpPr>
            <a:spLocks noGrp="1"/>
          </p:cNvSpPr>
          <p:nvPr>
            <p:ph type="body" idx="1"/>
          </p:nvPr>
        </p:nvSpPr>
        <p:spPr>
          <a:xfrm>
            <a:off x="508001" y="3344522"/>
            <a:ext cx="6447501" cy="1175312"/>
          </a:xfrm>
        </p:spPr>
        <p:txBody>
          <a:bodyPr anchor="ctr">
            <a:normAutofit/>
          </a:bodyPr>
          <a:lstStyle>
            <a:lvl1pPr marL="0" indent="0" algn="l">
              <a:buNone/>
              <a:defRPr sz="1345">
                <a:solidFill>
                  <a:schemeClr val="tx1">
                    <a:lumMod val="75000"/>
                    <a:lumOff val="25000"/>
                  </a:schemeClr>
                </a:solidFill>
              </a:defRPr>
            </a:lvl1pPr>
            <a:lvl2pPr marL="342265" indent="0">
              <a:buNone/>
              <a:defRPr sz="1345">
                <a:solidFill>
                  <a:schemeClr val="tx1">
                    <a:tint val="75000"/>
                  </a:schemeClr>
                </a:solidFill>
              </a:defRPr>
            </a:lvl2pPr>
            <a:lvl3pPr marL="683895" indent="0">
              <a:buNone/>
              <a:defRPr sz="1195">
                <a:solidFill>
                  <a:schemeClr val="tx1">
                    <a:tint val="75000"/>
                  </a:schemeClr>
                </a:solidFill>
              </a:defRPr>
            </a:lvl3pPr>
            <a:lvl4pPr marL="1026160" indent="0">
              <a:buNone/>
              <a:defRPr sz="1045">
                <a:solidFill>
                  <a:schemeClr val="tx1">
                    <a:tint val="75000"/>
                  </a:schemeClr>
                </a:solidFill>
              </a:defRPr>
            </a:lvl4pPr>
            <a:lvl5pPr marL="1368425" indent="0">
              <a:buNone/>
              <a:defRPr sz="1045">
                <a:solidFill>
                  <a:schemeClr val="tx1">
                    <a:tint val="75000"/>
                  </a:schemeClr>
                </a:solidFill>
              </a:defRPr>
            </a:lvl5pPr>
            <a:lvl6pPr marL="1710055" indent="0">
              <a:buNone/>
              <a:defRPr sz="1045">
                <a:solidFill>
                  <a:schemeClr val="tx1">
                    <a:tint val="75000"/>
                  </a:schemeClr>
                </a:solidFill>
              </a:defRPr>
            </a:lvl6pPr>
            <a:lvl7pPr marL="2052320" indent="0">
              <a:buNone/>
              <a:defRPr sz="1045">
                <a:solidFill>
                  <a:schemeClr val="tx1">
                    <a:tint val="75000"/>
                  </a:schemeClr>
                </a:solidFill>
              </a:defRPr>
            </a:lvl7pPr>
            <a:lvl8pPr marL="2393950" indent="0">
              <a:buNone/>
              <a:defRPr sz="1045">
                <a:solidFill>
                  <a:schemeClr val="tx1">
                    <a:tint val="75000"/>
                  </a:schemeClr>
                </a:solidFill>
              </a:defRPr>
            </a:lvl8pPr>
            <a:lvl9pPr marL="2736215" indent="0">
              <a:buNone/>
              <a:defRPr sz="1045">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B61BEF0D-F0BB-DE4B-95CE-6DB70DBA9567}" type="datetimeFigureOut">
              <a:rPr lang="en-US"/>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fld>
            <a:endParaRPr lang="en-US"/>
          </a:p>
        </p:txBody>
      </p:sp>
      <p:sp>
        <p:nvSpPr>
          <p:cNvPr id="20" name="TextBox 19"/>
          <p:cNvSpPr txBox="1"/>
          <p:nvPr/>
        </p:nvSpPr>
        <p:spPr>
          <a:xfrm>
            <a:off x="406403" y="591320"/>
            <a:ext cx="457200" cy="437499"/>
          </a:xfrm>
          <a:prstGeom prst="rect">
            <a:avLst/>
          </a:prstGeom>
        </p:spPr>
        <p:txBody>
          <a:bodyPr vert="horz" lIns="68411" tIns="34205" rIns="68411" bIns="34205" rtlCol="0" anchor="ctr">
            <a:noAutofit/>
          </a:bodyPr>
          <a:lstStyle/>
          <a:p>
            <a:pPr lvl="0"/>
            <a:r>
              <a:rPr lang="en-US" sz="5985" baseline="0">
                <a:ln w="3175" cmpd="sng">
                  <a:noFill/>
                </a:ln>
                <a:solidFill>
                  <a:schemeClr val="accent1">
                    <a:lumMod val="60000"/>
                    <a:lumOff val="40000"/>
                  </a:schemeClr>
                </a:solidFill>
                <a:effectLst/>
                <a:latin typeface="Arial" panose="020B0604020202020204"/>
              </a:rPr>
              <a:t>“</a:t>
            </a:r>
            <a:endParaRPr lang="en-US" sz="5985" baseline="0">
              <a:ln w="3175" cmpd="sng">
                <a:noFill/>
              </a:ln>
              <a:solidFill>
                <a:schemeClr val="accent1">
                  <a:lumMod val="60000"/>
                  <a:lumOff val="40000"/>
                </a:schemeClr>
              </a:solidFill>
              <a:effectLst/>
              <a:latin typeface="Arial" panose="020B0604020202020204"/>
            </a:endParaRPr>
          </a:p>
        </p:txBody>
      </p:sp>
      <p:sp>
        <p:nvSpPr>
          <p:cNvPr id="22" name="TextBox 21"/>
          <p:cNvSpPr txBox="1"/>
          <p:nvPr/>
        </p:nvSpPr>
        <p:spPr>
          <a:xfrm>
            <a:off x="6669758" y="2159572"/>
            <a:ext cx="457200" cy="437499"/>
          </a:xfrm>
          <a:prstGeom prst="rect">
            <a:avLst/>
          </a:prstGeom>
        </p:spPr>
        <p:txBody>
          <a:bodyPr vert="horz" lIns="68411" tIns="34205" rIns="68411" bIns="34205" rtlCol="0" anchor="ctr">
            <a:noAutofit/>
          </a:bodyPr>
          <a:lstStyle/>
          <a:p>
            <a:pPr lvl="0"/>
            <a:r>
              <a:rPr lang="en-US" sz="5985" baseline="0">
                <a:ln w="3175" cmpd="sng">
                  <a:noFill/>
                </a:ln>
                <a:solidFill>
                  <a:schemeClr val="accent1">
                    <a:lumMod val="60000"/>
                    <a:lumOff val="40000"/>
                  </a:schemeClr>
                </a:solidFill>
                <a:latin typeface="Arial" panose="020B0604020202020204"/>
              </a:rPr>
              <a:t>”</a:t>
            </a:r>
            <a:endParaRPr lang="en-US">
              <a:solidFill>
                <a:schemeClr val="accent1">
                  <a:lumMod val="60000"/>
                  <a:lumOff val="40000"/>
                </a:schemeClr>
              </a:solidFill>
              <a:latin typeface="Arial" panose="020B0604020202020204"/>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508001" y="1445413"/>
            <a:ext cx="6447501" cy="1941789"/>
          </a:xfrm>
        </p:spPr>
        <p:txBody>
          <a:bodyPr anchor="b">
            <a:normAutofit/>
          </a:bodyPr>
          <a:lstStyle>
            <a:lvl1pPr algn="l">
              <a:defRPr sz="3290" b="0" cap="none"/>
            </a:lvl1pPr>
          </a:lstStyle>
          <a:p>
            <a:r>
              <a:rPr lang="zh-CN" altLang="en-US"/>
              <a:t>单击此处编辑母版标题样式</a:t>
            </a:r>
            <a:endParaRPr lang="en-US"/>
          </a:p>
        </p:txBody>
      </p:sp>
      <p:sp>
        <p:nvSpPr>
          <p:cNvPr id="3" name="Text Placeholder 2"/>
          <p:cNvSpPr>
            <a:spLocks noGrp="1"/>
          </p:cNvSpPr>
          <p:nvPr>
            <p:ph type="body" idx="1"/>
          </p:nvPr>
        </p:nvSpPr>
        <p:spPr>
          <a:xfrm>
            <a:off x="508001" y="3387202"/>
            <a:ext cx="6447501" cy="1132632"/>
          </a:xfrm>
        </p:spPr>
        <p:txBody>
          <a:bodyPr anchor="t">
            <a:normAutofit/>
          </a:bodyPr>
          <a:lstStyle>
            <a:lvl1pPr marL="0" indent="0" algn="l">
              <a:buNone/>
              <a:defRPr sz="1345">
                <a:solidFill>
                  <a:schemeClr val="tx1">
                    <a:lumMod val="75000"/>
                    <a:lumOff val="25000"/>
                  </a:schemeClr>
                </a:solidFill>
              </a:defRPr>
            </a:lvl1pPr>
            <a:lvl2pPr marL="342265" indent="0">
              <a:buNone/>
              <a:defRPr sz="1345">
                <a:solidFill>
                  <a:schemeClr val="tx1">
                    <a:tint val="75000"/>
                  </a:schemeClr>
                </a:solidFill>
              </a:defRPr>
            </a:lvl2pPr>
            <a:lvl3pPr marL="683895" indent="0">
              <a:buNone/>
              <a:defRPr sz="1195">
                <a:solidFill>
                  <a:schemeClr val="tx1">
                    <a:tint val="75000"/>
                  </a:schemeClr>
                </a:solidFill>
              </a:defRPr>
            </a:lvl3pPr>
            <a:lvl4pPr marL="1026160" indent="0">
              <a:buNone/>
              <a:defRPr sz="1045">
                <a:solidFill>
                  <a:schemeClr val="tx1">
                    <a:tint val="75000"/>
                  </a:schemeClr>
                </a:solidFill>
              </a:defRPr>
            </a:lvl4pPr>
            <a:lvl5pPr marL="1368425" indent="0">
              <a:buNone/>
              <a:defRPr sz="1045">
                <a:solidFill>
                  <a:schemeClr val="tx1">
                    <a:tint val="75000"/>
                  </a:schemeClr>
                </a:solidFill>
              </a:defRPr>
            </a:lvl5pPr>
            <a:lvl6pPr marL="1710055" indent="0">
              <a:buNone/>
              <a:defRPr sz="1045">
                <a:solidFill>
                  <a:schemeClr val="tx1">
                    <a:tint val="75000"/>
                  </a:schemeClr>
                </a:solidFill>
              </a:defRPr>
            </a:lvl6pPr>
            <a:lvl7pPr marL="2052320" indent="0">
              <a:buNone/>
              <a:defRPr sz="1045">
                <a:solidFill>
                  <a:schemeClr val="tx1">
                    <a:tint val="75000"/>
                  </a:schemeClr>
                </a:solidFill>
              </a:defRPr>
            </a:lvl7pPr>
            <a:lvl8pPr marL="2393950" indent="0">
              <a:buNone/>
              <a:defRPr sz="1045">
                <a:solidFill>
                  <a:schemeClr val="tx1">
                    <a:tint val="75000"/>
                  </a:schemeClr>
                </a:solidFill>
              </a:defRPr>
            </a:lvl8pPr>
            <a:lvl9pPr marL="2736215" indent="0">
              <a:buNone/>
              <a:defRPr sz="1045">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B61BEF0D-F0BB-DE4B-95CE-6DB70DBA9567}" type="datetimeFigureOut">
              <a:rPr lang="en-US"/>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698500" y="456071"/>
            <a:ext cx="6070601" cy="2261353"/>
          </a:xfrm>
        </p:spPr>
        <p:txBody>
          <a:bodyPr anchor="ctr">
            <a:normAutofit/>
          </a:bodyPr>
          <a:lstStyle>
            <a:lvl1pPr algn="l">
              <a:defRPr sz="3290" b="0" cap="none"/>
            </a:lvl1pPr>
          </a:lstStyle>
          <a:p>
            <a:r>
              <a:rPr lang="zh-CN" altLang="en-US"/>
              <a:t>单击此处编辑母版标题样式</a:t>
            </a:r>
            <a:endParaRPr lang="en-US"/>
          </a:p>
        </p:txBody>
      </p:sp>
      <p:sp>
        <p:nvSpPr>
          <p:cNvPr id="23" name="Text Placeholder 9"/>
          <p:cNvSpPr>
            <a:spLocks noGrp="1"/>
          </p:cNvSpPr>
          <p:nvPr>
            <p:ph type="body" sz="quarter" idx="13"/>
          </p:nvPr>
        </p:nvSpPr>
        <p:spPr>
          <a:xfrm>
            <a:off x="507999" y="3002468"/>
            <a:ext cx="6447502" cy="384734"/>
          </a:xfrm>
        </p:spPr>
        <p:txBody>
          <a:bodyPr anchor="b">
            <a:noAutofit/>
          </a:bodyPr>
          <a:lstStyle>
            <a:lvl1pPr marL="0" indent="0">
              <a:buFontTx/>
              <a:buNone/>
              <a:defRPr sz="1795">
                <a:solidFill>
                  <a:schemeClr val="tx1">
                    <a:lumMod val="75000"/>
                    <a:lumOff val="25000"/>
                  </a:schemeClr>
                </a:solidFill>
              </a:defRPr>
            </a:lvl1pPr>
            <a:lvl2pPr marL="342265" indent="0">
              <a:buFontTx/>
              <a:buNone/>
              <a:defRPr/>
            </a:lvl2pPr>
            <a:lvl3pPr marL="683895" indent="0">
              <a:buFontTx/>
              <a:buNone/>
              <a:defRPr/>
            </a:lvl3pPr>
            <a:lvl4pPr marL="1026160" indent="0">
              <a:buFontTx/>
              <a:buNone/>
              <a:defRPr/>
            </a:lvl4pPr>
            <a:lvl5pPr marL="1368425" indent="0">
              <a:buFontTx/>
              <a:buNone/>
              <a:defRPr/>
            </a:lvl5pPr>
          </a:lstStyle>
          <a:p>
            <a:pPr lvl="0"/>
            <a:r>
              <a:rPr lang="zh-CN" altLang="en-US"/>
              <a:t>单击此处编辑母版文本样式</a:t>
            </a:r>
            <a:endParaRPr lang="zh-CN" altLang="en-US"/>
          </a:p>
        </p:txBody>
      </p:sp>
      <p:sp>
        <p:nvSpPr>
          <p:cNvPr id="3" name="Text Placeholder 2"/>
          <p:cNvSpPr>
            <a:spLocks noGrp="1"/>
          </p:cNvSpPr>
          <p:nvPr>
            <p:ph type="body" idx="1"/>
          </p:nvPr>
        </p:nvSpPr>
        <p:spPr>
          <a:xfrm>
            <a:off x="508001" y="3387202"/>
            <a:ext cx="6447501" cy="1132632"/>
          </a:xfrm>
        </p:spPr>
        <p:txBody>
          <a:bodyPr anchor="t">
            <a:normAutofit/>
          </a:bodyPr>
          <a:lstStyle>
            <a:lvl1pPr marL="0" indent="0" algn="l">
              <a:buNone/>
              <a:defRPr sz="1345">
                <a:solidFill>
                  <a:schemeClr val="tx1">
                    <a:lumMod val="50000"/>
                    <a:lumOff val="50000"/>
                  </a:schemeClr>
                </a:solidFill>
              </a:defRPr>
            </a:lvl1pPr>
            <a:lvl2pPr marL="342265" indent="0">
              <a:buNone/>
              <a:defRPr sz="1345">
                <a:solidFill>
                  <a:schemeClr val="tx1">
                    <a:tint val="75000"/>
                  </a:schemeClr>
                </a:solidFill>
              </a:defRPr>
            </a:lvl2pPr>
            <a:lvl3pPr marL="683895" indent="0">
              <a:buNone/>
              <a:defRPr sz="1195">
                <a:solidFill>
                  <a:schemeClr val="tx1">
                    <a:tint val="75000"/>
                  </a:schemeClr>
                </a:solidFill>
              </a:defRPr>
            </a:lvl3pPr>
            <a:lvl4pPr marL="1026160" indent="0">
              <a:buNone/>
              <a:defRPr sz="1045">
                <a:solidFill>
                  <a:schemeClr val="tx1">
                    <a:tint val="75000"/>
                  </a:schemeClr>
                </a:solidFill>
              </a:defRPr>
            </a:lvl4pPr>
            <a:lvl5pPr marL="1368425" indent="0">
              <a:buNone/>
              <a:defRPr sz="1045">
                <a:solidFill>
                  <a:schemeClr val="tx1">
                    <a:tint val="75000"/>
                  </a:schemeClr>
                </a:solidFill>
              </a:defRPr>
            </a:lvl5pPr>
            <a:lvl6pPr marL="1710055" indent="0">
              <a:buNone/>
              <a:defRPr sz="1045">
                <a:solidFill>
                  <a:schemeClr val="tx1">
                    <a:tint val="75000"/>
                  </a:schemeClr>
                </a:solidFill>
              </a:defRPr>
            </a:lvl6pPr>
            <a:lvl7pPr marL="2052320" indent="0">
              <a:buNone/>
              <a:defRPr sz="1045">
                <a:solidFill>
                  <a:schemeClr val="tx1">
                    <a:tint val="75000"/>
                  </a:schemeClr>
                </a:solidFill>
              </a:defRPr>
            </a:lvl7pPr>
            <a:lvl8pPr marL="2393950" indent="0">
              <a:buNone/>
              <a:defRPr sz="1045">
                <a:solidFill>
                  <a:schemeClr val="tx1">
                    <a:tint val="75000"/>
                  </a:schemeClr>
                </a:solidFill>
              </a:defRPr>
            </a:lvl8pPr>
            <a:lvl9pPr marL="2736215" indent="0">
              <a:buNone/>
              <a:defRPr sz="1045">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B61BEF0D-F0BB-DE4B-95CE-6DB70DBA9567}" type="datetimeFigureOut">
              <a:rPr lang="en-US"/>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fld>
            <a:endParaRPr lang="en-US"/>
          </a:p>
        </p:txBody>
      </p:sp>
      <p:sp>
        <p:nvSpPr>
          <p:cNvPr id="24" name="TextBox 23"/>
          <p:cNvSpPr txBox="1"/>
          <p:nvPr/>
        </p:nvSpPr>
        <p:spPr>
          <a:xfrm>
            <a:off x="406403" y="591320"/>
            <a:ext cx="457200" cy="437499"/>
          </a:xfrm>
          <a:prstGeom prst="rect">
            <a:avLst/>
          </a:prstGeom>
        </p:spPr>
        <p:txBody>
          <a:bodyPr vert="horz" lIns="68411" tIns="34205" rIns="68411" bIns="34205" rtlCol="0" anchor="ctr">
            <a:noAutofit/>
          </a:bodyPr>
          <a:lstStyle/>
          <a:p>
            <a:pPr lvl="0"/>
            <a:r>
              <a:rPr lang="en-US" sz="5985" baseline="0">
                <a:ln w="3175" cmpd="sng">
                  <a:noFill/>
                </a:ln>
                <a:solidFill>
                  <a:schemeClr val="accent1">
                    <a:lumMod val="60000"/>
                    <a:lumOff val="40000"/>
                  </a:schemeClr>
                </a:solidFill>
                <a:effectLst/>
                <a:latin typeface="Arial" panose="020B0604020202020204"/>
              </a:rPr>
              <a:t>“</a:t>
            </a:r>
            <a:endParaRPr lang="en-US" sz="5985" baseline="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6669758" y="2159572"/>
            <a:ext cx="457200" cy="437499"/>
          </a:xfrm>
          <a:prstGeom prst="rect">
            <a:avLst/>
          </a:prstGeom>
        </p:spPr>
        <p:txBody>
          <a:bodyPr vert="horz" lIns="68411" tIns="34205" rIns="68411" bIns="34205" rtlCol="0" anchor="ctr">
            <a:noAutofit/>
          </a:bodyPr>
          <a:lstStyle/>
          <a:p>
            <a:pPr lvl="0"/>
            <a:r>
              <a:rPr lang="en-US" sz="5985" baseline="0">
                <a:ln w="3175" cmpd="sng">
                  <a:noFill/>
                </a:ln>
                <a:solidFill>
                  <a:schemeClr val="accent1">
                    <a:lumMod val="60000"/>
                    <a:lumOff val="40000"/>
                  </a:schemeClr>
                </a:solidFill>
                <a:effectLst/>
                <a:latin typeface="Arial" panose="020B0604020202020204"/>
              </a:rPr>
              <a:t>”</a:t>
            </a:r>
            <a:endParaRPr lang="en-US" sz="5985" baseline="0">
              <a:ln w="3175" cmpd="sng">
                <a:noFill/>
              </a:ln>
              <a:solidFill>
                <a:schemeClr val="accent1">
                  <a:lumMod val="60000"/>
                  <a:lumOff val="40000"/>
                </a:schemeClr>
              </a:solidFill>
              <a:effectLst/>
              <a:latin typeface="Arial" panose="020B0604020202020204"/>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514350" y="456071"/>
            <a:ext cx="6441152" cy="2261353"/>
          </a:xfrm>
        </p:spPr>
        <p:txBody>
          <a:bodyPr anchor="ctr">
            <a:normAutofit/>
          </a:bodyPr>
          <a:lstStyle>
            <a:lvl1pPr algn="l">
              <a:defRPr sz="3290" b="0" cap="none"/>
            </a:lvl1pPr>
          </a:lstStyle>
          <a:p>
            <a:r>
              <a:rPr lang="zh-CN" altLang="en-US"/>
              <a:t>单击此处编辑母版标题样式</a:t>
            </a:r>
            <a:endParaRPr lang="en-US"/>
          </a:p>
        </p:txBody>
      </p:sp>
      <p:sp>
        <p:nvSpPr>
          <p:cNvPr id="23" name="Text Placeholder 9"/>
          <p:cNvSpPr>
            <a:spLocks noGrp="1"/>
          </p:cNvSpPr>
          <p:nvPr>
            <p:ph type="body" sz="quarter" idx="13"/>
          </p:nvPr>
        </p:nvSpPr>
        <p:spPr>
          <a:xfrm>
            <a:off x="507999" y="3002468"/>
            <a:ext cx="6447502" cy="384734"/>
          </a:xfrm>
        </p:spPr>
        <p:txBody>
          <a:bodyPr anchor="b">
            <a:noAutofit/>
          </a:bodyPr>
          <a:lstStyle>
            <a:lvl1pPr marL="0" indent="0">
              <a:buFontTx/>
              <a:buNone/>
              <a:defRPr sz="1795">
                <a:solidFill>
                  <a:schemeClr val="accent1"/>
                </a:solidFill>
              </a:defRPr>
            </a:lvl1pPr>
            <a:lvl2pPr marL="342265" indent="0">
              <a:buFontTx/>
              <a:buNone/>
              <a:defRPr/>
            </a:lvl2pPr>
            <a:lvl3pPr marL="683895" indent="0">
              <a:buFontTx/>
              <a:buNone/>
              <a:defRPr/>
            </a:lvl3pPr>
            <a:lvl4pPr marL="1026160" indent="0">
              <a:buFontTx/>
              <a:buNone/>
              <a:defRPr/>
            </a:lvl4pPr>
            <a:lvl5pPr marL="1368425" indent="0">
              <a:buFontTx/>
              <a:buNone/>
              <a:defRPr/>
            </a:lvl5pPr>
          </a:lstStyle>
          <a:p>
            <a:pPr lvl="0"/>
            <a:r>
              <a:rPr lang="zh-CN" altLang="en-US"/>
              <a:t>单击此处编辑母版文本样式</a:t>
            </a:r>
            <a:endParaRPr lang="zh-CN" altLang="en-US"/>
          </a:p>
        </p:txBody>
      </p:sp>
      <p:sp>
        <p:nvSpPr>
          <p:cNvPr id="3" name="Text Placeholder 2"/>
          <p:cNvSpPr>
            <a:spLocks noGrp="1"/>
          </p:cNvSpPr>
          <p:nvPr>
            <p:ph type="body" idx="1"/>
          </p:nvPr>
        </p:nvSpPr>
        <p:spPr>
          <a:xfrm>
            <a:off x="508001" y="3387202"/>
            <a:ext cx="6447501" cy="1132632"/>
          </a:xfrm>
        </p:spPr>
        <p:txBody>
          <a:bodyPr anchor="t">
            <a:normAutofit/>
          </a:bodyPr>
          <a:lstStyle>
            <a:lvl1pPr marL="0" indent="0" algn="l">
              <a:buNone/>
              <a:defRPr sz="1345">
                <a:solidFill>
                  <a:schemeClr val="tx1">
                    <a:lumMod val="50000"/>
                    <a:lumOff val="50000"/>
                  </a:schemeClr>
                </a:solidFill>
              </a:defRPr>
            </a:lvl1pPr>
            <a:lvl2pPr marL="342265" indent="0">
              <a:buNone/>
              <a:defRPr sz="1345">
                <a:solidFill>
                  <a:schemeClr val="tx1">
                    <a:tint val="75000"/>
                  </a:schemeClr>
                </a:solidFill>
              </a:defRPr>
            </a:lvl2pPr>
            <a:lvl3pPr marL="683895" indent="0">
              <a:buNone/>
              <a:defRPr sz="1195">
                <a:solidFill>
                  <a:schemeClr val="tx1">
                    <a:tint val="75000"/>
                  </a:schemeClr>
                </a:solidFill>
              </a:defRPr>
            </a:lvl3pPr>
            <a:lvl4pPr marL="1026160" indent="0">
              <a:buNone/>
              <a:defRPr sz="1045">
                <a:solidFill>
                  <a:schemeClr val="tx1">
                    <a:tint val="75000"/>
                  </a:schemeClr>
                </a:solidFill>
              </a:defRPr>
            </a:lvl4pPr>
            <a:lvl5pPr marL="1368425" indent="0">
              <a:buNone/>
              <a:defRPr sz="1045">
                <a:solidFill>
                  <a:schemeClr val="tx1">
                    <a:tint val="75000"/>
                  </a:schemeClr>
                </a:solidFill>
              </a:defRPr>
            </a:lvl5pPr>
            <a:lvl6pPr marL="1710055" indent="0">
              <a:buNone/>
              <a:defRPr sz="1045">
                <a:solidFill>
                  <a:schemeClr val="tx1">
                    <a:tint val="75000"/>
                  </a:schemeClr>
                </a:solidFill>
              </a:defRPr>
            </a:lvl6pPr>
            <a:lvl7pPr marL="2052320" indent="0">
              <a:buNone/>
              <a:defRPr sz="1045">
                <a:solidFill>
                  <a:schemeClr val="tx1">
                    <a:tint val="75000"/>
                  </a:schemeClr>
                </a:solidFill>
              </a:defRPr>
            </a:lvl7pPr>
            <a:lvl8pPr marL="2393950" indent="0">
              <a:buNone/>
              <a:defRPr sz="1045">
                <a:solidFill>
                  <a:schemeClr val="tx1">
                    <a:tint val="75000"/>
                  </a:schemeClr>
                </a:solidFill>
              </a:defRPr>
            </a:lvl8pPr>
            <a:lvl9pPr marL="2736215" indent="0">
              <a:buNone/>
              <a:defRPr sz="1045">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B61BEF0D-F0BB-DE4B-95CE-6DB70DBA9567}" type="datetimeFigureOut">
              <a:rPr lang="en-US"/>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4" name="Date Placeholder 3"/>
          <p:cNvSpPr>
            <a:spLocks noGrp="1"/>
          </p:cNvSpPr>
          <p:nvPr>
            <p:ph type="dt" sz="half" idx="10"/>
          </p:nvPr>
        </p:nvSpPr>
        <p:spPr/>
        <p:txBody>
          <a:bodyPr/>
          <a:lstStyle/>
          <a:p>
            <a:fld id="{55C6B4A9-1611-4792-9094-5F34BCA07E0B}" type="datetimeFigureOut">
              <a:rPr lang="en-US"/>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6071"/>
            <a:ext cx="978557" cy="3928863"/>
          </a:xfrm>
        </p:spPr>
        <p:txBody>
          <a:bodyPr vert="eaVert" anchor="ctr"/>
          <a:lstStyle/>
          <a:p>
            <a:r>
              <a:rPr lang="zh-CN" altLang="en-US"/>
              <a:t>单击此处编辑母版标题样式</a:t>
            </a:r>
            <a:endParaRPr lang="en-US"/>
          </a:p>
        </p:txBody>
      </p:sp>
      <p:sp>
        <p:nvSpPr>
          <p:cNvPr id="3" name="Vertical Text Placeholder 2"/>
          <p:cNvSpPr>
            <a:spLocks noGrp="1"/>
          </p:cNvSpPr>
          <p:nvPr>
            <p:ph type="body" orient="vert" idx="1"/>
          </p:nvPr>
        </p:nvSpPr>
        <p:spPr>
          <a:xfrm>
            <a:off x="508001" y="456071"/>
            <a:ext cx="5295113" cy="3928863"/>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4" name="Date Placeholder 3"/>
          <p:cNvSpPr>
            <a:spLocks noGrp="1"/>
          </p:cNvSpPr>
          <p:nvPr>
            <p:ph type="dt" sz="half" idx="10"/>
          </p:nvPr>
        </p:nvSpPr>
        <p:spPr/>
        <p:txBody>
          <a:bodyPr/>
          <a:lstStyle/>
          <a:p>
            <a:fld id="{B61BEF0D-F0BB-DE4B-95CE-6DB70DBA9567}" type="datetimeFigureOut">
              <a:rPr lang="en-US"/>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内容">
    <p:spTree>
      <p:nvGrpSpPr>
        <p:cNvPr id="1" name=""/>
        <p:cNvGrpSpPr/>
        <p:nvPr/>
      </p:nvGrpSpPr>
      <p:grpSpPr>
        <a:xfrm>
          <a:off x="0" y="0"/>
          <a:ext cx="0" cy="0"/>
          <a:chOff x="0" y="0"/>
          <a:chExt cx="0" cy="0"/>
        </a:xfrm>
      </p:grpSpPr>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矩形 1"/>
          <p:cNvSpPr/>
          <p:nvPr userDrawn="1"/>
        </p:nvSpPr>
        <p:spPr>
          <a:xfrm>
            <a:off x="0" y="0"/>
            <a:ext cx="9144000" cy="5130800"/>
          </a:xfrm>
          <a:prstGeom prst="rect">
            <a:avLst/>
          </a:prstGeom>
          <a:gradFill flip="none" rotWithShape="1">
            <a:gsLst>
              <a:gs pos="0">
                <a:schemeClr val="bg1">
                  <a:alpha val="0"/>
                </a:schemeClr>
              </a:gs>
              <a:gs pos="67000">
                <a:schemeClr val="bg1">
                  <a:lumMod val="75000"/>
                  <a:alpha val="25000"/>
                </a:schemeClr>
              </a:gs>
              <a:gs pos="100000">
                <a:schemeClr val="bg1">
                  <a:lumMod val="65000"/>
                  <a:alpha val="4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68399" tIns="34200" rIns="68399" bIns="34200" rtlCol="0" anchor="ctr"/>
          <a:lstStyle/>
          <a:p>
            <a:pPr algn="ctr"/>
            <a:endParaRPr lang="zh-CN" altLang="en-US"/>
          </a:p>
        </p:txBody>
      </p:sp>
      <p:sp>
        <p:nvSpPr>
          <p:cNvPr id="3" name="矩形 2"/>
          <p:cNvSpPr/>
          <p:nvPr userDrawn="1"/>
        </p:nvSpPr>
        <p:spPr>
          <a:xfrm>
            <a:off x="0" y="0"/>
            <a:ext cx="9142412" cy="5129216"/>
          </a:xfrm>
          <a:prstGeom prst="rect">
            <a:avLst/>
          </a:prstGeom>
          <a:blipFill dpi="0" rotWithShape="1">
            <a:blip r:embed="rId2">
              <a:alphaModFix amt="3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1_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06657"/>
            <a:ext cx="8229600" cy="437662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3" name="页脚占位符 1028"/>
          <p:cNvSpPr>
            <a:spLocks noGrp="1" noChangeArrowheads="1"/>
          </p:cNvSpPr>
          <p:nvPr>
            <p:ph type="ftr" sz="quarter" idx="10"/>
          </p:nvPr>
        </p:nvSpPr>
        <p:spPr>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lvl1pPr>
              <a:defRPr/>
            </a:lvl1pPr>
          </a:lstStyle>
          <a:p>
            <a:endParaRPr lang="en-US" altLang="en-US"/>
          </a:p>
        </p:txBody>
      </p:sp>
      <p:sp>
        <p:nvSpPr>
          <p:cNvPr id="4" name="灯片编号占位符 1029"/>
          <p:cNvSpPr>
            <a:spLocks noGrp="1" noChangeArrowheads="1"/>
          </p:cNvSpPr>
          <p:nvPr>
            <p:ph type="sldNum" sz="quarter" idx="11"/>
          </p:nvPr>
        </p:nvSpPr>
        <p:spPr>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lvl1pPr>
              <a:defRPr/>
            </a:lvl1pPr>
          </a:lstStyle>
          <a:p>
            <a:fld id="{18EA34C6-6948-49F4-9AF6-C6D89CB72731}" type="slidenum">
              <a:rPr lang="en-US" altLang="en-US"/>
            </a:fld>
            <a:endParaRPr lang="en-US" altLang="en-US"/>
          </a:p>
        </p:txBody>
      </p:sp>
      <p:sp>
        <p:nvSpPr>
          <p:cNvPr id="5" name="日期占位符 1027"/>
          <p:cNvSpPr>
            <a:spLocks noGrp="1" noChangeArrowheads="1"/>
          </p:cNvSpPr>
          <p:nvPr>
            <p:ph type="dt" sz="half" idx="12"/>
          </p:nvPr>
        </p:nvSpPr>
        <p:spPr>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lvl1pPr>
              <a:defRPr/>
            </a:lvl1pPr>
          </a:lstStyle>
          <a:p>
            <a:fld id="{A49B9498-8A7E-4D6B-8508-A31D53915F5D}" type="datetime1">
              <a:rPr lang="en-US" altLang="en-US"/>
            </a:fld>
            <a:endParaRPr lang="en-US"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95"/>
            </a:lvl1p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4" name="Date Placeholder 3"/>
          <p:cNvSpPr>
            <a:spLocks noGrp="1"/>
          </p:cNvSpPr>
          <p:nvPr>
            <p:ph type="dt" sz="half" idx="10"/>
          </p:nvPr>
        </p:nvSpPr>
        <p:spPr/>
        <p:txBody>
          <a:bodyPr/>
          <a:lstStyle/>
          <a:p>
            <a:fld id="{B61BEF0D-F0BB-DE4B-95CE-6DB70DBA9567}" type="datetimeFigureOut">
              <a:rPr lang="en-US"/>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fld>
            <a:endParaRPr lang="en-US"/>
          </a:p>
        </p:txBody>
      </p:sp>
      <p:grpSp>
        <p:nvGrpSpPr>
          <p:cNvPr id="7" name="组合 6"/>
          <p:cNvGrpSpPr/>
          <p:nvPr userDrawn="1"/>
        </p:nvGrpSpPr>
        <p:grpSpPr>
          <a:xfrm>
            <a:off x="7864747" y="126477"/>
            <a:ext cx="1135204" cy="341359"/>
            <a:chOff x="468128" y="370735"/>
            <a:chExt cx="1135204" cy="341359"/>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670" y="370735"/>
              <a:ext cx="490406" cy="177473"/>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8128" y="558194"/>
              <a:ext cx="1135204" cy="153900"/>
            </a:xfrm>
            <a:prstGeom prst="rect">
              <a:avLst/>
            </a:prstGeom>
          </p:spPr>
        </p:pic>
      </p:gr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508001" y="2020649"/>
            <a:ext cx="6447501" cy="1366553"/>
          </a:xfrm>
        </p:spPr>
        <p:txBody>
          <a:bodyPr anchor="b"/>
          <a:lstStyle>
            <a:lvl1pPr algn="l">
              <a:defRPr sz="2990" b="0" cap="none"/>
            </a:lvl1pPr>
          </a:lstStyle>
          <a:p>
            <a:r>
              <a:rPr lang="zh-CN" altLang="en-US"/>
              <a:t>单击此处编辑母版标题样式</a:t>
            </a:r>
            <a:endParaRPr lang="en-US"/>
          </a:p>
        </p:txBody>
      </p:sp>
      <p:sp>
        <p:nvSpPr>
          <p:cNvPr id="3" name="Text Placeholder 2"/>
          <p:cNvSpPr>
            <a:spLocks noGrp="1"/>
          </p:cNvSpPr>
          <p:nvPr>
            <p:ph type="body" idx="1"/>
          </p:nvPr>
        </p:nvSpPr>
        <p:spPr>
          <a:xfrm>
            <a:off x="508001" y="3387202"/>
            <a:ext cx="6447501" cy="643707"/>
          </a:xfrm>
        </p:spPr>
        <p:txBody>
          <a:bodyPr anchor="t"/>
          <a:lstStyle>
            <a:lvl1pPr marL="0" indent="0" algn="l">
              <a:buNone/>
              <a:defRPr sz="1495">
                <a:solidFill>
                  <a:schemeClr val="tx1">
                    <a:lumMod val="50000"/>
                    <a:lumOff val="50000"/>
                  </a:schemeClr>
                </a:solidFill>
              </a:defRPr>
            </a:lvl1pPr>
            <a:lvl2pPr marL="342265" indent="0">
              <a:buNone/>
              <a:defRPr sz="1345">
                <a:solidFill>
                  <a:schemeClr val="tx1">
                    <a:tint val="75000"/>
                  </a:schemeClr>
                </a:solidFill>
              </a:defRPr>
            </a:lvl2pPr>
            <a:lvl3pPr marL="683895" indent="0">
              <a:buNone/>
              <a:defRPr sz="1195">
                <a:solidFill>
                  <a:schemeClr val="tx1">
                    <a:tint val="75000"/>
                  </a:schemeClr>
                </a:solidFill>
              </a:defRPr>
            </a:lvl3pPr>
            <a:lvl4pPr marL="1026160" indent="0">
              <a:buNone/>
              <a:defRPr sz="1045">
                <a:solidFill>
                  <a:schemeClr val="tx1">
                    <a:tint val="75000"/>
                  </a:schemeClr>
                </a:solidFill>
              </a:defRPr>
            </a:lvl4pPr>
            <a:lvl5pPr marL="1368425" indent="0">
              <a:buNone/>
              <a:defRPr sz="1045">
                <a:solidFill>
                  <a:schemeClr val="tx1">
                    <a:tint val="75000"/>
                  </a:schemeClr>
                </a:solidFill>
              </a:defRPr>
            </a:lvl5pPr>
            <a:lvl6pPr marL="1710055" indent="0">
              <a:buNone/>
              <a:defRPr sz="1045">
                <a:solidFill>
                  <a:schemeClr val="tx1">
                    <a:tint val="75000"/>
                  </a:schemeClr>
                </a:solidFill>
              </a:defRPr>
            </a:lvl6pPr>
            <a:lvl7pPr marL="2052320" indent="0">
              <a:buNone/>
              <a:defRPr sz="1045">
                <a:solidFill>
                  <a:schemeClr val="tx1">
                    <a:tint val="75000"/>
                  </a:schemeClr>
                </a:solidFill>
              </a:defRPr>
            </a:lvl7pPr>
            <a:lvl8pPr marL="2393950" indent="0">
              <a:buNone/>
              <a:defRPr sz="1045">
                <a:solidFill>
                  <a:schemeClr val="tx1">
                    <a:tint val="75000"/>
                  </a:schemeClr>
                </a:solidFill>
              </a:defRPr>
            </a:lvl8pPr>
            <a:lvl9pPr marL="2736215" indent="0">
              <a:buNone/>
              <a:defRPr sz="1045">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B61BEF0D-F0BB-DE4B-95CE-6DB70DBA9567}" type="datetimeFigureOut">
              <a:rPr lang="en-US"/>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508001" y="1616441"/>
            <a:ext cx="3138026" cy="2903392"/>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4" name="Content Placeholder 3"/>
          <p:cNvSpPr>
            <a:spLocks noGrp="1"/>
          </p:cNvSpPr>
          <p:nvPr>
            <p:ph sz="half" idx="2"/>
          </p:nvPr>
        </p:nvSpPr>
        <p:spPr>
          <a:xfrm>
            <a:off x="3817477" y="1616441"/>
            <a:ext cx="3138026" cy="290339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5" name="Date Placeholder 4"/>
          <p:cNvSpPr>
            <a:spLocks noGrp="1"/>
          </p:cNvSpPr>
          <p:nvPr>
            <p:ph type="dt" sz="half" idx="10"/>
          </p:nvPr>
        </p:nvSpPr>
        <p:spPr/>
        <p:txBody>
          <a:bodyPr/>
          <a:lstStyle/>
          <a:p>
            <a:fld id="{EB712588-04B1-427B-82EE-E8DB90309F08}" type="datetimeFigureOut">
              <a:rPr lang="en-US"/>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506809" y="1616736"/>
            <a:ext cx="3139217" cy="431129"/>
          </a:xfrm>
        </p:spPr>
        <p:txBody>
          <a:bodyPr anchor="b">
            <a:noAutofit/>
          </a:bodyPr>
          <a:lstStyle>
            <a:lvl1pPr marL="0" indent="0">
              <a:buNone/>
              <a:defRPr sz="1795" b="0"/>
            </a:lvl1pPr>
            <a:lvl2pPr marL="342265" indent="0">
              <a:buNone/>
              <a:defRPr sz="1495" b="1"/>
            </a:lvl2pPr>
            <a:lvl3pPr marL="683895" indent="0">
              <a:buNone/>
              <a:defRPr sz="1345" b="1"/>
            </a:lvl3pPr>
            <a:lvl4pPr marL="1026160" indent="0">
              <a:buNone/>
              <a:defRPr sz="1195" b="1"/>
            </a:lvl4pPr>
            <a:lvl5pPr marL="1368425" indent="0">
              <a:buNone/>
              <a:defRPr sz="1195" b="1"/>
            </a:lvl5pPr>
            <a:lvl6pPr marL="1710055" indent="0">
              <a:buNone/>
              <a:defRPr sz="1195" b="1"/>
            </a:lvl6pPr>
            <a:lvl7pPr marL="2052320" indent="0">
              <a:buNone/>
              <a:defRPr sz="1195" b="1"/>
            </a:lvl7pPr>
            <a:lvl8pPr marL="2393950" indent="0">
              <a:buNone/>
              <a:defRPr sz="1195" b="1"/>
            </a:lvl8pPr>
            <a:lvl9pPr marL="2736215" indent="0">
              <a:buNone/>
              <a:defRPr sz="1195"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506809" y="2047865"/>
            <a:ext cx="3139217" cy="2471969"/>
          </a:xfrm>
        </p:spPr>
        <p:txBody>
          <a:bodyP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5" name="Text Placeholder 4"/>
          <p:cNvSpPr>
            <a:spLocks noGrp="1"/>
          </p:cNvSpPr>
          <p:nvPr>
            <p:ph type="body" sz="quarter" idx="3"/>
          </p:nvPr>
        </p:nvSpPr>
        <p:spPr>
          <a:xfrm>
            <a:off x="3816287" y="1616736"/>
            <a:ext cx="3139214" cy="431129"/>
          </a:xfrm>
        </p:spPr>
        <p:txBody>
          <a:bodyPr anchor="b">
            <a:noAutofit/>
          </a:bodyPr>
          <a:lstStyle>
            <a:lvl1pPr marL="0" indent="0">
              <a:buNone/>
              <a:defRPr sz="1795" b="0"/>
            </a:lvl1pPr>
            <a:lvl2pPr marL="342265" indent="0">
              <a:buNone/>
              <a:defRPr sz="1495" b="1"/>
            </a:lvl2pPr>
            <a:lvl3pPr marL="683895" indent="0">
              <a:buNone/>
              <a:defRPr sz="1345" b="1"/>
            </a:lvl3pPr>
            <a:lvl4pPr marL="1026160" indent="0">
              <a:buNone/>
              <a:defRPr sz="1195" b="1"/>
            </a:lvl4pPr>
            <a:lvl5pPr marL="1368425" indent="0">
              <a:buNone/>
              <a:defRPr sz="1195" b="1"/>
            </a:lvl5pPr>
            <a:lvl6pPr marL="1710055" indent="0">
              <a:buNone/>
              <a:defRPr sz="1195" b="1"/>
            </a:lvl6pPr>
            <a:lvl7pPr marL="2052320" indent="0">
              <a:buNone/>
              <a:defRPr sz="1195" b="1"/>
            </a:lvl7pPr>
            <a:lvl8pPr marL="2393950" indent="0">
              <a:buNone/>
              <a:defRPr sz="1195" b="1"/>
            </a:lvl8pPr>
            <a:lvl9pPr marL="2736215" indent="0">
              <a:buNone/>
              <a:defRPr sz="1195"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3816288" y="2047865"/>
            <a:ext cx="3139213" cy="2471969"/>
          </a:xfrm>
        </p:spPr>
        <p:txBody>
          <a:bodyP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7" name="Date Placeholder 6"/>
          <p:cNvSpPr>
            <a:spLocks noGrp="1"/>
          </p:cNvSpPr>
          <p:nvPr>
            <p:ph type="dt" sz="half" idx="10"/>
          </p:nvPr>
        </p:nvSpPr>
        <p:spPr/>
        <p:txBody>
          <a:bodyPr/>
          <a:lstStyle/>
          <a:p>
            <a:fld id="{B61BEF0D-F0BB-DE4B-95CE-6DB70DBA9567}" type="datetimeFigureOut">
              <a:rPr lang="en-US"/>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508001" y="456071"/>
            <a:ext cx="6447501" cy="988154"/>
          </a:xfrm>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B61BEF0D-F0BB-DE4B-95CE-6DB70DBA9567}" type="datetimeFigureOut">
              <a:rPr lang="en-US"/>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a:fld>
            <a:endParaRPr lang="en-US"/>
          </a:p>
        </p:txBody>
      </p:sp>
      <p:grpSp>
        <p:nvGrpSpPr>
          <p:cNvPr id="6" name="组合 5"/>
          <p:cNvGrpSpPr/>
          <p:nvPr userDrawn="1"/>
        </p:nvGrpSpPr>
        <p:grpSpPr>
          <a:xfrm>
            <a:off x="7864747" y="126477"/>
            <a:ext cx="1135204" cy="341359"/>
            <a:chOff x="468128" y="370735"/>
            <a:chExt cx="1135204" cy="341359"/>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670" y="370735"/>
              <a:ext cx="490406" cy="177473"/>
            </a:xfrm>
            <a:prstGeom prst="rect">
              <a:avLst/>
            </a:prstGeom>
          </p:spPr>
        </p:pic>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8128" y="558194"/>
              <a:ext cx="1135204" cy="153900"/>
            </a:xfrm>
            <a:prstGeom prst="rect">
              <a:avLst/>
            </a:prstGeom>
          </p:spPr>
        </p:pic>
      </p:gr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08001" y="1121178"/>
            <a:ext cx="2890896" cy="956482"/>
          </a:xfrm>
        </p:spPr>
        <p:txBody>
          <a:bodyPr anchor="b">
            <a:normAutofit/>
          </a:bodyPr>
          <a:lstStyle>
            <a:lvl1pPr>
              <a:defRPr sz="1495"/>
            </a:lvl1pPr>
          </a:lstStyle>
          <a:p>
            <a:r>
              <a:rPr lang="zh-CN" altLang="en-US"/>
              <a:t>单击此处编辑母版标题样式</a:t>
            </a:r>
            <a:endParaRPr lang="en-US"/>
          </a:p>
        </p:txBody>
      </p:sp>
      <p:sp>
        <p:nvSpPr>
          <p:cNvPr id="3" name="Content Placeholder 2"/>
          <p:cNvSpPr>
            <a:spLocks noGrp="1"/>
          </p:cNvSpPr>
          <p:nvPr>
            <p:ph idx="1"/>
          </p:nvPr>
        </p:nvSpPr>
        <p:spPr>
          <a:xfrm>
            <a:off x="3570346" y="385240"/>
            <a:ext cx="3385156" cy="4134594"/>
          </a:xfrm>
        </p:spPr>
        <p:txBody>
          <a:bodyP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4" name="Text Placeholder 3"/>
          <p:cNvSpPr>
            <a:spLocks noGrp="1"/>
          </p:cNvSpPr>
          <p:nvPr>
            <p:ph type="body" sz="half" idx="2"/>
          </p:nvPr>
        </p:nvSpPr>
        <p:spPr>
          <a:xfrm>
            <a:off x="508001" y="2077659"/>
            <a:ext cx="2890896" cy="1933551"/>
          </a:xfrm>
        </p:spPr>
        <p:txBody>
          <a:bodyPr>
            <a:normAutofit/>
          </a:bodyPr>
          <a:lstStyle>
            <a:lvl1pPr marL="0" indent="0">
              <a:buNone/>
              <a:defRPr sz="1045"/>
            </a:lvl1pPr>
            <a:lvl2pPr marL="341630" indent="0">
              <a:buNone/>
              <a:defRPr sz="1045"/>
            </a:lvl2pPr>
            <a:lvl3pPr marL="683895" indent="0">
              <a:buNone/>
              <a:defRPr sz="900"/>
            </a:lvl3pPr>
            <a:lvl4pPr marL="1025525" indent="0">
              <a:buNone/>
              <a:defRPr sz="750"/>
            </a:lvl4pPr>
            <a:lvl5pPr marL="1367790" indent="0">
              <a:buNone/>
              <a:defRPr sz="750"/>
            </a:lvl5pPr>
            <a:lvl6pPr marL="1709420" indent="0">
              <a:buNone/>
              <a:defRPr sz="750"/>
            </a:lvl6pPr>
            <a:lvl7pPr marL="2051685" indent="0">
              <a:buNone/>
              <a:defRPr sz="750"/>
            </a:lvl7pPr>
            <a:lvl8pPr marL="2393315" indent="0">
              <a:buNone/>
              <a:defRPr sz="750"/>
            </a:lvl8pPr>
            <a:lvl9pPr marL="273558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2A54C80-263E-416B-A8E0-580EDEADCBDC}" type="datetimeFigureOut">
              <a:rPr lang="en-US"/>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508001" y="3591560"/>
            <a:ext cx="6447500" cy="424004"/>
          </a:xfrm>
        </p:spPr>
        <p:txBody>
          <a:bodyPr anchor="b">
            <a:normAutofit/>
          </a:bodyPr>
          <a:lstStyle>
            <a:lvl1pPr algn="l">
              <a:defRPr sz="1795" b="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508001" y="456071"/>
            <a:ext cx="6447501" cy="2877167"/>
          </a:xfrm>
        </p:spPr>
        <p:txBody>
          <a:bodyPr anchor="t">
            <a:normAutofit/>
          </a:bodyPr>
          <a:lstStyle>
            <a:lvl1pPr marL="0" indent="0" algn="ctr">
              <a:buNone/>
              <a:defRPr sz="1195"/>
            </a:lvl1pPr>
            <a:lvl2pPr marL="342265" indent="0">
              <a:buNone/>
              <a:defRPr sz="1195"/>
            </a:lvl2pPr>
            <a:lvl3pPr marL="683895" indent="0">
              <a:buNone/>
              <a:defRPr sz="1195"/>
            </a:lvl3pPr>
            <a:lvl4pPr marL="1026160" indent="0">
              <a:buNone/>
              <a:defRPr sz="1195"/>
            </a:lvl4pPr>
            <a:lvl5pPr marL="1368425" indent="0">
              <a:buNone/>
              <a:defRPr sz="1195"/>
            </a:lvl5pPr>
            <a:lvl6pPr marL="1710055" indent="0">
              <a:buNone/>
              <a:defRPr sz="1195"/>
            </a:lvl6pPr>
            <a:lvl7pPr marL="2052320" indent="0">
              <a:buNone/>
              <a:defRPr sz="1195"/>
            </a:lvl7pPr>
            <a:lvl8pPr marL="2393950" indent="0">
              <a:buNone/>
              <a:defRPr sz="1195"/>
            </a:lvl8pPr>
            <a:lvl9pPr marL="2736215" indent="0">
              <a:buNone/>
              <a:defRPr sz="1195"/>
            </a:lvl9pPr>
          </a:lstStyle>
          <a:p>
            <a:r>
              <a:rPr lang="zh-CN" altLang="en-US"/>
              <a:t>单击图标添加图片</a:t>
            </a:r>
            <a:endParaRPr lang="en-US"/>
          </a:p>
        </p:txBody>
      </p:sp>
      <p:sp>
        <p:nvSpPr>
          <p:cNvPr id="4" name="Text Placeholder 3"/>
          <p:cNvSpPr>
            <a:spLocks noGrp="1"/>
          </p:cNvSpPr>
          <p:nvPr>
            <p:ph type="body" sz="half" idx="2"/>
          </p:nvPr>
        </p:nvSpPr>
        <p:spPr>
          <a:xfrm>
            <a:off x="508001" y="4015564"/>
            <a:ext cx="6447500" cy="504270"/>
          </a:xfrm>
        </p:spPr>
        <p:txBody>
          <a:bodyPr>
            <a:normAutofit/>
          </a:bodyPr>
          <a:lstStyle>
            <a:lvl1pPr marL="0" indent="0">
              <a:buNone/>
              <a:defRPr sz="900"/>
            </a:lvl1pPr>
            <a:lvl2pPr marL="342265" indent="0">
              <a:buNone/>
              <a:defRPr sz="900"/>
            </a:lvl2pPr>
            <a:lvl3pPr marL="683895" indent="0">
              <a:buNone/>
              <a:defRPr sz="750"/>
            </a:lvl3pPr>
            <a:lvl4pPr marL="1026160" indent="0">
              <a:buNone/>
              <a:defRPr sz="675"/>
            </a:lvl4pPr>
            <a:lvl5pPr marL="1368425" indent="0">
              <a:buNone/>
              <a:defRPr sz="675"/>
            </a:lvl5pPr>
            <a:lvl6pPr marL="1710055" indent="0">
              <a:buNone/>
              <a:defRPr sz="675"/>
            </a:lvl6pPr>
            <a:lvl7pPr marL="2052320" indent="0">
              <a:buNone/>
              <a:defRPr sz="675"/>
            </a:lvl7pPr>
            <a:lvl8pPr marL="2393950" indent="0">
              <a:buNone/>
              <a:defRPr sz="675"/>
            </a:lvl8pPr>
            <a:lvl9pPr marL="2736215" indent="0">
              <a:buNone/>
              <a:defRPr sz="67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B61BEF0D-F0BB-DE4B-95CE-6DB70DBA9567}" type="datetimeFigureOut">
              <a:rPr lang="en-US"/>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image" Target="file:///D:\qq&#25991;&#20214;\712321467\Image\C2C\Image2\%7b75232B38-A165-1FB7-499C-2E1C792CACB5%7d.png" TargetMode="External"/><Relationship Id="rId22" Type="http://schemas.openxmlformats.org/officeDocument/2006/relationships/image" Target="../media/image6.png"/><Relationship Id="rId21" Type="http://schemas.openxmlformats.org/officeDocument/2006/relationships/image" Target="../media/image5.png"/><Relationship Id="rId20" Type="http://schemas.openxmlformats.org/officeDocument/2006/relationships/image" Target="../media/image4.png"/><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34"/>
            <a:ext cx="9144000" cy="5137135"/>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grpSp>
      <p:sp>
        <p:nvSpPr>
          <p:cNvPr id="2" name="Title Placeholder 1"/>
          <p:cNvSpPr>
            <a:spLocks noGrp="1"/>
          </p:cNvSpPr>
          <p:nvPr>
            <p:ph type="title"/>
          </p:nvPr>
        </p:nvSpPr>
        <p:spPr>
          <a:xfrm>
            <a:off x="508001" y="456071"/>
            <a:ext cx="6447501" cy="988154"/>
          </a:xfrm>
          <a:prstGeom prst="rect">
            <a:avLst/>
          </a:prstGeom>
        </p:spPr>
        <p:txBody>
          <a:bodyPr vert="horz" lIns="91440" tIns="45720" rIns="91440" bIns="45720" rtlCol="0" anchor="t">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508001" y="1616441"/>
            <a:ext cx="6447501" cy="29033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4" name="Date Placeholder 3"/>
          <p:cNvSpPr>
            <a:spLocks noGrp="1"/>
          </p:cNvSpPr>
          <p:nvPr>
            <p:ph type="dt" sz="half" idx="2"/>
          </p:nvPr>
        </p:nvSpPr>
        <p:spPr>
          <a:xfrm>
            <a:off x="5403850" y="4519834"/>
            <a:ext cx="683954" cy="273168"/>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a:fld>
            <a:endParaRPr lang="en-US"/>
          </a:p>
        </p:txBody>
      </p:sp>
      <p:sp>
        <p:nvSpPr>
          <p:cNvPr id="5" name="Footer Placeholder 4"/>
          <p:cNvSpPr>
            <a:spLocks noGrp="1"/>
          </p:cNvSpPr>
          <p:nvPr>
            <p:ph type="ftr" sz="quarter" idx="3"/>
          </p:nvPr>
        </p:nvSpPr>
        <p:spPr>
          <a:xfrm>
            <a:off x="508001" y="4519834"/>
            <a:ext cx="4723209" cy="273168"/>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4519834"/>
            <a:ext cx="512504" cy="273168"/>
          </a:xfrm>
          <a:prstGeom prst="rect">
            <a:avLst/>
          </a:prstGeom>
        </p:spPr>
        <p:txBody>
          <a:bodyPr vert="horz" lIns="91440" tIns="45720" rIns="91440" bIns="45720" rtlCol="0" anchor="ctr"/>
          <a:lstStyle>
            <a:lvl1pPr algn="r">
              <a:defRPr sz="675">
                <a:solidFill>
                  <a:schemeClr val="accent1"/>
                </a:solidFill>
              </a:defRPr>
            </a:lvl1pPr>
          </a:lstStyle>
          <a:p>
            <a:fld id="{D57F1E4F-1CFF-5643-939E-217C01CDF565}" type="slidenum">
              <a:rPr lang="en-US"/>
            </a:fld>
            <a:endParaRPr lang="en-US"/>
          </a:p>
        </p:txBody>
      </p:sp>
      <p:grpSp>
        <p:nvGrpSpPr>
          <p:cNvPr id="18" name="组合 17"/>
          <p:cNvGrpSpPr/>
          <p:nvPr userDrawn="1"/>
        </p:nvGrpSpPr>
        <p:grpSpPr>
          <a:xfrm>
            <a:off x="7450969" y="126477"/>
            <a:ext cx="1433080" cy="430931"/>
            <a:chOff x="468128" y="370735"/>
            <a:chExt cx="1135204" cy="341359"/>
          </a:xfrm>
        </p:grpSpPr>
        <p:pic>
          <p:nvPicPr>
            <p:cNvPr id="19" name="图片 18"/>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49670" y="370735"/>
              <a:ext cx="490406" cy="177473"/>
            </a:xfrm>
            <a:prstGeom prst="rect">
              <a:avLst/>
            </a:prstGeom>
          </p:spPr>
        </p:pic>
        <p:pic>
          <p:nvPicPr>
            <p:cNvPr id="30" name="图片 29"/>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468128" y="558194"/>
              <a:ext cx="1135204" cy="153900"/>
            </a:xfrm>
            <a:prstGeom prst="rect">
              <a:avLst/>
            </a:prstGeom>
          </p:spPr>
        </p:pic>
      </p:grpSp>
      <p:pic>
        <p:nvPicPr>
          <p:cNvPr id="31" name="图片 1073743875" descr="学科网 zxxk.com"/>
          <p:cNvPicPr>
            <a:picLocks noChangeAspect="1"/>
          </p:cNvPicPr>
          <p:nvPr/>
        </p:nvPicPr>
        <p:blipFill>
          <a:blip r:embed="rId22" r:link="rId23"/>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p:txStyles>
    <p:titleStyle>
      <a:lvl1pPr algn="l" defTabSz="342265" rtl="0" eaLnBrk="1" latinLnBrk="0" hangingPunct="1">
        <a:spcBef>
          <a:spcPct val="0"/>
        </a:spcBef>
        <a:buNone/>
        <a:defRPr sz="2695"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6540" indent="-256540" algn="l" defTabSz="342265" rtl="0" eaLnBrk="1" latinLnBrk="0" hangingPunct="1">
        <a:spcBef>
          <a:spcPts val="750"/>
        </a:spcBef>
        <a:spcAft>
          <a:spcPct val="0"/>
        </a:spcAft>
        <a:buClr>
          <a:schemeClr val="accent1"/>
        </a:buClr>
        <a:buSzPct val="80000"/>
        <a:buFont typeface="Wingdings 3" charset="2"/>
        <a:buChar char=""/>
        <a:defRPr sz="1345" kern="1200">
          <a:solidFill>
            <a:schemeClr val="tx1">
              <a:lumMod val="75000"/>
              <a:lumOff val="25000"/>
            </a:schemeClr>
          </a:solidFill>
          <a:latin typeface="+mn-lt"/>
          <a:ea typeface="+mn-ea"/>
          <a:cs typeface="+mn-cs"/>
        </a:defRPr>
      </a:lvl1pPr>
      <a:lvl2pPr marL="555625" indent="-213995" algn="l" defTabSz="342265" rtl="0" eaLnBrk="1" latinLnBrk="0" hangingPunct="1">
        <a:spcBef>
          <a:spcPts val="750"/>
        </a:spcBef>
        <a:spcAft>
          <a:spcPct val="0"/>
        </a:spcAft>
        <a:buClr>
          <a:schemeClr val="accent1"/>
        </a:buClr>
        <a:buSzPct val="80000"/>
        <a:buFont typeface="Wingdings 3" charset="2"/>
        <a:buChar char=""/>
        <a:defRPr sz="1195" kern="1200">
          <a:solidFill>
            <a:schemeClr val="tx1">
              <a:lumMod val="75000"/>
              <a:lumOff val="25000"/>
            </a:schemeClr>
          </a:solidFill>
          <a:latin typeface="+mn-lt"/>
          <a:ea typeface="+mn-ea"/>
          <a:cs typeface="+mn-cs"/>
        </a:defRPr>
      </a:lvl2pPr>
      <a:lvl3pPr marL="855345" indent="-170815" algn="l" defTabSz="342265" rtl="0" eaLnBrk="1" latinLnBrk="0" hangingPunct="1">
        <a:spcBef>
          <a:spcPts val="750"/>
        </a:spcBef>
        <a:spcAft>
          <a:spcPct val="0"/>
        </a:spcAft>
        <a:buClr>
          <a:schemeClr val="accent1"/>
        </a:buClr>
        <a:buSzPct val="80000"/>
        <a:buFont typeface="Wingdings 3" charset="2"/>
        <a:buChar char=""/>
        <a:defRPr sz="1045" kern="1200">
          <a:solidFill>
            <a:schemeClr val="tx1">
              <a:lumMod val="75000"/>
              <a:lumOff val="25000"/>
            </a:schemeClr>
          </a:solidFill>
          <a:latin typeface="+mn-lt"/>
          <a:ea typeface="+mn-ea"/>
          <a:cs typeface="+mn-cs"/>
        </a:defRPr>
      </a:lvl3pPr>
      <a:lvl4pPr marL="1196975" indent="-170815" algn="l" defTabSz="342265" rtl="0" eaLnBrk="1" latinLnBrk="0" hangingPunct="1">
        <a:spcBef>
          <a:spcPts val="750"/>
        </a:spcBef>
        <a:spcAft>
          <a:spcPct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39240" indent="-170815" algn="l" defTabSz="342265" rtl="0" eaLnBrk="1" latinLnBrk="0" hangingPunct="1">
        <a:spcBef>
          <a:spcPts val="750"/>
        </a:spcBef>
        <a:spcAft>
          <a:spcPct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0870" indent="-170815" algn="l" defTabSz="342265" rtl="0" eaLnBrk="1" latinLnBrk="0" hangingPunct="1">
        <a:spcBef>
          <a:spcPts val="750"/>
        </a:spcBef>
        <a:spcAft>
          <a:spcPct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3135" indent="-170815" algn="l" defTabSz="342265" rtl="0" eaLnBrk="1" latinLnBrk="0" hangingPunct="1">
        <a:spcBef>
          <a:spcPts val="750"/>
        </a:spcBef>
        <a:spcAft>
          <a:spcPct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65400" indent="-170815" algn="l" defTabSz="342265" rtl="0" eaLnBrk="1" latinLnBrk="0" hangingPunct="1">
        <a:spcBef>
          <a:spcPts val="750"/>
        </a:spcBef>
        <a:spcAft>
          <a:spcPct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07030" indent="-170815" algn="l" defTabSz="342265" rtl="0" eaLnBrk="1" latinLnBrk="0" hangingPunct="1">
        <a:spcBef>
          <a:spcPts val="750"/>
        </a:spcBef>
        <a:spcAft>
          <a:spcPct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265" rtl="0" eaLnBrk="1" latinLnBrk="0" hangingPunct="1">
        <a:defRPr sz="1345" kern="1200">
          <a:solidFill>
            <a:schemeClr val="tx1"/>
          </a:solidFill>
          <a:latin typeface="+mn-lt"/>
          <a:ea typeface="+mn-ea"/>
          <a:cs typeface="+mn-cs"/>
        </a:defRPr>
      </a:lvl1pPr>
      <a:lvl2pPr marL="342265" algn="l" defTabSz="342265" rtl="0" eaLnBrk="1" latinLnBrk="0" hangingPunct="1">
        <a:defRPr sz="1345" kern="1200">
          <a:solidFill>
            <a:schemeClr val="tx1"/>
          </a:solidFill>
          <a:latin typeface="+mn-lt"/>
          <a:ea typeface="+mn-ea"/>
          <a:cs typeface="+mn-cs"/>
        </a:defRPr>
      </a:lvl2pPr>
      <a:lvl3pPr marL="683895" algn="l" defTabSz="342265" rtl="0" eaLnBrk="1" latinLnBrk="0" hangingPunct="1">
        <a:defRPr sz="1345" kern="1200">
          <a:solidFill>
            <a:schemeClr val="tx1"/>
          </a:solidFill>
          <a:latin typeface="+mn-lt"/>
          <a:ea typeface="+mn-ea"/>
          <a:cs typeface="+mn-cs"/>
        </a:defRPr>
      </a:lvl3pPr>
      <a:lvl4pPr marL="1026160" algn="l" defTabSz="342265" rtl="0" eaLnBrk="1" latinLnBrk="0" hangingPunct="1">
        <a:defRPr sz="1345" kern="1200">
          <a:solidFill>
            <a:schemeClr val="tx1"/>
          </a:solidFill>
          <a:latin typeface="+mn-lt"/>
          <a:ea typeface="+mn-ea"/>
          <a:cs typeface="+mn-cs"/>
        </a:defRPr>
      </a:lvl4pPr>
      <a:lvl5pPr marL="1368425" algn="l" defTabSz="342265" rtl="0" eaLnBrk="1" latinLnBrk="0" hangingPunct="1">
        <a:defRPr sz="1345" kern="1200">
          <a:solidFill>
            <a:schemeClr val="tx1"/>
          </a:solidFill>
          <a:latin typeface="+mn-lt"/>
          <a:ea typeface="+mn-ea"/>
          <a:cs typeface="+mn-cs"/>
        </a:defRPr>
      </a:lvl5pPr>
      <a:lvl6pPr marL="1710055" algn="l" defTabSz="342265" rtl="0" eaLnBrk="1" latinLnBrk="0" hangingPunct="1">
        <a:defRPr sz="1345" kern="1200">
          <a:solidFill>
            <a:schemeClr val="tx1"/>
          </a:solidFill>
          <a:latin typeface="+mn-lt"/>
          <a:ea typeface="+mn-ea"/>
          <a:cs typeface="+mn-cs"/>
        </a:defRPr>
      </a:lvl6pPr>
      <a:lvl7pPr marL="2052320" algn="l" defTabSz="342265" rtl="0" eaLnBrk="1" latinLnBrk="0" hangingPunct="1">
        <a:defRPr sz="1345" kern="1200">
          <a:solidFill>
            <a:schemeClr val="tx1"/>
          </a:solidFill>
          <a:latin typeface="+mn-lt"/>
          <a:ea typeface="+mn-ea"/>
          <a:cs typeface="+mn-cs"/>
        </a:defRPr>
      </a:lvl7pPr>
      <a:lvl8pPr marL="2393950" algn="l" defTabSz="342265" rtl="0" eaLnBrk="1" latinLnBrk="0" hangingPunct="1">
        <a:defRPr sz="1345" kern="1200">
          <a:solidFill>
            <a:schemeClr val="tx1"/>
          </a:solidFill>
          <a:latin typeface="+mn-lt"/>
          <a:ea typeface="+mn-ea"/>
          <a:cs typeface="+mn-cs"/>
        </a:defRPr>
      </a:lvl8pPr>
      <a:lvl9pPr marL="2736215" algn="l" defTabSz="342265" rtl="0" eaLnBrk="1" latinLnBrk="0" hangingPunct="1">
        <a:defRPr sz="134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9" Type="http://schemas.openxmlformats.org/officeDocument/2006/relationships/oleObject" Target="../embeddings/oleObject12.bin"/><Relationship Id="rId8" Type="http://schemas.openxmlformats.org/officeDocument/2006/relationships/image" Target="../media/image19.wmf"/><Relationship Id="rId7" Type="http://schemas.openxmlformats.org/officeDocument/2006/relationships/oleObject" Target="../embeddings/oleObject11.bin"/><Relationship Id="rId6" Type="http://schemas.openxmlformats.org/officeDocument/2006/relationships/image" Target="../media/image18.wmf"/><Relationship Id="rId5" Type="http://schemas.openxmlformats.org/officeDocument/2006/relationships/oleObject" Target="../embeddings/oleObject10.bin"/><Relationship Id="rId4" Type="http://schemas.openxmlformats.org/officeDocument/2006/relationships/image" Target="../media/image17.wmf"/><Relationship Id="rId3" Type="http://schemas.openxmlformats.org/officeDocument/2006/relationships/oleObject" Target="../embeddings/oleObject9.bin"/><Relationship Id="rId2" Type="http://schemas.openxmlformats.org/officeDocument/2006/relationships/image" Target="../media/image16.wmf"/><Relationship Id="rId12" Type="http://schemas.openxmlformats.org/officeDocument/2006/relationships/vmlDrawing" Target="../drawings/vmlDrawing4.vml"/><Relationship Id="rId11" Type="http://schemas.openxmlformats.org/officeDocument/2006/relationships/slideLayout" Target="../slideLayouts/slideLayout7.xml"/><Relationship Id="rId10" Type="http://schemas.openxmlformats.org/officeDocument/2006/relationships/image" Target="../media/image20.wmf"/><Relationship Id="rId1"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8" Type="http://schemas.openxmlformats.org/officeDocument/2006/relationships/vmlDrawing" Target="../drawings/vmlDrawing5.vml"/><Relationship Id="rId7" Type="http://schemas.openxmlformats.org/officeDocument/2006/relationships/slideLayout" Target="../slideLayouts/slideLayout7.xml"/><Relationship Id="rId6" Type="http://schemas.openxmlformats.org/officeDocument/2006/relationships/image" Target="../media/image23.wmf"/><Relationship Id="rId5" Type="http://schemas.openxmlformats.org/officeDocument/2006/relationships/oleObject" Target="../embeddings/oleObject15.bin"/><Relationship Id="rId4" Type="http://schemas.openxmlformats.org/officeDocument/2006/relationships/image" Target="../media/image22.wmf"/><Relationship Id="rId3" Type="http://schemas.openxmlformats.org/officeDocument/2006/relationships/oleObject" Target="../embeddings/oleObject14.bin"/><Relationship Id="rId2" Type="http://schemas.openxmlformats.org/officeDocument/2006/relationships/image" Target="../media/image21.wmf"/><Relationship Id="rId1"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9" Type="http://schemas.openxmlformats.org/officeDocument/2006/relationships/oleObject" Target="../embeddings/oleObject20.bin"/><Relationship Id="rId8" Type="http://schemas.openxmlformats.org/officeDocument/2006/relationships/image" Target="../media/image27.wmf"/><Relationship Id="rId7" Type="http://schemas.openxmlformats.org/officeDocument/2006/relationships/oleObject" Target="../embeddings/oleObject19.bin"/><Relationship Id="rId6" Type="http://schemas.openxmlformats.org/officeDocument/2006/relationships/image" Target="../media/image26.wmf"/><Relationship Id="rId5" Type="http://schemas.openxmlformats.org/officeDocument/2006/relationships/oleObject" Target="../embeddings/oleObject18.bin"/><Relationship Id="rId4" Type="http://schemas.openxmlformats.org/officeDocument/2006/relationships/image" Target="../media/image25.wmf"/><Relationship Id="rId3" Type="http://schemas.openxmlformats.org/officeDocument/2006/relationships/oleObject" Target="../embeddings/oleObject17.bin"/><Relationship Id="rId2" Type="http://schemas.openxmlformats.org/officeDocument/2006/relationships/image" Target="../media/image24.wmf"/><Relationship Id="rId12" Type="http://schemas.openxmlformats.org/officeDocument/2006/relationships/vmlDrawing" Target="../drawings/vmlDrawing6.vml"/><Relationship Id="rId11" Type="http://schemas.openxmlformats.org/officeDocument/2006/relationships/slideLayout" Target="../slideLayouts/slideLayout7.xml"/><Relationship Id="rId10" Type="http://schemas.openxmlformats.org/officeDocument/2006/relationships/image" Target="../media/image28.wmf"/><Relationship Id="rId1"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7.xml"/><Relationship Id="rId2" Type="http://schemas.openxmlformats.org/officeDocument/2006/relationships/image" Target="../media/image29.emf"/><Relationship Id="rId1" Type="http://schemas.openxmlformats.org/officeDocument/2006/relationships/oleObject" Target="../embeddings/oleObject21.bin"/></Relationships>
</file>

<file path=ppt/slides/_rels/slide14.xml.rels><?xml version="1.0" encoding="UTF-8" standalone="yes"?>
<Relationships xmlns="http://schemas.openxmlformats.org/package/2006/relationships"><Relationship Id="rId9" Type="http://schemas.openxmlformats.org/officeDocument/2006/relationships/oleObject" Target="../embeddings/oleObject26.bin"/><Relationship Id="rId8" Type="http://schemas.openxmlformats.org/officeDocument/2006/relationships/image" Target="../media/image33.wmf"/><Relationship Id="rId7" Type="http://schemas.openxmlformats.org/officeDocument/2006/relationships/oleObject" Target="../embeddings/oleObject25.bin"/><Relationship Id="rId6" Type="http://schemas.openxmlformats.org/officeDocument/2006/relationships/image" Target="../media/image32.wmf"/><Relationship Id="rId5" Type="http://schemas.openxmlformats.org/officeDocument/2006/relationships/oleObject" Target="../embeddings/oleObject24.bin"/><Relationship Id="rId4" Type="http://schemas.openxmlformats.org/officeDocument/2006/relationships/image" Target="../media/image31.wmf"/><Relationship Id="rId3" Type="http://schemas.openxmlformats.org/officeDocument/2006/relationships/oleObject" Target="../embeddings/oleObject23.bin"/><Relationship Id="rId2" Type="http://schemas.openxmlformats.org/officeDocument/2006/relationships/image" Target="../media/image30.emf"/><Relationship Id="rId12" Type="http://schemas.openxmlformats.org/officeDocument/2006/relationships/vmlDrawing" Target="../drawings/vmlDrawing8.vml"/><Relationship Id="rId11" Type="http://schemas.openxmlformats.org/officeDocument/2006/relationships/slideLayout" Target="../slideLayouts/slideLayout7.xml"/><Relationship Id="rId10" Type="http://schemas.openxmlformats.org/officeDocument/2006/relationships/image" Target="../media/image34.wmf"/><Relationship Id="rId1" Type="http://schemas.openxmlformats.org/officeDocument/2006/relationships/oleObject" Target="../embeddings/oleObject22.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6.wmf"/><Relationship Id="rId1" Type="http://schemas.openxmlformats.org/officeDocument/2006/relationships/image" Target="../media/image35.wmf"/></Relationships>
</file>

<file path=ppt/slides/_rels/slide16.xml.rels><?xml version="1.0" encoding="UTF-8" standalone="yes"?>
<Relationships xmlns="http://schemas.openxmlformats.org/package/2006/relationships"><Relationship Id="rId8" Type="http://schemas.openxmlformats.org/officeDocument/2006/relationships/vmlDrawing" Target="../drawings/vmlDrawing9.vml"/><Relationship Id="rId7" Type="http://schemas.openxmlformats.org/officeDocument/2006/relationships/slideLayout" Target="../slideLayouts/slideLayout2.xml"/><Relationship Id="rId6" Type="http://schemas.openxmlformats.org/officeDocument/2006/relationships/image" Target="../media/image39.wmf"/><Relationship Id="rId5" Type="http://schemas.openxmlformats.org/officeDocument/2006/relationships/oleObject" Target="../embeddings/oleObject29.bin"/><Relationship Id="rId4" Type="http://schemas.openxmlformats.org/officeDocument/2006/relationships/image" Target="../media/image38.wmf"/><Relationship Id="rId3" Type="http://schemas.openxmlformats.org/officeDocument/2006/relationships/oleObject" Target="../embeddings/oleObject28.bin"/><Relationship Id="rId2" Type="http://schemas.openxmlformats.org/officeDocument/2006/relationships/image" Target="../media/image37.wmf"/><Relationship Id="rId1" Type="http://schemas.openxmlformats.org/officeDocument/2006/relationships/oleObject" Target="../embeddings/oleObject27.bin"/></Relationships>
</file>

<file path=ppt/slides/_rels/slide17.xml.rels><?xml version="1.0" encoding="UTF-8" standalone="yes"?>
<Relationships xmlns="http://schemas.openxmlformats.org/package/2006/relationships"><Relationship Id="rId4" Type="http://schemas.openxmlformats.org/officeDocument/2006/relationships/vmlDrawing" Target="../drawings/vmlDrawing10.vml"/><Relationship Id="rId3" Type="http://schemas.openxmlformats.org/officeDocument/2006/relationships/slideLayout" Target="../slideLayouts/slideLayout7.xml"/><Relationship Id="rId2" Type="http://schemas.openxmlformats.org/officeDocument/2006/relationships/image" Target="../media/image40.wmf"/><Relationship Id="rId1" Type="http://schemas.openxmlformats.org/officeDocument/2006/relationships/oleObject" Target="../embeddings/oleObject30.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40.wmf"/><Relationship Id="rId7" Type="http://schemas.openxmlformats.org/officeDocument/2006/relationships/oleObject" Target="../embeddings/oleObject34.bin"/><Relationship Id="rId6" Type="http://schemas.openxmlformats.org/officeDocument/2006/relationships/image" Target="../media/image43.wmf"/><Relationship Id="rId5" Type="http://schemas.openxmlformats.org/officeDocument/2006/relationships/oleObject" Target="../embeddings/oleObject33.bin"/><Relationship Id="rId4" Type="http://schemas.openxmlformats.org/officeDocument/2006/relationships/image" Target="../media/image42.wmf"/><Relationship Id="rId3" Type="http://schemas.openxmlformats.org/officeDocument/2006/relationships/oleObject" Target="../embeddings/oleObject32.bin"/><Relationship Id="rId2" Type="http://schemas.openxmlformats.org/officeDocument/2006/relationships/image" Target="../media/image41.wmf"/><Relationship Id="rId10" Type="http://schemas.openxmlformats.org/officeDocument/2006/relationships/vmlDrawing" Target="../drawings/vmlDrawing11.vml"/><Relationship Id="rId1" Type="http://schemas.openxmlformats.org/officeDocument/2006/relationships/oleObject" Target="../embeddings/oleObject3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vmlDrawing" Target="../drawings/vmlDrawing12.vml"/><Relationship Id="rId7" Type="http://schemas.openxmlformats.org/officeDocument/2006/relationships/slideLayout" Target="../slideLayouts/slideLayout7.xml"/><Relationship Id="rId6" Type="http://schemas.openxmlformats.org/officeDocument/2006/relationships/image" Target="../media/image46.wmf"/><Relationship Id="rId5" Type="http://schemas.openxmlformats.org/officeDocument/2006/relationships/oleObject" Target="../embeddings/oleObject37.bin"/><Relationship Id="rId4" Type="http://schemas.openxmlformats.org/officeDocument/2006/relationships/image" Target="../media/image45.wmf"/><Relationship Id="rId3" Type="http://schemas.openxmlformats.org/officeDocument/2006/relationships/oleObject" Target="../embeddings/oleObject36.bin"/><Relationship Id="rId2" Type="http://schemas.openxmlformats.org/officeDocument/2006/relationships/image" Target="../media/image44.wmf"/><Relationship Id="rId1" Type="http://schemas.openxmlformats.org/officeDocument/2006/relationships/oleObject" Target="../embeddings/oleObject35.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vmlDrawing" Target="../drawings/vmlDrawing13.vml"/><Relationship Id="rId7" Type="http://schemas.openxmlformats.org/officeDocument/2006/relationships/slideLayout" Target="../slideLayouts/slideLayout7.xml"/><Relationship Id="rId6" Type="http://schemas.openxmlformats.org/officeDocument/2006/relationships/image" Target="../media/image49.wmf"/><Relationship Id="rId5" Type="http://schemas.openxmlformats.org/officeDocument/2006/relationships/oleObject" Target="../embeddings/oleObject40.bin"/><Relationship Id="rId4" Type="http://schemas.openxmlformats.org/officeDocument/2006/relationships/image" Target="../media/image48.wmf"/><Relationship Id="rId3" Type="http://schemas.openxmlformats.org/officeDocument/2006/relationships/oleObject" Target="../embeddings/oleObject39.bin"/><Relationship Id="rId2" Type="http://schemas.openxmlformats.org/officeDocument/2006/relationships/image" Target="../media/image47.wmf"/><Relationship Id="rId1" Type="http://schemas.openxmlformats.org/officeDocument/2006/relationships/oleObject" Target="../embeddings/oleObject38.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56.wmf"/><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56.wmf"/><Relationship Id="rId5" Type="http://schemas.openxmlformats.org/officeDocument/2006/relationships/image" Target="../media/image60.wmf"/><Relationship Id="rId4" Type="http://schemas.openxmlformats.org/officeDocument/2006/relationships/image" Target="../media/image59.wmf"/><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1.wmf"/></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s>
</file>

<file path=ppt/slides/_rels/slide4.xml.rels><?xml version="1.0" encoding="UTF-8" standalone="yes"?>
<Relationships xmlns="http://schemas.openxmlformats.org/package/2006/relationships"><Relationship Id="rId8" Type="http://schemas.openxmlformats.org/officeDocument/2006/relationships/vmlDrawing" Target="../drawings/vmlDrawing1.vml"/><Relationship Id="rId7"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wmf"/><Relationship Id="rId3" Type="http://schemas.openxmlformats.org/officeDocument/2006/relationships/oleObject" Target="../embeddings/oleObject2.bin"/><Relationship Id="rId2" Type="http://schemas.openxmlformats.org/officeDocument/2006/relationships/image" Target="../media/image7.wmf"/><Relationship Id="rId1"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1.xml"/></Relationships>
</file>

<file path=ppt/slides/_rels/slide8.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5" Type="http://schemas.openxmlformats.org/officeDocument/2006/relationships/vmlDrawing" Target="../drawings/vmlDrawing2.vml"/><Relationship Id="rId34" Type="http://schemas.openxmlformats.org/officeDocument/2006/relationships/slideLayout" Target="../slideLayouts/slideLayout7.xml"/><Relationship Id="rId33" Type="http://schemas.openxmlformats.org/officeDocument/2006/relationships/image" Target="../media/image12.emf"/><Relationship Id="rId32" Type="http://schemas.openxmlformats.org/officeDocument/2006/relationships/oleObject" Target="../embeddings/oleObject4.bin"/><Relationship Id="rId31" Type="http://schemas.openxmlformats.org/officeDocument/2006/relationships/image" Target="../media/image11.emf"/><Relationship Id="rId30" Type="http://schemas.openxmlformats.org/officeDocument/2006/relationships/oleObject" Target="../embeddings/oleObject3.bin"/><Relationship Id="rId3" Type="http://schemas.openxmlformats.org/officeDocument/2006/relationships/tags" Target="../tags/tag3.xml"/><Relationship Id="rId29" Type="http://schemas.openxmlformats.org/officeDocument/2006/relationships/tags" Target="../tags/tag29.xml"/><Relationship Id="rId28" Type="http://schemas.openxmlformats.org/officeDocument/2006/relationships/tags" Target="../tags/tag28.xml"/><Relationship Id="rId27" Type="http://schemas.openxmlformats.org/officeDocument/2006/relationships/tags" Target="../tags/tag27.xml"/><Relationship Id="rId26" Type="http://schemas.openxmlformats.org/officeDocument/2006/relationships/tags" Target="../tags/tag26.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8" Type="http://schemas.openxmlformats.org/officeDocument/2006/relationships/vmlDrawing" Target="../drawings/vmlDrawing3.vml"/><Relationship Id="rId7"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oleObject" Target="../embeddings/oleObject7.bin"/><Relationship Id="rId4" Type="http://schemas.openxmlformats.org/officeDocument/2006/relationships/image" Target="../media/image14.wmf"/><Relationship Id="rId3" Type="http://schemas.openxmlformats.org/officeDocument/2006/relationships/oleObject" Target="../embeddings/oleObject6.bin"/><Relationship Id="rId2" Type="http://schemas.openxmlformats.org/officeDocument/2006/relationships/image" Target="../media/image13.wmf"/><Relationship Id="rId1"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59239" y="1452014"/>
            <a:ext cx="5529107" cy="645160"/>
          </a:xfrm>
          <a:prstGeom prst="rect">
            <a:avLst/>
          </a:prstGeom>
          <a:noFill/>
        </p:spPr>
        <p:txBody>
          <a:bodyPr wrap="square" rtlCol="0">
            <a:spAutoFit/>
          </a:bodyPr>
          <a:lstStyle/>
          <a:p>
            <a:pPr algn="ctr"/>
            <a:r>
              <a:rPr lang="zh-CN" altLang="en-US" sz="3600" b="1">
                <a:solidFill>
                  <a:srgbClr val="00B050"/>
                </a:solidFill>
                <a:latin typeface="楷体" panose="02010609060101010101" pitchFamily="49" charset="-122"/>
                <a:ea typeface="楷体" panose="02010609060101010101" pitchFamily="49" charset="-122"/>
                <a:cs typeface="字魂27号-布丁体" panose="00000500000000000000" charset="-122"/>
              </a:rPr>
              <a:t>含绝对值不等式的求解</a:t>
            </a:r>
            <a:endParaRPr lang="en-US" altLang="zh-CN" sz="3600" b="1">
              <a:solidFill>
                <a:srgbClr val="00B050"/>
              </a:solidFill>
              <a:latin typeface="楷体" panose="02010609060101010101" pitchFamily="49" charset="-122"/>
              <a:ea typeface="楷体" panose="02010609060101010101" pitchFamily="49" charset="-122"/>
              <a:cs typeface="字魂27号-布丁体" panose="00000500000000000000" charset="-122"/>
            </a:endParaRPr>
          </a:p>
        </p:txBody>
      </p:sp>
    </p:spTree>
  </p:cSld>
  <p:clrMapOvr>
    <a:masterClrMapping/>
  </p:clrMapOvr>
  <p:transition spd="slow" advClick="0" advTm="2000">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ext Box 2"/>
          <p:cNvSpPr txBox="1">
            <a:spLocks noChangeArrowheads="1"/>
          </p:cNvSpPr>
          <p:nvPr/>
        </p:nvSpPr>
        <p:spPr bwMode="auto">
          <a:xfrm>
            <a:off x="1323810" y="351743"/>
            <a:ext cx="2492990" cy="50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695">
                <a:latin typeface="Times New Roman" panose="02020603050405020304" pitchFamily="18" charset="0"/>
              </a:rPr>
              <a:t>例 </a:t>
            </a:r>
            <a:r>
              <a:rPr kumimoji="1" lang="en-US" altLang="zh-CN" sz="2695">
                <a:latin typeface="Times New Roman" panose="02020603050405020304" pitchFamily="18" charset="0"/>
              </a:rPr>
              <a:t>1   </a:t>
            </a:r>
            <a:r>
              <a:rPr kumimoji="1" lang="zh-CN" altLang="en-US" sz="2695">
                <a:latin typeface="Times New Roman" panose="02020603050405020304" pitchFamily="18" charset="0"/>
              </a:rPr>
              <a:t>解不等式</a:t>
            </a:r>
            <a:r>
              <a:rPr kumimoji="1" lang="zh-CN" altLang="en-US" sz="1795" b="0">
                <a:latin typeface="Times New Roman" panose="02020603050405020304" pitchFamily="18" charset="0"/>
              </a:rPr>
              <a:t> </a:t>
            </a:r>
            <a:endParaRPr kumimoji="1" lang="zh-CN" altLang="en-US" sz="1795" b="0">
              <a:latin typeface="Times New Roman" panose="02020603050405020304" pitchFamily="18" charset="0"/>
            </a:endParaRPr>
          </a:p>
        </p:txBody>
      </p:sp>
      <p:sp>
        <p:nvSpPr>
          <p:cNvPr id="3080" name="Rectangle 3"/>
          <p:cNvSpPr>
            <a:spLocks noChangeArrowheads="1"/>
          </p:cNvSpPr>
          <p:nvPr/>
        </p:nvSpPr>
        <p:spPr bwMode="auto">
          <a:xfrm>
            <a:off x="4315460" y="2469198"/>
            <a:ext cx="6841067" cy="50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2695"/>
          </a:p>
        </p:txBody>
      </p:sp>
      <p:graphicFrame>
        <p:nvGraphicFramePr>
          <p:cNvPr id="3074" name="Object 4"/>
          <p:cNvGraphicFramePr>
            <a:graphicFrameLocks noChangeAspect="1"/>
          </p:cNvGraphicFramePr>
          <p:nvPr/>
        </p:nvGraphicFramePr>
        <p:xfrm>
          <a:off x="2576689" y="855134"/>
          <a:ext cx="1596249" cy="598593"/>
        </p:xfrm>
        <a:graphic>
          <a:graphicData uri="http://schemas.openxmlformats.org/presentationml/2006/ole">
            <mc:AlternateContent xmlns:mc="http://schemas.openxmlformats.org/markup-compatibility/2006">
              <mc:Choice xmlns:v="urn:schemas-microsoft-com:vml" Requires="v">
                <p:oleObj spid="_x0000_s1045" name="" r:id="rId1" imgW="685800" imgH="254000" progId="Equation.3">
                  <p:embed/>
                </p:oleObj>
              </mc:Choice>
              <mc:Fallback>
                <p:oleObj name="" r:id="rId1" imgW="685800" imgH="254000" progId="Equation.3">
                  <p:embed/>
                  <p:pic>
                    <p:nvPicPr>
                      <p:cNvPr id="0" name="OLE substitute image"/>
                      <p:cNvPicPr/>
                      <p:nvPr/>
                    </p:nvPicPr>
                    <p:blipFill>
                      <a:blip r:embed="rId2">
                        <a:extLst>
                          <a:ext uri="{28A0092B-C50C-407E-A947-70E740481C1C}">
                            <a14:useLocalDpi xmlns:a14="http://schemas.microsoft.com/office/drawing/2010/main" val="0"/>
                          </a:ext>
                        </a:extLst>
                      </a:blip>
                      <a:stretch>
                        <a:fillRect/>
                      </a:stretch>
                    </p:blipFill>
                    <p:spPr>
                      <a:xfrm>
                        <a:off x="2576689" y="855134"/>
                        <a:ext cx="1596249" cy="598593"/>
                      </a:xfrm>
                      <a:prstGeom prst="rect">
                        <a:avLst/>
                      </a:prstGeom>
                      <a:noFill/>
                    </p:spPr>
                  </p:pic>
                </p:oleObj>
              </mc:Fallback>
            </mc:AlternateContent>
          </a:graphicData>
        </a:graphic>
      </p:graphicFrame>
      <p:sp>
        <p:nvSpPr>
          <p:cNvPr id="3081" name="Text Box 5"/>
          <p:cNvSpPr txBox="1">
            <a:spLocks noChangeArrowheads="1"/>
          </p:cNvSpPr>
          <p:nvPr/>
        </p:nvSpPr>
        <p:spPr bwMode="auto">
          <a:xfrm>
            <a:off x="1436511" y="1344460"/>
            <a:ext cx="877163" cy="50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695">
                <a:latin typeface="Times New Roman" panose="02020603050405020304" pitchFamily="18" charset="0"/>
              </a:rPr>
              <a:t>解：</a:t>
            </a:r>
            <a:endParaRPr kumimoji="1" lang="zh-CN" altLang="en-US" sz="2695">
              <a:latin typeface="Times New Roman" panose="02020603050405020304" pitchFamily="18" charset="0"/>
            </a:endParaRPr>
          </a:p>
        </p:txBody>
      </p:sp>
      <p:sp>
        <p:nvSpPr>
          <p:cNvPr id="3082" name="Text Box 6"/>
          <p:cNvSpPr txBox="1">
            <a:spLocks noChangeArrowheads="1"/>
          </p:cNvSpPr>
          <p:nvPr/>
        </p:nvSpPr>
        <p:spPr bwMode="auto">
          <a:xfrm>
            <a:off x="2177627" y="1401469"/>
            <a:ext cx="2954655" cy="50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695">
                <a:latin typeface="Times New Roman" panose="02020603050405020304" pitchFamily="18" charset="0"/>
              </a:rPr>
              <a:t>这个不等式等价于</a:t>
            </a:r>
            <a:endParaRPr kumimoji="1" lang="zh-CN" altLang="en-US" sz="2695">
              <a:latin typeface="Times New Roman" panose="02020603050405020304" pitchFamily="18" charset="0"/>
            </a:endParaRPr>
          </a:p>
        </p:txBody>
      </p:sp>
      <p:sp>
        <p:nvSpPr>
          <p:cNvPr id="3083" name="Rectangle 7"/>
          <p:cNvSpPr>
            <a:spLocks noChangeArrowheads="1"/>
          </p:cNvSpPr>
          <p:nvPr/>
        </p:nvSpPr>
        <p:spPr bwMode="auto">
          <a:xfrm>
            <a:off x="4201442" y="2497702"/>
            <a:ext cx="6841067" cy="50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2695"/>
          </a:p>
        </p:txBody>
      </p:sp>
      <p:graphicFrame>
        <p:nvGraphicFramePr>
          <p:cNvPr id="3075" name="Object 8"/>
          <p:cNvGraphicFramePr>
            <a:graphicFrameLocks noChangeAspect="1"/>
          </p:cNvGraphicFramePr>
          <p:nvPr/>
        </p:nvGraphicFramePr>
        <p:xfrm>
          <a:off x="2918742" y="1995311"/>
          <a:ext cx="2223347" cy="405001"/>
        </p:xfrm>
        <a:graphic>
          <a:graphicData uri="http://schemas.openxmlformats.org/presentationml/2006/ole">
            <mc:AlternateContent xmlns:mc="http://schemas.openxmlformats.org/markup-compatibility/2006">
              <mc:Choice xmlns:v="urn:schemas-microsoft-com:vml" Requires="v">
                <p:oleObj spid="_x0000_s1046" name="" r:id="rId3" imgW="989965" imgH="177800" progId="Equation.3">
                  <p:embed/>
                </p:oleObj>
              </mc:Choice>
              <mc:Fallback>
                <p:oleObj name="" r:id="rId3" imgW="989965" imgH="177800" progId="Equation.3">
                  <p:embed/>
                  <p:pic>
                    <p:nvPicPr>
                      <p:cNvPr id="0" name="OLE substitute image"/>
                      <p:cNvPicPr/>
                      <p:nvPr/>
                    </p:nvPicPr>
                    <p:blipFill>
                      <a:blip r:embed="rId4">
                        <a:extLst>
                          <a:ext uri="{28A0092B-C50C-407E-A947-70E740481C1C}">
                            <a14:useLocalDpi xmlns:a14="http://schemas.microsoft.com/office/drawing/2010/main" val="0"/>
                          </a:ext>
                        </a:extLst>
                      </a:blip>
                      <a:stretch>
                        <a:fillRect/>
                      </a:stretch>
                    </p:blipFill>
                    <p:spPr>
                      <a:xfrm>
                        <a:off x="2918742" y="1995311"/>
                        <a:ext cx="2223347" cy="405001"/>
                      </a:xfrm>
                      <a:prstGeom prst="rect">
                        <a:avLst/>
                      </a:prstGeom>
                      <a:noFill/>
                    </p:spPr>
                  </p:pic>
                </p:oleObj>
              </mc:Fallback>
            </mc:AlternateContent>
          </a:graphicData>
        </a:graphic>
      </p:graphicFrame>
      <p:sp>
        <p:nvSpPr>
          <p:cNvPr id="3084" name="Rectangle 9"/>
          <p:cNvSpPr>
            <a:spLocks noChangeArrowheads="1"/>
          </p:cNvSpPr>
          <p:nvPr/>
        </p:nvSpPr>
        <p:spPr bwMode="auto">
          <a:xfrm>
            <a:off x="3962718" y="2497702"/>
            <a:ext cx="6841067" cy="50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2695"/>
          </a:p>
        </p:txBody>
      </p:sp>
      <p:graphicFrame>
        <p:nvGraphicFramePr>
          <p:cNvPr id="3076" name="Object 10"/>
          <p:cNvGraphicFramePr>
            <a:graphicFrameLocks noChangeAspect="1"/>
          </p:cNvGraphicFramePr>
          <p:nvPr/>
        </p:nvGraphicFramePr>
        <p:xfrm>
          <a:off x="2690707" y="2451382"/>
          <a:ext cx="3762587" cy="418065"/>
        </p:xfrm>
        <a:graphic>
          <a:graphicData uri="http://schemas.openxmlformats.org/presentationml/2006/ole">
            <mc:AlternateContent xmlns:mc="http://schemas.openxmlformats.org/markup-compatibility/2006">
              <mc:Choice xmlns:v="urn:schemas-microsoft-com:vml" Requires="v">
                <p:oleObj spid="_x0000_s1047" name="" r:id="rId5" imgW="1624965" imgH="177800" progId="Equation.3">
                  <p:embed/>
                </p:oleObj>
              </mc:Choice>
              <mc:Fallback>
                <p:oleObj name="" r:id="rId5" imgW="1624965" imgH="177800" progId="Equation.3">
                  <p:embed/>
                  <p:pic>
                    <p:nvPicPr>
                      <p:cNvPr id="0" name="OLE substitute image"/>
                      <p:cNvPicPr/>
                      <p:nvPr/>
                    </p:nvPicPr>
                    <p:blipFill>
                      <a:blip r:embed="rId6">
                        <a:extLst>
                          <a:ext uri="{28A0092B-C50C-407E-A947-70E740481C1C}">
                            <a14:useLocalDpi xmlns:a14="http://schemas.microsoft.com/office/drawing/2010/main" val="0"/>
                          </a:ext>
                        </a:extLst>
                      </a:blip>
                      <a:stretch>
                        <a:fillRect/>
                      </a:stretch>
                    </p:blipFill>
                    <p:spPr>
                      <a:xfrm>
                        <a:off x="2690707" y="2451382"/>
                        <a:ext cx="3762587" cy="418065"/>
                      </a:xfrm>
                      <a:prstGeom prst="rect">
                        <a:avLst/>
                      </a:prstGeom>
                      <a:noFill/>
                    </p:spPr>
                  </p:pic>
                </p:oleObj>
              </mc:Fallback>
            </mc:AlternateContent>
          </a:graphicData>
        </a:graphic>
      </p:graphicFrame>
      <p:sp>
        <p:nvSpPr>
          <p:cNvPr id="3085" name="Rectangle 11"/>
          <p:cNvSpPr>
            <a:spLocks noChangeArrowheads="1"/>
          </p:cNvSpPr>
          <p:nvPr/>
        </p:nvSpPr>
        <p:spPr bwMode="auto">
          <a:xfrm>
            <a:off x="4283393" y="2497702"/>
            <a:ext cx="6841067" cy="50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2695"/>
          </a:p>
        </p:txBody>
      </p:sp>
      <p:graphicFrame>
        <p:nvGraphicFramePr>
          <p:cNvPr id="3077" name="Object 12"/>
          <p:cNvGraphicFramePr>
            <a:graphicFrameLocks noChangeAspect="1"/>
          </p:cNvGraphicFramePr>
          <p:nvPr/>
        </p:nvGraphicFramePr>
        <p:xfrm>
          <a:off x="3260796" y="2850444"/>
          <a:ext cx="1824284" cy="428755"/>
        </p:xfrm>
        <a:graphic>
          <a:graphicData uri="http://schemas.openxmlformats.org/presentationml/2006/ole">
            <mc:AlternateContent xmlns:mc="http://schemas.openxmlformats.org/markup-compatibility/2006">
              <mc:Choice xmlns:v="urn:schemas-microsoft-com:vml" Requires="v">
                <p:oleObj spid="_x0000_s1048" name="" r:id="rId7" imgW="774065" imgH="177800" progId="Equation.3">
                  <p:embed/>
                </p:oleObj>
              </mc:Choice>
              <mc:Fallback>
                <p:oleObj name="" r:id="rId7" imgW="774065" imgH="177800" progId="Equation.3">
                  <p:embed/>
                  <p:pic>
                    <p:nvPicPr>
                      <p:cNvPr id="0" name="OLE substitute image"/>
                      <p:cNvPicPr/>
                      <p:nvPr/>
                    </p:nvPicPr>
                    <p:blipFill>
                      <a:blip r:embed="rId8">
                        <a:extLst>
                          <a:ext uri="{28A0092B-C50C-407E-A947-70E740481C1C}">
                            <a14:useLocalDpi xmlns:a14="http://schemas.microsoft.com/office/drawing/2010/main" val="0"/>
                          </a:ext>
                        </a:extLst>
                      </a:blip>
                      <a:stretch>
                        <a:fillRect/>
                      </a:stretch>
                    </p:blipFill>
                    <p:spPr>
                      <a:xfrm>
                        <a:off x="3260796" y="2850444"/>
                        <a:ext cx="1824284" cy="428755"/>
                      </a:xfrm>
                      <a:prstGeom prst="rect">
                        <a:avLst/>
                      </a:prstGeom>
                      <a:noFill/>
                    </p:spPr>
                  </p:pic>
                </p:oleObj>
              </mc:Fallback>
            </mc:AlternateContent>
          </a:graphicData>
        </a:graphic>
      </p:graphicFrame>
      <p:sp>
        <p:nvSpPr>
          <p:cNvPr id="3086" name="Rectangle 13"/>
          <p:cNvSpPr>
            <a:spLocks noChangeArrowheads="1"/>
          </p:cNvSpPr>
          <p:nvPr/>
        </p:nvSpPr>
        <p:spPr bwMode="auto">
          <a:xfrm>
            <a:off x="4315460" y="2497702"/>
            <a:ext cx="6841067" cy="50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2695"/>
          </a:p>
        </p:txBody>
      </p:sp>
      <p:graphicFrame>
        <p:nvGraphicFramePr>
          <p:cNvPr id="3078" name="Object 14"/>
          <p:cNvGraphicFramePr>
            <a:graphicFrameLocks noChangeAspect="1"/>
          </p:cNvGraphicFramePr>
          <p:nvPr/>
        </p:nvGraphicFramePr>
        <p:xfrm>
          <a:off x="3431822" y="3249507"/>
          <a:ext cx="1596249" cy="421629"/>
        </p:xfrm>
        <a:graphic>
          <a:graphicData uri="http://schemas.openxmlformats.org/presentationml/2006/ole">
            <mc:AlternateContent xmlns:mc="http://schemas.openxmlformats.org/markup-compatibility/2006">
              <mc:Choice xmlns:v="urn:schemas-microsoft-com:vml" Requires="v">
                <p:oleObj spid="_x0000_s1049" name="" r:id="rId9" imgW="685800" imgH="177800" progId="Equation.3">
                  <p:embed/>
                </p:oleObj>
              </mc:Choice>
              <mc:Fallback>
                <p:oleObj name="" r:id="rId9" imgW="685800" imgH="177800" progId="Equation.3">
                  <p:embed/>
                  <p:pic>
                    <p:nvPicPr>
                      <p:cNvPr id="0" name="OLE substitute image"/>
                      <p:cNvPicPr/>
                      <p:nvPr/>
                    </p:nvPicPr>
                    <p:blipFill>
                      <a:blip r:embed="rId10">
                        <a:extLst>
                          <a:ext uri="{28A0092B-C50C-407E-A947-70E740481C1C}">
                            <a14:useLocalDpi xmlns:a14="http://schemas.microsoft.com/office/drawing/2010/main" val="0"/>
                          </a:ext>
                        </a:extLst>
                      </a:blip>
                      <a:stretch>
                        <a:fillRect/>
                      </a:stretch>
                    </p:blipFill>
                    <p:spPr>
                      <a:xfrm>
                        <a:off x="3431822" y="3249507"/>
                        <a:ext cx="1596249" cy="421629"/>
                      </a:xfrm>
                      <a:prstGeom prst="rect">
                        <a:avLst/>
                      </a:prstGeom>
                      <a:noFill/>
                    </p:spPr>
                  </p:pic>
                </p:oleObj>
              </mc:Fallback>
            </mc:AlternateContent>
          </a:graphicData>
        </a:graphic>
      </p:graphicFrame>
      <p:sp>
        <p:nvSpPr>
          <p:cNvPr id="3087" name="Text Box 15"/>
          <p:cNvSpPr txBox="1">
            <a:spLocks noChangeArrowheads="1"/>
          </p:cNvSpPr>
          <p:nvPr/>
        </p:nvSpPr>
        <p:spPr bwMode="auto">
          <a:xfrm>
            <a:off x="1436511" y="3760211"/>
            <a:ext cx="5205271" cy="50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695">
                <a:latin typeface="Times New Roman" panose="02020603050405020304" pitchFamily="18" charset="0"/>
              </a:rPr>
              <a:t>因此，不等式的解集是（</a:t>
            </a:r>
            <a:r>
              <a:rPr kumimoji="1" lang="en-US" altLang="zh-CN" sz="2695">
                <a:latin typeface="Times New Roman" panose="02020603050405020304" pitchFamily="18" charset="0"/>
              </a:rPr>
              <a:t>–1</a:t>
            </a:r>
            <a:r>
              <a:rPr kumimoji="1" lang="zh-CN" altLang="en-US" sz="2695">
                <a:latin typeface="Times New Roman" panose="02020603050405020304" pitchFamily="18" charset="0"/>
              </a:rPr>
              <a:t>，</a:t>
            </a:r>
            <a:r>
              <a:rPr kumimoji="1" lang="en-US" altLang="zh-CN" sz="2695">
                <a:latin typeface="Times New Roman" panose="02020603050405020304" pitchFamily="18" charset="0"/>
              </a:rPr>
              <a:t>4</a:t>
            </a:r>
            <a:r>
              <a:rPr kumimoji="1" lang="zh-CN" altLang="en-US" sz="2695">
                <a:latin typeface="Times New Roman" panose="02020603050405020304" pitchFamily="18" charset="0"/>
              </a:rPr>
              <a:t>）</a:t>
            </a:r>
            <a:endParaRPr kumimoji="1" lang="zh-CN" altLang="en-US" sz="2695">
              <a:latin typeface="Times New Roman" panose="02020603050405020304" pitchFamily="18"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2"/>
          <p:cNvSpPr txBox="1">
            <a:spLocks noChangeArrowheads="1"/>
          </p:cNvSpPr>
          <p:nvPr/>
        </p:nvSpPr>
        <p:spPr bwMode="auto">
          <a:xfrm>
            <a:off x="1538652" y="261291"/>
            <a:ext cx="2348720" cy="50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695">
                <a:latin typeface="Times New Roman" panose="02020603050405020304" pitchFamily="18" charset="0"/>
              </a:rPr>
              <a:t>例 </a:t>
            </a:r>
            <a:r>
              <a:rPr kumimoji="1" lang="en-US" altLang="zh-CN" sz="2695">
                <a:latin typeface="Times New Roman" panose="02020603050405020304" pitchFamily="18" charset="0"/>
              </a:rPr>
              <a:t>2  </a:t>
            </a:r>
            <a:r>
              <a:rPr kumimoji="1" lang="zh-CN" altLang="en-US" sz="2695">
                <a:latin typeface="Times New Roman" panose="02020603050405020304" pitchFamily="18" charset="0"/>
              </a:rPr>
              <a:t>解不等式</a:t>
            </a:r>
            <a:endParaRPr kumimoji="1" lang="zh-CN" altLang="en-US" sz="2695">
              <a:latin typeface="Times New Roman" panose="02020603050405020304" pitchFamily="18" charset="0"/>
            </a:endParaRPr>
          </a:p>
        </p:txBody>
      </p:sp>
      <p:sp>
        <p:nvSpPr>
          <p:cNvPr id="4102" name="Rectangle 3"/>
          <p:cNvSpPr>
            <a:spLocks noChangeArrowheads="1"/>
          </p:cNvSpPr>
          <p:nvPr/>
        </p:nvSpPr>
        <p:spPr bwMode="auto">
          <a:xfrm>
            <a:off x="4400973" y="2469198"/>
            <a:ext cx="6841067" cy="50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2695"/>
          </a:p>
        </p:txBody>
      </p:sp>
      <p:graphicFrame>
        <p:nvGraphicFramePr>
          <p:cNvPr id="4098" name="Object 4"/>
          <p:cNvGraphicFramePr>
            <a:graphicFrameLocks noChangeAspect="1"/>
          </p:cNvGraphicFramePr>
          <p:nvPr/>
        </p:nvGraphicFramePr>
        <p:xfrm>
          <a:off x="3887893" y="285045"/>
          <a:ext cx="969151" cy="545148"/>
        </p:xfrm>
        <a:graphic>
          <a:graphicData uri="http://schemas.openxmlformats.org/presentationml/2006/ole">
            <mc:AlternateContent xmlns:mc="http://schemas.openxmlformats.org/markup-compatibility/2006">
              <mc:Choice xmlns:v="urn:schemas-microsoft-com:vml" Requires="v">
                <p:oleObj spid="_x0000_s1050" name="" r:id="rId1" imgW="457200" imgH="254000" progId="Equation.3">
                  <p:embed/>
                </p:oleObj>
              </mc:Choice>
              <mc:Fallback>
                <p:oleObj name="" r:id="rId1" imgW="457200" imgH="254000" progId="Equation.3">
                  <p:embed/>
                  <p:pic>
                    <p:nvPicPr>
                      <p:cNvPr id="0" name="OLE substitute image"/>
                      <p:cNvPicPr/>
                      <p:nvPr/>
                    </p:nvPicPr>
                    <p:blipFill>
                      <a:blip r:embed="rId2">
                        <a:extLst>
                          <a:ext uri="{28A0092B-C50C-407E-A947-70E740481C1C}">
                            <a14:useLocalDpi xmlns:a14="http://schemas.microsoft.com/office/drawing/2010/main" val="0"/>
                          </a:ext>
                        </a:extLst>
                      </a:blip>
                      <a:stretch>
                        <a:fillRect/>
                      </a:stretch>
                    </p:blipFill>
                    <p:spPr>
                      <a:xfrm>
                        <a:off x="3887893" y="285045"/>
                        <a:ext cx="969151" cy="545148"/>
                      </a:xfrm>
                      <a:prstGeom prst="rect">
                        <a:avLst/>
                      </a:prstGeom>
                      <a:noFill/>
                    </p:spPr>
                  </p:pic>
                </p:oleObj>
              </mc:Fallback>
            </mc:AlternateContent>
          </a:graphicData>
        </a:graphic>
      </p:graphicFrame>
      <p:sp>
        <p:nvSpPr>
          <p:cNvPr id="4103" name="Rectangle 5"/>
          <p:cNvSpPr>
            <a:spLocks noChangeArrowheads="1"/>
          </p:cNvSpPr>
          <p:nvPr/>
        </p:nvSpPr>
        <p:spPr bwMode="auto">
          <a:xfrm>
            <a:off x="4800036" y="318300"/>
            <a:ext cx="702436" cy="50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695" b="0">
                <a:latin typeface="Times New Roman" panose="02020603050405020304" pitchFamily="18" charset="0"/>
              </a:rPr>
              <a:t>＞</a:t>
            </a:r>
            <a:r>
              <a:rPr kumimoji="1" lang="en-US" altLang="zh-CN" sz="2695" b="0">
                <a:latin typeface="Times New Roman" panose="02020603050405020304" pitchFamily="18" charset="0"/>
              </a:rPr>
              <a:t>5</a:t>
            </a:r>
            <a:endParaRPr kumimoji="1" lang="en-US" altLang="zh-CN" sz="2695" b="0">
              <a:latin typeface="Times New Roman" panose="02020603050405020304" pitchFamily="18" charset="0"/>
            </a:endParaRPr>
          </a:p>
        </p:txBody>
      </p:sp>
      <p:sp>
        <p:nvSpPr>
          <p:cNvPr id="33798" name="Rectangle 6"/>
          <p:cNvSpPr>
            <a:spLocks noChangeArrowheads="1"/>
          </p:cNvSpPr>
          <p:nvPr/>
        </p:nvSpPr>
        <p:spPr bwMode="auto">
          <a:xfrm>
            <a:off x="1607538" y="717362"/>
            <a:ext cx="877163" cy="50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695">
                <a:latin typeface="Times New Roman" panose="02020603050405020304" pitchFamily="18" charset="0"/>
              </a:rPr>
              <a:t>解：</a:t>
            </a:r>
            <a:endParaRPr kumimoji="1" lang="zh-CN" altLang="en-US" sz="2695">
              <a:latin typeface="Times New Roman" panose="02020603050405020304" pitchFamily="18" charset="0"/>
            </a:endParaRPr>
          </a:p>
        </p:txBody>
      </p:sp>
      <p:sp>
        <p:nvSpPr>
          <p:cNvPr id="33799" name="Rectangle 7"/>
          <p:cNvSpPr>
            <a:spLocks noChangeArrowheads="1"/>
          </p:cNvSpPr>
          <p:nvPr/>
        </p:nvSpPr>
        <p:spPr bwMode="auto">
          <a:xfrm>
            <a:off x="2234636" y="717362"/>
            <a:ext cx="2954655" cy="50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695">
                <a:latin typeface="Times New Roman" panose="02020603050405020304" pitchFamily="18" charset="0"/>
              </a:rPr>
              <a:t>这个不等式等价于</a:t>
            </a:r>
            <a:endParaRPr kumimoji="1" lang="zh-CN" altLang="en-US" sz="2695">
              <a:latin typeface="Times New Roman" panose="02020603050405020304" pitchFamily="18" charset="0"/>
            </a:endParaRPr>
          </a:p>
        </p:txBody>
      </p:sp>
      <p:sp>
        <p:nvSpPr>
          <p:cNvPr id="4106" name="Rectangle 8"/>
          <p:cNvSpPr>
            <a:spLocks noChangeArrowheads="1"/>
          </p:cNvSpPr>
          <p:nvPr/>
        </p:nvSpPr>
        <p:spPr bwMode="auto">
          <a:xfrm>
            <a:off x="4315460" y="2469198"/>
            <a:ext cx="6841067" cy="50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2695"/>
          </a:p>
        </p:txBody>
      </p:sp>
      <p:sp>
        <p:nvSpPr>
          <p:cNvPr id="33801" name="Text Box 9"/>
          <p:cNvSpPr txBox="1">
            <a:spLocks noChangeArrowheads="1"/>
          </p:cNvSpPr>
          <p:nvPr/>
        </p:nvSpPr>
        <p:spPr bwMode="auto">
          <a:xfrm>
            <a:off x="1778565" y="1767276"/>
            <a:ext cx="530915" cy="50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695">
                <a:latin typeface="Times New Roman" panose="02020603050405020304" pitchFamily="18" charset="0"/>
              </a:rPr>
              <a:t>或</a:t>
            </a:r>
            <a:endParaRPr kumimoji="1" lang="zh-CN" altLang="en-US" sz="2695">
              <a:latin typeface="Times New Roman" panose="02020603050405020304" pitchFamily="18" charset="0"/>
            </a:endParaRPr>
          </a:p>
        </p:txBody>
      </p:sp>
      <p:sp>
        <p:nvSpPr>
          <p:cNvPr id="4108" name="Rectangle 10"/>
          <p:cNvSpPr>
            <a:spLocks noChangeArrowheads="1"/>
          </p:cNvSpPr>
          <p:nvPr/>
        </p:nvSpPr>
        <p:spPr bwMode="auto">
          <a:xfrm>
            <a:off x="4315460" y="2469198"/>
            <a:ext cx="6841067" cy="50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2695"/>
          </a:p>
        </p:txBody>
      </p:sp>
      <p:sp>
        <p:nvSpPr>
          <p:cNvPr id="33803" name="Text Box 11"/>
          <p:cNvSpPr txBox="1">
            <a:spLocks noChangeArrowheads="1"/>
          </p:cNvSpPr>
          <p:nvPr/>
        </p:nvSpPr>
        <p:spPr bwMode="auto">
          <a:xfrm>
            <a:off x="5826196" y="1378903"/>
            <a:ext cx="857927" cy="414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095" b="0">
                <a:latin typeface="Times New Roman" panose="02020603050405020304" pitchFamily="18" charset="0"/>
              </a:rPr>
              <a:t>（</a:t>
            </a:r>
            <a:r>
              <a:rPr kumimoji="1" lang="en-US" altLang="zh-CN" sz="2095" b="0">
                <a:latin typeface="Times New Roman" panose="02020603050405020304" pitchFamily="18" charset="0"/>
              </a:rPr>
              <a:t>1</a:t>
            </a:r>
            <a:r>
              <a:rPr kumimoji="1" lang="zh-CN" altLang="en-US" sz="2095" b="0">
                <a:latin typeface="Times New Roman" panose="02020603050405020304" pitchFamily="18" charset="0"/>
              </a:rPr>
              <a:t>）</a:t>
            </a:r>
            <a:endParaRPr kumimoji="1" lang="zh-CN" altLang="en-US" sz="2095" b="0">
              <a:latin typeface="Times New Roman" panose="02020603050405020304" pitchFamily="18" charset="0"/>
            </a:endParaRPr>
          </a:p>
        </p:txBody>
      </p:sp>
      <p:sp>
        <p:nvSpPr>
          <p:cNvPr id="4110" name="Rectangle 12"/>
          <p:cNvSpPr>
            <a:spLocks noChangeArrowheads="1"/>
          </p:cNvSpPr>
          <p:nvPr/>
        </p:nvSpPr>
        <p:spPr bwMode="auto">
          <a:xfrm>
            <a:off x="4329712" y="2497702"/>
            <a:ext cx="6841067" cy="50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2695"/>
          </a:p>
        </p:txBody>
      </p:sp>
      <p:sp>
        <p:nvSpPr>
          <p:cNvPr id="33805" name="Text Box 13"/>
          <p:cNvSpPr txBox="1">
            <a:spLocks noChangeArrowheads="1"/>
          </p:cNvSpPr>
          <p:nvPr/>
        </p:nvSpPr>
        <p:spPr bwMode="auto">
          <a:xfrm>
            <a:off x="5871328" y="2337365"/>
            <a:ext cx="857927" cy="414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095" b="0">
                <a:latin typeface="Times New Roman" panose="02020603050405020304" pitchFamily="18" charset="0"/>
              </a:rPr>
              <a:t>（</a:t>
            </a:r>
            <a:r>
              <a:rPr kumimoji="1" lang="en-US" altLang="zh-CN" sz="2095" b="0">
                <a:latin typeface="Times New Roman" panose="02020603050405020304" pitchFamily="18" charset="0"/>
              </a:rPr>
              <a:t>2</a:t>
            </a:r>
            <a:r>
              <a:rPr kumimoji="1" lang="zh-CN" altLang="en-US" sz="2095" b="0">
                <a:latin typeface="Times New Roman" panose="02020603050405020304" pitchFamily="18" charset="0"/>
              </a:rPr>
              <a:t>）</a:t>
            </a:r>
            <a:endParaRPr kumimoji="1" lang="zh-CN" altLang="en-US" sz="2095" b="0">
              <a:latin typeface="Times New Roman" panose="02020603050405020304" pitchFamily="18" charset="0"/>
            </a:endParaRPr>
          </a:p>
        </p:txBody>
      </p:sp>
      <p:graphicFrame>
        <p:nvGraphicFramePr>
          <p:cNvPr id="33806" name="Object 14"/>
          <p:cNvGraphicFramePr>
            <a:graphicFrameLocks noChangeAspect="1"/>
          </p:cNvGraphicFramePr>
          <p:nvPr/>
        </p:nvGraphicFramePr>
        <p:xfrm>
          <a:off x="3032760" y="1311204"/>
          <a:ext cx="1533302" cy="446570"/>
        </p:xfrm>
        <a:graphic>
          <a:graphicData uri="http://schemas.openxmlformats.org/presentationml/2006/ole">
            <mc:AlternateContent xmlns:mc="http://schemas.openxmlformats.org/markup-compatibility/2006">
              <mc:Choice xmlns:v="urn:schemas-microsoft-com:vml" Requires="v">
                <p:oleObj spid="_x0000_s1051" name="Equation" r:id="rId3" imgW="621665" imgH="177800" progId="Equation.3">
                  <p:embed/>
                </p:oleObj>
              </mc:Choice>
              <mc:Fallback>
                <p:oleObj name="Equation" r:id="rId3" imgW="621665" imgH="177800" progId="Equation.3">
                  <p:embed/>
                  <p:pic>
                    <p:nvPicPr>
                      <p:cNvPr id="0" name="OLE substitute image"/>
                      <p:cNvPicPr/>
                      <p:nvPr/>
                    </p:nvPicPr>
                    <p:blipFill>
                      <a:blip r:embed="rId4">
                        <a:extLst>
                          <a:ext uri="{28A0092B-C50C-407E-A947-70E740481C1C}">
                            <a14:useLocalDpi xmlns:a14="http://schemas.microsoft.com/office/drawing/2010/main" val="0"/>
                          </a:ext>
                        </a:extLst>
                      </a:blip>
                      <a:stretch>
                        <a:fillRect/>
                      </a:stretch>
                    </p:blipFill>
                    <p:spPr>
                      <a:xfrm>
                        <a:off x="3032760" y="1311204"/>
                        <a:ext cx="1533302" cy="446570"/>
                      </a:xfrm>
                      <a:prstGeom prst="rect">
                        <a:avLst/>
                      </a:prstGeom>
                      <a:noFill/>
                    </p:spPr>
                  </p:pic>
                </p:oleObj>
              </mc:Fallback>
            </mc:AlternateContent>
          </a:graphicData>
        </a:graphic>
      </p:graphicFrame>
      <p:sp>
        <p:nvSpPr>
          <p:cNvPr id="33807" name="Text Box 15"/>
          <p:cNvSpPr txBox="1">
            <a:spLocks noChangeArrowheads="1"/>
          </p:cNvSpPr>
          <p:nvPr/>
        </p:nvSpPr>
        <p:spPr bwMode="auto">
          <a:xfrm>
            <a:off x="1664547" y="2907454"/>
            <a:ext cx="6327987" cy="216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095" b="0">
                <a:latin typeface="Times New Roman" panose="02020603050405020304" pitchFamily="18" charset="0"/>
              </a:rPr>
              <a:t>（</a:t>
            </a:r>
            <a:r>
              <a:rPr kumimoji="1" lang="en-US" altLang="zh-CN" sz="2095" b="0">
                <a:latin typeface="Times New Roman" panose="02020603050405020304" pitchFamily="18" charset="0"/>
              </a:rPr>
              <a:t>1</a:t>
            </a:r>
            <a:r>
              <a:rPr kumimoji="1" lang="zh-CN" altLang="en-US" sz="2095" b="0">
                <a:latin typeface="Times New Roman" panose="02020603050405020304" pitchFamily="18" charset="0"/>
              </a:rPr>
              <a:t>）</a:t>
            </a:r>
            <a:r>
              <a:rPr kumimoji="1" lang="zh-CN" altLang="en-US" sz="2695" b="0">
                <a:latin typeface="Times New Roman" panose="02020603050405020304" pitchFamily="18" charset="0"/>
              </a:rPr>
              <a:t>的解集是（</a:t>
            </a:r>
            <a:r>
              <a:rPr kumimoji="1" lang="en-US" altLang="zh-CN" sz="2695" b="0">
                <a:latin typeface="Times New Roman" panose="02020603050405020304" pitchFamily="18" charset="0"/>
              </a:rPr>
              <a:t>4</a:t>
            </a:r>
            <a:r>
              <a:rPr kumimoji="1" lang="zh-CN" altLang="en-US" sz="2695" b="0">
                <a:latin typeface="Times New Roman" panose="02020603050405020304" pitchFamily="18" charset="0"/>
              </a:rPr>
              <a:t>，</a:t>
            </a:r>
            <a:r>
              <a:rPr kumimoji="1" lang="en-US" altLang="zh-CN" sz="2695" b="0">
                <a:latin typeface="Times New Roman" panose="02020603050405020304" pitchFamily="18" charset="0"/>
              </a:rPr>
              <a:t>+∞</a:t>
            </a:r>
            <a:r>
              <a:rPr kumimoji="1" lang="zh-CN" altLang="en-US" sz="2695" b="0">
                <a:latin typeface="Times New Roman" panose="02020603050405020304" pitchFamily="18" charset="0"/>
              </a:rPr>
              <a:t>），</a:t>
            </a:r>
            <a:endParaRPr kumimoji="1" lang="zh-CN" altLang="en-US" sz="2695" b="0">
              <a:latin typeface="Times New Roman" panose="02020603050405020304" pitchFamily="18" charset="0"/>
            </a:endParaRPr>
          </a:p>
          <a:p>
            <a:pPr eaLnBrk="1" hangingPunct="1"/>
            <a:r>
              <a:rPr kumimoji="1" lang="zh-CN" altLang="en-US" sz="2095" b="0">
                <a:latin typeface="Times New Roman" panose="02020603050405020304" pitchFamily="18" charset="0"/>
              </a:rPr>
              <a:t>（</a:t>
            </a:r>
            <a:r>
              <a:rPr kumimoji="1" lang="en-US" altLang="zh-CN" sz="2095" b="0">
                <a:latin typeface="Times New Roman" panose="02020603050405020304" pitchFamily="18" charset="0"/>
              </a:rPr>
              <a:t>2</a:t>
            </a:r>
            <a:r>
              <a:rPr kumimoji="1" lang="zh-CN" altLang="en-US" sz="2095" b="0">
                <a:latin typeface="Times New Roman" panose="02020603050405020304" pitchFamily="18" charset="0"/>
              </a:rPr>
              <a:t>）</a:t>
            </a:r>
            <a:r>
              <a:rPr kumimoji="1" lang="zh-CN" altLang="en-US" sz="2695" b="0">
                <a:latin typeface="Times New Roman" panose="02020603050405020304" pitchFamily="18" charset="0"/>
              </a:rPr>
              <a:t>的解集是（－∞，－</a:t>
            </a:r>
            <a:r>
              <a:rPr kumimoji="1" lang="en-US" altLang="zh-CN" sz="2695" b="0">
                <a:latin typeface="Times New Roman" panose="02020603050405020304" pitchFamily="18" charset="0"/>
              </a:rPr>
              <a:t>1</a:t>
            </a:r>
            <a:r>
              <a:rPr kumimoji="1" lang="zh-CN" altLang="en-US" sz="2695" b="0">
                <a:latin typeface="Times New Roman" panose="02020603050405020304" pitchFamily="18" charset="0"/>
              </a:rPr>
              <a:t>），</a:t>
            </a:r>
            <a:endParaRPr kumimoji="1" lang="zh-CN" altLang="en-US" sz="2695" b="0">
              <a:latin typeface="Times New Roman" panose="02020603050405020304" pitchFamily="18" charset="0"/>
            </a:endParaRPr>
          </a:p>
          <a:p>
            <a:pPr eaLnBrk="1" hangingPunct="1"/>
            <a:r>
              <a:rPr kumimoji="1" lang="zh-CN" altLang="en-US" sz="2695" b="0">
                <a:latin typeface="Times New Roman" panose="02020603050405020304" pitchFamily="18" charset="0"/>
              </a:rPr>
              <a:t>∴ 原不等式的解集是</a:t>
            </a:r>
            <a:endParaRPr kumimoji="1" lang="zh-CN" altLang="en-US" sz="2695" b="0">
              <a:latin typeface="Times New Roman" panose="02020603050405020304" pitchFamily="18" charset="0"/>
            </a:endParaRPr>
          </a:p>
          <a:p>
            <a:pPr eaLnBrk="1" hangingPunct="1"/>
            <a:r>
              <a:rPr kumimoji="1" lang="zh-CN" altLang="en-US" sz="2695" b="0">
                <a:latin typeface="Times New Roman" panose="02020603050405020304" pitchFamily="18" charset="0"/>
              </a:rPr>
              <a:t>（</a:t>
            </a:r>
            <a:r>
              <a:rPr kumimoji="1" lang="en-US" altLang="zh-CN" sz="2695" b="0">
                <a:latin typeface="Times New Roman" panose="02020603050405020304" pitchFamily="18" charset="0"/>
              </a:rPr>
              <a:t>4</a:t>
            </a:r>
            <a:r>
              <a:rPr kumimoji="1" lang="zh-CN" altLang="en-US" sz="2695" b="0">
                <a:latin typeface="Times New Roman" panose="02020603050405020304" pitchFamily="18" charset="0"/>
              </a:rPr>
              <a:t>，</a:t>
            </a:r>
            <a:r>
              <a:rPr kumimoji="1" lang="en-US" altLang="zh-CN" sz="2695" b="0">
                <a:latin typeface="Times New Roman" panose="02020603050405020304" pitchFamily="18" charset="0"/>
              </a:rPr>
              <a:t>+∞</a:t>
            </a:r>
            <a:r>
              <a:rPr kumimoji="1" lang="zh-CN" altLang="en-US" sz="2695" b="0">
                <a:latin typeface="Times New Roman" panose="02020603050405020304" pitchFamily="18" charset="0"/>
              </a:rPr>
              <a:t>）∪ （－∞，－</a:t>
            </a:r>
            <a:r>
              <a:rPr kumimoji="1" lang="en-US" altLang="zh-CN" sz="2695" b="0">
                <a:latin typeface="Times New Roman" panose="02020603050405020304" pitchFamily="18" charset="0"/>
              </a:rPr>
              <a:t>1</a:t>
            </a:r>
            <a:r>
              <a:rPr kumimoji="1" lang="zh-CN" altLang="en-US" sz="2695" b="0">
                <a:latin typeface="Times New Roman" panose="02020603050405020304" pitchFamily="18" charset="0"/>
              </a:rPr>
              <a:t>）。</a:t>
            </a:r>
            <a:endParaRPr kumimoji="1" lang="zh-CN" altLang="en-US" sz="2695" b="0">
              <a:latin typeface="Times New Roman" panose="02020603050405020304" pitchFamily="18" charset="0"/>
            </a:endParaRPr>
          </a:p>
          <a:p>
            <a:pPr eaLnBrk="1" hangingPunct="1"/>
            <a:endParaRPr kumimoji="1" lang="en-US" altLang="zh-CN" sz="2695" b="0">
              <a:latin typeface="Times New Roman" panose="02020603050405020304" pitchFamily="18" charset="0"/>
            </a:endParaRPr>
          </a:p>
        </p:txBody>
      </p:sp>
      <p:sp>
        <p:nvSpPr>
          <p:cNvPr id="4113" name="Rectangle 16"/>
          <p:cNvSpPr>
            <a:spLocks noChangeArrowheads="1"/>
          </p:cNvSpPr>
          <p:nvPr/>
        </p:nvSpPr>
        <p:spPr bwMode="auto">
          <a:xfrm>
            <a:off x="4297645" y="2497702"/>
            <a:ext cx="6841067" cy="50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2695"/>
          </a:p>
        </p:txBody>
      </p:sp>
      <p:graphicFrame>
        <p:nvGraphicFramePr>
          <p:cNvPr id="33809" name="Object 17"/>
          <p:cNvGraphicFramePr>
            <a:graphicFrameLocks noChangeAspect="1"/>
          </p:cNvGraphicFramePr>
          <p:nvPr/>
        </p:nvGraphicFramePr>
        <p:xfrm>
          <a:off x="2918742" y="2225723"/>
          <a:ext cx="1881293" cy="464385"/>
        </p:xfrm>
        <a:graphic>
          <a:graphicData uri="http://schemas.openxmlformats.org/presentationml/2006/ole">
            <mc:AlternateContent xmlns:mc="http://schemas.openxmlformats.org/markup-compatibility/2006">
              <mc:Choice xmlns:v="urn:schemas-microsoft-com:vml" Requires="v">
                <p:oleObj spid="_x0000_s1052" name="" r:id="rId5" imgW="735965" imgH="177800" progId="Equation.3">
                  <p:embed/>
                </p:oleObj>
              </mc:Choice>
              <mc:Fallback>
                <p:oleObj name="" r:id="rId5" imgW="735965" imgH="177800" progId="Equation.3">
                  <p:embed/>
                  <p:pic>
                    <p:nvPicPr>
                      <p:cNvPr id="0" name="OLE substitute image"/>
                      <p:cNvPicPr/>
                      <p:nvPr/>
                    </p:nvPicPr>
                    <p:blipFill>
                      <a:blip r:embed="rId6">
                        <a:extLst>
                          <a:ext uri="{28A0092B-C50C-407E-A947-70E740481C1C}">
                            <a14:useLocalDpi xmlns:a14="http://schemas.microsoft.com/office/drawing/2010/main" val="0"/>
                          </a:ext>
                        </a:extLst>
                      </a:blip>
                      <a:stretch>
                        <a:fillRect/>
                      </a:stretch>
                    </p:blipFill>
                    <p:spPr>
                      <a:xfrm>
                        <a:off x="2918742" y="2225723"/>
                        <a:ext cx="1881293" cy="464385"/>
                      </a:xfrm>
                      <a:prstGeom prst="rect">
                        <a:avLst/>
                      </a:prstGeom>
                      <a:noFill/>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8"/>
                                        </p:tgtEl>
                                        <p:attrNameLst>
                                          <p:attrName>style.visibility</p:attrName>
                                        </p:attrNameLst>
                                      </p:cBhvr>
                                      <p:to>
                                        <p:strVal val="visible"/>
                                      </p:to>
                                    </p:set>
                                    <p:anim calcmode="lin" valueType="num">
                                      <p:cBhvr additive="base">
                                        <p:cTn id="7" dur="500" fill="hold"/>
                                        <p:tgtEl>
                                          <p:spTgt spid="33798"/>
                                        </p:tgtEl>
                                        <p:attrNameLst>
                                          <p:attrName>ppt_x</p:attrName>
                                        </p:attrNameLst>
                                      </p:cBhvr>
                                      <p:tavLst>
                                        <p:tav tm="0">
                                          <p:val>
                                            <p:strVal val="0-#ppt_w/2"/>
                                          </p:val>
                                        </p:tav>
                                        <p:tav tm="100000">
                                          <p:val>
                                            <p:strVal val="#ppt_x"/>
                                          </p:val>
                                        </p:tav>
                                      </p:tavLst>
                                    </p:anim>
                                    <p:anim calcmode="lin" valueType="num">
                                      <p:cBhvr additive="base">
                                        <p:cTn id="8" dur="500" fill="hold"/>
                                        <p:tgtEl>
                                          <p:spTgt spid="337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9"/>
                                        </p:tgtEl>
                                        <p:attrNameLst>
                                          <p:attrName>style.visibility</p:attrName>
                                        </p:attrNameLst>
                                      </p:cBhvr>
                                      <p:to>
                                        <p:strVal val="visible"/>
                                      </p:to>
                                    </p:set>
                                    <p:anim calcmode="lin" valueType="num">
                                      <p:cBhvr additive="base">
                                        <p:cTn id="13" dur="500" fill="hold"/>
                                        <p:tgtEl>
                                          <p:spTgt spid="33799"/>
                                        </p:tgtEl>
                                        <p:attrNameLst>
                                          <p:attrName>ppt_x</p:attrName>
                                        </p:attrNameLst>
                                      </p:cBhvr>
                                      <p:tavLst>
                                        <p:tav tm="0">
                                          <p:val>
                                            <p:strVal val="0-#ppt_w/2"/>
                                          </p:val>
                                        </p:tav>
                                        <p:tav tm="100000">
                                          <p:val>
                                            <p:strVal val="#ppt_x"/>
                                          </p:val>
                                        </p:tav>
                                      </p:tavLst>
                                    </p:anim>
                                    <p:anim calcmode="lin" valueType="num">
                                      <p:cBhvr additive="base">
                                        <p:cTn id="14" dur="500" fill="hold"/>
                                        <p:tgtEl>
                                          <p:spTgt spid="3379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3806"/>
                                        </p:tgtEl>
                                        <p:attrNameLst>
                                          <p:attrName>style.visibility</p:attrName>
                                        </p:attrNameLst>
                                      </p:cBhvr>
                                      <p:to>
                                        <p:strVal val="visible"/>
                                      </p:to>
                                    </p:set>
                                    <p:anim calcmode="lin" valueType="num">
                                      <p:cBhvr additive="base">
                                        <p:cTn id="19" dur="500" fill="hold"/>
                                        <p:tgtEl>
                                          <p:spTgt spid="33806"/>
                                        </p:tgtEl>
                                        <p:attrNameLst>
                                          <p:attrName>ppt_x</p:attrName>
                                        </p:attrNameLst>
                                      </p:cBhvr>
                                      <p:tavLst>
                                        <p:tav tm="0">
                                          <p:val>
                                            <p:strVal val="0-#ppt_w/2"/>
                                          </p:val>
                                        </p:tav>
                                        <p:tav tm="100000">
                                          <p:val>
                                            <p:strVal val="#ppt_x"/>
                                          </p:val>
                                        </p:tav>
                                      </p:tavLst>
                                    </p:anim>
                                    <p:anim calcmode="lin" valueType="num">
                                      <p:cBhvr additive="base">
                                        <p:cTn id="20" dur="500" fill="hold"/>
                                        <p:tgtEl>
                                          <p:spTgt spid="3380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3803"/>
                                        </p:tgtEl>
                                        <p:attrNameLst>
                                          <p:attrName>style.visibility</p:attrName>
                                        </p:attrNameLst>
                                      </p:cBhvr>
                                      <p:to>
                                        <p:strVal val="visible"/>
                                      </p:to>
                                    </p:set>
                                    <p:anim calcmode="lin" valueType="num">
                                      <p:cBhvr additive="base">
                                        <p:cTn id="25" dur="500" fill="hold"/>
                                        <p:tgtEl>
                                          <p:spTgt spid="33803"/>
                                        </p:tgtEl>
                                        <p:attrNameLst>
                                          <p:attrName>ppt_x</p:attrName>
                                        </p:attrNameLst>
                                      </p:cBhvr>
                                      <p:tavLst>
                                        <p:tav tm="0">
                                          <p:val>
                                            <p:strVal val="0-#ppt_w/2"/>
                                          </p:val>
                                        </p:tav>
                                        <p:tav tm="100000">
                                          <p:val>
                                            <p:strVal val="#ppt_x"/>
                                          </p:val>
                                        </p:tav>
                                      </p:tavLst>
                                    </p:anim>
                                    <p:anim calcmode="lin" valueType="num">
                                      <p:cBhvr additive="base">
                                        <p:cTn id="26" dur="500" fill="hold"/>
                                        <p:tgtEl>
                                          <p:spTgt spid="3380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3801"/>
                                        </p:tgtEl>
                                        <p:attrNameLst>
                                          <p:attrName>style.visibility</p:attrName>
                                        </p:attrNameLst>
                                      </p:cBhvr>
                                      <p:to>
                                        <p:strVal val="visible"/>
                                      </p:to>
                                    </p:set>
                                    <p:anim calcmode="lin" valueType="num">
                                      <p:cBhvr additive="base">
                                        <p:cTn id="31" dur="500" fill="hold"/>
                                        <p:tgtEl>
                                          <p:spTgt spid="33801"/>
                                        </p:tgtEl>
                                        <p:attrNameLst>
                                          <p:attrName>ppt_x</p:attrName>
                                        </p:attrNameLst>
                                      </p:cBhvr>
                                      <p:tavLst>
                                        <p:tav tm="0">
                                          <p:val>
                                            <p:strVal val="0-#ppt_w/2"/>
                                          </p:val>
                                        </p:tav>
                                        <p:tav tm="100000">
                                          <p:val>
                                            <p:strVal val="#ppt_x"/>
                                          </p:val>
                                        </p:tav>
                                      </p:tavLst>
                                    </p:anim>
                                    <p:anim calcmode="lin" valueType="num">
                                      <p:cBhvr additive="base">
                                        <p:cTn id="32" dur="500" fill="hold"/>
                                        <p:tgtEl>
                                          <p:spTgt spid="3380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3809"/>
                                        </p:tgtEl>
                                        <p:attrNameLst>
                                          <p:attrName>style.visibility</p:attrName>
                                        </p:attrNameLst>
                                      </p:cBhvr>
                                      <p:to>
                                        <p:strVal val="visible"/>
                                      </p:to>
                                    </p:set>
                                    <p:anim calcmode="lin" valueType="num">
                                      <p:cBhvr additive="base">
                                        <p:cTn id="37" dur="500" fill="hold"/>
                                        <p:tgtEl>
                                          <p:spTgt spid="33809"/>
                                        </p:tgtEl>
                                        <p:attrNameLst>
                                          <p:attrName>ppt_x</p:attrName>
                                        </p:attrNameLst>
                                      </p:cBhvr>
                                      <p:tavLst>
                                        <p:tav tm="0">
                                          <p:val>
                                            <p:strVal val="0-#ppt_w/2"/>
                                          </p:val>
                                        </p:tav>
                                        <p:tav tm="100000">
                                          <p:val>
                                            <p:strVal val="#ppt_x"/>
                                          </p:val>
                                        </p:tav>
                                      </p:tavLst>
                                    </p:anim>
                                    <p:anim calcmode="lin" valueType="num">
                                      <p:cBhvr additive="base">
                                        <p:cTn id="38" dur="500" fill="hold"/>
                                        <p:tgtEl>
                                          <p:spTgt spid="3380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3805"/>
                                        </p:tgtEl>
                                        <p:attrNameLst>
                                          <p:attrName>style.visibility</p:attrName>
                                        </p:attrNameLst>
                                      </p:cBhvr>
                                      <p:to>
                                        <p:strVal val="visible"/>
                                      </p:to>
                                    </p:set>
                                    <p:anim calcmode="lin" valueType="num">
                                      <p:cBhvr additive="base">
                                        <p:cTn id="43" dur="500" fill="hold"/>
                                        <p:tgtEl>
                                          <p:spTgt spid="33805"/>
                                        </p:tgtEl>
                                        <p:attrNameLst>
                                          <p:attrName>ppt_x</p:attrName>
                                        </p:attrNameLst>
                                      </p:cBhvr>
                                      <p:tavLst>
                                        <p:tav tm="0">
                                          <p:val>
                                            <p:strVal val="0-#ppt_w/2"/>
                                          </p:val>
                                        </p:tav>
                                        <p:tav tm="100000">
                                          <p:val>
                                            <p:strVal val="#ppt_x"/>
                                          </p:val>
                                        </p:tav>
                                      </p:tavLst>
                                    </p:anim>
                                    <p:anim calcmode="lin" valueType="num">
                                      <p:cBhvr additive="base">
                                        <p:cTn id="44" dur="500" fill="hold"/>
                                        <p:tgtEl>
                                          <p:spTgt spid="3380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3807"/>
                                        </p:tgtEl>
                                        <p:attrNameLst>
                                          <p:attrName>style.visibility</p:attrName>
                                        </p:attrNameLst>
                                      </p:cBhvr>
                                      <p:to>
                                        <p:strVal val="visible"/>
                                      </p:to>
                                    </p:set>
                                    <p:anim calcmode="lin" valueType="num">
                                      <p:cBhvr additive="base">
                                        <p:cTn id="49" dur="500" fill="hold"/>
                                        <p:tgtEl>
                                          <p:spTgt spid="33807"/>
                                        </p:tgtEl>
                                        <p:attrNameLst>
                                          <p:attrName>ppt_x</p:attrName>
                                        </p:attrNameLst>
                                      </p:cBhvr>
                                      <p:tavLst>
                                        <p:tav tm="0">
                                          <p:val>
                                            <p:strVal val="1+#ppt_w/2"/>
                                          </p:val>
                                        </p:tav>
                                        <p:tav tm="100000">
                                          <p:val>
                                            <p:strVal val="#ppt_x"/>
                                          </p:val>
                                        </p:tav>
                                      </p:tavLst>
                                    </p:anim>
                                    <p:anim calcmode="lin" valueType="num">
                                      <p:cBhvr additive="base">
                                        <p:cTn id="50" dur="500" fill="hold"/>
                                        <p:tgtEl>
                                          <p:spTgt spid="338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P spid="33799" grpId="0"/>
      <p:bldP spid="33801" grpId="0"/>
      <p:bldP spid="33803" grpId="0"/>
      <p:bldP spid="33805" grpId="0"/>
      <p:bldP spid="3380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对象 1632301"/>
          <p:cNvGraphicFramePr>
            <a:graphicFrameLocks noChangeAspect="1"/>
          </p:cNvGraphicFramePr>
          <p:nvPr/>
        </p:nvGraphicFramePr>
        <p:xfrm>
          <a:off x="1092518" y="481965"/>
          <a:ext cx="4770437" cy="484188"/>
        </p:xfrm>
        <a:graphic>
          <a:graphicData uri="http://schemas.openxmlformats.org/presentationml/2006/ole">
            <mc:AlternateContent xmlns:mc="http://schemas.openxmlformats.org/markup-compatibility/2006">
              <mc:Choice xmlns:v="urn:schemas-microsoft-com:vml" Requires="v">
                <p:oleObj spid="_x0000_s1053" name="Equation" r:id="rId1" imgW="50901600" imgH="5181600" progId="Equation.DSMT4">
                  <p:embed/>
                </p:oleObj>
              </mc:Choice>
              <mc:Fallback>
                <p:oleObj name="Equation" r:id="rId1" imgW="50901600" imgH="5181600" progId="Equation.DSMT4">
                  <p:embed/>
                  <p:pic>
                    <p:nvPicPr>
                      <p:cNvPr id="0" name="OLE substitute image"/>
                      <p:cNvPicPr/>
                      <p:nvPr/>
                    </p:nvPicPr>
                    <p:blipFill>
                      <a:blip r:embed="rId2"/>
                      <a:stretch>
                        <a:fillRect/>
                      </a:stretch>
                    </p:blipFill>
                    <p:spPr>
                      <a:xfrm>
                        <a:off x="1092518" y="481965"/>
                        <a:ext cx="4770437" cy="484188"/>
                      </a:xfrm>
                      <a:prstGeom prst="rect">
                        <a:avLst/>
                      </a:prstGeom>
                      <a:noFill/>
                      <a:ln w="38100">
                        <a:noFill/>
                        <a:miter/>
                      </a:ln>
                    </p:spPr>
                  </p:pic>
                </p:oleObj>
              </mc:Fallback>
            </mc:AlternateContent>
          </a:graphicData>
        </a:graphic>
      </p:graphicFrame>
      <p:graphicFrame>
        <p:nvGraphicFramePr>
          <p:cNvPr id="1632303" name="对象 1632302"/>
          <p:cNvGraphicFramePr>
            <a:graphicFrameLocks noChangeAspect="1"/>
          </p:cNvGraphicFramePr>
          <p:nvPr/>
        </p:nvGraphicFramePr>
        <p:xfrm>
          <a:off x="1665023" y="1197187"/>
          <a:ext cx="4285168" cy="351555"/>
        </p:xfrm>
        <a:graphic>
          <a:graphicData uri="http://schemas.openxmlformats.org/presentationml/2006/ole">
            <mc:AlternateContent xmlns:mc="http://schemas.openxmlformats.org/markup-compatibility/2006">
              <mc:Choice xmlns:v="urn:schemas-microsoft-com:vml" Requires="v">
                <p:oleObj spid="_x0000_s1054" name="" r:id="rId3" imgW="5727700" imgH="469900" progId="Equation.DSMT4">
                  <p:embed/>
                </p:oleObj>
              </mc:Choice>
              <mc:Fallback>
                <p:oleObj name="" r:id="rId3" imgW="5727700" imgH="469900" progId="Equation.DSMT4">
                  <p:embed/>
                  <p:pic>
                    <p:nvPicPr>
                      <p:cNvPr id="0" name="OLE substitute image"/>
                      <p:cNvPicPr/>
                      <p:nvPr/>
                    </p:nvPicPr>
                    <p:blipFill>
                      <a:blip r:embed="rId4"/>
                      <a:stretch>
                        <a:fillRect/>
                      </a:stretch>
                    </p:blipFill>
                    <p:spPr>
                      <a:xfrm>
                        <a:off x="1665023" y="1197187"/>
                        <a:ext cx="4285168" cy="351555"/>
                      </a:xfrm>
                      <a:prstGeom prst="rect">
                        <a:avLst/>
                      </a:prstGeom>
                      <a:noFill/>
                      <a:ln w="38100">
                        <a:noFill/>
                        <a:miter/>
                      </a:ln>
                    </p:spPr>
                  </p:pic>
                </p:oleObj>
              </mc:Fallback>
            </mc:AlternateContent>
          </a:graphicData>
        </a:graphic>
      </p:graphicFrame>
      <p:graphicFrame>
        <p:nvGraphicFramePr>
          <p:cNvPr id="1632304" name="对象 1632303"/>
          <p:cNvGraphicFramePr>
            <a:graphicFrameLocks noChangeAspect="1"/>
          </p:cNvGraphicFramePr>
          <p:nvPr/>
        </p:nvGraphicFramePr>
        <p:xfrm>
          <a:off x="1997574" y="1779152"/>
          <a:ext cx="4361180" cy="351555"/>
        </p:xfrm>
        <a:graphic>
          <a:graphicData uri="http://schemas.openxmlformats.org/presentationml/2006/ole">
            <mc:AlternateContent xmlns:mc="http://schemas.openxmlformats.org/markup-compatibility/2006">
              <mc:Choice xmlns:v="urn:schemas-microsoft-com:vml" Requires="v">
                <p:oleObj spid="_x0000_s1055" name="" r:id="rId5" imgW="5829300" imgH="469900" progId="Equation.DSMT4">
                  <p:embed/>
                </p:oleObj>
              </mc:Choice>
              <mc:Fallback>
                <p:oleObj name="" r:id="rId5" imgW="5829300" imgH="469900" progId="Equation.DSMT4">
                  <p:embed/>
                  <p:pic>
                    <p:nvPicPr>
                      <p:cNvPr id="0" name="OLE substitute image"/>
                      <p:cNvPicPr/>
                      <p:nvPr/>
                    </p:nvPicPr>
                    <p:blipFill>
                      <a:blip r:embed="rId6"/>
                      <a:stretch>
                        <a:fillRect/>
                      </a:stretch>
                    </p:blipFill>
                    <p:spPr>
                      <a:xfrm>
                        <a:off x="1997574" y="1779152"/>
                        <a:ext cx="4361180" cy="351555"/>
                      </a:xfrm>
                      <a:prstGeom prst="rect">
                        <a:avLst/>
                      </a:prstGeom>
                      <a:noFill/>
                      <a:ln w="38100">
                        <a:noFill/>
                        <a:miter/>
                      </a:ln>
                    </p:spPr>
                  </p:pic>
                </p:oleObj>
              </mc:Fallback>
            </mc:AlternateContent>
          </a:graphicData>
        </a:graphic>
      </p:graphicFrame>
      <p:graphicFrame>
        <p:nvGraphicFramePr>
          <p:cNvPr id="1632305" name="对象 1632304"/>
          <p:cNvGraphicFramePr>
            <a:graphicFrameLocks noChangeAspect="1"/>
          </p:cNvGraphicFramePr>
          <p:nvPr/>
        </p:nvGraphicFramePr>
        <p:xfrm>
          <a:off x="1997574" y="2246736"/>
          <a:ext cx="3306516" cy="598593"/>
        </p:xfrm>
        <a:graphic>
          <a:graphicData uri="http://schemas.openxmlformats.org/presentationml/2006/ole">
            <mc:AlternateContent xmlns:mc="http://schemas.openxmlformats.org/markup-compatibility/2006">
              <mc:Choice xmlns:v="urn:schemas-microsoft-com:vml" Requires="v">
                <p:oleObj spid="_x0000_s1056" name="" r:id="rId7" imgW="4417695" imgH="799465" progId="Equation.DSMT4">
                  <p:embed/>
                </p:oleObj>
              </mc:Choice>
              <mc:Fallback>
                <p:oleObj name="" r:id="rId7" imgW="4417695" imgH="799465" progId="Equation.DSMT4">
                  <p:embed/>
                  <p:pic>
                    <p:nvPicPr>
                      <p:cNvPr id="0" name="OLE substitute image"/>
                      <p:cNvPicPr/>
                      <p:nvPr/>
                    </p:nvPicPr>
                    <p:blipFill>
                      <a:blip r:embed="rId8"/>
                      <a:stretch>
                        <a:fillRect/>
                      </a:stretch>
                    </p:blipFill>
                    <p:spPr>
                      <a:xfrm>
                        <a:off x="1997574" y="2246736"/>
                        <a:ext cx="3306516" cy="598593"/>
                      </a:xfrm>
                      <a:prstGeom prst="rect">
                        <a:avLst/>
                      </a:prstGeom>
                      <a:noFill/>
                      <a:ln w="38100">
                        <a:noFill/>
                        <a:miter/>
                      </a:ln>
                    </p:spPr>
                  </p:pic>
                </p:oleObj>
              </mc:Fallback>
            </mc:AlternateContent>
          </a:graphicData>
        </a:graphic>
      </p:graphicFrame>
      <p:graphicFrame>
        <p:nvGraphicFramePr>
          <p:cNvPr id="1632306" name="对象 1632305"/>
          <p:cNvGraphicFramePr>
            <a:graphicFrameLocks noChangeAspect="1"/>
          </p:cNvGraphicFramePr>
          <p:nvPr/>
        </p:nvGraphicFramePr>
        <p:xfrm>
          <a:off x="1580380" y="2960723"/>
          <a:ext cx="5710390" cy="617596"/>
        </p:xfrm>
        <a:graphic>
          <a:graphicData uri="http://schemas.openxmlformats.org/presentationml/2006/ole">
            <mc:AlternateContent xmlns:mc="http://schemas.openxmlformats.org/markup-compatibility/2006">
              <mc:Choice xmlns:v="urn:schemas-microsoft-com:vml" Requires="v">
                <p:oleObj spid="_x0000_s1057" name="" r:id="rId9" imgW="7632700" imgH="825500" progId="Equation.DSMT4">
                  <p:embed/>
                </p:oleObj>
              </mc:Choice>
              <mc:Fallback>
                <p:oleObj name="" r:id="rId9" imgW="7632700" imgH="825500" progId="Equation.DSMT4">
                  <p:embed/>
                  <p:pic>
                    <p:nvPicPr>
                      <p:cNvPr id="0" name="OLE substitute image"/>
                      <p:cNvPicPr/>
                      <p:nvPr/>
                    </p:nvPicPr>
                    <p:blipFill>
                      <a:blip r:embed="rId10"/>
                      <a:stretch>
                        <a:fillRect/>
                      </a:stretch>
                    </p:blipFill>
                    <p:spPr>
                      <a:xfrm>
                        <a:off x="1580380" y="2960723"/>
                        <a:ext cx="5710390" cy="617596"/>
                      </a:xfrm>
                      <a:prstGeom prst="rect">
                        <a:avLst/>
                      </a:prstGeom>
                      <a:noFill/>
                      <a:ln w="38100">
                        <a:noFill/>
                        <a:miter/>
                      </a:ln>
                    </p:spPr>
                  </p:pic>
                </p:oleObj>
              </mc:Fallback>
            </mc:AlternateContent>
          </a:graphicData>
        </a:graphic>
      </p:graphicFrame>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32303"/>
                                        </p:tgtEl>
                                        <p:attrNameLst>
                                          <p:attrName>style.visibility</p:attrName>
                                        </p:attrNameLst>
                                      </p:cBhvr>
                                      <p:to>
                                        <p:strVal val="visible"/>
                                      </p:to>
                                    </p:set>
                                    <p:animEffect transition="in" filter="wipe(left)">
                                      <p:cBhvr>
                                        <p:cTn id="7" dur="500"/>
                                        <p:tgtEl>
                                          <p:spTgt spid="163230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32304"/>
                                        </p:tgtEl>
                                        <p:attrNameLst>
                                          <p:attrName>style.visibility</p:attrName>
                                        </p:attrNameLst>
                                      </p:cBhvr>
                                      <p:to>
                                        <p:strVal val="visible"/>
                                      </p:to>
                                    </p:set>
                                    <p:animEffect transition="in" filter="wipe(left)">
                                      <p:cBhvr>
                                        <p:cTn id="12" dur="500"/>
                                        <p:tgtEl>
                                          <p:spTgt spid="163230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32305"/>
                                        </p:tgtEl>
                                        <p:attrNameLst>
                                          <p:attrName>style.visibility</p:attrName>
                                        </p:attrNameLst>
                                      </p:cBhvr>
                                      <p:to>
                                        <p:strVal val="visible"/>
                                      </p:to>
                                    </p:set>
                                    <p:animEffect transition="in" filter="wipe(left)">
                                      <p:cBhvr>
                                        <p:cTn id="17" dur="500"/>
                                        <p:tgtEl>
                                          <p:spTgt spid="163230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32306"/>
                                        </p:tgtEl>
                                        <p:attrNameLst>
                                          <p:attrName>style.visibility</p:attrName>
                                        </p:attrNameLst>
                                      </p:cBhvr>
                                      <p:to>
                                        <p:strVal val="visible"/>
                                      </p:to>
                                    </p:set>
                                    <p:animEffect transition="in" filter="wipe(left)">
                                      <p:cBhvr>
                                        <p:cTn id="22" dur="500"/>
                                        <p:tgtEl>
                                          <p:spTgt spid="1632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7630" name="对象 1647629"/>
          <p:cNvGraphicFramePr>
            <a:graphicFrameLocks noChangeAspect="1"/>
          </p:cNvGraphicFramePr>
          <p:nvPr/>
        </p:nvGraphicFramePr>
        <p:xfrm>
          <a:off x="805847" y="729679"/>
          <a:ext cx="6756741" cy="4028628"/>
        </p:xfrm>
        <a:graphic>
          <a:graphicData uri="http://schemas.openxmlformats.org/presentationml/2006/ole">
            <mc:AlternateContent xmlns:mc="http://schemas.openxmlformats.org/markup-compatibility/2006">
              <mc:Choice xmlns:v="urn:schemas-microsoft-com:vml" Requires="v">
                <p:oleObj spid="_x0000_s1058" name="" r:id="rId1" imgW="3382645" imgH="2024380" progId="Word.Document.8">
                  <p:embed/>
                </p:oleObj>
              </mc:Choice>
              <mc:Fallback>
                <p:oleObj name="" r:id="rId1" imgW="3382645" imgH="2024380" progId="Word.Document.8">
                  <p:embed/>
                  <p:pic>
                    <p:nvPicPr>
                      <p:cNvPr id="0" name="OLE substitute image"/>
                      <p:cNvPicPr/>
                      <p:nvPr/>
                    </p:nvPicPr>
                    <p:blipFill>
                      <a:blip r:embed="rId2"/>
                      <a:stretch>
                        <a:fillRect/>
                      </a:stretch>
                    </p:blipFill>
                    <p:spPr>
                      <a:xfrm>
                        <a:off x="805847" y="729679"/>
                        <a:ext cx="6756741" cy="4028628"/>
                      </a:xfrm>
                      <a:prstGeom prst="rect">
                        <a:avLst/>
                      </a:prstGeom>
                      <a:noFill/>
                      <a:ln w="38100">
                        <a:noFill/>
                        <a:miter/>
                      </a:ln>
                    </p:spPr>
                  </p:pic>
                </p:oleObj>
              </mc:Fallback>
            </mc:AlternateContent>
          </a:graphicData>
        </a:graphic>
      </p:graphicFrame>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47630"/>
                                        </p:tgtEl>
                                        <p:attrNameLst>
                                          <p:attrName>style.visibility</p:attrName>
                                        </p:attrNameLst>
                                      </p:cBhvr>
                                      <p:to>
                                        <p:strVal val="visible"/>
                                      </p:to>
                                    </p:set>
                                    <p:animEffect transition="in" filter="blinds(horizontal)">
                                      <p:cBhvr>
                                        <p:cTn id="7" dur="500"/>
                                        <p:tgtEl>
                                          <p:spTgt spid="1647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50699" name="对象 1650698"/>
          <p:cNvGraphicFramePr>
            <a:graphicFrameLocks noChangeAspect="1"/>
          </p:cNvGraphicFramePr>
          <p:nvPr/>
        </p:nvGraphicFramePr>
        <p:xfrm>
          <a:off x="1325344" y="1086732"/>
          <a:ext cx="6470509" cy="1529739"/>
        </p:xfrm>
        <a:graphic>
          <a:graphicData uri="http://schemas.openxmlformats.org/presentationml/2006/ole">
            <mc:AlternateContent xmlns:mc="http://schemas.openxmlformats.org/markup-compatibility/2006">
              <mc:Choice xmlns:v="urn:schemas-microsoft-com:vml" Requires="v">
                <p:oleObj spid="_x0000_s1059" name="" r:id="rId1" imgW="3480435" imgH="822960" progId="Word.Document.8">
                  <p:embed/>
                </p:oleObj>
              </mc:Choice>
              <mc:Fallback>
                <p:oleObj name="" r:id="rId1" imgW="3480435" imgH="822960" progId="Word.Document.8">
                  <p:embed/>
                  <p:pic>
                    <p:nvPicPr>
                      <p:cNvPr id="0" name="OLE substitute image"/>
                      <p:cNvPicPr/>
                      <p:nvPr/>
                    </p:nvPicPr>
                    <p:blipFill>
                      <a:blip r:embed="rId2"/>
                      <a:stretch>
                        <a:fillRect/>
                      </a:stretch>
                    </p:blipFill>
                    <p:spPr>
                      <a:xfrm>
                        <a:off x="1325344" y="1086732"/>
                        <a:ext cx="6470509" cy="1529739"/>
                      </a:xfrm>
                      <a:prstGeom prst="rect">
                        <a:avLst/>
                      </a:prstGeom>
                      <a:noFill/>
                      <a:ln w="38100">
                        <a:noFill/>
                        <a:miter/>
                      </a:ln>
                    </p:spPr>
                  </p:pic>
                </p:oleObj>
              </mc:Fallback>
            </mc:AlternateContent>
          </a:graphicData>
        </a:graphic>
      </p:graphicFrame>
      <p:graphicFrame>
        <p:nvGraphicFramePr>
          <p:cNvPr id="23555" name="对象 1650699"/>
          <p:cNvGraphicFramePr>
            <a:graphicFrameLocks noChangeAspect="1"/>
          </p:cNvGraphicFramePr>
          <p:nvPr/>
        </p:nvGraphicFramePr>
        <p:xfrm>
          <a:off x="1322969" y="513080"/>
          <a:ext cx="4256664" cy="511893"/>
        </p:xfrm>
        <a:graphic>
          <a:graphicData uri="http://schemas.openxmlformats.org/presentationml/2006/ole">
            <mc:AlternateContent xmlns:mc="http://schemas.openxmlformats.org/markup-compatibility/2006">
              <mc:Choice xmlns:v="urn:schemas-microsoft-com:vml" Requires="v">
                <p:oleObj spid="_x0000_s1060" name="" r:id="rId3" imgW="1905000" imgH="228600" progId="Equation.DSMT4">
                  <p:embed/>
                </p:oleObj>
              </mc:Choice>
              <mc:Fallback>
                <p:oleObj name="" r:id="rId3" imgW="1905000" imgH="228600" progId="Equation.DSMT4">
                  <p:embed/>
                  <p:pic>
                    <p:nvPicPr>
                      <p:cNvPr id="0" name="OLE substitute image"/>
                      <p:cNvPicPr/>
                      <p:nvPr/>
                    </p:nvPicPr>
                    <p:blipFill>
                      <a:blip r:embed="rId4"/>
                      <a:stretch>
                        <a:fillRect/>
                      </a:stretch>
                    </p:blipFill>
                    <p:spPr>
                      <a:xfrm>
                        <a:off x="1322969" y="513080"/>
                        <a:ext cx="4256664" cy="511893"/>
                      </a:xfrm>
                      <a:prstGeom prst="rect">
                        <a:avLst/>
                      </a:prstGeom>
                      <a:noFill/>
                      <a:ln w="38100">
                        <a:noFill/>
                        <a:miter/>
                      </a:ln>
                    </p:spPr>
                  </p:pic>
                </p:oleObj>
              </mc:Fallback>
            </mc:AlternateContent>
          </a:graphicData>
        </a:graphic>
      </p:graphicFrame>
      <p:sp>
        <p:nvSpPr>
          <p:cNvPr id="23556" name="矩形 1650703"/>
          <p:cNvSpPr/>
          <p:nvPr/>
        </p:nvSpPr>
        <p:spPr>
          <a:xfrm>
            <a:off x="1150754" y="2387247"/>
            <a:ext cx="6842255" cy="0"/>
          </a:xfrm>
          <a:prstGeom prst="rect">
            <a:avLst/>
          </a:prstGeom>
          <a:noFill/>
          <a:ln w="9525">
            <a:noFill/>
          </a:ln>
        </p:spPr>
        <p:txBody>
          <a:bodyPr anchor="t"/>
          <a:lstStyle/>
          <a:p>
            <a:endParaRPr lang="zh-CN" altLang="en-US" sz="1345">
              <a:latin typeface="Times New Roman" panose="02020603050405020304" pitchFamily="18" charset="0"/>
              <a:ea typeface="黑体" panose="02010609060101010101" charset="-122"/>
            </a:endParaRPr>
          </a:p>
        </p:txBody>
      </p:sp>
      <p:graphicFrame>
        <p:nvGraphicFramePr>
          <p:cNvPr id="1650703" name="对象 1650702"/>
          <p:cNvGraphicFramePr>
            <a:graphicFrameLocks noChangeAspect="1"/>
          </p:cNvGraphicFramePr>
          <p:nvPr/>
        </p:nvGraphicFramePr>
        <p:xfrm>
          <a:off x="1325345" y="2660415"/>
          <a:ext cx="4262602" cy="760119"/>
        </p:xfrm>
        <a:graphic>
          <a:graphicData uri="http://schemas.openxmlformats.org/presentationml/2006/ole">
            <mc:AlternateContent xmlns:mc="http://schemas.openxmlformats.org/markup-compatibility/2006">
              <mc:Choice xmlns:v="urn:schemas-microsoft-com:vml" Requires="v">
                <p:oleObj spid="_x0000_s1061" name="" r:id="rId5" imgW="5674360" imgH="1002665" progId="Equation.DSMT4">
                  <p:embed/>
                </p:oleObj>
              </mc:Choice>
              <mc:Fallback>
                <p:oleObj name="" r:id="rId5" imgW="5674360" imgH="1002665" progId="Equation.DSMT4">
                  <p:embed/>
                  <p:pic>
                    <p:nvPicPr>
                      <p:cNvPr id="0" name="OLE substitute image"/>
                      <p:cNvPicPr/>
                      <p:nvPr/>
                    </p:nvPicPr>
                    <p:blipFill>
                      <a:blip r:embed="rId6"/>
                      <a:stretch>
                        <a:fillRect/>
                      </a:stretch>
                    </p:blipFill>
                    <p:spPr>
                      <a:xfrm>
                        <a:off x="1325345" y="2660415"/>
                        <a:ext cx="4262602" cy="760119"/>
                      </a:xfrm>
                      <a:prstGeom prst="rect">
                        <a:avLst/>
                      </a:prstGeom>
                      <a:noFill/>
                      <a:ln w="38100">
                        <a:noFill/>
                        <a:miter/>
                      </a:ln>
                    </p:spPr>
                  </p:pic>
                </p:oleObj>
              </mc:Fallback>
            </mc:AlternateContent>
          </a:graphicData>
        </a:graphic>
      </p:graphicFrame>
      <p:graphicFrame>
        <p:nvGraphicFramePr>
          <p:cNvPr id="1650705" name="对象 1650704"/>
          <p:cNvGraphicFramePr>
            <a:graphicFrameLocks noChangeAspect="1"/>
          </p:cNvGraphicFramePr>
          <p:nvPr/>
        </p:nvGraphicFramePr>
        <p:xfrm>
          <a:off x="1325345" y="3658070"/>
          <a:ext cx="3335020" cy="294546"/>
        </p:xfrm>
        <a:graphic>
          <a:graphicData uri="http://schemas.openxmlformats.org/presentationml/2006/ole">
            <mc:AlternateContent xmlns:mc="http://schemas.openxmlformats.org/markup-compatibility/2006">
              <mc:Choice xmlns:v="urn:schemas-microsoft-com:vml" Requires="v">
                <p:oleObj spid="_x0000_s1062" name="" r:id="rId7" imgW="4455795" imgH="393700" progId="Equation.DSMT4">
                  <p:embed/>
                </p:oleObj>
              </mc:Choice>
              <mc:Fallback>
                <p:oleObj name="" r:id="rId7" imgW="4455795" imgH="393700" progId="Equation.DSMT4">
                  <p:embed/>
                  <p:pic>
                    <p:nvPicPr>
                      <p:cNvPr id="0" name="OLE substitute image"/>
                      <p:cNvPicPr/>
                      <p:nvPr/>
                    </p:nvPicPr>
                    <p:blipFill>
                      <a:blip r:embed="rId8"/>
                      <a:stretch>
                        <a:fillRect/>
                      </a:stretch>
                    </p:blipFill>
                    <p:spPr>
                      <a:xfrm>
                        <a:off x="1325345" y="3658070"/>
                        <a:ext cx="3335020" cy="294546"/>
                      </a:xfrm>
                      <a:prstGeom prst="rect">
                        <a:avLst/>
                      </a:prstGeom>
                      <a:noFill/>
                      <a:ln w="38100">
                        <a:noFill/>
                        <a:miter/>
                      </a:ln>
                    </p:spPr>
                  </p:pic>
                </p:oleObj>
              </mc:Fallback>
            </mc:AlternateContent>
          </a:graphicData>
        </a:graphic>
      </p:graphicFrame>
      <p:graphicFrame>
        <p:nvGraphicFramePr>
          <p:cNvPr id="1650706" name="对象 1650705"/>
          <p:cNvGraphicFramePr>
            <a:graphicFrameLocks noChangeAspect="1"/>
          </p:cNvGraphicFramePr>
          <p:nvPr/>
        </p:nvGraphicFramePr>
        <p:xfrm>
          <a:off x="1322969" y="4190153"/>
          <a:ext cx="6423001" cy="427567"/>
        </p:xfrm>
        <a:graphic>
          <a:graphicData uri="http://schemas.openxmlformats.org/presentationml/2006/ole">
            <mc:AlternateContent xmlns:mc="http://schemas.openxmlformats.org/markup-compatibility/2006">
              <mc:Choice xmlns:v="urn:schemas-microsoft-com:vml" Requires="v">
                <p:oleObj spid="_x0000_s1063" name="" r:id="rId9" imgW="8581390" imgH="571500" progId="Equation.DSMT4">
                  <p:embed/>
                </p:oleObj>
              </mc:Choice>
              <mc:Fallback>
                <p:oleObj name="" r:id="rId9" imgW="8581390" imgH="571500" progId="Equation.DSMT4">
                  <p:embed/>
                  <p:pic>
                    <p:nvPicPr>
                      <p:cNvPr id="0" name="OLE substitute image"/>
                      <p:cNvPicPr/>
                      <p:nvPr/>
                    </p:nvPicPr>
                    <p:blipFill>
                      <a:blip r:embed="rId10"/>
                      <a:stretch>
                        <a:fillRect/>
                      </a:stretch>
                    </p:blipFill>
                    <p:spPr>
                      <a:xfrm>
                        <a:off x="1322969" y="4190153"/>
                        <a:ext cx="6423001" cy="427567"/>
                      </a:xfrm>
                      <a:prstGeom prst="rect">
                        <a:avLst/>
                      </a:prstGeom>
                      <a:noFill/>
                      <a:ln w="38100">
                        <a:noFill/>
                        <a:miter/>
                      </a:ln>
                    </p:spPr>
                  </p:pic>
                </p:oleObj>
              </mc:Fallback>
            </mc:AlternateContent>
          </a:graphicData>
        </a:graphic>
      </p:graphicFrame>
      <p:sp>
        <p:nvSpPr>
          <p:cNvPr id="1650707" name="文本框 1650706"/>
          <p:cNvSpPr txBox="1"/>
          <p:nvPr/>
        </p:nvSpPr>
        <p:spPr>
          <a:xfrm>
            <a:off x="1322969" y="4583278"/>
            <a:ext cx="3363524" cy="460767"/>
          </a:xfrm>
          <a:prstGeom prst="rect">
            <a:avLst/>
          </a:prstGeom>
          <a:noFill/>
          <a:ln w="9525">
            <a:noFill/>
          </a:ln>
        </p:spPr>
        <p:txBody>
          <a:bodyPr anchor="t">
            <a:spAutoFit/>
          </a:bodyPr>
          <a:lstStyle/>
          <a:p>
            <a:pPr>
              <a:lnSpc>
                <a:spcPct val="100000"/>
              </a:lnSpc>
            </a:pPr>
            <a:r>
              <a:rPr lang="zh-CN" altLang="en-US" sz="2395" b="1">
                <a:solidFill>
                  <a:srgbClr val="FF0000"/>
                </a:solidFill>
                <a:latin typeface="黑体" panose="02010609060101010101" charset="-122"/>
                <a:ea typeface="黑体" panose="02010609060101010101" charset="-122"/>
              </a:rPr>
              <a:t>还有没有其他方法</a:t>
            </a:r>
            <a:r>
              <a:rPr lang="en-US" altLang="zh-CN" sz="2395" b="1">
                <a:solidFill>
                  <a:srgbClr val="FF0000"/>
                </a:solidFill>
                <a:latin typeface="黑体" panose="02010609060101010101" charset="-122"/>
                <a:ea typeface="黑体" panose="02010609060101010101" charset="-122"/>
              </a:rPr>
              <a:t>?</a:t>
            </a:r>
            <a:endParaRPr lang="en-US" altLang="zh-CN" sz="2395" b="1">
              <a:solidFill>
                <a:srgbClr val="FF0000"/>
              </a:solidFill>
              <a:latin typeface="黑体" panose="02010609060101010101" charset="-122"/>
              <a:ea typeface="黑体" panose="02010609060101010101" charset="-122"/>
            </a:endParaRP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0699"/>
                                        </p:tgtEl>
                                        <p:attrNameLst>
                                          <p:attrName>style.visibility</p:attrName>
                                        </p:attrNameLst>
                                      </p:cBhvr>
                                      <p:to>
                                        <p:strVal val="visible"/>
                                      </p:to>
                                    </p:set>
                                    <p:animEffect transition="in" filter="wipe(left)">
                                      <p:cBhvr>
                                        <p:cTn id="7" dur="500"/>
                                        <p:tgtEl>
                                          <p:spTgt spid="16506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50703"/>
                                        </p:tgtEl>
                                        <p:attrNameLst>
                                          <p:attrName>style.visibility</p:attrName>
                                        </p:attrNameLst>
                                      </p:cBhvr>
                                      <p:to>
                                        <p:strVal val="visible"/>
                                      </p:to>
                                    </p:set>
                                    <p:animEffect transition="in" filter="wipe(left)">
                                      <p:cBhvr>
                                        <p:cTn id="12" dur="500"/>
                                        <p:tgtEl>
                                          <p:spTgt spid="16507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50705"/>
                                        </p:tgtEl>
                                        <p:attrNameLst>
                                          <p:attrName>style.visibility</p:attrName>
                                        </p:attrNameLst>
                                      </p:cBhvr>
                                      <p:to>
                                        <p:strVal val="visible"/>
                                      </p:to>
                                    </p:set>
                                    <p:animEffect transition="in" filter="wipe(left)">
                                      <p:cBhvr>
                                        <p:cTn id="17" dur="500"/>
                                        <p:tgtEl>
                                          <p:spTgt spid="165070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50706"/>
                                        </p:tgtEl>
                                        <p:attrNameLst>
                                          <p:attrName>style.visibility</p:attrName>
                                        </p:attrNameLst>
                                      </p:cBhvr>
                                      <p:to>
                                        <p:strVal val="visible"/>
                                      </p:to>
                                    </p:set>
                                    <p:animEffect transition="in" filter="wipe(left)">
                                      <p:cBhvr>
                                        <p:cTn id="22" dur="500"/>
                                        <p:tgtEl>
                                          <p:spTgt spid="165070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50707"/>
                                        </p:tgtEl>
                                        <p:attrNameLst>
                                          <p:attrName>style.visibility</p:attrName>
                                        </p:attrNameLst>
                                      </p:cBhvr>
                                      <p:to>
                                        <p:strVal val="visible"/>
                                      </p:to>
                                    </p:set>
                                    <p:animEffect transition="in" filter="wipe(left)">
                                      <p:cBhvr>
                                        <p:cTn id="27" dur="500"/>
                                        <p:tgtEl>
                                          <p:spTgt spid="1650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070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a:spLocks noChangeArrowheads="1"/>
          </p:cNvSpPr>
          <p:nvPr/>
        </p:nvSpPr>
        <p:spPr bwMode="auto">
          <a:xfrm>
            <a:off x="397285" y="143570"/>
            <a:ext cx="6841067" cy="460767"/>
          </a:xfrm>
          <a:prstGeom prst="rect">
            <a:avLst/>
          </a:prstGeom>
          <a:noFill/>
          <a:ln w="9525" algn="ctr">
            <a:solidFill>
              <a:schemeClr val="accent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r>
              <a:rPr lang="zh-CN" altLang="en-US" sz="2395" b="1">
                <a:ea typeface="华文中宋" pitchFamily="2" charset="-122"/>
              </a:rPr>
              <a:t>题型二：不等式</a:t>
            </a:r>
            <a:r>
              <a:rPr lang="en-US" altLang="zh-CN" sz="2095" b="1">
                <a:ea typeface="华文中宋" pitchFamily="2" charset="-122"/>
              </a:rPr>
              <a:t>n</a:t>
            </a:r>
            <a:r>
              <a:rPr lang="zh-CN" altLang="en-US" sz="2095" b="1">
                <a:ea typeface="华文中宋" pitchFamily="2" charset="-122"/>
              </a:rPr>
              <a:t>＜</a:t>
            </a:r>
            <a:r>
              <a:rPr lang="en-US" altLang="zh-CN" sz="2095" b="1">
                <a:ea typeface="华文中宋" pitchFamily="2" charset="-122"/>
              </a:rPr>
              <a:t>| ax + b | </a:t>
            </a:r>
            <a:r>
              <a:rPr lang="zh-CN" altLang="en-US" sz="2095" b="1">
                <a:ea typeface="华文中宋" pitchFamily="2" charset="-122"/>
              </a:rPr>
              <a:t>＜</a:t>
            </a:r>
            <a:r>
              <a:rPr lang="en-US" altLang="zh-CN" sz="2095" b="1">
                <a:ea typeface="华文中宋" pitchFamily="2" charset="-122"/>
              </a:rPr>
              <a:t>m (m</a:t>
            </a:r>
            <a:r>
              <a:rPr lang="zh-CN" altLang="en-US" sz="2095" b="1">
                <a:ea typeface="华文中宋" pitchFamily="2" charset="-122"/>
              </a:rPr>
              <a:t>＞</a:t>
            </a:r>
            <a:r>
              <a:rPr lang="en-US" altLang="zh-CN" sz="2095" b="1">
                <a:ea typeface="华文中宋" pitchFamily="2" charset="-122"/>
              </a:rPr>
              <a:t>n</a:t>
            </a:r>
            <a:r>
              <a:rPr lang="zh-CN" altLang="en-US" sz="2095" b="1">
                <a:ea typeface="华文中宋" pitchFamily="2" charset="-122"/>
              </a:rPr>
              <a:t>＞</a:t>
            </a:r>
            <a:r>
              <a:rPr lang="en-US" altLang="zh-CN" sz="2095" b="1">
                <a:ea typeface="华文中宋" pitchFamily="2" charset="-122"/>
              </a:rPr>
              <a:t>0)</a:t>
            </a:r>
            <a:r>
              <a:rPr lang="en-US" altLang="zh-CN" sz="2395">
                <a:ea typeface="华文中宋" pitchFamily="2" charset="-122"/>
              </a:rPr>
              <a:t> </a:t>
            </a:r>
            <a:r>
              <a:rPr lang="zh-CN" altLang="en-US" sz="2395" b="1">
                <a:ea typeface="华文中宋" pitchFamily="2" charset="-122"/>
              </a:rPr>
              <a:t>的解集</a:t>
            </a:r>
            <a:endParaRPr lang="zh-CN" altLang="en-US" sz="2395" b="1">
              <a:ea typeface="华文中宋" pitchFamily="2" charset="-122"/>
            </a:endParaRPr>
          </a:p>
        </p:txBody>
      </p:sp>
      <p:grpSp>
        <p:nvGrpSpPr>
          <p:cNvPr id="47107" name="Group 8"/>
          <p:cNvGrpSpPr/>
          <p:nvPr/>
        </p:nvGrpSpPr>
        <p:grpSpPr>
          <a:xfrm>
            <a:off x="2362905" y="2618847"/>
            <a:ext cx="1615252" cy="377684"/>
            <a:chOff x="0" y="0"/>
            <a:chExt cx="1360" cy="318"/>
          </a:xfrm>
        </p:grpSpPr>
        <p:sp>
          <p:nvSpPr>
            <p:cNvPr id="47108" name="Line 9"/>
            <p:cNvSpPr>
              <a:spLocks noChangeShapeType="1"/>
            </p:cNvSpPr>
            <p:nvPr/>
          </p:nvSpPr>
          <p:spPr bwMode="auto">
            <a:xfrm flipV="1">
              <a:off x="46" y="0"/>
              <a:ext cx="136" cy="272"/>
            </a:xfrm>
            <a:prstGeom prst="line">
              <a:avLst/>
            </a:prstGeom>
            <a:noFill/>
            <a:ln w="9525" algn="ctr">
              <a:solidFill>
                <a:srgbClr val="FF0000"/>
              </a:solidFill>
              <a:round/>
            </a:ln>
            <a:extLst>
              <a:ext uri="{909E8E84-426E-40DD-AFC4-6F175D3DCCD1}">
                <a14:hiddenFill xmlns:a14="http://schemas.microsoft.com/office/drawing/2010/main">
                  <a:noFill/>
                </a14:hiddenFill>
              </a:ext>
            </a:extLst>
          </p:spPr>
          <p:txBody>
            <a:bodyPr/>
            <a:lstStyle/>
            <a:p>
              <a:endParaRPr lang="zh-CN" altLang="en-US" sz="1345"/>
            </a:p>
          </p:txBody>
        </p:sp>
        <p:sp>
          <p:nvSpPr>
            <p:cNvPr id="47109" name="Line 10"/>
            <p:cNvSpPr>
              <a:spLocks noChangeShapeType="1"/>
            </p:cNvSpPr>
            <p:nvPr/>
          </p:nvSpPr>
          <p:spPr bwMode="auto">
            <a:xfrm>
              <a:off x="182" y="0"/>
              <a:ext cx="1043" cy="0"/>
            </a:xfrm>
            <a:prstGeom prst="line">
              <a:avLst/>
            </a:prstGeom>
            <a:noFill/>
            <a:ln w="9525" algn="ctr">
              <a:solidFill>
                <a:srgbClr val="FF0000"/>
              </a:solidFill>
              <a:round/>
            </a:ln>
            <a:extLst>
              <a:ext uri="{909E8E84-426E-40DD-AFC4-6F175D3DCCD1}">
                <a14:hiddenFill xmlns:a14="http://schemas.microsoft.com/office/drawing/2010/main">
                  <a:noFill/>
                </a14:hiddenFill>
              </a:ext>
            </a:extLst>
          </p:spPr>
          <p:txBody>
            <a:bodyPr/>
            <a:lstStyle/>
            <a:p>
              <a:endParaRPr lang="zh-CN" altLang="en-US" sz="1345"/>
            </a:p>
          </p:txBody>
        </p:sp>
        <p:sp>
          <p:nvSpPr>
            <p:cNvPr id="47110" name="Line 11"/>
            <p:cNvSpPr>
              <a:spLocks noChangeShapeType="1"/>
            </p:cNvSpPr>
            <p:nvPr/>
          </p:nvSpPr>
          <p:spPr bwMode="auto">
            <a:xfrm>
              <a:off x="1225" y="0"/>
              <a:ext cx="91" cy="272"/>
            </a:xfrm>
            <a:prstGeom prst="line">
              <a:avLst/>
            </a:prstGeom>
            <a:noFill/>
            <a:ln w="9525" algn="ctr">
              <a:solidFill>
                <a:srgbClr val="FF0000"/>
              </a:solidFill>
              <a:round/>
            </a:ln>
            <a:extLst>
              <a:ext uri="{909E8E84-426E-40DD-AFC4-6F175D3DCCD1}">
                <a14:hiddenFill xmlns:a14="http://schemas.microsoft.com/office/drawing/2010/main">
                  <a:noFill/>
                </a14:hiddenFill>
              </a:ext>
            </a:extLst>
          </p:spPr>
          <p:txBody>
            <a:bodyPr/>
            <a:lstStyle/>
            <a:p>
              <a:endParaRPr lang="zh-CN" altLang="en-US" sz="1345"/>
            </a:p>
          </p:txBody>
        </p:sp>
        <p:sp>
          <p:nvSpPr>
            <p:cNvPr id="47111" name="Oval 12"/>
            <p:cNvSpPr>
              <a:spLocks noChangeArrowheads="1"/>
            </p:cNvSpPr>
            <p:nvPr/>
          </p:nvSpPr>
          <p:spPr bwMode="auto">
            <a:xfrm>
              <a:off x="0" y="227"/>
              <a:ext cx="90" cy="91"/>
            </a:xfrm>
            <a:prstGeom prst="ellipse">
              <a:avLst/>
            </a:prstGeom>
            <a:solidFill>
              <a:schemeClr val="bg1"/>
            </a:solidFill>
            <a:ln w="9525" algn="ctr">
              <a:solidFill>
                <a:srgbClr val="FF0000"/>
              </a:solidFill>
              <a:round/>
            </a:ln>
          </p:spPr>
          <p:txBody>
            <a:bodyPr wrap="none" anchor="ct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endParaRPr lang="zh-CN" altLang="en-US" sz="1345"/>
            </a:p>
          </p:txBody>
        </p:sp>
        <p:sp>
          <p:nvSpPr>
            <p:cNvPr id="47112" name="Oval 13"/>
            <p:cNvSpPr>
              <a:spLocks noChangeArrowheads="1"/>
            </p:cNvSpPr>
            <p:nvPr/>
          </p:nvSpPr>
          <p:spPr bwMode="auto">
            <a:xfrm>
              <a:off x="1270" y="227"/>
              <a:ext cx="90" cy="91"/>
            </a:xfrm>
            <a:prstGeom prst="ellipse">
              <a:avLst/>
            </a:prstGeom>
            <a:solidFill>
              <a:schemeClr val="bg1"/>
            </a:solidFill>
            <a:ln w="9525" algn="ctr">
              <a:solidFill>
                <a:srgbClr val="FF0000"/>
              </a:solidFill>
              <a:round/>
            </a:ln>
          </p:spPr>
          <p:txBody>
            <a:bodyPr wrap="none" anchor="ct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endParaRPr lang="zh-CN" altLang="en-US" sz="1345"/>
            </a:p>
          </p:txBody>
        </p:sp>
      </p:grpSp>
      <p:grpSp>
        <p:nvGrpSpPr>
          <p:cNvPr id="47113" name="Group 14"/>
          <p:cNvGrpSpPr/>
          <p:nvPr/>
        </p:nvGrpSpPr>
        <p:grpSpPr>
          <a:xfrm>
            <a:off x="4895050" y="2618847"/>
            <a:ext cx="1615252" cy="377684"/>
            <a:chOff x="0" y="0"/>
            <a:chExt cx="1360" cy="318"/>
          </a:xfrm>
        </p:grpSpPr>
        <p:sp>
          <p:nvSpPr>
            <p:cNvPr id="47114" name="Line 15"/>
            <p:cNvSpPr>
              <a:spLocks noChangeShapeType="1"/>
            </p:cNvSpPr>
            <p:nvPr/>
          </p:nvSpPr>
          <p:spPr bwMode="auto">
            <a:xfrm flipV="1">
              <a:off x="46" y="0"/>
              <a:ext cx="136" cy="272"/>
            </a:xfrm>
            <a:prstGeom prst="line">
              <a:avLst/>
            </a:prstGeom>
            <a:noFill/>
            <a:ln w="9525" algn="ctr">
              <a:solidFill>
                <a:srgbClr val="FF0000"/>
              </a:solidFill>
              <a:round/>
            </a:ln>
            <a:extLst>
              <a:ext uri="{909E8E84-426E-40DD-AFC4-6F175D3DCCD1}">
                <a14:hiddenFill xmlns:a14="http://schemas.microsoft.com/office/drawing/2010/main">
                  <a:noFill/>
                </a14:hiddenFill>
              </a:ext>
            </a:extLst>
          </p:spPr>
          <p:txBody>
            <a:bodyPr/>
            <a:lstStyle/>
            <a:p>
              <a:endParaRPr lang="zh-CN" altLang="en-US" sz="1345"/>
            </a:p>
          </p:txBody>
        </p:sp>
        <p:sp>
          <p:nvSpPr>
            <p:cNvPr id="47115" name="Line 16"/>
            <p:cNvSpPr>
              <a:spLocks noChangeShapeType="1"/>
            </p:cNvSpPr>
            <p:nvPr/>
          </p:nvSpPr>
          <p:spPr bwMode="auto">
            <a:xfrm>
              <a:off x="182" y="0"/>
              <a:ext cx="1043" cy="0"/>
            </a:xfrm>
            <a:prstGeom prst="line">
              <a:avLst/>
            </a:prstGeom>
            <a:noFill/>
            <a:ln w="9525" algn="ctr">
              <a:solidFill>
                <a:srgbClr val="FF0000"/>
              </a:solidFill>
              <a:round/>
            </a:ln>
            <a:extLst>
              <a:ext uri="{909E8E84-426E-40DD-AFC4-6F175D3DCCD1}">
                <a14:hiddenFill xmlns:a14="http://schemas.microsoft.com/office/drawing/2010/main">
                  <a:noFill/>
                </a14:hiddenFill>
              </a:ext>
            </a:extLst>
          </p:spPr>
          <p:txBody>
            <a:bodyPr/>
            <a:lstStyle/>
            <a:p>
              <a:endParaRPr lang="zh-CN" altLang="en-US" sz="1345"/>
            </a:p>
          </p:txBody>
        </p:sp>
        <p:sp>
          <p:nvSpPr>
            <p:cNvPr id="47116" name="Line 17"/>
            <p:cNvSpPr>
              <a:spLocks noChangeShapeType="1"/>
            </p:cNvSpPr>
            <p:nvPr/>
          </p:nvSpPr>
          <p:spPr bwMode="auto">
            <a:xfrm>
              <a:off x="1225" y="0"/>
              <a:ext cx="91" cy="272"/>
            </a:xfrm>
            <a:prstGeom prst="line">
              <a:avLst/>
            </a:prstGeom>
            <a:noFill/>
            <a:ln w="9525" algn="ctr">
              <a:solidFill>
                <a:srgbClr val="FF0000"/>
              </a:solidFill>
              <a:round/>
            </a:ln>
            <a:extLst>
              <a:ext uri="{909E8E84-426E-40DD-AFC4-6F175D3DCCD1}">
                <a14:hiddenFill xmlns:a14="http://schemas.microsoft.com/office/drawing/2010/main">
                  <a:noFill/>
                </a14:hiddenFill>
              </a:ext>
            </a:extLst>
          </p:spPr>
          <p:txBody>
            <a:bodyPr/>
            <a:lstStyle/>
            <a:p>
              <a:endParaRPr lang="zh-CN" altLang="en-US" sz="1345"/>
            </a:p>
          </p:txBody>
        </p:sp>
        <p:sp>
          <p:nvSpPr>
            <p:cNvPr id="47117" name="Oval 18"/>
            <p:cNvSpPr>
              <a:spLocks noChangeArrowheads="1"/>
            </p:cNvSpPr>
            <p:nvPr/>
          </p:nvSpPr>
          <p:spPr bwMode="auto">
            <a:xfrm>
              <a:off x="0" y="227"/>
              <a:ext cx="90" cy="91"/>
            </a:xfrm>
            <a:prstGeom prst="ellipse">
              <a:avLst/>
            </a:prstGeom>
            <a:solidFill>
              <a:schemeClr val="bg1"/>
            </a:solidFill>
            <a:ln w="9525" algn="ctr">
              <a:solidFill>
                <a:srgbClr val="FF0000"/>
              </a:solidFill>
              <a:round/>
            </a:ln>
          </p:spPr>
          <p:txBody>
            <a:bodyPr wrap="none" anchor="ct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endParaRPr lang="zh-CN" altLang="en-US" sz="1345"/>
            </a:p>
          </p:txBody>
        </p:sp>
        <p:sp>
          <p:nvSpPr>
            <p:cNvPr id="47118" name="Oval 19"/>
            <p:cNvSpPr>
              <a:spLocks noChangeArrowheads="1"/>
            </p:cNvSpPr>
            <p:nvPr/>
          </p:nvSpPr>
          <p:spPr bwMode="auto">
            <a:xfrm>
              <a:off x="1270" y="227"/>
              <a:ext cx="90" cy="91"/>
            </a:xfrm>
            <a:prstGeom prst="ellipse">
              <a:avLst/>
            </a:prstGeom>
            <a:solidFill>
              <a:schemeClr val="bg1"/>
            </a:solidFill>
            <a:ln w="9525" algn="ctr">
              <a:solidFill>
                <a:srgbClr val="FF0000"/>
              </a:solidFill>
              <a:round/>
            </a:ln>
          </p:spPr>
          <p:txBody>
            <a:bodyPr wrap="none" anchor="ct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endParaRPr lang="zh-CN" altLang="en-US" sz="1345"/>
            </a:p>
          </p:txBody>
        </p:sp>
      </p:grpSp>
      <p:pic>
        <p:nvPicPr>
          <p:cNvPr id="47119" name="Picture 26"/>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194316" y="625911"/>
            <a:ext cx="2370620" cy="133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0" name="Text Box 27"/>
          <p:cNvSpPr>
            <a:spLocks noChangeArrowheads="1"/>
          </p:cNvSpPr>
          <p:nvPr/>
        </p:nvSpPr>
        <p:spPr bwMode="auto">
          <a:xfrm>
            <a:off x="607143" y="1081966"/>
            <a:ext cx="3803332"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r>
              <a:rPr lang="zh-CN" altLang="en-US" sz="2395">
                <a:latin typeface="Times New Roman" panose="02020603050405020304" pitchFamily="18" charset="0"/>
              </a:rPr>
              <a:t>方法一：等价于不等式组</a:t>
            </a:r>
            <a:endParaRPr lang="zh-CN" altLang="en-US" sz="2395">
              <a:latin typeface="Times New Roman" panose="02020603050405020304" pitchFamily="18" charset="0"/>
            </a:endParaRPr>
          </a:p>
        </p:txBody>
      </p:sp>
      <p:pic>
        <p:nvPicPr>
          <p:cNvPr id="47121" name="Picture 3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16805" y="3642631"/>
            <a:ext cx="5387340" cy="49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2" name="Text Box 33"/>
          <p:cNvSpPr>
            <a:spLocks noChangeArrowheads="1"/>
          </p:cNvSpPr>
          <p:nvPr/>
        </p:nvSpPr>
        <p:spPr bwMode="auto">
          <a:xfrm>
            <a:off x="638388" y="1871848"/>
            <a:ext cx="3772087"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r>
              <a:rPr lang="zh-CN" altLang="en-US" sz="2395">
                <a:latin typeface="Times New Roman" panose="02020603050405020304" pitchFamily="18" charset="0"/>
              </a:rPr>
              <a:t>方法二：几何意义</a:t>
            </a:r>
            <a:endParaRPr lang="zh-CN" altLang="en-US" sz="2395">
              <a:latin typeface="Times New Roman" panose="02020603050405020304" pitchFamily="18" charset="0"/>
            </a:endParaRPr>
          </a:p>
        </p:txBody>
      </p:sp>
      <p:grpSp>
        <p:nvGrpSpPr>
          <p:cNvPr id="47123" name="Group 44"/>
          <p:cNvGrpSpPr/>
          <p:nvPr/>
        </p:nvGrpSpPr>
        <p:grpSpPr>
          <a:xfrm>
            <a:off x="1824884" y="2888451"/>
            <a:ext cx="5064290" cy="790999"/>
            <a:chOff x="567" y="2432"/>
            <a:chExt cx="4264" cy="666"/>
          </a:xfrm>
        </p:grpSpPr>
        <p:sp>
          <p:nvSpPr>
            <p:cNvPr id="47124" name="Line 7"/>
            <p:cNvSpPr>
              <a:spLocks noChangeShapeType="1"/>
            </p:cNvSpPr>
            <p:nvPr/>
          </p:nvSpPr>
          <p:spPr bwMode="auto">
            <a:xfrm>
              <a:off x="567" y="2477"/>
              <a:ext cx="4264" cy="0"/>
            </a:xfrm>
            <a:prstGeom prst="line">
              <a:avLst/>
            </a:prstGeom>
            <a:noFill/>
            <a:ln w="9525" algn="ctr">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sz="1345"/>
            </a:p>
          </p:txBody>
        </p:sp>
        <p:sp>
          <p:nvSpPr>
            <p:cNvPr id="47125" name="Text Box 20"/>
            <p:cNvSpPr>
              <a:spLocks noChangeArrowheads="1"/>
            </p:cNvSpPr>
            <p:nvPr/>
          </p:nvSpPr>
          <p:spPr bwMode="auto">
            <a:xfrm>
              <a:off x="885" y="2477"/>
              <a:ext cx="408"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095"/>
                <a:t>-m</a:t>
              </a:r>
              <a:endParaRPr lang="en-US" altLang="zh-CN" sz="2095"/>
            </a:p>
          </p:txBody>
        </p:sp>
        <p:sp>
          <p:nvSpPr>
            <p:cNvPr id="47126" name="Text Box 21"/>
            <p:cNvSpPr>
              <a:spLocks noChangeArrowheads="1"/>
            </p:cNvSpPr>
            <p:nvPr/>
          </p:nvSpPr>
          <p:spPr bwMode="auto">
            <a:xfrm>
              <a:off x="2245" y="2477"/>
              <a:ext cx="363"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095"/>
                <a:t>-n</a:t>
              </a:r>
              <a:endParaRPr lang="en-US" altLang="zh-CN" sz="2095"/>
            </a:p>
          </p:txBody>
        </p:sp>
        <p:sp>
          <p:nvSpPr>
            <p:cNvPr id="47127" name="Text Box 22"/>
            <p:cNvSpPr>
              <a:spLocks noChangeArrowheads="1"/>
            </p:cNvSpPr>
            <p:nvPr/>
          </p:nvSpPr>
          <p:spPr bwMode="auto">
            <a:xfrm>
              <a:off x="2971" y="2477"/>
              <a:ext cx="363"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095"/>
                <a:t>n</a:t>
              </a:r>
              <a:endParaRPr lang="en-US" altLang="zh-CN" sz="2095"/>
            </a:p>
          </p:txBody>
        </p:sp>
        <p:sp>
          <p:nvSpPr>
            <p:cNvPr id="47128" name="Text Box 23"/>
            <p:cNvSpPr>
              <a:spLocks noChangeArrowheads="1"/>
            </p:cNvSpPr>
            <p:nvPr/>
          </p:nvSpPr>
          <p:spPr bwMode="auto">
            <a:xfrm>
              <a:off x="4241" y="2477"/>
              <a:ext cx="363"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095"/>
                <a:t>m</a:t>
              </a:r>
              <a:endParaRPr lang="en-US" altLang="zh-CN" sz="2095"/>
            </a:p>
          </p:txBody>
        </p:sp>
        <p:sp>
          <p:nvSpPr>
            <p:cNvPr id="47129" name="Text Box 24"/>
            <p:cNvSpPr>
              <a:spLocks noChangeArrowheads="1"/>
            </p:cNvSpPr>
            <p:nvPr/>
          </p:nvSpPr>
          <p:spPr bwMode="auto">
            <a:xfrm>
              <a:off x="2654" y="2477"/>
              <a:ext cx="363"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095"/>
                <a:t>0</a:t>
              </a:r>
              <a:endParaRPr lang="en-US" altLang="zh-CN" sz="2095"/>
            </a:p>
          </p:txBody>
        </p:sp>
        <p:sp>
          <p:nvSpPr>
            <p:cNvPr id="47130" name="Oval 25"/>
            <p:cNvSpPr>
              <a:spLocks noChangeArrowheads="1"/>
            </p:cNvSpPr>
            <p:nvPr/>
          </p:nvSpPr>
          <p:spPr bwMode="auto">
            <a:xfrm>
              <a:off x="2744" y="2432"/>
              <a:ext cx="91" cy="91"/>
            </a:xfrm>
            <a:prstGeom prst="ellipse">
              <a:avLst/>
            </a:prstGeom>
            <a:solidFill>
              <a:schemeClr val="accent1"/>
            </a:solidFill>
            <a:ln w="9525" algn="ctr">
              <a:solidFill>
                <a:schemeClr val="tx1"/>
              </a:solidFill>
              <a:round/>
            </a:ln>
          </p:spPr>
          <p:txBody>
            <a:bodyPr wrap="none" anchor="ct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endParaRPr lang="zh-CN" altLang="en-US" sz="1345"/>
            </a:p>
          </p:txBody>
        </p:sp>
        <p:sp>
          <p:nvSpPr>
            <p:cNvPr id="47131" name="Oval 40"/>
            <p:cNvSpPr>
              <a:spLocks noChangeArrowheads="1"/>
            </p:cNvSpPr>
            <p:nvPr/>
          </p:nvSpPr>
          <p:spPr bwMode="auto">
            <a:xfrm>
              <a:off x="3152" y="2432"/>
              <a:ext cx="91" cy="91"/>
            </a:xfrm>
            <a:prstGeom prst="ellipse">
              <a:avLst/>
            </a:prstGeom>
            <a:solidFill>
              <a:schemeClr val="accent1"/>
            </a:solidFill>
            <a:ln w="9525" algn="ctr">
              <a:solidFill>
                <a:schemeClr val="tx1"/>
              </a:solidFill>
              <a:round/>
            </a:ln>
          </p:spPr>
          <p:txBody>
            <a:bodyPr wrap="none" anchor="ct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endParaRPr lang="zh-CN" altLang="en-US" sz="1345"/>
            </a:p>
          </p:txBody>
        </p:sp>
        <p:sp>
          <p:nvSpPr>
            <p:cNvPr id="47132" name="Oval 41"/>
            <p:cNvSpPr>
              <a:spLocks noChangeArrowheads="1"/>
            </p:cNvSpPr>
            <p:nvPr/>
          </p:nvSpPr>
          <p:spPr bwMode="auto">
            <a:xfrm>
              <a:off x="4422" y="2432"/>
              <a:ext cx="91" cy="91"/>
            </a:xfrm>
            <a:prstGeom prst="ellipse">
              <a:avLst/>
            </a:prstGeom>
            <a:solidFill>
              <a:schemeClr val="accent1"/>
            </a:solidFill>
            <a:ln w="9525" algn="ctr">
              <a:solidFill>
                <a:schemeClr val="tx1"/>
              </a:solidFill>
              <a:round/>
            </a:ln>
          </p:spPr>
          <p:txBody>
            <a:bodyPr wrap="none" anchor="ct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endParaRPr lang="zh-CN" altLang="en-US" sz="1345"/>
            </a:p>
          </p:txBody>
        </p:sp>
        <p:sp>
          <p:nvSpPr>
            <p:cNvPr id="47133" name="Oval 42"/>
            <p:cNvSpPr>
              <a:spLocks noChangeArrowheads="1"/>
            </p:cNvSpPr>
            <p:nvPr/>
          </p:nvSpPr>
          <p:spPr bwMode="auto">
            <a:xfrm>
              <a:off x="2290" y="2432"/>
              <a:ext cx="91" cy="91"/>
            </a:xfrm>
            <a:prstGeom prst="ellipse">
              <a:avLst/>
            </a:prstGeom>
            <a:solidFill>
              <a:schemeClr val="accent1"/>
            </a:solidFill>
            <a:ln w="9525" algn="ctr">
              <a:solidFill>
                <a:schemeClr val="tx1"/>
              </a:solidFill>
              <a:round/>
            </a:ln>
          </p:spPr>
          <p:txBody>
            <a:bodyPr wrap="none" anchor="ct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endParaRPr lang="zh-CN" altLang="en-US" sz="1345"/>
            </a:p>
          </p:txBody>
        </p:sp>
        <p:sp>
          <p:nvSpPr>
            <p:cNvPr id="47134" name="Oval 43"/>
            <p:cNvSpPr>
              <a:spLocks noChangeArrowheads="1"/>
            </p:cNvSpPr>
            <p:nvPr/>
          </p:nvSpPr>
          <p:spPr bwMode="auto">
            <a:xfrm>
              <a:off x="1020" y="2432"/>
              <a:ext cx="91" cy="91"/>
            </a:xfrm>
            <a:prstGeom prst="ellipse">
              <a:avLst/>
            </a:prstGeom>
            <a:solidFill>
              <a:schemeClr val="accent1"/>
            </a:solidFill>
            <a:ln w="9525" algn="ctr">
              <a:solidFill>
                <a:schemeClr val="tx1"/>
              </a:solidFill>
              <a:round/>
            </a:ln>
          </p:spPr>
          <p:txBody>
            <a:bodyPr wrap="none" anchor="ct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endParaRPr lang="zh-CN" altLang="en-US" sz="1345"/>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7123"/>
                                        </p:tgtEl>
                                        <p:attrNameLst>
                                          <p:attrName>style.visibility</p:attrName>
                                        </p:attrNameLst>
                                      </p:cBhvr>
                                      <p:to>
                                        <p:strVal val="visible"/>
                                      </p:to>
                                    </p:set>
                                    <p:animEffect transition="in" filter="wipe(down)">
                                      <p:cBhvr>
                                        <p:cTn id="7" dur="500"/>
                                        <p:tgtEl>
                                          <p:spTgt spid="471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7107"/>
                                        </p:tgtEl>
                                        <p:attrNameLst>
                                          <p:attrName>style.visibility</p:attrName>
                                        </p:attrNameLst>
                                      </p:cBhvr>
                                      <p:to>
                                        <p:strVal val="visible"/>
                                      </p:to>
                                    </p:set>
                                    <p:animEffect transition="in" filter="wipe(down)">
                                      <p:cBhvr>
                                        <p:cTn id="12" dur="500"/>
                                        <p:tgtEl>
                                          <p:spTgt spid="4710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7113"/>
                                        </p:tgtEl>
                                        <p:attrNameLst>
                                          <p:attrName>style.visibility</p:attrName>
                                        </p:attrNameLst>
                                      </p:cBhvr>
                                      <p:to>
                                        <p:strVal val="visible"/>
                                      </p:to>
                                    </p:set>
                                    <p:animEffect transition="in" filter="wipe(down)">
                                      <p:cBhvr>
                                        <p:cTn id="17" dur="500"/>
                                        <p:tgtEl>
                                          <p:spTgt spid="47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文本框 74753"/>
          <p:cNvSpPr/>
          <p:nvPr/>
        </p:nvSpPr>
        <p:spPr>
          <a:xfrm>
            <a:off x="1393755" y="141335"/>
            <a:ext cx="5979995" cy="506742"/>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5pPr>
          </a:lstStyle>
          <a:p>
            <a:pPr eaLnBrk="1" hangingPunct="1"/>
            <a:r>
              <a:rPr sz="2695" b="1">
                <a:ln w="9525" cap="flat" cmpd="sng" algn="ctr">
                  <a:noFill/>
                  <a:prstDash val="solid"/>
                  <a:round/>
                  <a:headEnd type="none" w="med" len="med"/>
                  <a:tailEnd type="none" w="med" len="med"/>
                </a:ln>
                <a:solidFill>
                  <a:srgbClr val="800000"/>
                </a:solidFill>
                <a:latin typeface="Times New Roman" panose="02020603050405020304" pitchFamily="18" charset="0"/>
                <a:sym typeface="Wingdings" panose="05000000000000000000"/>
              </a:rPr>
              <a:t>例</a:t>
            </a:r>
            <a:r>
              <a:rPr lang="en-US" sz="2695" b="1">
                <a:ln w="9525" cap="flat" cmpd="sng" algn="ctr">
                  <a:noFill/>
                  <a:prstDash val="solid"/>
                  <a:round/>
                  <a:headEnd type="none" w="med" len="med"/>
                  <a:tailEnd type="none" w="med" len="med"/>
                </a:ln>
                <a:solidFill>
                  <a:srgbClr val="800000"/>
                </a:solidFill>
                <a:latin typeface="Times New Roman" panose="02020603050405020304" pitchFamily="18" charset="0"/>
                <a:sym typeface="Wingdings" panose="05000000000000000000"/>
              </a:rPr>
              <a:t>3</a:t>
            </a:r>
            <a:r>
              <a:rPr sz="2695" b="1">
                <a:ln w="9525" cap="flat" cmpd="sng" algn="ctr">
                  <a:noFill/>
                  <a:prstDash val="solid"/>
                  <a:round/>
                  <a:headEnd type="none" w="med" len="med"/>
                  <a:tailEnd type="none" w="med" len="med"/>
                </a:ln>
                <a:solidFill>
                  <a:srgbClr val="800000"/>
                </a:solidFill>
                <a:latin typeface="Times New Roman" panose="02020603050405020304" pitchFamily="18" charset="0"/>
                <a:sym typeface="Wingdings" panose="05000000000000000000"/>
              </a:rPr>
              <a:t>、</a:t>
            </a:r>
            <a:r>
              <a:rPr sz="2695" b="1">
                <a:ln w="9525" cap="flat" cmpd="sng" algn="ctr">
                  <a:noFill/>
                  <a:prstDash val="solid"/>
                  <a:round/>
                  <a:headEnd type="none" w="med" len="med"/>
                  <a:tailEnd type="none" w="med" len="med"/>
                </a:ln>
                <a:latin typeface="Times New Roman" panose="02020603050405020304" pitchFamily="18" charset="0"/>
                <a:sym typeface="Wingdings" panose="05000000000000000000"/>
              </a:rPr>
              <a:t>解不等式  1&lt;︱3</a:t>
            </a:r>
            <a:r>
              <a:rPr sz="2695" b="1" i="1">
                <a:ln w="9525" cap="flat" cmpd="sng" algn="ctr">
                  <a:noFill/>
                  <a:prstDash val="solid"/>
                  <a:round/>
                  <a:headEnd type="none" w="med" len="med"/>
                  <a:tailEnd type="none" w="med" len="med"/>
                </a:ln>
                <a:latin typeface="Times New Roman" panose="02020603050405020304" pitchFamily="18" charset="0"/>
                <a:sym typeface="Wingdings" panose="05000000000000000000"/>
              </a:rPr>
              <a:t>x</a:t>
            </a:r>
            <a:r>
              <a:rPr sz="2695" b="1">
                <a:ln w="9525" cap="flat" cmpd="sng" algn="ctr">
                  <a:noFill/>
                  <a:prstDash val="solid"/>
                  <a:round/>
                  <a:headEnd type="none" w="med" len="med"/>
                  <a:tailEnd type="none" w="med" len="med"/>
                </a:ln>
                <a:latin typeface="Times New Roman" panose="02020603050405020304" pitchFamily="18" charset="0"/>
                <a:sym typeface="Wingdings" panose="05000000000000000000"/>
              </a:rPr>
              <a:t>+4︱≤6</a:t>
            </a:r>
            <a:endParaRPr sz="2695" b="1">
              <a:latin typeface="Times New Roman" panose="02020603050405020304" pitchFamily="18" charset="0"/>
            </a:endParaRPr>
          </a:p>
        </p:txBody>
      </p:sp>
      <p:sp>
        <p:nvSpPr>
          <p:cNvPr id="43011" name="矩形 74754"/>
          <p:cNvSpPr>
            <a:spLocks noChangeArrowheads="1"/>
          </p:cNvSpPr>
          <p:nvPr/>
        </p:nvSpPr>
        <p:spPr bwMode="auto">
          <a:xfrm>
            <a:off x="1151467" y="2394373"/>
            <a:ext cx="6841067"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endParaRPr lang="zh-CN" altLang="en-US" sz="1345"/>
          </a:p>
        </p:txBody>
      </p:sp>
      <p:grpSp>
        <p:nvGrpSpPr>
          <p:cNvPr id="43012" name="组合 74755"/>
          <p:cNvGrpSpPr/>
          <p:nvPr/>
        </p:nvGrpSpPr>
        <p:grpSpPr>
          <a:xfrm>
            <a:off x="1393754" y="572465"/>
            <a:ext cx="5117736" cy="1185310"/>
            <a:chOff x="0" y="0"/>
            <a:chExt cx="4082" cy="775"/>
          </a:xfrm>
        </p:grpSpPr>
        <p:sp>
          <p:nvSpPr>
            <p:cNvPr id="43013" name="文本框 74756"/>
            <p:cNvSpPr>
              <a:spLocks noChangeArrowheads="1"/>
            </p:cNvSpPr>
            <p:nvPr/>
          </p:nvSpPr>
          <p:spPr bwMode="auto">
            <a:xfrm>
              <a:off x="0" y="213"/>
              <a:ext cx="272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r>
                <a:rPr lang="zh-CN" altLang="en-US" sz="2095" b="1">
                  <a:solidFill>
                    <a:srgbClr val="800000"/>
                  </a:solidFill>
                  <a:latin typeface="Times New Roman" panose="02020603050405020304" pitchFamily="18" charset="0"/>
                </a:rPr>
                <a:t>解法一</a:t>
              </a:r>
              <a:r>
                <a:rPr lang="zh-CN" altLang="en-US" sz="2095" b="1">
                  <a:latin typeface="Times New Roman" panose="02020603050405020304" pitchFamily="18" charset="0"/>
                </a:rPr>
                <a:t>：原不等式可化为：</a:t>
              </a:r>
              <a:endParaRPr lang="zh-CN" altLang="en-US" sz="2095" b="1">
                <a:latin typeface="Times New Roman" panose="02020603050405020304" pitchFamily="18" charset="0"/>
              </a:endParaRPr>
            </a:p>
          </p:txBody>
        </p:sp>
        <p:graphicFrame>
          <p:nvGraphicFramePr>
            <p:cNvPr id="43014" name="对象 74757"/>
            <p:cNvGraphicFramePr>
              <a:graphicFrameLocks noChangeAspect="1"/>
            </p:cNvGraphicFramePr>
            <p:nvPr/>
          </p:nvGraphicFramePr>
          <p:xfrm>
            <a:off x="2721" y="0"/>
            <a:ext cx="1361" cy="775"/>
          </p:xfrm>
          <a:graphic>
            <a:graphicData uri="http://schemas.openxmlformats.org/presentationml/2006/ole">
              <mc:AlternateContent xmlns:mc="http://schemas.openxmlformats.org/markup-compatibility/2006">
                <mc:Choice xmlns:v="urn:schemas-microsoft-com:vml" Requires="v">
                  <p:oleObj spid="_x0000_s1064" name="" r:id="rId1" imgW="800735" imgH="457200" progId="Equation.DSMT4">
                    <p:embed/>
                  </p:oleObj>
                </mc:Choice>
                <mc:Fallback>
                  <p:oleObj name="" r:id="rId1" imgW="800735" imgH="457200" progId="Equation.DSMT4">
                    <p:embed/>
                    <p:pic>
                      <p:nvPicPr>
                        <p:cNvPr id="0" name="OLE substitute image"/>
                        <p:cNvPicPr/>
                        <p:nvPr/>
                      </p:nvPicPr>
                      <p:blipFill>
                        <a:blip r:embed="rId2">
                          <a:extLst>
                            <a:ext uri="{28A0092B-C50C-407E-A947-70E740481C1C}">
                              <a14:useLocalDpi xmlns:a14="http://schemas.microsoft.com/office/drawing/2010/main" val="0"/>
                            </a:ext>
                          </a:extLst>
                        </a:blip>
                        <a:stretch>
                          <a:fillRect/>
                        </a:stretch>
                      </p:blipFill>
                      <p:spPr>
                        <a:xfrm>
                          <a:off x="2721" y="0"/>
                          <a:ext cx="1361" cy="775"/>
                        </a:xfrm>
                        <a:prstGeom prst="rect">
                          <a:avLst/>
                        </a:prstGeom>
                        <a:noFill/>
                        <a:ln>
                          <a:noFill/>
                        </a:ln>
                      </p:spPr>
                    </p:pic>
                  </p:oleObj>
                </mc:Fallback>
              </mc:AlternateContent>
            </a:graphicData>
          </a:graphic>
        </p:graphicFrame>
      </p:grpSp>
      <p:sp>
        <p:nvSpPr>
          <p:cNvPr id="43015" name="矩形 74758"/>
          <p:cNvSpPr>
            <a:spLocks noChangeArrowheads="1"/>
          </p:cNvSpPr>
          <p:nvPr/>
        </p:nvSpPr>
        <p:spPr bwMode="auto">
          <a:xfrm>
            <a:off x="1151467" y="2251851"/>
            <a:ext cx="6841067"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endParaRPr lang="zh-CN" altLang="en-US" sz="1345"/>
          </a:p>
        </p:txBody>
      </p:sp>
      <p:graphicFrame>
        <p:nvGraphicFramePr>
          <p:cNvPr id="43016" name="对象 74759"/>
          <p:cNvGraphicFramePr>
            <a:graphicFrameLocks noChangeAspect="1"/>
          </p:cNvGraphicFramePr>
          <p:nvPr/>
        </p:nvGraphicFramePr>
        <p:xfrm>
          <a:off x="1393755" y="1757774"/>
          <a:ext cx="6411125" cy="1635443"/>
        </p:xfrm>
        <a:graphic>
          <a:graphicData uri="http://schemas.openxmlformats.org/presentationml/2006/ole">
            <mc:AlternateContent xmlns:mc="http://schemas.openxmlformats.org/markup-compatibility/2006">
              <mc:Choice xmlns:v="urn:schemas-microsoft-com:vml" Requires="v">
                <p:oleObj spid="_x0000_s1065" name="" r:id="rId3" imgW="3289300" imgH="838200" progId="Equation.DSMT4">
                  <p:embed/>
                </p:oleObj>
              </mc:Choice>
              <mc:Fallback>
                <p:oleObj name="" r:id="rId3" imgW="3289300" imgH="838200" progId="Equation.DSMT4">
                  <p:embed/>
                  <p:pic>
                    <p:nvPicPr>
                      <p:cNvPr id="0" name="OLE substitute image"/>
                      <p:cNvPicPr/>
                      <p:nvPr/>
                    </p:nvPicPr>
                    <p:blipFill>
                      <a:blip r:embed="rId4">
                        <a:extLst>
                          <a:ext uri="{28A0092B-C50C-407E-A947-70E740481C1C}">
                            <a14:useLocalDpi xmlns:a14="http://schemas.microsoft.com/office/drawing/2010/main" val="0"/>
                          </a:ext>
                        </a:extLst>
                      </a:blip>
                      <a:stretch>
                        <a:fillRect/>
                      </a:stretch>
                    </p:blipFill>
                    <p:spPr>
                      <a:xfrm>
                        <a:off x="1393755" y="1757774"/>
                        <a:ext cx="6411125" cy="1635443"/>
                      </a:xfrm>
                      <a:prstGeom prst="rect">
                        <a:avLst/>
                      </a:prstGeom>
                      <a:noFill/>
                      <a:ln>
                        <a:noFill/>
                      </a:ln>
                    </p:spPr>
                  </p:pic>
                </p:oleObj>
              </mc:Fallback>
            </mc:AlternateContent>
          </a:graphicData>
        </a:graphic>
      </p:graphicFrame>
      <p:sp>
        <p:nvSpPr>
          <p:cNvPr id="43017" name="矩形 74760"/>
          <p:cNvSpPr>
            <a:spLocks noChangeArrowheads="1"/>
          </p:cNvSpPr>
          <p:nvPr/>
        </p:nvSpPr>
        <p:spPr bwMode="auto">
          <a:xfrm>
            <a:off x="1151467" y="2419315"/>
            <a:ext cx="6841067"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endParaRPr lang="zh-CN" altLang="en-US" sz="1345"/>
          </a:p>
        </p:txBody>
      </p:sp>
      <p:grpSp>
        <p:nvGrpSpPr>
          <p:cNvPr id="43018" name="组合 74761"/>
          <p:cNvGrpSpPr/>
          <p:nvPr/>
        </p:nvGrpSpPr>
        <p:grpSpPr>
          <a:xfrm>
            <a:off x="1501835" y="3534551"/>
            <a:ext cx="6490699" cy="1131864"/>
            <a:chOff x="0" y="0"/>
            <a:chExt cx="5216" cy="566"/>
          </a:xfrm>
        </p:grpSpPr>
        <p:sp>
          <p:nvSpPr>
            <p:cNvPr id="2" name="矩形 74762"/>
            <p:cNvSpPr/>
            <p:nvPr/>
          </p:nvSpPr>
          <p:spPr>
            <a:xfrm>
              <a:off x="0" y="91"/>
              <a:ext cx="2313" cy="207"/>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5pPr>
            </a:lstStyle>
            <a:p>
              <a:pPr eaLnBrk="1" hangingPunct="1"/>
              <a:r>
                <a:rPr sz="2095" b="1">
                  <a:ln w="9525" cap="flat" cmpd="sng" algn="ctr">
                    <a:noFill/>
                    <a:prstDash val="solid"/>
                    <a:round/>
                    <a:headEnd type="none" w="med" len="med"/>
                    <a:tailEnd type="none" w="med" len="med"/>
                  </a:ln>
                  <a:latin typeface="Times New Roman" panose="02020603050405020304" pitchFamily="18" charset="0"/>
                  <a:sym typeface="Wingdings" panose="05000000000000000000"/>
                </a:rPr>
                <a:t>∴原不等式的解集为：</a:t>
              </a:r>
              <a:endParaRPr sz="2095" b="1">
                <a:latin typeface="Times New Roman" panose="02020603050405020304" pitchFamily="18" charset="0"/>
              </a:endParaRPr>
            </a:p>
          </p:txBody>
        </p:sp>
        <p:graphicFrame>
          <p:nvGraphicFramePr>
            <p:cNvPr id="43020" name="对象 74763"/>
            <p:cNvGraphicFramePr>
              <a:graphicFrameLocks noChangeAspect="1"/>
            </p:cNvGraphicFramePr>
            <p:nvPr/>
          </p:nvGraphicFramePr>
          <p:xfrm>
            <a:off x="2177" y="0"/>
            <a:ext cx="3039" cy="566"/>
          </p:xfrm>
          <a:graphic>
            <a:graphicData uri="http://schemas.openxmlformats.org/presentationml/2006/ole">
              <mc:AlternateContent xmlns:mc="http://schemas.openxmlformats.org/markup-compatibility/2006">
                <mc:Choice xmlns:v="urn:schemas-microsoft-com:vml" Requires="v">
                  <p:oleObj spid="_x0000_s1066" name="" r:id="rId5" imgW="2095500" imgH="393700" progId="Equation.DSMT4">
                    <p:embed/>
                  </p:oleObj>
                </mc:Choice>
                <mc:Fallback>
                  <p:oleObj name="" r:id="rId5" imgW="2095500" imgH="393700" progId="Equation.DSMT4">
                    <p:embed/>
                    <p:pic>
                      <p:nvPicPr>
                        <p:cNvPr id="0" name="OLE substitute image"/>
                        <p:cNvPicPr/>
                        <p:nvPr/>
                      </p:nvPicPr>
                      <p:blipFill>
                        <a:blip r:embed="rId6">
                          <a:extLst>
                            <a:ext uri="{28A0092B-C50C-407E-A947-70E740481C1C}">
                              <a14:useLocalDpi xmlns:a14="http://schemas.microsoft.com/office/drawing/2010/main" val="0"/>
                            </a:ext>
                          </a:extLst>
                        </a:blip>
                        <a:stretch>
                          <a:fillRect/>
                        </a:stretch>
                      </p:blipFill>
                      <p:spPr>
                        <a:xfrm>
                          <a:off x="2177" y="0"/>
                          <a:ext cx="3039" cy="566"/>
                        </a:xfrm>
                        <a:prstGeom prst="rect">
                          <a:avLst/>
                        </a:prstGeom>
                        <a:noFill/>
                        <a:ln>
                          <a:noFill/>
                        </a:ln>
                      </p:spPr>
                    </p:pic>
                  </p:oleObj>
                </mc:Fallback>
              </mc:AlternateContent>
            </a:graphicData>
          </a:graphic>
        </p:graphicFrame>
      </p:grpSp>
      <p:sp>
        <p:nvSpPr>
          <p:cNvPr id="43021" name="矩形 74764"/>
          <p:cNvSpPr>
            <a:spLocks noChangeArrowheads="1"/>
          </p:cNvSpPr>
          <p:nvPr/>
        </p:nvSpPr>
        <p:spPr bwMode="auto">
          <a:xfrm>
            <a:off x="1151467" y="2508391"/>
            <a:ext cx="6841067"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endParaRPr lang="zh-CN" altLang="en-US" sz="1345"/>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nodeType="clickEffect">
                                  <p:stCondLst>
                                    <p:cond delay="0"/>
                                  </p:stCondLst>
                                  <p:childTnLst>
                                    <p:set>
                                      <p:cBhvr>
                                        <p:cTn id="6" dur="1" fill="hold">
                                          <p:stCondLst>
                                            <p:cond delay="499"/>
                                          </p:stCondLst>
                                        </p:cTn>
                                        <p:tgtEl>
                                          <p:spTgt spid="430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0" fill="hold" nodeType="clickEffect">
                                  <p:stCondLst>
                                    <p:cond delay="0"/>
                                  </p:stCondLst>
                                  <p:childTnLst>
                                    <p:set>
                                      <p:cBhvr>
                                        <p:cTn id="10" dur="1" fill="hold">
                                          <p:stCondLst>
                                            <p:cond delay="499"/>
                                          </p:stCondLst>
                                        </p:cTn>
                                        <p:tgtEl>
                                          <p:spTgt spid="430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矩形 1649678"/>
          <p:cNvSpPr/>
          <p:nvPr/>
        </p:nvSpPr>
        <p:spPr>
          <a:xfrm>
            <a:off x="404667" y="484920"/>
            <a:ext cx="7917552" cy="461665"/>
          </a:xfrm>
          <a:prstGeom prst="rect">
            <a:avLst/>
          </a:prstGeom>
          <a:noFill/>
          <a:ln w="9525">
            <a:noFill/>
          </a:ln>
        </p:spPr>
        <p:txBody>
          <a:bodyPr wrap="none" anchor="t">
            <a:spAutoFit/>
          </a:bodyPr>
          <a:lstStyle/>
          <a:p>
            <a:pPr>
              <a:lnSpc>
                <a:spcPct val="100000"/>
              </a:lnSpc>
              <a:spcBef>
                <a:spcPct val="0"/>
              </a:spcBef>
            </a:pPr>
            <a:r>
              <a:rPr lang="zh-CN" altLang="en-US" sz="2400" b="1">
                <a:latin typeface="Times New Roman" panose="02020603050405020304" pitchFamily="18" charset="0"/>
                <a:ea typeface="华文中宋" pitchFamily="2" charset="-122"/>
              </a:rPr>
              <a:t>题型三：</a:t>
            </a:r>
            <a:r>
              <a:rPr lang="en-US" altLang="zh-CN" sz="2400" b="1">
                <a:latin typeface="Times New Roman" panose="02020603050405020304" pitchFamily="18" charset="0"/>
                <a:ea typeface="华文中宋" pitchFamily="2" charset="-122"/>
              </a:rPr>
              <a:t>|</a:t>
            </a:r>
            <a:r>
              <a:rPr lang="en-US" altLang="zh-CN" sz="2400" b="1" i="1">
                <a:latin typeface="Times New Roman" panose="02020603050405020304" pitchFamily="18" charset="0"/>
                <a:ea typeface="华文中宋" pitchFamily="2" charset="-122"/>
              </a:rPr>
              <a:t>x</a:t>
            </a:r>
            <a:r>
              <a:rPr lang="en-US" altLang="zh-CN" sz="2400" b="1">
                <a:latin typeface="Times New Roman" panose="02020603050405020304" pitchFamily="18" charset="0"/>
                <a:ea typeface="华文中宋" pitchFamily="2" charset="-122"/>
              </a:rPr>
              <a:t>-</a:t>
            </a:r>
            <a:r>
              <a:rPr lang="en-US" altLang="zh-CN" sz="2400" b="1" i="1">
                <a:latin typeface="Times New Roman" panose="02020603050405020304" pitchFamily="18" charset="0"/>
                <a:ea typeface="华文中宋" pitchFamily="2" charset="-122"/>
              </a:rPr>
              <a:t>a</a:t>
            </a:r>
            <a:r>
              <a:rPr lang="en-US" altLang="zh-CN" sz="2400" b="1">
                <a:latin typeface="Times New Roman" panose="02020603050405020304" pitchFamily="18" charset="0"/>
                <a:ea typeface="华文中宋" pitchFamily="2" charset="-122"/>
              </a:rPr>
              <a:t>|+ |</a:t>
            </a:r>
            <a:r>
              <a:rPr lang="en-US" altLang="zh-CN" sz="2400" b="1" i="1">
                <a:latin typeface="Times New Roman" panose="02020603050405020304" pitchFamily="18" charset="0"/>
                <a:ea typeface="华文中宋" pitchFamily="2" charset="-122"/>
              </a:rPr>
              <a:t>x</a:t>
            </a:r>
            <a:r>
              <a:rPr lang="en-US" altLang="zh-CN" sz="2400" b="1">
                <a:latin typeface="Times New Roman" panose="02020603050405020304" pitchFamily="18" charset="0"/>
                <a:ea typeface="华文中宋" pitchFamily="2" charset="-122"/>
              </a:rPr>
              <a:t>-</a:t>
            </a:r>
            <a:r>
              <a:rPr lang="en-US" altLang="zh-CN" sz="2400" b="1" i="1">
                <a:latin typeface="Times New Roman" panose="02020603050405020304" pitchFamily="18" charset="0"/>
                <a:ea typeface="华文中宋" pitchFamily="2" charset="-122"/>
              </a:rPr>
              <a:t>b</a:t>
            </a:r>
            <a:r>
              <a:rPr lang="en-US" altLang="zh-CN" sz="2400" b="1">
                <a:latin typeface="Times New Roman" panose="02020603050405020304" pitchFamily="18" charset="0"/>
                <a:ea typeface="华文中宋" pitchFamily="2" charset="-122"/>
              </a:rPr>
              <a:t>|≥</a:t>
            </a:r>
            <a:r>
              <a:rPr lang="en-US" altLang="zh-CN" sz="2400" b="1" i="1">
                <a:latin typeface="Times New Roman" panose="02020603050405020304" pitchFamily="18" charset="0"/>
                <a:ea typeface="华文中宋" pitchFamily="2" charset="-122"/>
              </a:rPr>
              <a:t>c</a:t>
            </a:r>
            <a:r>
              <a:rPr lang="zh-CN" altLang="en-US" sz="2400" b="1">
                <a:solidFill>
                  <a:srgbClr val="CC0000"/>
                </a:solidFill>
                <a:latin typeface="Times New Roman" panose="02020603050405020304" pitchFamily="18" charset="0"/>
                <a:ea typeface="华文中宋" pitchFamily="2" charset="-122"/>
              </a:rPr>
              <a:t>和</a:t>
            </a:r>
            <a:r>
              <a:rPr lang="en-US" altLang="zh-CN" sz="2400" b="1">
                <a:latin typeface="Times New Roman" panose="02020603050405020304" pitchFamily="18" charset="0"/>
                <a:ea typeface="华文中宋" pitchFamily="2" charset="-122"/>
              </a:rPr>
              <a:t>|</a:t>
            </a:r>
            <a:r>
              <a:rPr lang="en-US" altLang="zh-CN" sz="2400" b="1" i="1">
                <a:latin typeface="Times New Roman" panose="02020603050405020304" pitchFamily="18" charset="0"/>
                <a:ea typeface="华文中宋" pitchFamily="2" charset="-122"/>
              </a:rPr>
              <a:t>x</a:t>
            </a:r>
            <a:r>
              <a:rPr lang="en-US" altLang="zh-CN" sz="2400" b="1">
                <a:latin typeface="Times New Roman" panose="02020603050405020304" pitchFamily="18" charset="0"/>
                <a:ea typeface="华文中宋" pitchFamily="2" charset="-122"/>
              </a:rPr>
              <a:t>-</a:t>
            </a:r>
            <a:r>
              <a:rPr lang="en-US" altLang="zh-CN" sz="2400" b="1" i="1">
                <a:latin typeface="Times New Roman" panose="02020603050405020304" pitchFamily="18" charset="0"/>
                <a:ea typeface="华文中宋" pitchFamily="2" charset="-122"/>
              </a:rPr>
              <a:t>a</a:t>
            </a:r>
            <a:r>
              <a:rPr lang="en-US" altLang="zh-CN" sz="2400" b="1">
                <a:latin typeface="Times New Roman" panose="02020603050405020304" pitchFamily="18" charset="0"/>
                <a:ea typeface="华文中宋" pitchFamily="2" charset="-122"/>
              </a:rPr>
              <a:t>|+ |</a:t>
            </a:r>
            <a:r>
              <a:rPr lang="en-US" altLang="zh-CN" sz="2400" b="1" i="1">
                <a:latin typeface="Times New Roman" panose="02020603050405020304" pitchFamily="18" charset="0"/>
                <a:ea typeface="华文中宋" pitchFamily="2" charset="-122"/>
              </a:rPr>
              <a:t>x</a:t>
            </a:r>
            <a:r>
              <a:rPr lang="en-US" altLang="zh-CN" sz="2400" b="1">
                <a:latin typeface="Times New Roman" panose="02020603050405020304" pitchFamily="18" charset="0"/>
                <a:ea typeface="华文中宋" pitchFamily="2" charset="-122"/>
              </a:rPr>
              <a:t>-</a:t>
            </a:r>
            <a:r>
              <a:rPr lang="en-US" altLang="zh-CN" sz="2400" b="1" i="1">
                <a:latin typeface="Times New Roman" panose="02020603050405020304" pitchFamily="18" charset="0"/>
                <a:ea typeface="华文中宋" pitchFamily="2" charset="-122"/>
              </a:rPr>
              <a:t>b</a:t>
            </a:r>
            <a:r>
              <a:rPr lang="en-US" altLang="zh-CN" sz="2400" b="1">
                <a:latin typeface="Times New Roman" panose="02020603050405020304" pitchFamily="18" charset="0"/>
                <a:ea typeface="华文中宋" pitchFamily="2" charset="-122"/>
              </a:rPr>
              <a:t>|</a:t>
            </a:r>
            <a:r>
              <a:rPr lang="en-US" altLang="en-US" sz="2400" b="1">
                <a:latin typeface="Times New Roman" panose="02020603050405020304" pitchFamily="18" charset="0"/>
                <a:ea typeface="华文中宋" pitchFamily="2" charset="-122"/>
              </a:rPr>
              <a:t>≤</a:t>
            </a:r>
            <a:r>
              <a:rPr lang="en-US" altLang="zh-CN" sz="2400" b="1" i="1">
                <a:latin typeface="Times New Roman" panose="02020603050405020304" pitchFamily="18" charset="0"/>
                <a:ea typeface="华文中宋" pitchFamily="2" charset="-122"/>
              </a:rPr>
              <a:t>c</a:t>
            </a:r>
            <a:r>
              <a:rPr lang="en-US" altLang="zh-CN" sz="2400" b="1">
                <a:latin typeface="Times New Roman" panose="02020603050405020304" pitchFamily="18" charset="0"/>
                <a:ea typeface="华文中宋" pitchFamily="2" charset="-122"/>
              </a:rPr>
              <a:t>(</a:t>
            </a:r>
            <a:r>
              <a:rPr lang="en-US" altLang="zh-CN" sz="2400" b="1" i="1">
                <a:latin typeface="Times New Roman" panose="02020603050405020304" pitchFamily="18" charset="0"/>
                <a:ea typeface="华文中宋" pitchFamily="2" charset="-122"/>
              </a:rPr>
              <a:t>c</a:t>
            </a:r>
            <a:r>
              <a:rPr lang="en-US" altLang="zh-CN" sz="2400" b="1">
                <a:latin typeface="Times New Roman" panose="02020603050405020304" pitchFamily="18" charset="0"/>
                <a:ea typeface="华文中宋" pitchFamily="2" charset="-122"/>
              </a:rPr>
              <a:t>&gt;0)</a:t>
            </a:r>
            <a:r>
              <a:rPr lang="en-US" altLang="zh-CN" sz="2400" b="1">
                <a:solidFill>
                  <a:srgbClr val="CC0000"/>
                </a:solidFill>
                <a:latin typeface="Times New Roman" panose="02020603050405020304" pitchFamily="18" charset="0"/>
                <a:ea typeface="华文中宋" pitchFamily="2" charset="-122"/>
              </a:rPr>
              <a:t> </a:t>
            </a:r>
            <a:r>
              <a:rPr lang="zh-CN" altLang="en-US" sz="2400" b="1">
                <a:solidFill>
                  <a:srgbClr val="CC0000"/>
                </a:solidFill>
                <a:latin typeface="Times New Roman" panose="02020603050405020304" pitchFamily="18" charset="0"/>
                <a:ea typeface="华文中宋" pitchFamily="2" charset="-122"/>
              </a:rPr>
              <a:t>型不等式的解法</a:t>
            </a:r>
            <a:endParaRPr lang="zh-CN" altLang="en-US" sz="2400" b="1">
              <a:solidFill>
                <a:srgbClr val="CC0000"/>
              </a:solidFill>
              <a:latin typeface="Times New Roman" panose="02020603050405020304" pitchFamily="18" charset="0"/>
              <a:ea typeface="华文中宋" pitchFamily="2" charset="-122"/>
            </a:endParaRPr>
          </a:p>
        </p:txBody>
      </p:sp>
      <p:sp>
        <p:nvSpPr>
          <p:cNvPr id="24579" name="文本框 1649680"/>
          <p:cNvSpPr txBox="1"/>
          <p:nvPr/>
        </p:nvSpPr>
        <p:spPr>
          <a:xfrm>
            <a:off x="1150754" y="1026160"/>
            <a:ext cx="4104640" cy="299634"/>
          </a:xfrm>
          <a:prstGeom prst="rect">
            <a:avLst/>
          </a:prstGeom>
          <a:noFill/>
          <a:ln w="9525">
            <a:noFill/>
          </a:ln>
        </p:spPr>
        <p:txBody>
          <a:bodyPr anchor="t">
            <a:spAutoFit/>
          </a:bodyPr>
          <a:lstStyle/>
          <a:p>
            <a:pPr>
              <a:lnSpc>
                <a:spcPct val="100000"/>
              </a:lnSpc>
            </a:pPr>
            <a:r>
              <a:rPr lang="en-US" altLang="zh-CN" sz="1345" b="1">
                <a:latin typeface="Times New Roman" panose="02020603050405020304" pitchFamily="18" charset="0"/>
                <a:ea typeface="黑体" panose="02010609060101010101" charset="-122"/>
              </a:rPr>
              <a:t>【</a:t>
            </a:r>
            <a:r>
              <a:rPr lang="zh-CN" altLang="en-US" sz="1345" b="1">
                <a:latin typeface="Times New Roman" panose="02020603050405020304" pitchFamily="18" charset="0"/>
                <a:ea typeface="黑体" panose="02010609060101010101" charset="-122"/>
              </a:rPr>
              <a:t>例</a:t>
            </a:r>
            <a:r>
              <a:rPr lang="en-US" altLang="zh-CN" sz="1345" b="1">
                <a:latin typeface="Times New Roman" panose="02020603050405020304" pitchFamily="18" charset="0"/>
                <a:ea typeface="黑体" panose="02010609060101010101" charset="-122"/>
              </a:rPr>
              <a:t>】</a:t>
            </a:r>
            <a:r>
              <a:rPr lang="zh-CN" altLang="en-US" sz="1345" b="1">
                <a:latin typeface="Times New Roman" panose="02020603050405020304" pitchFamily="18" charset="0"/>
                <a:ea typeface="黑体" panose="02010609060101010101" charset="-122"/>
              </a:rPr>
              <a:t>试解不等式</a:t>
            </a:r>
            <a:r>
              <a:rPr lang="en-US" altLang="zh-CN" sz="1345" b="1">
                <a:latin typeface="Times New Roman" panose="02020603050405020304" pitchFamily="18" charset="0"/>
                <a:ea typeface="黑体" panose="02010609060101010101" charset="-122"/>
              </a:rPr>
              <a:t>|</a:t>
            </a:r>
            <a:r>
              <a:rPr lang="en-US" altLang="zh-CN" sz="1345" b="1" i="1">
                <a:latin typeface="Times New Roman" panose="02020603050405020304" pitchFamily="18" charset="0"/>
                <a:ea typeface="黑体" panose="02010609060101010101" charset="-122"/>
              </a:rPr>
              <a:t>x</a:t>
            </a:r>
            <a:r>
              <a:rPr lang="en-US" altLang="zh-CN" sz="1345" b="1">
                <a:latin typeface="Times New Roman" panose="02020603050405020304" pitchFamily="18" charset="0"/>
                <a:ea typeface="黑体" panose="02010609060101010101" charset="-122"/>
              </a:rPr>
              <a:t>-1|+|</a:t>
            </a:r>
            <a:r>
              <a:rPr lang="en-US" altLang="zh-CN" sz="1345" b="1" i="1">
                <a:latin typeface="Times New Roman" panose="02020603050405020304" pitchFamily="18" charset="0"/>
                <a:ea typeface="黑体" panose="02010609060101010101" charset="-122"/>
              </a:rPr>
              <a:t>x</a:t>
            </a:r>
            <a:r>
              <a:rPr lang="en-US" altLang="zh-CN" sz="1345" b="1">
                <a:latin typeface="Times New Roman" panose="02020603050405020304" pitchFamily="18" charset="0"/>
                <a:ea typeface="黑体" panose="02010609060101010101" charset="-122"/>
              </a:rPr>
              <a:t>+2|≥5</a:t>
            </a:r>
            <a:endParaRPr lang="en-US" altLang="zh-CN" sz="1345" b="1">
              <a:latin typeface="Times New Roman" panose="02020603050405020304" pitchFamily="18" charset="0"/>
              <a:ea typeface="黑体" panose="02010609060101010101" charset="-122"/>
            </a:endParaRPr>
          </a:p>
        </p:txBody>
      </p:sp>
      <p:sp>
        <p:nvSpPr>
          <p:cNvPr id="1649682" name="文本框 1649681"/>
          <p:cNvSpPr txBox="1"/>
          <p:nvPr/>
        </p:nvSpPr>
        <p:spPr>
          <a:xfrm>
            <a:off x="1151942" y="1606938"/>
            <a:ext cx="6725861" cy="299634"/>
          </a:xfrm>
          <a:prstGeom prst="rect">
            <a:avLst/>
          </a:prstGeom>
          <a:noFill/>
          <a:ln w="9525">
            <a:noFill/>
          </a:ln>
        </p:spPr>
        <p:txBody>
          <a:bodyPr anchor="t">
            <a:spAutoFit/>
          </a:bodyPr>
          <a:lstStyle/>
          <a:p>
            <a:pPr>
              <a:lnSpc>
                <a:spcPct val="100000"/>
              </a:lnSpc>
            </a:pPr>
            <a:r>
              <a:rPr lang="zh-CN" altLang="en-US" sz="1345" b="1">
                <a:solidFill>
                  <a:srgbClr val="FF0000"/>
                </a:solidFill>
                <a:latin typeface="Times New Roman" panose="02020603050405020304" pitchFamily="18" charset="0"/>
                <a:ea typeface="宋体" panose="02010600030101010101" pitchFamily="2" charset="-122"/>
              </a:rPr>
              <a:t>方法一：</a:t>
            </a:r>
            <a:r>
              <a:rPr lang="zh-CN" altLang="en-US" sz="1345" b="1">
                <a:latin typeface="Times New Roman" panose="02020603050405020304" pitchFamily="18" charset="0"/>
                <a:ea typeface="宋体" panose="02010600030101010101" pitchFamily="2" charset="-122"/>
              </a:rPr>
              <a:t>利用绝对值的几何意义</a:t>
            </a:r>
            <a:r>
              <a:rPr lang="en-US" altLang="zh-CN" sz="1345" b="1">
                <a:latin typeface="Times New Roman" panose="02020603050405020304" pitchFamily="18" charset="0"/>
                <a:ea typeface="宋体" panose="02010600030101010101" pitchFamily="2" charset="-122"/>
              </a:rPr>
              <a:t>,</a:t>
            </a:r>
            <a:r>
              <a:rPr lang="zh-CN" altLang="en-US" sz="1345" b="1">
                <a:latin typeface="Times New Roman" panose="02020603050405020304" pitchFamily="18" charset="0"/>
                <a:ea typeface="宋体" panose="02010600030101010101" pitchFamily="2" charset="-122"/>
              </a:rPr>
              <a:t>体现了数形结合的思想</a:t>
            </a:r>
            <a:r>
              <a:rPr lang="en-US" altLang="zh-CN" sz="1345" b="1">
                <a:latin typeface="Times New Roman" panose="02020603050405020304" pitchFamily="18" charset="0"/>
                <a:ea typeface="宋体" panose="02010600030101010101" pitchFamily="2" charset="-122"/>
              </a:rPr>
              <a:t>.</a:t>
            </a:r>
            <a:endParaRPr lang="en-US" altLang="zh-CN" sz="1345" b="1">
              <a:latin typeface="Times New Roman" panose="02020603050405020304" pitchFamily="18" charset="0"/>
              <a:ea typeface="宋体" panose="02010600030101010101" pitchFamily="2" charset="-122"/>
            </a:endParaRPr>
          </a:p>
        </p:txBody>
      </p:sp>
      <p:grpSp>
        <p:nvGrpSpPr>
          <p:cNvPr id="1649684" name="组合 1649683"/>
          <p:cNvGrpSpPr/>
          <p:nvPr/>
        </p:nvGrpSpPr>
        <p:grpSpPr>
          <a:xfrm>
            <a:off x="1551005" y="3272074"/>
            <a:ext cx="5387340" cy="515456"/>
            <a:chOff x="385" y="1434"/>
            <a:chExt cx="4536" cy="434"/>
          </a:xfrm>
        </p:grpSpPr>
        <p:sp>
          <p:nvSpPr>
            <p:cNvPr id="24582" name="文本框 1649684"/>
            <p:cNvSpPr txBox="1"/>
            <p:nvPr/>
          </p:nvSpPr>
          <p:spPr>
            <a:xfrm>
              <a:off x="385" y="1434"/>
              <a:ext cx="4536" cy="252"/>
            </a:xfrm>
            <a:prstGeom prst="rect">
              <a:avLst/>
            </a:prstGeom>
            <a:noFill/>
            <a:ln w="9525">
              <a:noFill/>
            </a:ln>
          </p:spPr>
          <p:txBody>
            <a:bodyPr anchor="t">
              <a:spAutoFit/>
            </a:bodyPr>
            <a:lstStyle/>
            <a:p>
              <a:pPr>
                <a:lnSpc>
                  <a:spcPct val="100000"/>
                </a:lnSpc>
              </a:pPr>
              <a:endParaRPr lang="zh-CN" altLang="en-US" sz="1345" b="1">
                <a:latin typeface="Times New Roman" panose="02020603050405020304" pitchFamily="18" charset="0"/>
                <a:ea typeface="宋体" panose="02010600030101010101" pitchFamily="2" charset="-122"/>
              </a:endParaRPr>
            </a:p>
          </p:txBody>
        </p:sp>
        <p:sp>
          <p:nvSpPr>
            <p:cNvPr id="24583" name="直接连接符 1649685"/>
            <p:cNvSpPr/>
            <p:nvPr/>
          </p:nvSpPr>
          <p:spPr>
            <a:xfrm>
              <a:off x="703" y="1525"/>
              <a:ext cx="3810" cy="0"/>
            </a:xfrm>
            <a:prstGeom prst="line">
              <a:avLst/>
            </a:prstGeom>
            <a:ln w="38100" cap="flat" cmpd="sng">
              <a:solidFill>
                <a:schemeClr val="tx1"/>
              </a:solidFill>
              <a:prstDash val="solid"/>
              <a:round/>
              <a:headEnd type="none" w="med" len="med"/>
              <a:tailEnd type="arrow" w="med" len="med"/>
            </a:ln>
          </p:spPr>
          <p:txBody>
            <a:bodyPr/>
            <a:lstStyle/>
            <a:p/>
          </p:txBody>
        </p:sp>
        <p:sp>
          <p:nvSpPr>
            <p:cNvPr id="24584" name="直接连接符 1649686"/>
            <p:cNvSpPr/>
            <p:nvPr/>
          </p:nvSpPr>
          <p:spPr>
            <a:xfrm flipH="1">
              <a:off x="1701" y="1479"/>
              <a:ext cx="0" cy="91"/>
            </a:xfrm>
            <a:prstGeom prst="line">
              <a:avLst/>
            </a:prstGeom>
            <a:ln w="28575" cap="flat" cmpd="sng">
              <a:solidFill>
                <a:schemeClr val="tx1"/>
              </a:solidFill>
              <a:prstDash val="solid"/>
              <a:round/>
              <a:headEnd type="none" w="med" len="med"/>
              <a:tailEnd type="none" w="med" len="med"/>
            </a:ln>
          </p:spPr>
          <p:txBody>
            <a:bodyPr/>
            <a:lstStyle/>
            <a:p/>
          </p:txBody>
        </p:sp>
        <p:sp>
          <p:nvSpPr>
            <p:cNvPr id="24585" name="直接连接符 1649687"/>
            <p:cNvSpPr/>
            <p:nvPr/>
          </p:nvSpPr>
          <p:spPr>
            <a:xfrm flipH="1">
              <a:off x="3742" y="1479"/>
              <a:ext cx="0" cy="91"/>
            </a:xfrm>
            <a:prstGeom prst="line">
              <a:avLst/>
            </a:prstGeom>
            <a:ln w="28575" cap="flat" cmpd="sng">
              <a:solidFill>
                <a:schemeClr val="tx1"/>
              </a:solidFill>
              <a:prstDash val="solid"/>
              <a:round/>
              <a:headEnd type="none" w="med" len="med"/>
              <a:tailEnd type="none" w="med" len="med"/>
            </a:ln>
          </p:spPr>
          <p:txBody>
            <a:bodyPr/>
            <a:lstStyle/>
            <a:p/>
          </p:txBody>
        </p:sp>
        <p:sp>
          <p:nvSpPr>
            <p:cNvPr id="24586" name="直接连接符 1649688"/>
            <p:cNvSpPr/>
            <p:nvPr/>
          </p:nvSpPr>
          <p:spPr>
            <a:xfrm flipH="1">
              <a:off x="1292" y="1479"/>
              <a:ext cx="0" cy="91"/>
            </a:xfrm>
            <a:prstGeom prst="line">
              <a:avLst/>
            </a:prstGeom>
            <a:ln w="28575" cap="flat" cmpd="sng">
              <a:solidFill>
                <a:schemeClr val="tx1"/>
              </a:solidFill>
              <a:prstDash val="solid"/>
              <a:round/>
              <a:headEnd type="none" w="med" len="med"/>
              <a:tailEnd type="none" w="med" len="med"/>
            </a:ln>
          </p:spPr>
          <p:txBody>
            <a:bodyPr/>
            <a:lstStyle/>
            <a:p/>
          </p:txBody>
        </p:sp>
        <p:sp>
          <p:nvSpPr>
            <p:cNvPr id="24587" name="直接连接符 1649689"/>
            <p:cNvSpPr/>
            <p:nvPr/>
          </p:nvSpPr>
          <p:spPr>
            <a:xfrm flipH="1">
              <a:off x="3334" y="1479"/>
              <a:ext cx="0" cy="91"/>
            </a:xfrm>
            <a:prstGeom prst="line">
              <a:avLst/>
            </a:prstGeom>
            <a:ln w="28575" cap="flat" cmpd="sng">
              <a:solidFill>
                <a:schemeClr val="tx1"/>
              </a:solidFill>
              <a:prstDash val="solid"/>
              <a:round/>
              <a:headEnd type="none" w="med" len="med"/>
              <a:tailEnd type="none" w="med" len="med"/>
            </a:ln>
          </p:spPr>
          <p:txBody>
            <a:bodyPr/>
            <a:lstStyle/>
            <a:p/>
          </p:txBody>
        </p:sp>
        <p:sp>
          <p:nvSpPr>
            <p:cNvPr id="24588" name="文本框 1649690"/>
            <p:cNvSpPr txBox="1"/>
            <p:nvPr/>
          </p:nvSpPr>
          <p:spPr>
            <a:xfrm>
              <a:off x="1519" y="1616"/>
              <a:ext cx="589" cy="252"/>
            </a:xfrm>
            <a:prstGeom prst="rect">
              <a:avLst/>
            </a:prstGeom>
            <a:noFill/>
            <a:ln w="9525">
              <a:noFill/>
            </a:ln>
          </p:spPr>
          <p:txBody>
            <a:bodyPr anchor="t">
              <a:spAutoFit/>
            </a:bodyPr>
            <a:lstStyle/>
            <a:p>
              <a:pPr>
                <a:lnSpc>
                  <a:spcPct val="100000"/>
                </a:lnSpc>
              </a:pPr>
              <a:r>
                <a:rPr lang="en-US" altLang="zh-CN" sz="1345" b="1">
                  <a:latin typeface="Times New Roman" panose="02020603050405020304" pitchFamily="18" charset="0"/>
                  <a:ea typeface="宋体" panose="02010600030101010101" pitchFamily="2" charset="-122"/>
                </a:rPr>
                <a:t>-2</a:t>
              </a:r>
              <a:endParaRPr lang="en-US" altLang="zh-CN" sz="1345" b="1">
                <a:latin typeface="Times New Roman" panose="02020603050405020304" pitchFamily="18" charset="0"/>
                <a:ea typeface="宋体" panose="02010600030101010101" pitchFamily="2" charset="-122"/>
              </a:endParaRPr>
            </a:p>
          </p:txBody>
        </p:sp>
        <p:sp>
          <p:nvSpPr>
            <p:cNvPr id="24589" name="文本框 1649691"/>
            <p:cNvSpPr txBox="1"/>
            <p:nvPr/>
          </p:nvSpPr>
          <p:spPr>
            <a:xfrm>
              <a:off x="3243" y="1570"/>
              <a:ext cx="318" cy="252"/>
            </a:xfrm>
            <a:prstGeom prst="rect">
              <a:avLst/>
            </a:prstGeom>
            <a:noFill/>
            <a:ln w="9525">
              <a:noFill/>
            </a:ln>
          </p:spPr>
          <p:txBody>
            <a:bodyPr anchor="t">
              <a:spAutoFit/>
            </a:bodyPr>
            <a:lstStyle/>
            <a:p>
              <a:pPr>
                <a:lnSpc>
                  <a:spcPct val="100000"/>
                </a:lnSpc>
              </a:pPr>
              <a:r>
                <a:rPr lang="en-US" altLang="zh-CN" sz="1345" b="1">
                  <a:latin typeface="Times New Roman" panose="02020603050405020304" pitchFamily="18" charset="0"/>
                  <a:ea typeface="宋体" panose="02010600030101010101" pitchFamily="2" charset="-122"/>
                </a:rPr>
                <a:t>1</a:t>
              </a:r>
              <a:endParaRPr lang="en-US" altLang="zh-CN" sz="1345" b="1">
                <a:latin typeface="Times New Roman" panose="02020603050405020304" pitchFamily="18" charset="0"/>
                <a:ea typeface="宋体" panose="02010600030101010101" pitchFamily="2" charset="-122"/>
              </a:endParaRPr>
            </a:p>
          </p:txBody>
        </p:sp>
        <p:sp>
          <p:nvSpPr>
            <p:cNvPr id="24590" name="文本框 1649692"/>
            <p:cNvSpPr txBox="1"/>
            <p:nvPr/>
          </p:nvSpPr>
          <p:spPr>
            <a:xfrm>
              <a:off x="3606" y="1568"/>
              <a:ext cx="363" cy="252"/>
            </a:xfrm>
            <a:prstGeom prst="rect">
              <a:avLst/>
            </a:prstGeom>
            <a:noFill/>
            <a:ln w="9525">
              <a:noFill/>
            </a:ln>
          </p:spPr>
          <p:txBody>
            <a:bodyPr anchor="t">
              <a:spAutoFit/>
            </a:bodyPr>
            <a:lstStyle/>
            <a:p>
              <a:pPr>
                <a:lnSpc>
                  <a:spcPct val="100000"/>
                </a:lnSpc>
              </a:pPr>
              <a:r>
                <a:rPr lang="en-US" altLang="zh-CN" sz="1345" b="1">
                  <a:latin typeface="Times New Roman" panose="02020603050405020304" pitchFamily="18" charset="0"/>
                  <a:ea typeface="宋体" panose="02010600030101010101" pitchFamily="2" charset="-122"/>
                </a:rPr>
                <a:t>2</a:t>
              </a:r>
              <a:endParaRPr lang="en-US" altLang="zh-CN" sz="1345" b="1">
                <a:latin typeface="Times New Roman" panose="02020603050405020304" pitchFamily="18" charset="0"/>
                <a:ea typeface="宋体" panose="02010600030101010101" pitchFamily="2" charset="-122"/>
              </a:endParaRPr>
            </a:p>
          </p:txBody>
        </p:sp>
        <p:sp>
          <p:nvSpPr>
            <p:cNvPr id="24591" name="文本框 1649693"/>
            <p:cNvSpPr txBox="1"/>
            <p:nvPr/>
          </p:nvSpPr>
          <p:spPr>
            <a:xfrm>
              <a:off x="1066" y="1616"/>
              <a:ext cx="544" cy="252"/>
            </a:xfrm>
            <a:prstGeom prst="rect">
              <a:avLst/>
            </a:prstGeom>
            <a:noFill/>
            <a:ln w="9525">
              <a:noFill/>
            </a:ln>
          </p:spPr>
          <p:txBody>
            <a:bodyPr anchor="t">
              <a:spAutoFit/>
            </a:bodyPr>
            <a:lstStyle/>
            <a:p>
              <a:pPr>
                <a:lnSpc>
                  <a:spcPct val="100000"/>
                </a:lnSpc>
              </a:pPr>
              <a:r>
                <a:rPr lang="en-US" altLang="zh-CN" sz="1345" b="1">
                  <a:latin typeface="Times New Roman" panose="02020603050405020304" pitchFamily="18" charset="0"/>
                  <a:ea typeface="宋体" panose="02010600030101010101" pitchFamily="2" charset="-122"/>
                </a:rPr>
                <a:t>-3</a:t>
              </a:r>
              <a:endParaRPr lang="en-US" altLang="zh-CN" sz="1345" b="1">
                <a:latin typeface="Times New Roman" panose="02020603050405020304" pitchFamily="18" charset="0"/>
                <a:ea typeface="宋体" panose="02010600030101010101" pitchFamily="2" charset="-122"/>
              </a:endParaRPr>
            </a:p>
          </p:txBody>
        </p:sp>
      </p:grpSp>
      <p:sp>
        <p:nvSpPr>
          <p:cNvPr id="1649695" name="文本框 1649694"/>
          <p:cNvSpPr txBox="1"/>
          <p:nvPr/>
        </p:nvSpPr>
        <p:spPr>
          <a:xfrm>
            <a:off x="1436987" y="2212658"/>
            <a:ext cx="5548865" cy="299634"/>
          </a:xfrm>
          <a:prstGeom prst="rect">
            <a:avLst/>
          </a:prstGeom>
          <a:noFill/>
          <a:ln w="9525">
            <a:noFill/>
          </a:ln>
        </p:spPr>
        <p:txBody>
          <a:bodyPr anchor="t">
            <a:spAutoFit/>
          </a:bodyPr>
          <a:lstStyle/>
          <a:p>
            <a:pPr>
              <a:lnSpc>
                <a:spcPct val="100000"/>
              </a:lnSpc>
            </a:pPr>
            <a:r>
              <a:rPr lang="zh-CN" altLang="en-US" sz="1345" b="1">
                <a:latin typeface="Times New Roman" panose="02020603050405020304" pitchFamily="18" charset="0"/>
                <a:ea typeface="宋体" panose="02010600030101010101" pitchFamily="2" charset="-122"/>
              </a:rPr>
              <a:t>解</a:t>
            </a:r>
            <a:r>
              <a:rPr lang="en-US" altLang="zh-CN" sz="1345" b="1">
                <a:latin typeface="Times New Roman" panose="02020603050405020304" pitchFamily="18" charset="0"/>
                <a:ea typeface="宋体" panose="02010600030101010101" pitchFamily="2" charset="-122"/>
              </a:rPr>
              <a:t>:</a:t>
            </a:r>
            <a:r>
              <a:rPr lang="zh-CN" altLang="en-US" sz="1345" b="1">
                <a:latin typeface="Times New Roman" panose="02020603050405020304" pitchFamily="18" charset="0"/>
                <a:ea typeface="宋体" panose="02010600030101010101" pitchFamily="2" charset="-122"/>
              </a:rPr>
              <a:t>由绝对值的几何意义，得：</a:t>
            </a:r>
            <a:endParaRPr lang="zh-CN" altLang="en-US" sz="1345" b="1">
              <a:latin typeface="Times New Roman" panose="02020603050405020304" pitchFamily="18" charset="0"/>
              <a:ea typeface="宋体" panose="02010600030101010101" pitchFamily="2" charset="-122"/>
            </a:endParaRPr>
          </a:p>
        </p:txBody>
      </p:sp>
      <p:graphicFrame>
        <p:nvGraphicFramePr>
          <p:cNvPr id="1649698" name="对象 1649697"/>
          <p:cNvGraphicFramePr>
            <a:graphicFrameLocks noChangeAspect="1"/>
          </p:cNvGraphicFramePr>
          <p:nvPr/>
        </p:nvGraphicFramePr>
        <p:xfrm>
          <a:off x="1874055" y="4133144"/>
          <a:ext cx="4978776" cy="427567"/>
        </p:xfrm>
        <a:graphic>
          <a:graphicData uri="http://schemas.openxmlformats.org/presentationml/2006/ole">
            <mc:AlternateContent xmlns:mc="http://schemas.openxmlformats.org/markup-compatibility/2006">
              <mc:Choice xmlns:v="urn:schemas-microsoft-com:vml" Requires="v">
                <p:oleObj spid="_x0000_s1067" name="" r:id="rId1" imgW="6651625" imgH="571500" progId="Equation.DSMT4">
                  <p:embed/>
                </p:oleObj>
              </mc:Choice>
              <mc:Fallback>
                <p:oleObj name="" r:id="rId1" imgW="6651625" imgH="571500" progId="Equation.DSMT4">
                  <p:embed/>
                  <p:pic>
                    <p:nvPicPr>
                      <p:cNvPr id="0" name="OLE substitute image"/>
                      <p:cNvPicPr/>
                      <p:nvPr/>
                    </p:nvPicPr>
                    <p:blipFill>
                      <a:blip r:embed="rId2"/>
                      <a:stretch>
                        <a:fillRect/>
                      </a:stretch>
                    </p:blipFill>
                    <p:spPr>
                      <a:xfrm>
                        <a:off x="1874055" y="4133144"/>
                        <a:ext cx="4978776" cy="427567"/>
                      </a:xfrm>
                      <a:prstGeom prst="rect">
                        <a:avLst/>
                      </a:prstGeom>
                      <a:noFill/>
                      <a:ln w="38100">
                        <a:noFill/>
                        <a:miter/>
                      </a:ln>
                    </p:spPr>
                  </p:pic>
                </p:oleObj>
              </mc:Fallback>
            </mc:AlternateContent>
          </a:graphicData>
        </a:graphic>
      </p:graphicFrame>
      <p:grpSp>
        <p:nvGrpSpPr>
          <p:cNvPr id="1649708" name="组合 1649707"/>
          <p:cNvGrpSpPr/>
          <p:nvPr/>
        </p:nvGrpSpPr>
        <p:grpSpPr>
          <a:xfrm>
            <a:off x="3115186" y="2685357"/>
            <a:ext cx="1938302" cy="615221"/>
            <a:chOff x="1654" y="2261"/>
            <a:chExt cx="1632" cy="518"/>
          </a:xfrm>
        </p:grpSpPr>
        <p:sp>
          <p:nvSpPr>
            <p:cNvPr id="24595" name="左大括号 1649699"/>
            <p:cNvSpPr/>
            <p:nvPr/>
          </p:nvSpPr>
          <p:spPr>
            <a:xfrm rot="5400000">
              <a:off x="2350" y="1843"/>
              <a:ext cx="240" cy="1632"/>
            </a:xfrm>
            <a:prstGeom prst="leftBrace">
              <a:avLst>
                <a:gd name="adj1" fmla="val 56635"/>
                <a:gd name="adj2" fmla="val 50000"/>
              </a:avLst>
            </a:prstGeom>
            <a:noFill/>
            <a:ln w="25400" cap="flat" cmpd="sng">
              <a:solidFill>
                <a:srgbClr val="000000"/>
              </a:solidFill>
              <a:prstDash val="solid"/>
              <a:round/>
              <a:headEnd type="none" w="med" len="med"/>
              <a:tailEnd type="none" w="med" len="med"/>
            </a:ln>
          </p:spPr>
          <p:txBody>
            <a:bodyPr anchor="t"/>
            <a:lstStyle/>
            <a:p>
              <a:endParaRPr lang="zh-CN" altLang="en-US" sz="1345">
                <a:latin typeface="Times New Roman" panose="02020603050405020304" pitchFamily="18" charset="0"/>
                <a:ea typeface="黑体" panose="02010609060101010101" charset="-122"/>
              </a:endParaRPr>
            </a:p>
          </p:txBody>
        </p:sp>
        <p:sp>
          <p:nvSpPr>
            <p:cNvPr id="24596" name="文本框 1649700"/>
            <p:cNvSpPr txBox="1"/>
            <p:nvPr/>
          </p:nvSpPr>
          <p:spPr>
            <a:xfrm>
              <a:off x="2185" y="2261"/>
              <a:ext cx="666" cy="252"/>
            </a:xfrm>
            <a:prstGeom prst="rect">
              <a:avLst/>
            </a:prstGeom>
            <a:noFill/>
            <a:ln w="9525">
              <a:noFill/>
            </a:ln>
          </p:spPr>
          <p:txBody>
            <a:bodyPr wrap="none" anchor="t">
              <a:spAutoFit/>
            </a:bodyPr>
            <a:lstStyle/>
            <a:p>
              <a:r>
                <a:rPr lang="en-US" altLang="zh-CN" sz="1345" b="1">
                  <a:latin typeface="Times New Roman" panose="02020603050405020304" pitchFamily="18" charset="0"/>
                  <a:ea typeface="黑体" panose="02010609060101010101" charset="-122"/>
                </a:rPr>
                <a:t>3</a:t>
              </a:r>
              <a:r>
                <a:rPr lang="zh-CN" altLang="en-US" sz="1345" b="1">
                  <a:latin typeface="Times New Roman" panose="02020603050405020304" pitchFamily="18" charset="0"/>
                  <a:ea typeface="黑体" panose="02010609060101010101" charset="-122"/>
                </a:rPr>
                <a:t>个单位</a:t>
              </a:r>
              <a:endParaRPr lang="zh-CN" altLang="en-US" sz="1345" b="1">
                <a:latin typeface="Times New Roman" panose="02020603050405020304" pitchFamily="18" charset="0"/>
                <a:ea typeface="黑体" panose="02010609060101010101" charset="-122"/>
              </a:endParaRPr>
            </a:p>
          </p:txBody>
        </p:sp>
      </p:grpSp>
      <p:grpSp>
        <p:nvGrpSpPr>
          <p:cNvPr id="1649710" name="组合 1649709"/>
          <p:cNvGrpSpPr/>
          <p:nvPr/>
        </p:nvGrpSpPr>
        <p:grpSpPr>
          <a:xfrm>
            <a:off x="4914533" y="2679416"/>
            <a:ext cx="790999" cy="567714"/>
            <a:chOff x="3169" y="2256"/>
            <a:chExt cx="666" cy="478"/>
          </a:xfrm>
        </p:grpSpPr>
        <p:sp>
          <p:nvSpPr>
            <p:cNvPr id="24598" name="左大括号 1649703"/>
            <p:cNvSpPr/>
            <p:nvPr/>
          </p:nvSpPr>
          <p:spPr>
            <a:xfrm rot="5400000">
              <a:off x="3381" y="2444"/>
              <a:ext cx="197" cy="384"/>
            </a:xfrm>
            <a:prstGeom prst="leftBrace">
              <a:avLst>
                <a:gd name="adj1" fmla="val 16234"/>
                <a:gd name="adj2" fmla="val 50000"/>
              </a:avLst>
            </a:prstGeom>
            <a:noFill/>
            <a:ln w="25400" cap="flat" cmpd="sng">
              <a:solidFill>
                <a:srgbClr val="000000"/>
              </a:solidFill>
              <a:prstDash val="solid"/>
              <a:round/>
              <a:headEnd type="none" w="med" len="med"/>
              <a:tailEnd type="none" w="med" len="med"/>
            </a:ln>
          </p:spPr>
          <p:txBody>
            <a:bodyPr anchor="t"/>
            <a:lstStyle/>
            <a:p>
              <a:endParaRPr lang="zh-CN" altLang="en-US" sz="1345">
                <a:latin typeface="Times New Roman" panose="02020603050405020304" pitchFamily="18" charset="0"/>
                <a:ea typeface="黑体" panose="02010609060101010101" charset="-122"/>
              </a:endParaRPr>
            </a:p>
          </p:txBody>
        </p:sp>
        <p:sp>
          <p:nvSpPr>
            <p:cNvPr id="24599" name="文本框 1649704"/>
            <p:cNvSpPr txBox="1"/>
            <p:nvPr/>
          </p:nvSpPr>
          <p:spPr>
            <a:xfrm>
              <a:off x="3169" y="2256"/>
              <a:ext cx="666" cy="252"/>
            </a:xfrm>
            <a:prstGeom prst="rect">
              <a:avLst/>
            </a:prstGeom>
            <a:noFill/>
            <a:ln w="9525">
              <a:noFill/>
            </a:ln>
          </p:spPr>
          <p:txBody>
            <a:bodyPr wrap="none" anchor="t">
              <a:spAutoFit/>
            </a:bodyPr>
            <a:lstStyle/>
            <a:p>
              <a:r>
                <a:rPr lang="en-US" altLang="zh-CN" sz="1345" b="1">
                  <a:latin typeface="Times New Roman" panose="02020603050405020304" pitchFamily="18" charset="0"/>
                  <a:ea typeface="黑体" panose="02010609060101010101" charset="-122"/>
                </a:rPr>
                <a:t>1</a:t>
              </a:r>
              <a:r>
                <a:rPr lang="zh-CN" altLang="en-US" sz="1345" b="1">
                  <a:latin typeface="Times New Roman" panose="02020603050405020304" pitchFamily="18" charset="0"/>
                  <a:ea typeface="黑体" panose="02010609060101010101" charset="-122"/>
                </a:rPr>
                <a:t>个单位</a:t>
              </a:r>
              <a:endParaRPr lang="zh-CN" altLang="en-US" sz="1345" b="1">
                <a:latin typeface="Times New Roman" panose="02020603050405020304" pitchFamily="18" charset="0"/>
                <a:ea typeface="黑体" panose="02010609060101010101" charset="-122"/>
              </a:endParaRPr>
            </a:p>
          </p:txBody>
        </p:sp>
      </p:grpSp>
      <p:grpSp>
        <p:nvGrpSpPr>
          <p:cNvPr id="1649709" name="组合 1649708"/>
          <p:cNvGrpSpPr/>
          <p:nvPr/>
        </p:nvGrpSpPr>
        <p:grpSpPr>
          <a:xfrm>
            <a:off x="2578353" y="2679418"/>
            <a:ext cx="790998" cy="564151"/>
            <a:chOff x="1202" y="2256"/>
            <a:chExt cx="666" cy="475"/>
          </a:xfrm>
        </p:grpSpPr>
        <p:sp>
          <p:nvSpPr>
            <p:cNvPr id="24601" name="左大括号 1649705"/>
            <p:cNvSpPr/>
            <p:nvPr/>
          </p:nvSpPr>
          <p:spPr>
            <a:xfrm rot="5400000">
              <a:off x="1345" y="2443"/>
              <a:ext cx="192" cy="384"/>
            </a:xfrm>
            <a:prstGeom prst="leftBrace">
              <a:avLst>
                <a:gd name="adj1" fmla="val 16657"/>
                <a:gd name="adj2" fmla="val 50000"/>
              </a:avLst>
            </a:prstGeom>
            <a:noFill/>
            <a:ln w="25400" cap="flat" cmpd="sng">
              <a:solidFill>
                <a:srgbClr val="000000"/>
              </a:solidFill>
              <a:prstDash val="solid"/>
              <a:round/>
              <a:headEnd type="none" w="med" len="med"/>
              <a:tailEnd type="none" w="med" len="med"/>
            </a:ln>
          </p:spPr>
          <p:txBody>
            <a:bodyPr anchor="t"/>
            <a:lstStyle/>
            <a:p>
              <a:endParaRPr lang="zh-CN" altLang="en-US" sz="1345">
                <a:latin typeface="Times New Roman" panose="02020603050405020304" pitchFamily="18" charset="0"/>
                <a:ea typeface="黑体" panose="02010609060101010101" charset="-122"/>
              </a:endParaRPr>
            </a:p>
          </p:txBody>
        </p:sp>
        <p:sp>
          <p:nvSpPr>
            <p:cNvPr id="24602" name="文本框 1649706"/>
            <p:cNvSpPr txBox="1"/>
            <p:nvPr/>
          </p:nvSpPr>
          <p:spPr>
            <a:xfrm>
              <a:off x="1202" y="2256"/>
              <a:ext cx="666" cy="252"/>
            </a:xfrm>
            <a:prstGeom prst="rect">
              <a:avLst/>
            </a:prstGeom>
            <a:noFill/>
            <a:ln w="9525">
              <a:noFill/>
            </a:ln>
          </p:spPr>
          <p:txBody>
            <a:bodyPr wrap="none" anchor="t">
              <a:spAutoFit/>
            </a:bodyPr>
            <a:lstStyle/>
            <a:p>
              <a:r>
                <a:rPr lang="en-US" altLang="zh-CN" sz="1345" b="1">
                  <a:latin typeface="Times New Roman" panose="02020603050405020304" pitchFamily="18" charset="0"/>
                  <a:ea typeface="黑体" panose="02010609060101010101" charset="-122"/>
                </a:rPr>
                <a:t>1</a:t>
              </a:r>
              <a:r>
                <a:rPr lang="zh-CN" altLang="en-US" sz="1345" b="1">
                  <a:latin typeface="Times New Roman" panose="02020603050405020304" pitchFamily="18" charset="0"/>
                  <a:ea typeface="黑体" panose="02010609060101010101" charset="-122"/>
                </a:rPr>
                <a:t>个单位</a:t>
              </a:r>
              <a:endParaRPr lang="zh-CN" altLang="en-US" sz="1345" b="1">
                <a:latin typeface="Times New Roman" panose="02020603050405020304" pitchFamily="18" charset="0"/>
                <a:ea typeface="黑体" panose="02010609060101010101" charset="-122"/>
              </a:endParaRPr>
            </a:p>
          </p:txBody>
        </p:sp>
      </p:gr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49682"/>
                                        </p:tgtEl>
                                        <p:attrNameLst>
                                          <p:attrName>style.visibility</p:attrName>
                                        </p:attrNameLst>
                                      </p:cBhvr>
                                      <p:to>
                                        <p:strVal val="visible"/>
                                      </p:to>
                                    </p:set>
                                    <p:animEffect transition="in" filter="wipe(left)">
                                      <p:cBhvr>
                                        <p:cTn id="7" dur="500"/>
                                        <p:tgtEl>
                                          <p:spTgt spid="16496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49695"/>
                                        </p:tgtEl>
                                        <p:attrNameLst>
                                          <p:attrName>style.visibility</p:attrName>
                                        </p:attrNameLst>
                                      </p:cBhvr>
                                      <p:to>
                                        <p:strVal val="visible"/>
                                      </p:to>
                                    </p:set>
                                    <p:animEffect transition="in" filter="wipe(left)">
                                      <p:cBhvr>
                                        <p:cTn id="12" dur="500"/>
                                        <p:tgtEl>
                                          <p:spTgt spid="164969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49684"/>
                                        </p:tgtEl>
                                        <p:attrNameLst>
                                          <p:attrName>style.visibility</p:attrName>
                                        </p:attrNameLst>
                                      </p:cBhvr>
                                      <p:to>
                                        <p:strVal val="visible"/>
                                      </p:to>
                                    </p:set>
                                    <p:animEffect transition="in" filter="wipe(left)">
                                      <p:cBhvr>
                                        <p:cTn id="17" dur="500"/>
                                        <p:tgtEl>
                                          <p:spTgt spid="164968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649708"/>
                                        </p:tgtEl>
                                        <p:attrNameLst>
                                          <p:attrName>style.visibility</p:attrName>
                                        </p:attrNameLst>
                                      </p:cBhvr>
                                      <p:to>
                                        <p:strVal val="visible"/>
                                      </p:to>
                                    </p:set>
                                    <p:animEffect transition="in" filter="slide(fromBottom)">
                                      <p:cBhvr>
                                        <p:cTn id="22" dur="500"/>
                                        <p:tgtEl>
                                          <p:spTgt spid="164970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649709"/>
                                        </p:tgtEl>
                                        <p:attrNameLst>
                                          <p:attrName>style.visibility</p:attrName>
                                        </p:attrNameLst>
                                      </p:cBhvr>
                                      <p:to>
                                        <p:strVal val="visible"/>
                                      </p:to>
                                    </p:set>
                                    <p:animEffect transition="in" filter="slide(fromBottom)">
                                      <p:cBhvr>
                                        <p:cTn id="27" dur="500"/>
                                        <p:tgtEl>
                                          <p:spTgt spid="1649709"/>
                                        </p:tgtEl>
                                      </p:cBhvr>
                                    </p:animEffect>
                                  </p:childTnLst>
                                </p:cTn>
                              </p:par>
                              <p:par>
                                <p:cTn id="28" presetID="12" presetClass="entr" presetSubtype="4" fill="hold" nodeType="withEffect">
                                  <p:stCondLst>
                                    <p:cond delay="0"/>
                                  </p:stCondLst>
                                  <p:childTnLst>
                                    <p:set>
                                      <p:cBhvr>
                                        <p:cTn id="29" dur="1" fill="hold">
                                          <p:stCondLst>
                                            <p:cond delay="0"/>
                                          </p:stCondLst>
                                        </p:cTn>
                                        <p:tgtEl>
                                          <p:spTgt spid="1649710"/>
                                        </p:tgtEl>
                                        <p:attrNameLst>
                                          <p:attrName>style.visibility</p:attrName>
                                        </p:attrNameLst>
                                      </p:cBhvr>
                                      <p:to>
                                        <p:strVal val="visible"/>
                                      </p:to>
                                    </p:set>
                                    <p:animEffect transition="in" filter="slide(fromBottom)">
                                      <p:cBhvr>
                                        <p:cTn id="30" dur="500"/>
                                        <p:tgtEl>
                                          <p:spTgt spid="16497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649698"/>
                                        </p:tgtEl>
                                        <p:attrNameLst>
                                          <p:attrName>style.visibility</p:attrName>
                                        </p:attrNameLst>
                                      </p:cBhvr>
                                      <p:to>
                                        <p:strVal val="visible"/>
                                      </p:to>
                                    </p:set>
                                    <p:animEffect transition="in" filter="wipe(left)">
                                      <p:cBhvr>
                                        <p:cTn id="35" dur="500"/>
                                        <p:tgtEl>
                                          <p:spTgt spid="164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9682" grpId="0"/>
      <p:bldP spid="164969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5168" name="文本框 1625167"/>
          <p:cNvSpPr txBox="1"/>
          <p:nvPr/>
        </p:nvSpPr>
        <p:spPr>
          <a:xfrm>
            <a:off x="1264772" y="1114049"/>
            <a:ext cx="6727049" cy="2233112"/>
          </a:xfrm>
          <a:prstGeom prst="rect">
            <a:avLst/>
          </a:prstGeom>
          <a:noFill/>
          <a:ln w="9525">
            <a:noFill/>
          </a:ln>
        </p:spPr>
        <p:txBody>
          <a:bodyPr anchor="t">
            <a:spAutoFit/>
          </a:bodyPr>
          <a:lstStyle/>
          <a:p>
            <a:pPr>
              <a:lnSpc>
                <a:spcPct val="150000"/>
              </a:lnSpc>
            </a:pPr>
            <a:r>
              <a:rPr lang="zh-CN" altLang="en-US" sz="2395" b="1">
                <a:solidFill>
                  <a:srgbClr val="FF0000"/>
                </a:solidFill>
                <a:latin typeface="Times New Roman" panose="02020603050405020304" pitchFamily="18" charset="0"/>
                <a:ea typeface="华文中宋" pitchFamily="2" charset="-122"/>
              </a:rPr>
              <a:t>方法二：</a:t>
            </a:r>
            <a:r>
              <a:rPr lang="zh-CN" altLang="en-US" sz="2395" b="1">
                <a:latin typeface="Times New Roman" panose="02020603050405020304" pitchFamily="18" charset="0"/>
                <a:ea typeface="宋体" panose="02010600030101010101" pitchFamily="2" charset="-122"/>
              </a:rPr>
              <a:t>利用</a:t>
            </a:r>
            <a:r>
              <a:rPr lang="en-US" altLang="zh-CN" sz="2395" b="1">
                <a:latin typeface="Times New Roman" panose="02020603050405020304" pitchFamily="18" charset="0"/>
                <a:ea typeface="宋体" panose="02010600030101010101" pitchFamily="2" charset="-122"/>
              </a:rPr>
              <a:t>|</a:t>
            </a:r>
            <a:r>
              <a:rPr lang="en-US" altLang="zh-CN" sz="2395" b="1" i="1">
                <a:latin typeface="Times New Roman" panose="02020603050405020304" pitchFamily="18" charset="0"/>
                <a:ea typeface="宋体" panose="02010600030101010101" pitchFamily="2" charset="-122"/>
              </a:rPr>
              <a:t>x</a:t>
            </a:r>
            <a:r>
              <a:rPr lang="en-US" altLang="zh-CN" sz="2395" b="1">
                <a:latin typeface="Times New Roman" panose="02020603050405020304" pitchFamily="18" charset="0"/>
                <a:ea typeface="宋体" panose="02010600030101010101" pitchFamily="2" charset="-122"/>
              </a:rPr>
              <a:t>-1|=0</a:t>
            </a:r>
            <a:r>
              <a:rPr lang="zh-CN" altLang="en-US" sz="2395" b="1">
                <a:latin typeface="Times New Roman" panose="02020603050405020304" pitchFamily="18" charset="0"/>
                <a:ea typeface="宋体" panose="02010600030101010101" pitchFamily="2" charset="-122"/>
              </a:rPr>
              <a:t>，</a:t>
            </a:r>
            <a:r>
              <a:rPr lang="en-US" altLang="zh-CN" sz="2395" b="1">
                <a:latin typeface="Times New Roman" panose="02020603050405020304" pitchFamily="18" charset="0"/>
                <a:ea typeface="宋体" panose="02010600030101010101" pitchFamily="2" charset="-122"/>
              </a:rPr>
              <a:t>|</a:t>
            </a:r>
            <a:r>
              <a:rPr lang="en-US" altLang="zh-CN" sz="2395" b="1" i="1">
                <a:latin typeface="Times New Roman" panose="02020603050405020304" pitchFamily="18" charset="0"/>
                <a:ea typeface="宋体" panose="02010600030101010101" pitchFamily="2" charset="-122"/>
              </a:rPr>
              <a:t>x</a:t>
            </a:r>
            <a:r>
              <a:rPr lang="en-US" altLang="zh-CN" sz="2395" b="1">
                <a:latin typeface="Times New Roman" panose="02020603050405020304" pitchFamily="18" charset="0"/>
                <a:ea typeface="宋体" panose="02010600030101010101" pitchFamily="2" charset="-122"/>
              </a:rPr>
              <a:t>+2|=0</a:t>
            </a:r>
            <a:r>
              <a:rPr lang="zh-CN" altLang="en-US" sz="2395" b="1">
                <a:latin typeface="Times New Roman" panose="02020603050405020304" pitchFamily="18" charset="0"/>
                <a:ea typeface="宋体" panose="02010600030101010101" pitchFamily="2" charset="-122"/>
              </a:rPr>
              <a:t>的零点，将数轴分为三个区间，然后在这三个区间上将原不等式分别化为不含绝对值符号的不等式求解．体现了分类讨论的思想．</a:t>
            </a:r>
            <a:endParaRPr lang="zh-CN" altLang="en-US" sz="2395" b="1">
              <a:latin typeface="Times New Roman" panose="02020603050405020304" pitchFamily="18" charset="0"/>
              <a:ea typeface="宋体" panose="02010600030101010101" pitchFamily="2" charset="-122"/>
            </a:endParaRPr>
          </a:p>
        </p:txBody>
      </p:sp>
      <p:sp>
        <p:nvSpPr>
          <p:cNvPr id="25603" name="文本框 1625168"/>
          <p:cNvSpPr txBox="1"/>
          <p:nvPr/>
        </p:nvSpPr>
        <p:spPr>
          <a:xfrm>
            <a:off x="1150754" y="637788"/>
            <a:ext cx="4104640" cy="414729"/>
          </a:xfrm>
          <a:prstGeom prst="rect">
            <a:avLst/>
          </a:prstGeom>
          <a:noFill/>
          <a:ln w="9525">
            <a:noFill/>
          </a:ln>
        </p:spPr>
        <p:txBody>
          <a:bodyPr anchor="t">
            <a:spAutoFit/>
          </a:bodyPr>
          <a:lstStyle/>
          <a:p>
            <a:pPr>
              <a:lnSpc>
                <a:spcPct val="100000"/>
              </a:lnSpc>
            </a:pPr>
            <a:r>
              <a:rPr lang="en-US" altLang="zh-CN" sz="2095" b="1">
                <a:latin typeface="Times New Roman" panose="02020603050405020304" pitchFamily="18" charset="0"/>
                <a:ea typeface="黑体" panose="02010609060101010101" charset="-122"/>
              </a:rPr>
              <a:t>【</a:t>
            </a:r>
            <a:r>
              <a:rPr lang="zh-CN" altLang="en-US" sz="2095" b="1">
                <a:latin typeface="Times New Roman" panose="02020603050405020304" pitchFamily="18" charset="0"/>
                <a:ea typeface="黑体" panose="02010609060101010101" charset="-122"/>
              </a:rPr>
              <a:t>例</a:t>
            </a:r>
            <a:r>
              <a:rPr lang="en-US" altLang="zh-CN" sz="2095" b="1">
                <a:latin typeface="Times New Roman" panose="02020603050405020304" pitchFamily="18" charset="0"/>
                <a:ea typeface="黑体" panose="02010609060101010101" charset="-122"/>
              </a:rPr>
              <a:t>】</a:t>
            </a:r>
            <a:r>
              <a:rPr lang="zh-CN" altLang="en-US" sz="2095" b="1">
                <a:latin typeface="Times New Roman" panose="02020603050405020304" pitchFamily="18" charset="0"/>
                <a:ea typeface="黑体" panose="02010609060101010101" charset="-122"/>
              </a:rPr>
              <a:t>试解不等式</a:t>
            </a:r>
            <a:r>
              <a:rPr lang="en-US" altLang="zh-CN" sz="2095" b="1">
                <a:latin typeface="Times New Roman" panose="02020603050405020304" pitchFamily="18" charset="0"/>
                <a:ea typeface="黑体" panose="02010609060101010101" charset="-122"/>
              </a:rPr>
              <a:t>|</a:t>
            </a:r>
            <a:r>
              <a:rPr lang="en-US" altLang="zh-CN" sz="2095" b="1" i="1">
                <a:latin typeface="Times New Roman" panose="02020603050405020304" pitchFamily="18" charset="0"/>
                <a:ea typeface="黑体" panose="02010609060101010101" charset="-122"/>
              </a:rPr>
              <a:t>x</a:t>
            </a:r>
            <a:r>
              <a:rPr lang="en-US" altLang="zh-CN" sz="2095" b="1">
                <a:latin typeface="Times New Roman" panose="02020603050405020304" pitchFamily="18" charset="0"/>
                <a:ea typeface="黑体" panose="02010609060101010101" charset="-122"/>
              </a:rPr>
              <a:t>-1|+|</a:t>
            </a:r>
            <a:r>
              <a:rPr lang="en-US" altLang="zh-CN" sz="2095" b="1" i="1">
                <a:latin typeface="Times New Roman" panose="02020603050405020304" pitchFamily="18" charset="0"/>
                <a:ea typeface="黑体" panose="02010609060101010101" charset="-122"/>
              </a:rPr>
              <a:t>x</a:t>
            </a:r>
            <a:r>
              <a:rPr lang="en-US" altLang="zh-CN" sz="2095" b="1">
                <a:latin typeface="Times New Roman" panose="02020603050405020304" pitchFamily="18" charset="0"/>
                <a:ea typeface="黑体" panose="02010609060101010101" charset="-122"/>
              </a:rPr>
              <a:t>+2|≥5</a:t>
            </a:r>
            <a:endParaRPr lang="en-US" altLang="zh-CN" sz="2095" b="1">
              <a:latin typeface="Times New Roman" panose="02020603050405020304" pitchFamily="18" charset="0"/>
              <a:ea typeface="黑体" panose="02010609060101010101"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25168"/>
                                        </p:tgtEl>
                                        <p:attrNameLst>
                                          <p:attrName>style.visibility</p:attrName>
                                        </p:attrNameLst>
                                      </p:cBhvr>
                                      <p:to>
                                        <p:strVal val="visible"/>
                                      </p:to>
                                    </p:set>
                                    <p:animEffect transition="in" filter="wipe(left)">
                                      <p:cBhvr>
                                        <p:cTn id="7" dur="500"/>
                                        <p:tgtEl>
                                          <p:spTgt spid="1625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516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6412" name="对象 1636411"/>
          <p:cNvGraphicFramePr>
            <a:graphicFrameLocks noChangeAspect="1"/>
          </p:cNvGraphicFramePr>
          <p:nvPr/>
        </p:nvGraphicFramePr>
        <p:xfrm>
          <a:off x="1551005" y="3087982"/>
          <a:ext cx="3458539" cy="1130676"/>
        </p:xfrm>
        <a:graphic>
          <a:graphicData uri="http://schemas.openxmlformats.org/presentationml/2006/ole">
            <mc:AlternateContent xmlns:mc="http://schemas.openxmlformats.org/markup-compatibility/2006">
              <mc:Choice xmlns:v="urn:schemas-microsoft-com:vml" Requires="v">
                <p:oleObj spid="_x0000_s1068" name="" r:id="rId1" imgW="4622800" imgH="1511300" progId="Equation.DSMT4">
                  <p:embed/>
                </p:oleObj>
              </mc:Choice>
              <mc:Fallback>
                <p:oleObj name="" r:id="rId1" imgW="4622800" imgH="1511300" progId="Equation.DSMT4">
                  <p:embed/>
                  <p:pic>
                    <p:nvPicPr>
                      <p:cNvPr id="0" name="OLE substitute image"/>
                      <p:cNvPicPr/>
                      <p:nvPr/>
                    </p:nvPicPr>
                    <p:blipFill>
                      <a:blip r:embed="rId2"/>
                      <a:stretch>
                        <a:fillRect/>
                      </a:stretch>
                    </p:blipFill>
                    <p:spPr>
                      <a:xfrm>
                        <a:off x="1551005" y="3087982"/>
                        <a:ext cx="3458539" cy="1130676"/>
                      </a:xfrm>
                      <a:prstGeom prst="rect">
                        <a:avLst/>
                      </a:prstGeom>
                      <a:noFill/>
                      <a:ln w="38100">
                        <a:noFill/>
                        <a:miter/>
                      </a:ln>
                    </p:spPr>
                  </p:pic>
                </p:oleObj>
              </mc:Fallback>
            </mc:AlternateContent>
          </a:graphicData>
        </a:graphic>
      </p:graphicFrame>
      <p:graphicFrame>
        <p:nvGraphicFramePr>
          <p:cNvPr id="1636413" name="对象 1636412"/>
          <p:cNvGraphicFramePr>
            <a:graphicFrameLocks noChangeAspect="1"/>
          </p:cNvGraphicFramePr>
          <p:nvPr/>
        </p:nvGraphicFramePr>
        <p:xfrm>
          <a:off x="1551005" y="456071"/>
          <a:ext cx="4199655" cy="1130676"/>
        </p:xfrm>
        <a:graphic>
          <a:graphicData uri="http://schemas.openxmlformats.org/presentationml/2006/ole">
            <mc:AlternateContent xmlns:mc="http://schemas.openxmlformats.org/markup-compatibility/2006">
              <mc:Choice xmlns:v="urn:schemas-microsoft-com:vml" Requires="v">
                <p:oleObj spid="_x0000_s1069" name="" r:id="rId3" imgW="5613400" imgH="1511300" progId="Equation.DSMT4">
                  <p:embed/>
                </p:oleObj>
              </mc:Choice>
              <mc:Fallback>
                <p:oleObj name="" r:id="rId3" imgW="5613400" imgH="1511300" progId="Equation.DSMT4">
                  <p:embed/>
                  <p:pic>
                    <p:nvPicPr>
                      <p:cNvPr id="0" name="OLE substitute image"/>
                      <p:cNvPicPr/>
                      <p:nvPr/>
                    </p:nvPicPr>
                    <p:blipFill>
                      <a:blip r:embed="rId4"/>
                      <a:stretch>
                        <a:fillRect/>
                      </a:stretch>
                    </p:blipFill>
                    <p:spPr>
                      <a:xfrm>
                        <a:off x="1551005" y="456071"/>
                        <a:ext cx="4199655" cy="1130676"/>
                      </a:xfrm>
                      <a:prstGeom prst="rect">
                        <a:avLst/>
                      </a:prstGeom>
                      <a:noFill/>
                      <a:ln w="38100">
                        <a:noFill/>
                        <a:miter/>
                      </a:ln>
                    </p:spPr>
                  </p:pic>
                </p:oleObj>
              </mc:Fallback>
            </mc:AlternateContent>
          </a:graphicData>
        </a:graphic>
      </p:graphicFrame>
      <p:graphicFrame>
        <p:nvGraphicFramePr>
          <p:cNvPr id="1636414" name="对象 1636413"/>
          <p:cNvGraphicFramePr>
            <a:graphicFrameLocks noChangeAspect="1"/>
          </p:cNvGraphicFramePr>
          <p:nvPr/>
        </p:nvGraphicFramePr>
        <p:xfrm>
          <a:off x="1551005" y="1767276"/>
          <a:ext cx="4114141" cy="1130676"/>
        </p:xfrm>
        <a:graphic>
          <a:graphicData uri="http://schemas.openxmlformats.org/presentationml/2006/ole">
            <mc:AlternateContent xmlns:mc="http://schemas.openxmlformats.org/markup-compatibility/2006">
              <mc:Choice xmlns:v="urn:schemas-microsoft-com:vml" Requires="v">
                <p:oleObj spid="_x0000_s1070" name="" r:id="rId5" imgW="5499100" imgH="1511300" progId="Equation.DSMT4">
                  <p:embed/>
                </p:oleObj>
              </mc:Choice>
              <mc:Fallback>
                <p:oleObj name="" r:id="rId5" imgW="5499100" imgH="1511300" progId="Equation.DSMT4">
                  <p:embed/>
                  <p:pic>
                    <p:nvPicPr>
                      <p:cNvPr id="0" name="OLE substitute image"/>
                      <p:cNvPicPr/>
                      <p:nvPr/>
                    </p:nvPicPr>
                    <p:blipFill>
                      <a:blip r:embed="rId6"/>
                      <a:stretch>
                        <a:fillRect/>
                      </a:stretch>
                    </p:blipFill>
                    <p:spPr>
                      <a:xfrm>
                        <a:off x="1551005" y="1767276"/>
                        <a:ext cx="4114141" cy="1130676"/>
                      </a:xfrm>
                      <a:prstGeom prst="rect">
                        <a:avLst/>
                      </a:prstGeom>
                      <a:noFill/>
                      <a:ln w="38100">
                        <a:noFill/>
                        <a:miter/>
                      </a:ln>
                    </p:spPr>
                  </p:pic>
                </p:oleObj>
              </mc:Fallback>
            </mc:AlternateContent>
          </a:graphicData>
        </a:graphic>
      </p:graphicFrame>
      <p:graphicFrame>
        <p:nvGraphicFramePr>
          <p:cNvPr id="1636415" name="对象 1636414"/>
          <p:cNvGraphicFramePr>
            <a:graphicFrameLocks noChangeAspect="1"/>
          </p:cNvGraphicFramePr>
          <p:nvPr/>
        </p:nvGraphicFramePr>
        <p:xfrm>
          <a:off x="1493996" y="4446693"/>
          <a:ext cx="4978776" cy="427567"/>
        </p:xfrm>
        <a:graphic>
          <a:graphicData uri="http://schemas.openxmlformats.org/presentationml/2006/ole">
            <mc:AlternateContent xmlns:mc="http://schemas.openxmlformats.org/markup-compatibility/2006">
              <mc:Choice xmlns:v="urn:schemas-microsoft-com:vml" Requires="v">
                <p:oleObj spid="_x0000_s1071" name="" r:id="rId7" imgW="6651625" imgH="571500" progId="Equation.DSMT4">
                  <p:embed/>
                </p:oleObj>
              </mc:Choice>
              <mc:Fallback>
                <p:oleObj name="" r:id="rId7" imgW="6651625" imgH="571500" progId="Equation.DSMT4">
                  <p:embed/>
                  <p:pic>
                    <p:nvPicPr>
                      <p:cNvPr id="0" name="OLE substitute image"/>
                      <p:cNvPicPr/>
                      <p:nvPr/>
                    </p:nvPicPr>
                    <p:blipFill>
                      <a:blip r:embed="rId8"/>
                      <a:stretch>
                        <a:fillRect/>
                      </a:stretch>
                    </p:blipFill>
                    <p:spPr>
                      <a:xfrm>
                        <a:off x="1493996" y="4446693"/>
                        <a:ext cx="4978776" cy="427567"/>
                      </a:xfrm>
                      <a:prstGeom prst="rect">
                        <a:avLst/>
                      </a:prstGeom>
                      <a:noFill/>
                      <a:ln w="38100">
                        <a:noFill/>
                        <a:miter/>
                      </a:ln>
                    </p:spPr>
                  </p:pic>
                </p:oleObj>
              </mc:Fallback>
            </mc:AlternateContent>
          </a:graphicData>
        </a:graphic>
      </p:graphicFrame>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36413"/>
                                        </p:tgtEl>
                                        <p:attrNameLst>
                                          <p:attrName>style.visibility</p:attrName>
                                        </p:attrNameLst>
                                      </p:cBhvr>
                                      <p:to>
                                        <p:strVal val="visible"/>
                                      </p:to>
                                    </p:set>
                                    <p:animEffect transition="in" filter="wipe(left)">
                                      <p:cBhvr>
                                        <p:cTn id="7" dur="500"/>
                                        <p:tgtEl>
                                          <p:spTgt spid="16364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36414"/>
                                        </p:tgtEl>
                                        <p:attrNameLst>
                                          <p:attrName>style.visibility</p:attrName>
                                        </p:attrNameLst>
                                      </p:cBhvr>
                                      <p:to>
                                        <p:strVal val="visible"/>
                                      </p:to>
                                    </p:set>
                                    <p:animEffect transition="in" filter="wipe(left)">
                                      <p:cBhvr>
                                        <p:cTn id="12" dur="500"/>
                                        <p:tgtEl>
                                          <p:spTgt spid="16364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36412"/>
                                        </p:tgtEl>
                                        <p:attrNameLst>
                                          <p:attrName>style.visibility</p:attrName>
                                        </p:attrNameLst>
                                      </p:cBhvr>
                                      <p:to>
                                        <p:strVal val="visible"/>
                                      </p:to>
                                    </p:set>
                                    <p:animEffect transition="in" filter="wipe(left)">
                                      <p:cBhvr>
                                        <p:cTn id="17" dur="500"/>
                                        <p:tgtEl>
                                          <p:spTgt spid="16364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36415"/>
                                        </p:tgtEl>
                                        <p:attrNameLst>
                                          <p:attrName>style.visibility</p:attrName>
                                        </p:attrNameLst>
                                      </p:cBhvr>
                                      <p:to>
                                        <p:strVal val="visible"/>
                                      </p:to>
                                    </p:set>
                                    <p:animEffect transition="in" filter="wipe(left)">
                                      <p:cBhvr>
                                        <p:cTn id="22" dur="500"/>
                                        <p:tgtEl>
                                          <p:spTgt spid="1636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8"/>
          <p:cNvSpPr txBox="1">
            <a:spLocks noChangeArrowheads="1"/>
          </p:cNvSpPr>
          <p:nvPr/>
        </p:nvSpPr>
        <p:spPr bwMode="auto">
          <a:xfrm>
            <a:off x="1393755" y="194780"/>
            <a:ext cx="2047569" cy="64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3590">
                <a:solidFill>
                  <a:schemeClr val="accent2"/>
                </a:solidFill>
              </a:rPr>
              <a:t>复习：</a:t>
            </a:r>
            <a:endParaRPr lang="zh-CN" altLang="en-US" sz="3590">
              <a:solidFill>
                <a:schemeClr val="accent2"/>
              </a:solidFill>
            </a:endParaRPr>
          </a:p>
        </p:txBody>
      </p:sp>
      <p:grpSp>
        <p:nvGrpSpPr>
          <p:cNvPr id="2" name="Group 55"/>
          <p:cNvGrpSpPr/>
          <p:nvPr/>
        </p:nvGrpSpPr>
        <p:grpSpPr>
          <a:xfrm>
            <a:off x="4410475" y="679355"/>
            <a:ext cx="2612907" cy="1210251"/>
            <a:chOff x="0" y="2205"/>
            <a:chExt cx="2200" cy="1019"/>
          </a:xfrm>
        </p:grpSpPr>
        <p:sp>
          <p:nvSpPr>
            <p:cNvPr id="9242" name="Text Box 16"/>
            <p:cNvSpPr txBox="1">
              <a:spLocks noChangeArrowheads="1"/>
            </p:cNvSpPr>
            <p:nvPr/>
          </p:nvSpPr>
          <p:spPr bwMode="auto">
            <a:xfrm>
              <a:off x="1384" y="2518"/>
              <a:ext cx="81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395"/>
                <a:t>X=0</a:t>
              </a:r>
              <a:endParaRPr lang="en-US" altLang="zh-CN" sz="2395"/>
            </a:p>
          </p:txBody>
        </p:sp>
        <p:grpSp>
          <p:nvGrpSpPr>
            <p:cNvPr id="9243" name="Group 54"/>
            <p:cNvGrpSpPr/>
            <p:nvPr/>
          </p:nvGrpSpPr>
          <p:grpSpPr>
            <a:xfrm>
              <a:off x="0" y="2205"/>
              <a:ext cx="2200" cy="1019"/>
              <a:chOff x="0" y="2205"/>
              <a:chExt cx="2200" cy="1019"/>
            </a:xfrm>
          </p:grpSpPr>
          <p:sp>
            <p:nvSpPr>
              <p:cNvPr id="9244" name="Text Box 10"/>
              <p:cNvSpPr txBox="1">
                <a:spLocks noChangeArrowheads="1"/>
              </p:cNvSpPr>
              <p:nvPr/>
            </p:nvSpPr>
            <p:spPr bwMode="auto">
              <a:xfrm>
                <a:off x="0" y="2477"/>
                <a:ext cx="84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990" b="0"/>
                  <a:t>|x|=</a:t>
                </a:r>
                <a:endParaRPr lang="en-US" altLang="zh-CN" sz="2990" b="0"/>
              </a:p>
            </p:txBody>
          </p:sp>
          <p:sp>
            <p:nvSpPr>
              <p:cNvPr id="9245" name="AutoShape 11"/>
              <p:cNvSpPr/>
              <p:nvPr/>
            </p:nvSpPr>
            <p:spPr bwMode="auto">
              <a:xfrm>
                <a:off x="567" y="2205"/>
                <a:ext cx="90" cy="998"/>
              </a:xfrm>
              <a:prstGeom prst="leftBrace">
                <a:avLst>
                  <a:gd name="adj1" fmla="val 92407"/>
                  <a:gd name="adj2" fmla="val 50000"/>
                </a:avLst>
              </a:prstGeom>
              <a:noFill/>
              <a:ln w="2857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2695"/>
              </a:p>
            </p:txBody>
          </p:sp>
          <p:sp>
            <p:nvSpPr>
              <p:cNvPr id="9246" name="Text Box 12"/>
              <p:cNvSpPr txBox="1">
                <a:spLocks noChangeArrowheads="1"/>
              </p:cNvSpPr>
              <p:nvPr/>
            </p:nvSpPr>
            <p:spPr bwMode="auto">
              <a:xfrm>
                <a:off x="703" y="2205"/>
                <a:ext cx="117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zh-CN" sz="1345" b="0"/>
              </a:p>
            </p:txBody>
          </p:sp>
          <p:sp>
            <p:nvSpPr>
              <p:cNvPr id="9247" name="Text Box 13"/>
              <p:cNvSpPr txBox="1">
                <a:spLocks noChangeArrowheads="1"/>
              </p:cNvSpPr>
              <p:nvPr/>
            </p:nvSpPr>
            <p:spPr bwMode="auto">
              <a:xfrm>
                <a:off x="1384" y="2205"/>
                <a:ext cx="745" cy="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395"/>
                  <a:t>X&gt;0</a:t>
                </a:r>
                <a:endParaRPr lang="en-US" altLang="zh-CN" sz="2395"/>
              </a:p>
            </p:txBody>
          </p:sp>
          <p:sp>
            <p:nvSpPr>
              <p:cNvPr id="9248" name="Text Box 14"/>
              <p:cNvSpPr txBox="1">
                <a:spLocks noChangeArrowheads="1"/>
              </p:cNvSpPr>
              <p:nvPr/>
            </p:nvSpPr>
            <p:spPr bwMode="auto">
              <a:xfrm>
                <a:off x="748" y="2205"/>
                <a:ext cx="317"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395"/>
                  <a:t>x</a:t>
                </a:r>
                <a:endParaRPr lang="en-US" altLang="zh-CN" sz="2395"/>
              </a:p>
            </p:txBody>
          </p:sp>
          <p:sp>
            <p:nvSpPr>
              <p:cNvPr id="9249" name="Text Box 15"/>
              <p:cNvSpPr txBox="1">
                <a:spLocks noChangeArrowheads="1"/>
              </p:cNvSpPr>
              <p:nvPr/>
            </p:nvSpPr>
            <p:spPr bwMode="auto">
              <a:xfrm>
                <a:off x="1565" y="2568"/>
                <a:ext cx="15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endParaRPr lang="zh-CN" altLang="zh-CN" sz="1345" b="0"/>
              </a:p>
            </p:txBody>
          </p:sp>
          <p:sp>
            <p:nvSpPr>
              <p:cNvPr id="9250" name="Text Box 17"/>
              <p:cNvSpPr txBox="1">
                <a:spLocks noChangeArrowheads="1"/>
              </p:cNvSpPr>
              <p:nvPr/>
            </p:nvSpPr>
            <p:spPr bwMode="auto">
              <a:xfrm>
                <a:off x="793" y="2523"/>
                <a:ext cx="272"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395"/>
                  <a:t>0</a:t>
                </a:r>
                <a:endParaRPr lang="en-US" altLang="zh-CN" sz="2395"/>
              </a:p>
            </p:txBody>
          </p:sp>
          <p:sp>
            <p:nvSpPr>
              <p:cNvPr id="9251" name="Text Box 18"/>
              <p:cNvSpPr txBox="1">
                <a:spLocks noChangeArrowheads="1"/>
              </p:cNvSpPr>
              <p:nvPr/>
            </p:nvSpPr>
            <p:spPr bwMode="auto">
              <a:xfrm>
                <a:off x="1384" y="2836"/>
                <a:ext cx="81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395"/>
                  <a:t>X&lt;0</a:t>
                </a:r>
                <a:endParaRPr lang="en-US" altLang="zh-CN" sz="2395"/>
              </a:p>
            </p:txBody>
          </p:sp>
          <p:sp>
            <p:nvSpPr>
              <p:cNvPr id="9252" name="Text Box 19"/>
              <p:cNvSpPr txBox="1">
                <a:spLocks noChangeArrowheads="1"/>
              </p:cNvSpPr>
              <p:nvPr/>
            </p:nvSpPr>
            <p:spPr bwMode="auto">
              <a:xfrm>
                <a:off x="657" y="2795"/>
                <a:ext cx="63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395"/>
                  <a:t>- x</a:t>
                </a:r>
                <a:endParaRPr lang="en-US" altLang="zh-CN" sz="2395"/>
              </a:p>
            </p:txBody>
          </p:sp>
        </p:grpSp>
      </p:grpSp>
      <p:sp>
        <p:nvSpPr>
          <p:cNvPr id="5161" name="Text Box 41"/>
          <p:cNvSpPr txBox="1">
            <a:spLocks noChangeArrowheads="1"/>
          </p:cNvSpPr>
          <p:nvPr/>
        </p:nvSpPr>
        <p:spPr bwMode="auto">
          <a:xfrm>
            <a:off x="1151467" y="1003595"/>
            <a:ext cx="2935958" cy="55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990"/>
              <a:t>1.</a:t>
            </a:r>
            <a:r>
              <a:rPr lang="zh-CN" altLang="en-US" sz="2990"/>
              <a:t>绝对值的定义</a:t>
            </a:r>
            <a:r>
              <a:rPr lang="en-US" altLang="zh-CN" sz="2990"/>
              <a:t>:</a:t>
            </a:r>
            <a:endParaRPr lang="en-US" altLang="zh-CN" sz="2990"/>
          </a:p>
        </p:txBody>
      </p:sp>
      <p:sp>
        <p:nvSpPr>
          <p:cNvPr id="5162" name="Text Box 42"/>
          <p:cNvSpPr txBox="1">
            <a:spLocks noChangeArrowheads="1"/>
          </p:cNvSpPr>
          <p:nvPr/>
        </p:nvSpPr>
        <p:spPr bwMode="auto">
          <a:xfrm>
            <a:off x="1151467" y="1972746"/>
            <a:ext cx="2315986" cy="55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990"/>
              <a:t>2.</a:t>
            </a:r>
            <a:r>
              <a:rPr lang="zh-CN" altLang="en-US" sz="2990"/>
              <a:t>几何意义</a:t>
            </a:r>
            <a:r>
              <a:rPr lang="en-US" altLang="zh-CN" sz="2990"/>
              <a:t>:</a:t>
            </a:r>
            <a:endParaRPr lang="en-US" altLang="zh-CN" sz="2990"/>
          </a:p>
        </p:txBody>
      </p:sp>
      <p:grpSp>
        <p:nvGrpSpPr>
          <p:cNvPr id="4" name="Group 56"/>
          <p:cNvGrpSpPr/>
          <p:nvPr/>
        </p:nvGrpSpPr>
        <p:grpSpPr>
          <a:xfrm>
            <a:off x="2093301" y="3554745"/>
            <a:ext cx="4416071" cy="1408595"/>
            <a:chOff x="2464" y="2630"/>
            <a:chExt cx="2804" cy="1186"/>
          </a:xfrm>
        </p:grpSpPr>
        <p:sp>
          <p:nvSpPr>
            <p:cNvPr id="9224" name="Line 23"/>
            <p:cNvSpPr>
              <a:spLocks noChangeShapeType="1"/>
            </p:cNvSpPr>
            <p:nvPr/>
          </p:nvSpPr>
          <p:spPr bwMode="auto">
            <a:xfrm flipH="1">
              <a:off x="3742" y="3050"/>
              <a:ext cx="0" cy="48"/>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sz="1345"/>
            </a:p>
          </p:txBody>
        </p:sp>
        <p:sp>
          <p:nvSpPr>
            <p:cNvPr id="9225" name="Text Box 24"/>
            <p:cNvSpPr txBox="1">
              <a:spLocks noChangeArrowheads="1"/>
            </p:cNvSpPr>
            <p:nvPr/>
          </p:nvSpPr>
          <p:spPr bwMode="auto">
            <a:xfrm>
              <a:off x="4393" y="3085"/>
              <a:ext cx="223"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1795">
                  <a:latin typeface="Times New Roman" panose="02020603050405020304" pitchFamily="18" charset="0"/>
                </a:rPr>
                <a:t>A</a:t>
              </a:r>
              <a:endParaRPr kumimoji="1" lang="en-US" altLang="zh-CN" sz="1795" b="0">
                <a:latin typeface="Times New Roman" panose="02020603050405020304" pitchFamily="18" charset="0"/>
              </a:endParaRPr>
            </a:p>
          </p:txBody>
        </p:sp>
        <p:sp>
          <p:nvSpPr>
            <p:cNvPr id="9226" name="Text Box 25"/>
            <p:cNvSpPr txBox="1">
              <a:spLocks noChangeArrowheads="1"/>
            </p:cNvSpPr>
            <p:nvPr/>
          </p:nvSpPr>
          <p:spPr bwMode="auto">
            <a:xfrm>
              <a:off x="4314" y="2630"/>
              <a:ext cx="28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2395">
                  <a:latin typeface="Times New Roman" panose="02020603050405020304" pitchFamily="18" charset="0"/>
                </a:rPr>
                <a:t>x</a:t>
              </a:r>
              <a:r>
                <a:rPr kumimoji="1" lang="en-US" altLang="zh-CN" sz="2395" baseline="-25000">
                  <a:latin typeface="Times New Roman" panose="02020603050405020304" pitchFamily="18" charset="0"/>
                </a:rPr>
                <a:t>1</a:t>
              </a:r>
              <a:endParaRPr kumimoji="1" lang="en-US" altLang="zh-CN" sz="2395" baseline="-25000">
                <a:latin typeface="Times New Roman" panose="02020603050405020304" pitchFamily="18" charset="0"/>
              </a:endParaRPr>
            </a:p>
          </p:txBody>
        </p:sp>
        <p:sp>
          <p:nvSpPr>
            <p:cNvPr id="9227" name="AutoShape 28"/>
            <p:cNvSpPr>
              <a:spLocks noChangeArrowheads="1"/>
            </p:cNvSpPr>
            <p:nvPr/>
          </p:nvSpPr>
          <p:spPr bwMode="auto">
            <a:xfrm flipH="1">
              <a:off x="4423" y="3005"/>
              <a:ext cx="96" cy="96"/>
            </a:xfrm>
            <a:prstGeom prst="octagon">
              <a:avLst>
                <a:gd name="adj" fmla="val 29287"/>
              </a:avLst>
            </a:prstGeom>
            <a:solidFill>
              <a:schemeClr val="accent2"/>
            </a:solidFill>
            <a:ln w="9525">
              <a:solidFill>
                <a:schemeClr val="tx1"/>
              </a:solidFill>
              <a:miter lim="800000"/>
            </a:ln>
          </p:spPr>
          <p:txBody>
            <a:bodyPr wrap="none" anchor="ct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2695"/>
            </a:p>
          </p:txBody>
        </p:sp>
        <p:grpSp>
          <p:nvGrpSpPr>
            <p:cNvPr id="9228" name="Group 43"/>
            <p:cNvGrpSpPr/>
            <p:nvPr/>
          </p:nvGrpSpPr>
          <p:grpSpPr>
            <a:xfrm>
              <a:off x="2464" y="3005"/>
              <a:ext cx="2804" cy="390"/>
              <a:chOff x="2472" y="1797"/>
              <a:chExt cx="2804" cy="390"/>
            </a:xfrm>
          </p:grpSpPr>
          <p:sp>
            <p:nvSpPr>
              <p:cNvPr id="9238" name="Line 20"/>
              <p:cNvSpPr>
                <a:spLocks noChangeShapeType="1"/>
              </p:cNvSpPr>
              <p:nvPr/>
            </p:nvSpPr>
            <p:spPr bwMode="auto">
              <a:xfrm>
                <a:off x="2472" y="1842"/>
                <a:ext cx="2701" cy="1"/>
              </a:xfrm>
              <a:prstGeom prst="line">
                <a:avLst/>
              </a:prstGeom>
              <a:noFill/>
              <a:ln w="38100">
                <a:solidFill>
                  <a:schemeClr val="tx1"/>
                </a:solidFill>
                <a:round/>
                <a:tailEnd type="arrow" w="med" len="med"/>
              </a:ln>
              <a:extLst>
                <a:ext uri="{909E8E84-426E-40DD-AFC4-6F175D3DCCD1}">
                  <a14:hiddenFill xmlns:a14="http://schemas.microsoft.com/office/drawing/2010/main">
                    <a:noFill/>
                  </a14:hiddenFill>
                </a:ext>
              </a:extLst>
            </p:spPr>
            <p:txBody>
              <a:bodyPr wrap="none" anchor="ctr"/>
              <a:lstStyle/>
              <a:p>
                <a:endParaRPr lang="zh-CN" altLang="en-US" sz="1345"/>
              </a:p>
            </p:txBody>
          </p:sp>
          <p:sp>
            <p:nvSpPr>
              <p:cNvPr id="9239" name="Text Box 21"/>
              <p:cNvSpPr txBox="1">
                <a:spLocks noChangeArrowheads="1"/>
              </p:cNvSpPr>
              <p:nvPr/>
            </p:nvSpPr>
            <p:spPr bwMode="auto">
              <a:xfrm>
                <a:off x="5053" y="1832"/>
                <a:ext cx="223"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1795">
                    <a:latin typeface="Times New Roman" panose="02020603050405020304" pitchFamily="18" charset="0"/>
                  </a:rPr>
                  <a:t>X</a:t>
                </a:r>
                <a:endParaRPr kumimoji="1" lang="en-US" altLang="zh-CN" sz="1795" b="0">
                  <a:latin typeface="Times New Roman" panose="02020603050405020304" pitchFamily="18" charset="0"/>
                </a:endParaRPr>
              </a:p>
            </p:txBody>
          </p:sp>
          <p:sp>
            <p:nvSpPr>
              <p:cNvPr id="9240" name="Text Box 22"/>
              <p:cNvSpPr txBox="1">
                <a:spLocks noChangeArrowheads="1"/>
              </p:cNvSpPr>
              <p:nvPr/>
            </p:nvSpPr>
            <p:spPr bwMode="auto">
              <a:xfrm>
                <a:off x="3577" y="1877"/>
                <a:ext cx="231"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1795">
                    <a:latin typeface="Times New Roman" panose="02020603050405020304" pitchFamily="18" charset="0"/>
                  </a:rPr>
                  <a:t>O</a:t>
                </a:r>
                <a:endParaRPr kumimoji="1" lang="en-US" altLang="zh-CN" sz="1795" b="0">
                  <a:latin typeface="Times New Roman" panose="02020603050405020304" pitchFamily="18" charset="0"/>
                </a:endParaRPr>
              </a:p>
            </p:txBody>
          </p:sp>
          <p:sp>
            <p:nvSpPr>
              <p:cNvPr id="9241" name="AutoShape 29"/>
              <p:cNvSpPr>
                <a:spLocks noChangeArrowheads="1"/>
              </p:cNvSpPr>
              <p:nvPr/>
            </p:nvSpPr>
            <p:spPr bwMode="auto">
              <a:xfrm flipH="1">
                <a:off x="3742" y="1797"/>
                <a:ext cx="96" cy="96"/>
              </a:xfrm>
              <a:prstGeom prst="octagon">
                <a:avLst>
                  <a:gd name="adj" fmla="val 29287"/>
                </a:avLst>
              </a:prstGeom>
              <a:solidFill>
                <a:schemeClr val="accent2"/>
              </a:solidFill>
              <a:ln w="9525">
                <a:solidFill>
                  <a:schemeClr val="tx1"/>
                </a:solidFill>
                <a:miter lim="800000"/>
              </a:ln>
            </p:spPr>
            <p:txBody>
              <a:bodyPr wrap="none" anchor="ct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2695"/>
              </a:p>
            </p:txBody>
          </p:sp>
        </p:grpSp>
        <p:sp>
          <p:nvSpPr>
            <p:cNvPr id="9229" name="AutoShape 30"/>
            <p:cNvSpPr>
              <a:spLocks noChangeArrowheads="1"/>
            </p:cNvSpPr>
            <p:nvPr/>
          </p:nvSpPr>
          <p:spPr bwMode="auto">
            <a:xfrm flipH="1">
              <a:off x="2699" y="3005"/>
              <a:ext cx="96" cy="96"/>
            </a:xfrm>
            <a:prstGeom prst="octagon">
              <a:avLst>
                <a:gd name="adj" fmla="val 29287"/>
              </a:avLst>
            </a:prstGeom>
            <a:solidFill>
              <a:schemeClr val="accent2"/>
            </a:solidFill>
            <a:ln w="9525">
              <a:solidFill>
                <a:schemeClr val="tx1"/>
              </a:solidFill>
              <a:miter lim="800000"/>
            </a:ln>
          </p:spPr>
          <p:txBody>
            <a:bodyPr wrap="none" anchor="ct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2695"/>
            </a:p>
          </p:txBody>
        </p:sp>
        <p:sp>
          <p:nvSpPr>
            <p:cNvPr id="9230" name="Text Box 31"/>
            <p:cNvSpPr txBox="1">
              <a:spLocks noChangeArrowheads="1"/>
            </p:cNvSpPr>
            <p:nvPr/>
          </p:nvSpPr>
          <p:spPr bwMode="auto">
            <a:xfrm>
              <a:off x="2608" y="3096"/>
              <a:ext cx="40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795"/>
                <a:t>B</a:t>
              </a:r>
              <a:endParaRPr lang="en-US" altLang="zh-CN" sz="1795"/>
            </a:p>
          </p:txBody>
        </p:sp>
        <p:sp>
          <p:nvSpPr>
            <p:cNvPr id="9231" name="Text Box 33"/>
            <p:cNvSpPr txBox="1">
              <a:spLocks noChangeArrowheads="1"/>
            </p:cNvSpPr>
            <p:nvPr/>
          </p:nvSpPr>
          <p:spPr bwMode="auto">
            <a:xfrm>
              <a:off x="2562" y="2653"/>
              <a:ext cx="363"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2395">
                  <a:latin typeface="Times New Roman" panose="02020603050405020304" pitchFamily="18" charset="0"/>
                </a:rPr>
                <a:t>x</a:t>
              </a:r>
              <a:r>
                <a:rPr kumimoji="1" lang="en-US" altLang="zh-CN" sz="2395" baseline="-25000">
                  <a:latin typeface="Times New Roman" panose="02020603050405020304" pitchFamily="18" charset="0"/>
                </a:rPr>
                <a:t>2</a:t>
              </a:r>
              <a:endParaRPr kumimoji="1" lang="en-US" altLang="zh-CN" sz="2395" baseline="-25000">
                <a:latin typeface="Times New Roman" panose="02020603050405020304" pitchFamily="18" charset="0"/>
              </a:endParaRPr>
            </a:p>
          </p:txBody>
        </p:sp>
        <p:sp>
          <p:nvSpPr>
            <p:cNvPr id="9232" name="Text Box 34"/>
            <p:cNvSpPr txBox="1">
              <a:spLocks noChangeArrowheads="1"/>
            </p:cNvSpPr>
            <p:nvPr/>
          </p:nvSpPr>
          <p:spPr bwMode="auto">
            <a:xfrm>
              <a:off x="2966" y="3370"/>
              <a:ext cx="36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2395">
                  <a:latin typeface="Times New Roman" panose="02020603050405020304" pitchFamily="18" charset="0"/>
                </a:rPr>
                <a:t>|x</a:t>
              </a:r>
              <a:r>
                <a:rPr kumimoji="1" lang="en-US" altLang="zh-CN" sz="2395" baseline="-25000">
                  <a:latin typeface="Times New Roman" panose="02020603050405020304" pitchFamily="18" charset="0"/>
                </a:rPr>
                <a:t>1</a:t>
              </a:r>
              <a:r>
                <a:rPr kumimoji="1" lang="en-US" altLang="zh-CN" sz="2395">
                  <a:latin typeface="Times New Roman" panose="02020603050405020304" pitchFamily="18" charset="0"/>
                </a:rPr>
                <a:t>|</a:t>
              </a:r>
              <a:endParaRPr kumimoji="1" lang="en-US" altLang="zh-CN" sz="2395" baseline="-25000">
                <a:latin typeface="Times New Roman" panose="02020603050405020304" pitchFamily="18" charset="0"/>
              </a:endParaRPr>
            </a:p>
          </p:txBody>
        </p:sp>
        <p:sp>
          <p:nvSpPr>
            <p:cNvPr id="9233" name="Text Box 35"/>
            <p:cNvSpPr txBox="1">
              <a:spLocks noChangeArrowheads="1"/>
            </p:cNvSpPr>
            <p:nvPr/>
          </p:nvSpPr>
          <p:spPr bwMode="auto">
            <a:xfrm>
              <a:off x="4323" y="3370"/>
              <a:ext cx="36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kumimoji="1" lang="en-US" altLang="zh-CN" sz="2395">
                  <a:latin typeface="Times New Roman" panose="02020603050405020304" pitchFamily="18" charset="0"/>
                </a:rPr>
                <a:t>|x</a:t>
              </a:r>
              <a:r>
                <a:rPr kumimoji="1" lang="en-US" altLang="zh-CN" sz="2395" baseline="-25000">
                  <a:latin typeface="Times New Roman" panose="02020603050405020304" pitchFamily="18" charset="0"/>
                </a:rPr>
                <a:t>2</a:t>
              </a:r>
              <a:r>
                <a:rPr kumimoji="1" lang="en-US" altLang="zh-CN" sz="2395">
                  <a:latin typeface="Times New Roman" panose="02020603050405020304" pitchFamily="18" charset="0"/>
                </a:rPr>
                <a:t>|</a:t>
              </a:r>
              <a:endParaRPr kumimoji="1" lang="en-US" altLang="zh-CN" sz="2395" baseline="-25000">
                <a:latin typeface="Times New Roman" panose="02020603050405020304" pitchFamily="18" charset="0"/>
              </a:endParaRPr>
            </a:p>
          </p:txBody>
        </p:sp>
        <p:sp>
          <p:nvSpPr>
            <p:cNvPr id="9234" name="Line 39"/>
            <p:cNvSpPr>
              <a:spLocks noChangeShapeType="1"/>
            </p:cNvSpPr>
            <p:nvPr/>
          </p:nvSpPr>
          <p:spPr bwMode="auto">
            <a:xfrm>
              <a:off x="2789" y="3050"/>
              <a:ext cx="953" cy="0"/>
            </a:xfrm>
            <a:prstGeom prst="line">
              <a:avLst/>
            </a:prstGeom>
            <a:noFill/>
            <a:ln w="34925">
              <a:solidFill>
                <a:srgbClr val="FF00FF"/>
              </a:solidFill>
              <a:round/>
            </a:ln>
            <a:extLst>
              <a:ext uri="{909E8E84-426E-40DD-AFC4-6F175D3DCCD1}">
                <a14:hiddenFill xmlns:a14="http://schemas.microsoft.com/office/drawing/2010/main">
                  <a:noFill/>
                </a14:hiddenFill>
              </a:ext>
            </a:extLst>
          </p:spPr>
          <p:txBody>
            <a:bodyPr/>
            <a:lstStyle/>
            <a:p>
              <a:endParaRPr lang="zh-CN" altLang="en-US" sz="1345"/>
            </a:p>
          </p:txBody>
        </p:sp>
        <p:sp>
          <p:nvSpPr>
            <p:cNvPr id="9235" name="Line 26"/>
            <p:cNvSpPr>
              <a:spLocks noChangeShapeType="1"/>
            </p:cNvSpPr>
            <p:nvPr/>
          </p:nvSpPr>
          <p:spPr bwMode="auto">
            <a:xfrm>
              <a:off x="3787" y="3067"/>
              <a:ext cx="624" cy="0"/>
            </a:xfrm>
            <a:prstGeom prst="line">
              <a:avLst/>
            </a:prstGeom>
            <a:noFill/>
            <a:ln w="38100">
              <a:solidFill>
                <a:srgbClr val="FF00FF"/>
              </a:solidFill>
              <a:round/>
            </a:ln>
            <a:extLst>
              <a:ext uri="{909E8E84-426E-40DD-AFC4-6F175D3DCCD1}">
                <a14:hiddenFill xmlns:a14="http://schemas.microsoft.com/office/drawing/2010/main">
                  <a:noFill/>
                </a14:hiddenFill>
              </a:ext>
            </a:extLst>
          </p:spPr>
          <p:txBody>
            <a:bodyPr wrap="none" anchor="ctr"/>
            <a:lstStyle/>
            <a:p>
              <a:endParaRPr lang="zh-CN" altLang="en-US" sz="1345"/>
            </a:p>
          </p:txBody>
        </p:sp>
        <p:sp>
          <p:nvSpPr>
            <p:cNvPr id="9236" name="Text Box 48"/>
            <p:cNvSpPr txBox="1">
              <a:spLocks noChangeArrowheads="1"/>
            </p:cNvSpPr>
            <p:nvPr/>
          </p:nvSpPr>
          <p:spPr bwMode="auto">
            <a:xfrm>
              <a:off x="3288" y="3428"/>
              <a:ext cx="771"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395">
                  <a:latin typeface="Times New Roman" panose="02020603050405020304" pitchFamily="18" charset="0"/>
                </a:rPr>
                <a:t>=|OA|</a:t>
              </a:r>
              <a:endParaRPr kumimoji="1" lang="en-US" altLang="zh-CN" sz="2395">
                <a:latin typeface="Times New Roman" panose="02020603050405020304" pitchFamily="18" charset="0"/>
              </a:endParaRPr>
            </a:p>
          </p:txBody>
        </p:sp>
        <p:sp>
          <p:nvSpPr>
            <p:cNvPr id="9237" name="Rectangle 52"/>
            <p:cNvSpPr>
              <a:spLocks noChangeArrowheads="1"/>
            </p:cNvSpPr>
            <p:nvPr/>
          </p:nvSpPr>
          <p:spPr bwMode="auto">
            <a:xfrm>
              <a:off x="4604" y="3382"/>
              <a:ext cx="59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395">
                  <a:latin typeface="Times New Roman" panose="02020603050405020304" pitchFamily="18" charset="0"/>
                </a:rPr>
                <a:t>=|OB|</a:t>
              </a:r>
              <a:endParaRPr kumimoji="1" lang="en-US" altLang="zh-CN" sz="2395">
                <a:latin typeface="Times New Roman" panose="02020603050405020304" pitchFamily="18" charset="0"/>
              </a:endParaRPr>
            </a:p>
          </p:txBody>
        </p:sp>
      </p:grpSp>
      <p:sp>
        <p:nvSpPr>
          <p:cNvPr id="5173" name="Rectangle 53"/>
          <p:cNvSpPr>
            <a:spLocks noChangeArrowheads="1"/>
          </p:cNvSpPr>
          <p:nvPr/>
        </p:nvSpPr>
        <p:spPr bwMode="auto">
          <a:xfrm>
            <a:off x="1393754" y="2457321"/>
            <a:ext cx="6167650" cy="1130676"/>
          </a:xfrm>
          <a:prstGeom prst="rect">
            <a:avLst/>
          </a:prstGeom>
          <a:solidFill>
            <a:schemeClr val="bg1"/>
          </a:solidFill>
          <a:ln w="31750">
            <a:solidFill>
              <a:schemeClr val="bg1"/>
            </a:solidFill>
            <a:miter lim="800000"/>
          </a:ln>
        </p:spPr>
        <p:txBody>
          <a:bodyPr wrap="none" anchor="ct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lang="en-US" altLang="zh-CN" sz="2695">
                <a:solidFill>
                  <a:srgbClr val="0000FF"/>
                </a:solidFill>
              </a:rPr>
              <a:t> </a:t>
            </a:r>
            <a:r>
              <a:rPr lang="zh-CN" altLang="en-US" sz="2695">
                <a:solidFill>
                  <a:srgbClr val="FF0066"/>
                </a:solidFill>
              </a:rPr>
              <a:t>一个数的绝对值表示这个数对应的点到</a:t>
            </a:r>
            <a:endParaRPr lang="zh-CN" altLang="en-US" sz="2695">
              <a:solidFill>
                <a:srgbClr val="FF0066"/>
              </a:solidFill>
            </a:endParaRPr>
          </a:p>
          <a:p>
            <a:pPr eaLnBrk="1" hangingPunct="1"/>
            <a:r>
              <a:rPr lang="zh-CN" altLang="en-US" sz="2695">
                <a:solidFill>
                  <a:srgbClr val="FF0066"/>
                </a:solidFill>
              </a:rPr>
              <a:t>原点的距离</a:t>
            </a:r>
            <a:r>
              <a:rPr lang="en-US" altLang="zh-CN" sz="2695">
                <a:solidFill>
                  <a:srgbClr val="FF0066"/>
                </a:solidFill>
              </a:rPr>
              <a:t>.</a:t>
            </a:r>
            <a:endParaRPr lang="en-US" altLang="zh-CN" sz="2695">
              <a:solidFill>
                <a:srgbClr val="FF0066"/>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61"/>
                                        </p:tgtEl>
                                        <p:attrNameLst>
                                          <p:attrName>style.visibility</p:attrName>
                                        </p:attrNameLst>
                                      </p:cBhvr>
                                      <p:to>
                                        <p:strVal val="visible"/>
                                      </p:to>
                                    </p:set>
                                    <p:anim calcmode="lin" valueType="num">
                                      <p:cBhvr additive="base">
                                        <p:cTn id="7" dur="500" fill="hold"/>
                                        <p:tgtEl>
                                          <p:spTgt spid="5161"/>
                                        </p:tgtEl>
                                        <p:attrNameLst>
                                          <p:attrName>ppt_x</p:attrName>
                                        </p:attrNameLst>
                                      </p:cBhvr>
                                      <p:tavLst>
                                        <p:tav tm="0">
                                          <p:val>
                                            <p:strVal val="#ppt_x"/>
                                          </p:val>
                                        </p:tav>
                                        <p:tav tm="100000">
                                          <p:val>
                                            <p:strVal val="#ppt_x"/>
                                          </p:val>
                                        </p:tav>
                                      </p:tavLst>
                                    </p:anim>
                                    <p:anim calcmode="lin" valueType="num">
                                      <p:cBhvr additive="base">
                                        <p:cTn id="8" dur="500" fill="hold"/>
                                        <p:tgtEl>
                                          <p:spTgt spid="51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162"/>
                                        </p:tgtEl>
                                        <p:attrNameLst>
                                          <p:attrName>style.visibility</p:attrName>
                                        </p:attrNameLst>
                                      </p:cBhvr>
                                      <p:to>
                                        <p:strVal val="visible"/>
                                      </p:to>
                                    </p:set>
                                    <p:anim calcmode="lin" valueType="num">
                                      <p:cBhvr additive="base">
                                        <p:cTn id="17" dur="500" fill="hold"/>
                                        <p:tgtEl>
                                          <p:spTgt spid="5162"/>
                                        </p:tgtEl>
                                        <p:attrNameLst>
                                          <p:attrName>ppt_x</p:attrName>
                                        </p:attrNameLst>
                                      </p:cBhvr>
                                      <p:tavLst>
                                        <p:tav tm="0">
                                          <p:val>
                                            <p:strVal val="#ppt_x"/>
                                          </p:val>
                                        </p:tav>
                                        <p:tav tm="100000">
                                          <p:val>
                                            <p:strVal val="#ppt_x"/>
                                          </p:val>
                                        </p:tav>
                                      </p:tavLst>
                                    </p:anim>
                                    <p:anim calcmode="lin" valueType="num">
                                      <p:cBhvr additive="base">
                                        <p:cTn id="18" dur="500" fill="hold"/>
                                        <p:tgtEl>
                                          <p:spTgt spid="516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5173"/>
                                        </p:tgtEl>
                                        <p:attrNameLst>
                                          <p:attrName>style.visibility</p:attrName>
                                        </p:attrNameLst>
                                      </p:cBhvr>
                                      <p:to>
                                        <p:strVal val="visible"/>
                                      </p:to>
                                    </p:set>
                                    <p:anim calcmode="lin" valueType="num">
                                      <p:cBhvr>
                                        <p:cTn id="23" dur="500" fill="hold"/>
                                        <p:tgtEl>
                                          <p:spTgt spid="5173"/>
                                        </p:tgtEl>
                                        <p:attrNameLst>
                                          <p:attrName>ppt_w</p:attrName>
                                        </p:attrNameLst>
                                      </p:cBhvr>
                                      <p:tavLst>
                                        <p:tav tm="0">
                                          <p:val>
                                            <p:fltVal val="0"/>
                                          </p:val>
                                        </p:tav>
                                        <p:tav tm="100000">
                                          <p:val>
                                            <p:strVal val="#ppt_w"/>
                                          </p:val>
                                        </p:tav>
                                      </p:tavLst>
                                    </p:anim>
                                    <p:anim calcmode="lin" valueType="num">
                                      <p:cBhvr>
                                        <p:cTn id="24" dur="500" fill="hold"/>
                                        <p:tgtEl>
                                          <p:spTgt spid="5173"/>
                                        </p:tgtEl>
                                        <p:attrNameLst>
                                          <p:attrName>ppt_h</p:attrName>
                                        </p:attrNameLst>
                                      </p:cBhvr>
                                      <p:tavLst>
                                        <p:tav tm="0">
                                          <p:val>
                                            <p:fltVal val="0"/>
                                          </p:val>
                                        </p:tav>
                                        <p:tav tm="100000">
                                          <p:val>
                                            <p:strVal val="#ppt_h"/>
                                          </p:val>
                                        </p:tav>
                                      </p:tavLst>
                                    </p:anim>
                                    <p:animEffect transition="in" filter="fade">
                                      <p:cBhvr>
                                        <p:cTn id="25" dur="500"/>
                                        <p:tgtEl>
                                          <p:spTgt spid="517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 grpId="0"/>
      <p:bldP spid="5162" grpId="0"/>
      <p:bldP spid="517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7413" name="文本框 1637412"/>
          <p:cNvSpPr txBox="1"/>
          <p:nvPr/>
        </p:nvSpPr>
        <p:spPr>
          <a:xfrm>
            <a:off x="1320356" y="2162538"/>
            <a:ext cx="6670040" cy="829201"/>
          </a:xfrm>
          <a:prstGeom prst="rect">
            <a:avLst/>
          </a:prstGeom>
          <a:noFill/>
          <a:ln w="9525">
            <a:noFill/>
          </a:ln>
        </p:spPr>
        <p:txBody>
          <a:bodyPr anchor="t">
            <a:spAutoFit/>
          </a:bodyPr>
          <a:lstStyle/>
          <a:p>
            <a:pPr>
              <a:lnSpc>
                <a:spcPct val="100000"/>
              </a:lnSpc>
            </a:pPr>
            <a:r>
              <a:rPr lang="zh-CN" altLang="en-US" sz="2395" b="1">
                <a:solidFill>
                  <a:srgbClr val="FF0000"/>
                </a:solidFill>
                <a:latin typeface="Arial" panose="020B0604020202020204" pitchFamily="34" charset="0"/>
                <a:ea typeface="华文中宋" pitchFamily="2" charset="-122"/>
              </a:rPr>
              <a:t>方法三：</a:t>
            </a:r>
            <a:r>
              <a:rPr lang="zh-CN" altLang="en-US" sz="2395" b="1">
                <a:latin typeface="Arial" panose="020B0604020202020204" pitchFamily="34" charset="0"/>
                <a:ea typeface="隶书" pitchFamily="49" charset="-122"/>
              </a:rPr>
              <a:t>通过构造函数，利用函数的图象，体现了函数与方程的思想．</a:t>
            </a:r>
            <a:endParaRPr lang="zh-CN" altLang="en-US" sz="2395" b="1">
              <a:latin typeface="Arial" panose="020B0604020202020204" pitchFamily="34" charset="0"/>
              <a:ea typeface="隶书" pitchFamily="49" charset="-122"/>
            </a:endParaRPr>
          </a:p>
        </p:txBody>
      </p:sp>
      <p:sp>
        <p:nvSpPr>
          <p:cNvPr id="27651" name="文本框 1637413"/>
          <p:cNvSpPr txBox="1"/>
          <p:nvPr/>
        </p:nvSpPr>
        <p:spPr>
          <a:xfrm>
            <a:off x="1320356" y="1609551"/>
            <a:ext cx="4104640" cy="414729"/>
          </a:xfrm>
          <a:prstGeom prst="rect">
            <a:avLst/>
          </a:prstGeom>
          <a:noFill/>
          <a:ln w="9525">
            <a:noFill/>
          </a:ln>
        </p:spPr>
        <p:txBody>
          <a:bodyPr anchor="t">
            <a:spAutoFit/>
          </a:bodyPr>
          <a:lstStyle/>
          <a:p>
            <a:pPr>
              <a:lnSpc>
                <a:spcPct val="100000"/>
              </a:lnSpc>
            </a:pPr>
            <a:r>
              <a:rPr lang="en-US" altLang="zh-CN" sz="2095" b="1">
                <a:latin typeface="Times New Roman" panose="02020603050405020304" pitchFamily="18" charset="0"/>
                <a:ea typeface="黑体" panose="02010609060101010101" charset="-122"/>
              </a:rPr>
              <a:t>【</a:t>
            </a:r>
            <a:r>
              <a:rPr lang="zh-CN" altLang="en-US" sz="2095" b="1">
                <a:latin typeface="Times New Roman" panose="02020603050405020304" pitchFamily="18" charset="0"/>
                <a:ea typeface="黑体" panose="02010609060101010101" charset="-122"/>
              </a:rPr>
              <a:t>例</a:t>
            </a:r>
            <a:r>
              <a:rPr lang="en-US" altLang="zh-CN" sz="2095" b="1">
                <a:latin typeface="Times New Roman" panose="02020603050405020304" pitchFamily="18" charset="0"/>
                <a:ea typeface="黑体" panose="02010609060101010101" charset="-122"/>
              </a:rPr>
              <a:t>】</a:t>
            </a:r>
            <a:r>
              <a:rPr lang="zh-CN" altLang="en-US" sz="2095" b="1">
                <a:latin typeface="Times New Roman" panose="02020603050405020304" pitchFamily="18" charset="0"/>
                <a:ea typeface="黑体" panose="02010609060101010101" charset="-122"/>
              </a:rPr>
              <a:t>试解不等式</a:t>
            </a:r>
            <a:r>
              <a:rPr lang="en-US" altLang="zh-CN" sz="2095" b="1">
                <a:latin typeface="Times New Roman" panose="02020603050405020304" pitchFamily="18" charset="0"/>
                <a:ea typeface="黑体" panose="02010609060101010101" charset="-122"/>
              </a:rPr>
              <a:t>|</a:t>
            </a:r>
            <a:r>
              <a:rPr lang="en-US" altLang="zh-CN" sz="2095" b="1" i="1">
                <a:latin typeface="Times New Roman" panose="02020603050405020304" pitchFamily="18" charset="0"/>
                <a:ea typeface="黑体" panose="02010609060101010101" charset="-122"/>
              </a:rPr>
              <a:t>x</a:t>
            </a:r>
            <a:r>
              <a:rPr lang="en-US" altLang="zh-CN" sz="2095" b="1">
                <a:latin typeface="Times New Roman" panose="02020603050405020304" pitchFamily="18" charset="0"/>
                <a:ea typeface="黑体" panose="02010609060101010101" charset="-122"/>
              </a:rPr>
              <a:t>-1|+|</a:t>
            </a:r>
            <a:r>
              <a:rPr lang="en-US" altLang="zh-CN" sz="2095" b="1" i="1">
                <a:latin typeface="Times New Roman" panose="02020603050405020304" pitchFamily="18" charset="0"/>
                <a:ea typeface="黑体" panose="02010609060101010101" charset="-122"/>
              </a:rPr>
              <a:t>x</a:t>
            </a:r>
            <a:r>
              <a:rPr lang="en-US" altLang="zh-CN" sz="2095" b="1">
                <a:latin typeface="Times New Roman" panose="02020603050405020304" pitchFamily="18" charset="0"/>
                <a:ea typeface="黑体" panose="02010609060101010101" charset="-122"/>
              </a:rPr>
              <a:t>+2|≥5</a:t>
            </a:r>
            <a:endParaRPr lang="en-US" altLang="zh-CN" sz="2095" b="1">
              <a:latin typeface="Times New Roman" panose="02020603050405020304" pitchFamily="18" charset="0"/>
              <a:ea typeface="黑体" panose="02010609060101010101"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7413"/>
                                        </p:tgtEl>
                                        <p:attrNameLst>
                                          <p:attrName>style.visibility</p:attrName>
                                        </p:attrNameLst>
                                      </p:cBhvr>
                                      <p:to>
                                        <p:strVal val="visible"/>
                                      </p:to>
                                    </p:set>
                                    <p:animEffect transition="in" filter="wipe(left)">
                                      <p:cBhvr>
                                        <p:cTn id="7" dur="500"/>
                                        <p:tgtEl>
                                          <p:spTgt spid="163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74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文本框 1651717"/>
          <p:cNvSpPr txBox="1"/>
          <p:nvPr/>
        </p:nvSpPr>
        <p:spPr>
          <a:xfrm>
            <a:off x="1265960" y="592656"/>
            <a:ext cx="5495419" cy="460767"/>
          </a:xfrm>
          <a:prstGeom prst="rect">
            <a:avLst/>
          </a:prstGeom>
          <a:noFill/>
          <a:ln w="9525">
            <a:noFill/>
          </a:ln>
        </p:spPr>
        <p:txBody>
          <a:bodyPr anchor="t">
            <a:spAutoFit/>
          </a:bodyPr>
          <a:lstStyle/>
          <a:p>
            <a:pPr>
              <a:lnSpc>
                <a:spcPct val="100000"/>
              </a:lnSpc>
            </a:pPr>
            <a:r>
              <a:rPr lang="zh-CN" altLang="en-US" sz="2395" b="1">
                <a:latin typeface="黑体" panose="02010609060101010101" charset="-122"/>
                <a:ea typeface="黑体" panose="02010609060101010101" charset="-122"/>
              </a:rPr>
              <a:t>解</a:t>
            </a:r>
            <a:r>
              <a:rPr lang="en-US" altLang="zh-CN" sz="2395" b="1">
                <a:latin typeface="黑体" panose="02010609060101010101" charset="-122"/>
                <a:ea typeface="黑体" panose="02010609060101010101" charset="-122"/>
              </a:rPr>
              <a:t>:</a:t>
            </a:r>
            <a:r>
              <a:rPr lang="zh-CN" altLang="en-US" sz="2395" b="1">
                <a:latin typeface="Times New Roman" panose="02020603050405020304" pitchFamily="18" charset="0"/>
                <a:ea typeface="宋体" panose="02010600030101010101" pitchFamily="2" charset="-122"/>
              </a:rPr>
              <a:t>原不等式化为</a:t>
            </a:r>
            <a:r>
              <a:rPr lang="en-US" altLang="zh-CN" sz="2395" b="1">
                <a:latin typeface="Times New Roman" panose="02020603050405020304" pitchFamily="18" charset="0"/>
                <a:ea typeface="宋体" panose="02010600030101010101" pitchFamily="2" charset="-122"/>
              </a:rPr>
              <a:t>|</a:t>
            </a:r>
            <a:r>
              <a:rPr lang="en-US" altLang="zh-CN" sz="2395" b="1" i="1">
                <a:latin typeface="Times New Roman" panose="02020603050405020304" pitchFamily="18" charset="0"/>
                <a:ea typeface="宋体" panose="02010600030101010101" pitchFamily="2" charset="-122"/>
              </a:rPr>
              <a:t>x</a:t>
            </a:r>
            <a:r>
              <a:rPr lang="en-US" altLang="zh-CN" sz="2395" b="1">
                <a:latin typeface="Times New Roman" panose="02020603050405020304" pitchFamily="18" charset="0"/>
                <a:ea typeface="宋体" panose="02010600030101010101" pitchFamily="2" charset="-122"/>
              </a:rPr>
              <a:t>-1|+|</a:t>
            </a:r>
            <a:r>
              <a:rPr lang="en-US" altLang="zh-CN" sz="2395" b="1" i="1">
                <a:latin typeface="Times New Roman" panose="02020603050405020304" pitchFamily="18" charset="0"/>
                <a:ea typeface="宋体" panose="02010600030101010101" pitchFamily="2" charset="-122"/>
              </a:rPr>
              <a:t>x</a:t>
            </a:r>
            <a:r>
              <a:rPr lang="en-US" altLang="zh-CN" sz="2395" b="1">
                <a:latin typeface="Times New Roman" panose="02020603050405020304" pitchFamily="18" charset="0"/>
                <a:ea typeface="宋体" panose="02010600030101010101" pitchFamily="2" charset="-122"/>
              </a:rPr>
              <a:t>+2|-5 ≥0</a:t>
            </a:r>
            <a:endParaRPr lang="en-US" altLang="zh-CN" sz="2395" b="1">
              <a:latin typeface="Times New Roman" panose="02020603050405020304" pitchFamily="18" charset="0"/>
              <a:ea typeface="宋体" panose="02010600030101010101" pitchFamily="2" charset="-122"/>
            </a:endParaRPr>
          </a:p>
        </p:txBody>
      </p:sp>
      <p:sp>
        <p:nvSpPr>
          <p:cNvPr id="28675" name="文本框 1651728"/>
          <p:cNvSpPr txBox="1"/>
          <p:nvPr/>
        </p:nvSpPr>
        <p:spPr>
          <a:xfrm>
            <a:off x="1433424" y="1083169"/>
            <a:ext cx="3424097" cy="460767"/>
          </a:xfrm>
          <a:prstGeom prst="rect">
            <a:avLst/>
          </a:prstGeom>
          <a:noFill/>
          <a:ln w="9525">
            <a:noFill/>
          </a:ln>
        </p:spPr>
        <p:txBody>
          <a:bodyPr anchor="t">
            <a:spAutoFit/>
          </a:bodyPr>
          <a:lstStyle/>
          <a:p>
            <a:pPr>
              <a:lnSpc>
                <a:spcPct val="100000"/>
              </a:lnSpc>
            </a:pPr>
            <a:r>
              <a:rPr lang="zh-CN" altLang="en-US" sz="2395" b="1">
                <a:latin typeface="Times New Roman" panose="02020603050405020304" pitchFamily="18" charset="0"/>
                <a:ea typeface="宋体" panose="02010600030101010101" pitchFamily="2" charset="-122"/>
              </a:rPr>
              <a:t>令</a:t>
            </a:r>
            <a:r>
              <a:rPr lang="en-US" altLang="zh-CN" sz="2395" b="1" i="1" err="1">
                <a:latin typeface="Times New Roman" panose="02020603050405020304" pitchFamily="18" charset="0"/>
                <a:ea typeface="宋体" panose="02010600030101010101" pitchFamily="2" charset="-122"/>
              </a:rPr>
              <a:t>f</a:t>
            </a:r>
            <a:r>
              <a:rPr lang="en-US" altLang="zh-CN" sz="2395" b="1" err="1">
                <a:latin typeface="Times New Roman" panose="02020603050405020304" pitchFamily="18" charset="0"/>
                <a:ea typeface="宋体" panose="02010600030101010101" pitchFamily="2" charset="-122"/>
              </a:rPr>
              <a:t>(</a:t>
            </a:r>
            <a:r>
              <a:rPr lang="en-US" altLang="zh-CN" sz="2395" b="1" i="1" err="1">
                <a:latin typeface="Times New Roman" panose="02020603050405020304" pitchFamily="18" charset="0"/>
                <a:ea typeface="宋体" panose="02010600030101010101" pitchFamily="2" charset="-122"/>
              </a:rPr>
              <a:t>x</a:t>
            </a:r>
            <a:r>
              <a:rPr lang="en-US" altLang="zh-CN" sz="2395" b="1">
                <a:latin typeface="Times New Roman" panose="02020603050405020304" pitchFamily="18" charset="0"/>
                <a:ea typeface="宋体" panose="02010600030101010101" pitchFamily="2" charset="-122"/>
              </a:rPr>
              <a:t>)=|</a:t>
            </a:r>
            <a:r>
              <a:rPr lang="en-US" altLang="zh-CN" sz="2395" b="1" i="1">
                <a:latin typeface="Times New Roman" panose="02020603050405020304" pitchFamily="18" charset="0"/>
                <a:ea typeface="宋体" panose="02010600030101010101" pitchFamily="2" charset="-122"/>
              </a:rPr>
              <a:t>x</a:t>
            </a:r>
            <a:r>
              <a:rPr lang="en-US" altLang="zh-CN" sz="2395" b="1">
                <a:latin typeface="Times New Roman" panose="02020603050405020304" pitchFamily="18" charset="0"/>
                <a:ea typeface="宋体" panose="02010600030101010101" pitchFamily="2" charset="-122"/>
              </a:rPr>
              <a:t>-1|+|</a:t>
            </a:r>
            <a:r>
              <a:rPr lang="en-US" altLang="zh-CN" sz="2395" b="1" i="1">
                <a:latin typeface="Times New Roman" panose="02020603050405020304" pitchFamily="18" charset="0"/>
                <a:ea typeface="宋体" panose="02010600030101010101" pitchFamily="2" charset="-122"/>
              </a:rPr>
              <a:t>x</a:t>
            </a:r>
            <a:r>
              <a:rPr lang="en-US" altLang="zh-CN" sz="2395" b="1">
                <a:latin typeface="Times New Roman" panose="02020603050405020304" pitchFamily="18" charset="0"/>
                <a:ea typeface="宋体" panose="02010600030101010101" pitchFamily="2" charset="-122"/>
              </a:rPr>
              <a:t>+2|-5 ,</a:t>
            </a:r>
            <a:r>
              <a:rPr lang="zh-CN" altLang="en-US" sz="2395" b="1">
                <a:latin typeface="Times New Roman" panose="02020603050405020304" pitchFamily="18" charset="0"/>
                <a:ea typeface="宋体" panose="02010600030101010101" pitchFamily="2" charset="-122"/>
              </a:rPr>
              <a:t>则</a:t>
            </a:r>
            <a:endParaRPr lang="zh-CN" altLang="en-US" sz="2395" b="1">
              <a:latin typeface="Times New Roman" panose="02020603050405020304" pitchFamily="18" charset="0"/>
              <a:ea typeface="宋体" panose="02010600030101010101" pitchFamily="2" charset="-122"/>
            </a:endParaRPr>
          </a:p>
        </p:txBody>
      </p:sp>
      <p:grpSp>
        <p:nvGrpSpPr>
          <p:cNvPr id="28676" name="组合 1651730"/>
          <p:cNvGrpSpPr/>
          <p:nvPr/>
        </p:nvGrpSpPr>
        <p:grpSpPr>
          <a:xfrm>
            <a:off x="5077242" y="2508392"/>
            <a:ext cx="2801750" cy="2478699"/>
            <a:chOff x="3288" y="2160"/>
            <a:chExt cx="2359" cy="2087"/>
          </a:xfrm>
        </p:grpSpPr>
        <p:grpSp>
          <p:nvGrpSpPr>
            <p:cNvPr id="28677" name="组合 1651731"/>
            <p:cNvGrpSpPr/>
            <p:nvPr/>
          </p:nvGrpSpPr>
          <p:grpSpPr>
            <a:xfrm>
              <a:off x="3288" y="2296"/>
              <a:ext cx="2359" cy="1951"/>
              <a:chOff x="3288" y="2296"/>
              <a:chExt cx="2359" cy="1951"/>
            </a:xfrm>
          </p:grpSpPr>
          <p:sp>
            <p:nvSpPr>
              <p:cNvPr id="28678" name="直接连接符 1651732"/>
              <p:cNvSpPr/>
              <p:nvPr/>
            </p:nvSpPr>
            <p:spPr>
              <a:xfrm>
                <a:off x="3288" y="3657"/>
                <a:ext cx="2359" cy="0"/>
              </a:xfrm>
              <a:prstGeom prst="line">
                <a:avLst/>
              </a:prstGeom>
              <a:ln w="38100" cap="flat" cmpd="sng">
                <a:solidFill>
                  <a:schemeClr val="tx1"/>
                </a:solidFill>
                <a:prstDash val="solid"/>
                <a:round/>
                <a:headEnd type="none" w="med" len="med"/>
                <a:tailEnd type="triangle" w="med" len="med"/>
              </a:ln>
            </p:spPr>
            <p:txBody>
              <a:bodyPr/>
              <a:lstStyle/>
              <a:p/>
            </p:txBody>
          </p:sp>
          <p:sp>
            <p:nvSpPr>
              <p:cNvPr id="28679" name="直接连接符 1651733"/>
              <p:cNvSpPr/>
              <p:nvPr/>
            </p:nvSpPr>
            <p:spPr>
              <a:xfrm flipH="1" flipV="1">
                <a:off x="4513" y="2296"/>
                <a:ext cx="0" cy="1951"/>
              </a:xfrm>
              <a:prstGeom prst="line">
                <a:avLst/>
              </a:prstGeom>
              <a:ln w="38100" cap="flat" cmpd="sng">
                <a:solidFill>
                  <a:schemeClr val="tx1"/>
                </a:solidFill>
                <a:prstDash val="solid"/>
                <a:round/>
                <a:headEnd type="none" w="med" len="med"/>
                <a:tailEnd type="triangle" w="med" len="med"/>
              </a:ln>
            </p:spPr>
            <p:txBody>
              <a:bodyPr/>
              <a:lstStyle/>
              <a:p/>
            </p:txBody>
          </p:sp>
          <p:sp>
            <p:nvSpPr>
              <p:cNvPr id="28680" name="直接连接符 1651734"/>
              <p:cNvSpPr/>
              <p:nvPr/>
            </p:nvSpPr>
            <p:spPr>
              <a:xfrm flipH="1">
                <a:off x="3969" y="3611"/>
                <a:ext cx="0" cy="91"/>
              </a:xfrm>
              <a:prstGeom prst="line">
                <a:avLst/>
              </a:prstGeom>
              <a:ln w="9525" cap="flat" cmpd="sng">
                <a:solidFill>
                  <a:schemeClr val="tx1"/>
                </a:solidFill>
                <a:prstDash val="solid"/>
                <a:round/>
                <a:headEnd type="none" w="med" len="med"/>
                <a:tailEnd type="none" w="med" len="med"/>
              </a:ln>
            </p:spPr>
            <p:txBody>
              <a:bodyPr/>
              <a:lstStyle/>
              <a:p/>
            </p:txBody>
          </p:sp>
          <p:sp>
            <p:nvSpPr>
              <p:cNvPr id="28681" name="直接连接符 1651735"/>
              <p:cNvSpPr/>
              <p:nvPr/>
            </p:nvSpPr>
            <p:spPr>
              <a:xfrm flipH="1">
                <a:off x="4876" y="3611"/>
                <a:ext cx="0" cy="91"/>
              </a:xfrm>
              <a:prstGeom prst="line">
                <a:avLst/>
              </a:prstGeom>
              <a:ln w="9525" cap="flat" cmpd="sng">
                <a:solidFill>
                  <a:schemeClr val="tx1"/>
                </a:solidFill>
                <a:prstDash val="solid"/>
                <a:round/>
                <a:headEnd type="none" w="med" len="med"/>
                <a:tailEnd type="none" w="med" len="med"/>
              </a:ln>
            </p:spPr>
            <p:txBody>
              <a:bodyPr/>
              <a:lstStyle/>
              <a:p/>
            </p:txBody>
          </p:sp>
          <p:sp>
            <p:nvSpPr>
              <p:cNvPr id="28682" name="直接连接符 1651736"/>
              <p:cNvSpPr/>
              <p:nvPr/>
            </p:nvSpPr>
            <p:spPr>
              <a:xfrm>
                <a:off x="4468" y="3929"/>
                <a:ext cx="90" cy="0"/>
              </a:xfrm>
              <a:prstGeom prst="line">
                <a:avLst/>
              </a:prstGeom>
              <a:ln w="9525" cap="flat" cmpd="sng">
                <a:solidFill>
                  <a:schemeClr val="tx1"/>
                </a:solidFill>
                <a:prstDash val="solid"/>
                <a:round/>
                <a:headEnd type="none" w="med" len="med"/>
                <a:tailEnd type="none" w="med" len="med"/>
              </a:ln>
            </p:spPr>
            <p:txBody>
              <a:bodyPr/>
              <a:lstStyle/>
              <a:p/>
            </p:txBody>
          </p:sp>
          <p:sp>
            <p:nvSpPr>
              <p:cNvPr id="28683" name="直接连接符 1651737"/>
              <p:cNvSpPr/>
              <p:nvPr/>
            </p:nvSpPr>
            <p:spPr>
              <a:xfrm>
                <a:off x="4150" y="3929"/>
                <a:ext cx="544" cy="0"/>
              </a:xfrm>
              <a:prstGeom prst="line">
                <a:avLst/>
              </a:prstGeom>
              <a:ln w="38100" cap="flat" cmpd="sng">
                <a:solidFill>
                  <a:srgbClr val="0000FF"/>
                </a:solidFill>
                <a:prstDash val="solid"/>
                <a:round/>
                <a:headEnd type="none" w="med" len="med"/>
                <a:tailEnd type="none" w="med" len="med"/>
              </a:ln>
            </p:spPr>
            <p:txBody>
              <a:bodyPr/>
              <a:lstStyle/>
              <a:p/>
            </p:txBody>
          </p:sp>
          <p:sp>
            <p:nvSpPr>
              <p:cNvPr id="28684" name="直接连接符 1651738"/>
              <p:cNvSpPr/>
              <p:nvPr/>
            </p:nvSpPr>
            <p:spPr>
              <a:xfrm flipH="1">
                <a:off x="4150" y="3611"/>
                <a:ext cx="0" cy="91"/>
              </a:xfrm>
              <a:prstGeom prst="line">
                <a:avLst/>
              </a:prstGeom>
              <a:ln w="9525" cap="flat" cmpd="sng">
                <a:solidFill>
                  <a:schemeClr val="tx1"/>
                </a:solidFill>
                <a:prstDash val="solid"/>
                <a:round/>
                <a:headEnd type="none" w="med" len="med"/>
                <a:tailEnd type="none" w="med" len="med"/>
              </a:ln>
            </p:spPr>
            <p:txBody>
              <a:bodyPr/>
              <a:lstStyle/>
              <a:p/>
            </p:txBody>
          </p:sp>
          <p:sp>
            <p:nvSpPr>
              <p:cNvPr id="28685" name="直接连接符 1651739"/>
              <p:cNvSpPr/>
              <p:nvPr/>
            </p:nvSpPr>
            <p:spPr>
              <a:xfrm flipH="1">
                <a:off x="4694" y="3611"/>
                <a:ext cx="0" cy="91"/>
              </a:xfrm>
              <a:prstGeom prst="line">
                <a:avLst/>
              </a:prstGeom>
              <a:ln w="9525" cap="flat" cmpd="sng">
                <a:solidFill>
                  <a:schemeClr val="tx1"/>
                </a:solidFill>
                <a:prstDash val="solid"/>
                <a:round/>
                <a:headEnd type="none" w="med" len="med"/>
                <a:tailEnd type="none" w="med" len="med"/>
              </a:ln>
            </p:spPr>
            <p:txBody>
              <a:bodyPr/>
              <a:lstStyle/>
              <a:p/>
            </p:txBody>
          </p:sp>
          <p:sp>
            <p:nvSpPr>
              <p:cNvPr id="28686" name="直接连接符 1651740"/>
              <p:cNvSpPr/>
              <p:nvPr/>
            </p:nvSpPr>
            <p:spPr>
              <a:xfrm flipH="1">
                <a:off x="4332" y="3611"/>
                <a:ext cx="0" cy="91"/>
              </a:xfrm>
              <a:prstGeom prst="line">
                <a:avLst/>
              </a:prstGeom>
              <a:ln w="9525" cap="flat" cmpd="sng">
                <a:solidFill>
                  <a:schemeClr val="tx1"/>
                </a:solidFill>
                <a:prstDash val="solid"/>
                <a:round/>
                <a:headEnd type="none" w="med" len="med"/>
                <a:tailEnd type="none" w="med" len="med"/>
              </a:ln>
            </p:spPr>
            <p:txBody>
              <a:bodyPr/>
              <a:lstStyle/>
              <a:p/>
            </p:txBody>
          </p:sp>
          <p:sp>
            <p:nvSpPr>
              <p:cNvPr id="28687" name="直接连接符 1651741"/>
              <p:cNvSpPr/>
              <p:nvPr/>
            </p:nvSpPr>
            <p:spPr>
              <a:xfrm flipH="1" flipV="1">
                <a:off x="3424" y="2795"/>
                <a:ext cx="726" cy="1134"/>
              </a:xfrm>
              <a:prstGeom prst="line">
                <a:avLst/>
              </a:prstGeom>
              <a:ln w="38100" cap="flat" cmpd="sng">
                <a:solidFill>
                  <a:srgbClr val="0000FF"/>
                </a:solidFill>
                <a:prstDash val="solid"/>
                <a:round/>
                <a:headEnd type="none" w="med" len="med"/>
                <a:tailEnd type="none" w="med" len="med"/>
              </a:ln>
            </p:spPr>
            <p:txBody>
              <a:bodyPr/>
              <a:lstStyle/>
              <a:p/>
            </p:txBody>
          </p:sp>
          <p:sp>
            <p:nvSpPr>
              <p:cNvPr id="28688" name="直接连接符 1651742"/>
              <p:cNvSpPr/>
              <p:nvPr/>
            </p:nvSpPr>
            <p:spPr>
              <a:xfrm flipV="1">
                <a:off x="4694" y="2795"/>
                <a:ext cx="726" cy="1134"/>
              </a:xfrm>
              <a:prstGeom prst="line">
                <a:avLst/>
              </a:prstGeom>
              <a:ln w="38100" cap="flat" cmpd="sng">
                <a:solidFill>
                  <a:srgbClr val="0000FF"/>
                </a:solidFill>
                <a:prstDash val="solid"/>
                <a:round/>
                <a:headEnd type="none" w="med" len="med"/>
                <a:tailEnd type="none" w="med" len="med"/>
              </a:ln>
            </p:spPr>
            <p:txBody>
              <a:bodyPr/>
              <a:lstStyle/>
              <a:p/>
            </p:txBody>
          </p:sp>
          <p:sp>
            <p:nvSpPr>
              <p:cNvPr id="28689" name="文本框 1651743"/>
              <p:cNvSpPr txBox="1"/>
              <p:nvPr/>
            </p:nvSpPr>
            <p:spPr>
              <a:xfrm>
                <a:off x="3560" y="3657"/>
                <a:ext cx="408" cy="252"/>
              </a:xfrm>
              <a:prstGeom prst="rect">
                <a:avLst/>
              </a:prstGeom>
              <a:noFill/>
              <a:ln w="9525">
                <a:noFill/>
              </a:ln>
            </p:spPr>
            <p:txBody>
              <a:bodyPr anchor="t">
                <a:spAutoFit/>
              </a:bodyPr>
              <a:lstStyle/>
              <a:p>
                <a:pPr>
                  <a:lnSpc>
                    <a:spcPct val="100000"/>
                  </a:lnSpc>
                </a:pPr>
                <a:r>
                  <a:rPr lang="en-US" altLang="zh-CN" sz="1345" b="1">
                    <a:latin typeface="Times New Roman" panose="02020603050405020304" pitchFamily="18" charset="0"/>
                    <a:ea typeface="隶书" pitchFamily="49" charset="-122"/>
                  </a:rPr>
                  <a:t>-3</a:t>
                </a:r>
                <a:endParaRPr lang="en-US" altLang="zh-CN" sz="1345" b="1">
                  <a:latin typeface="Times New Roman" panose="02020603050405020304" pitchFamily="18" charset="0"/>
                  <a:ea typeface="隶书" pitchFamily="49" charset="-122"/>
                </a:endParaRPr>
              </a:p>
            </p:txBody>
          </p:sp>
          <p:sp>
            <p:nvSpPr>
              <p:cNvPr id="28690" name="文本框 1651744"/>
              <p:cNvSpPr txBox="1"/>
              <p:nvPr/>
            </p:nvSpPr>
            <p:spPr>
              <a:xfrm>
                <a:off x="4558" y="3248"/>
                <a:ext cx="227" cy="252"/>
              </a:xfrm>
              <a:prstGeom prst="rect">
                <a:avLst/>
              </a:prstGeom>
              <a:noFill/>
              <a:ln w="9525">
                <a:noFill/>
              </a:ln>
            </p:spPr>
            <p:txBody>
              <a:bodyPr anchor="t">
                <a:spAutoFit/>
              </a:bodyPr>
              <a:lstStyle/>
              <a:p>
                <a:pPr>
                  <a:lnSpc>
                    <a:spcPct val="100000"/>
                  </a:lnSpc>
                </a:pPr>
                <a:r>
                  <a:rPr lang="en-US" altLang="zh-CN" sz="1345" b="1">
                    <a:latin typeface="Times New Roman" panose="02020603050405020304" pitchFamily="18" charset="0"/>
                    <a:ea typeface="隶书" pitchFamily="49" charset="-122"/>
                  </a:rPr>
                  <a:t>1</a:t>
                </a:r>
                <a:endParaRPr lang="en-US" altLang="zh-CN" sz="1345" b="1">
                  <a:latin typeface="Times New Roman" panose="02020603050405020304" pitchFamily="18" charset="0"/>
                  <a:ea typeface="隶书" pitchFamily="49" charset="-122"/>
                </a:endParaRPr>
              </a:p>
            </p:txBody>
          </p:sp>
          <p:sp>
            <p:nvSpPr>
              <p:cNvPr id="28691" name="文本框 1651745"/>
              <p:cNvSpPr txBox="1"/>
              <p:nvPr/>
            </p:nvSpPr>
            <p:spPr>
              <a:xfrm>
                <a:off x="4921" y="3657"/>
                <a:ext cx="408" cy="252"/>
              </a:xfrm>
              <a:prstGeom prst="rect">
                <a:avLst/>
              </a:prstGeom>
              <a:noFill/>
              <a:ln w="9525">
                <a:noFill/>
              </a:ln>
            </p:spPr>
            <p:txBody>
              <a:bodyPr anchor="t">
                <a:spAutoFit/>
              </a:bodyPr>
              <a:lstStyle/>
              <a:p>
                <a:pPr>
                  <a:lnSpc>
                    <a:spcPct val="100000"/>
                  </a:lnSpc>
                </a:pPr>
                <a:r>
                  <a:rPr lang="en-US" altLang="zh-CN" sz="1345" b="1">
                    <a:latin typeface="Times New Roman" panose="02020603050405020304" pitchFamily="18" charset="0"/>
                    <a:ea typeface="隶书" pitchFamily="49" charset="-122"/>
                  </a:rPr>
                  <a:t>2</a:t>
                </a:r>
                <a:endParaRPr lang="en-US" altLang="zh-CN" sz="1345" b="1">
                  <a:latin typeface="Times New Roman" panose="02020603050405020304" pitchFamily="18" charset="0"/>
                  <a:ea typeface="隶书" pitchFamily="49" charset="-122"/>
                </a:endParaRPr>
              </a:p>
            </p:txBody>
          </p:sp>
          <p:sp>
            <p:nvSpPr>
              <p:cNvPr id="28692" name="文本框 1651746"/>
              <p:cNvSpPr txBox="1"/>
              <p:nvPr/>
            </p:nvSpPr>
            <p:spPr>
              <a:xfrm>
                <a:off x="3969" y="3294"/>
                <a:ext cx="408" cy="252"/>
              </a:xfrm>
              <a:prstGeom prst="rect">
                <a:avLst/>
              </a:prstGeom>
              <a:noFill/>
              <a:ln w="9525">
                <a:noFill/>
              </a:ln>
            </p:spPr>
            <p:txBody>
              <a:bodyPr anchor="t">
                <a:spAutoFit/>
              </a:bodyPr>
              <a:lstStyle/>
              <a:p>
                <a:pPr>
                  <a:lnSpc>
                    <a:spcPct val="100000"/>
                  </a:lnSpc>
                </a:pPr>
                <a:r>
                  <a:rPr lang="en-US" altLang="zh-CN" sz="1345" b="1">
                    <a:latin typeface="Times New Roman" panose="02020603050405020304" pitchFamily="18" charset="0"/>
                    <a:ea typeface="隶书" pitchFamily="49" charset="-122"/>
                  </a:rPr>
                  <a:t>-2</a:t>
                </a:r>
                <a:endParaRPr lang="en-US" altLang="zh-CN" sz="1345" b="1">
                  <a:latin typeface="Times New Roman" panose="02020603050405020304" pitchFamily="18" charset="0"/>
                  <a:ea typeface="隶书" pitchFamily="49" charset="-122"/>
                </a:endParaRPr>
              </a:p>
            </p:txBody>
          </p:sp>
          <p:sp>
            <p:nvSpPr>
              <p:cNvPr id="28693" name="文本框 1651747"/>
              <p:cNvSpPr txBox="1"/>
              <p:nvPr/>
            </p:nvSpPr>
            <p:spPr>
              <a:xfrm>
                <a:off x="4422" y="3874"/>
                <a:ext cx="408" cy="252"/>
              </a:xfrm>
              <a:prstGeom prst="rect">
                <a:avLst/>
              </a:prstGeom>
              <a:noFill/>
              <a:ln w="9525">
                <a:noFill/>
              </a:ln>
            </p:spPr>
            <p:txBody>
              <a:bodyPr anchor="t">
                <a:spAutoFit/>
              </a:bodyPr>
              <a:lstStyle/>
              <a:p>
                <a:pPr>
                  <a:lnSpc>
                    <a:spcPct val="100000"/>
                  </a:lnSpc>
                </a:pPr>
                <a:r>
                  <a:rPr lang="en-US" altLang="zh-CN" sz="1345" b="1">
                    <a:latin typeface="Times New Roman" panose="02020603050405020304" pitchFamily="18" charset="0"/>
                    <a:ea typeface="隶书" pitchFamily="49" charset="-122"/>
                  </a:rPr>
                  <a:t> -2</a:t>
                </a:r>
                <a:endParaRPr lang="en-US" altLang="zh-CN" sz="1345" b="1">
                  <a:latin typeface="Times New Roman" panose="02020603050405020304" pitchFamily="18" charset="0"/>
                  <a:ea typeface="隶书" pitchFamily="49" charset="-122"/>
                </a:endParaRPr>
              </a:p>
            </p:txBody>
          </p:sp>
        </p:grpSp>
        <p:sp>
          <p:nvSpPr>
            <p:cNvPr id="28694" name="文本框 1651748"/>
            <p:cNvSpPr txBox="1"/>
            <p:nvPr/>
          </p:nvSpPr>
          <p:spPr>
            <a:xfrm>
              <a:off x="5420" y="3702"/>
              <a:ext cx="182" cy="252"/>
            </a:xfrm>
            <a:prstGeom prst="rect">
              <a:avLst/>
            </a:prstGeom>
            <a:noFill/>
            <a:ln w="9525">
              <a:noFill/>
            </a:ln>
          </p:spPr>
          <p:txBody>
            <a:bodyPr anchor="t">
              <a:spAutoFit/>
            </a:bodyPr>
            <a:lstStyle/>
            <a:p>
              <a:pPr>
                <a:lnSpc>
                  <a:spcPct val="100000"/>
                </a:lnSpc>
              </a:pPr>
              <a:r>
                <a:rPr lang="en-US" altLang="zh-CN" sz="1345" b="1" i="1">
                  <a:latin typeface="Times New Roman" panose="02020603050405020304" pitchFamily="18" charset="0"/>
                  <a:ea typeface="隶书" pitchFamily="49" charset="-122"/>
                </a:rPr>
                <a:t>x</a:t>
              </a:r>
              <a:endParaRPr lang="en-US" altLang="zh-CN" sz="1345" b="1" i="1">
                <a:latin typeface="Times New Roman" panose="02020603050405020304" pitchFamily="18" charset="0"/>
                <a:ea typeface="隶书" pitchFamily="49" charset="-122"/>
              </a:endParaRPr>
            </a:p>
          </p:txBody>
        </p:sp>
        <p:sp>
          <p:nvSpPr>
            <p:cNvPr id="28695" name="文本框 1651749"/>
            <p:cNvSpPr txBox="1"/>
            <p:nvPr/>
          </p:nvSpPr>
          <p:spPr>
            <a:xfrm>
              <a:off x="4604" y="2160"/>
              <a:ext cx="363" cy="252"/>
            </a:xfrm>
            <a:prstGeom prst="rect">
              <a:avLst/>
            </a:prstGeom>
            <a:noFill/>
            <a:ln w="9525">
              <a:noFill/>
            </a:ln>
          </p:spPr>
          <p:txBody>
            <a:bodyPr anchor="t">
              <a:spAutoFit/>
            </a:bodyPr>
            <a:lstStyle/>
            <a:p>
              <a:pPr>
                <a:lnSpc>
                  <a:spcPct val="100000"/>
                </a:lnSpc>
              </a:pPr>
              <a:r>
                <a:rPr lang="en-US" altLang="zh-CN" sz="1345" b="1" i="1">
                  <a:latin typeface="Times New Roman" panose="02020603050405020304" pitchFamily="18" charset="0"/>
                  <a:ea typeface="隶书" pitchFamily="49" charset="-122"/>
                </a:rPr>
                <a:t>y</a:t>
              </a:r>
              <a:endParaRPr lang="en-US" altLang="zh-CN" sz="1345" b="1" i="1">
                <a:latin typeface="Times New Roman" panose="02020603050405020304" pitchFamily="18" charset="0"/>
                <a:ea typeface="隶书" pitchFamily="49" charset="-122"/>
              </a:endParaRPr>
            </a:p>
          </p:txBody>
        </p:sp>
      </p:grpSp>
      <p:graphicFrame>
        <p:nvGraphicFramePr>
          <p:cNvPr id="28696" name="对象 1651758"/>
          <p:cNvGraphicFramePr>
            <a:graphicFrameLocks noChangeAspect="1"/>
          </p:cNvGraphicFramePr>
          <p:nvPr/>
        </p:nvGraphicFramePr>
        <p:xfrm>
          <a:off x="1322969" y="1596249"/>
          <a:ext cx="4522705" cy="1111673"/>
        </p:xfrm>
        <a:graphic>
          <a:graphicData uri="http://schemas.openxmlformats.org/presentationml/2006/ole">
            <mc:AlternateContent xmlns:mc="http://schemas.openxmlformats.org/markup-compatibility/2006">
              <mc:Choice xmlns:v="urn:schemas-microsoft-com:vml" Requires="v">
                <p:oleObj spid="_x0000_s1072" name="" r:id="rId1" imgW="6045200" imgH="1485900" progId="Equation.DSMT4">
                  <p:embed/>
                </p:oleObj>
              </mc:Choice>
              <mc:Fallback>
                <p:oleObj name="" r:id="rId1" imgW="6045200" imgH="1485900" progId="Equation.DSMT4">
                  <p:embed/>
                  <p:pic>
                    <p:nvPicPr>
                      <p:cNvPr id="0" name="OLE substitute image"/>
                      <p:cNvPicPr/>
                      <p:nvPr/>
                    </p:nvPicPr>
                    <p:blipFill>
                      <a:blip r:embed="rId2"/>
                      <a:stretch>
                        <a:fillRect/>
                      </a:stretch>
                    </p:blipFill>
                    <p:spPr>
                      <a:xfrm>
                        <a:off x="1322969" y="1596249"/>
                        <a:ext cx="4522705" cy="1111673"/>
                      </a:xfrm>
                      <a:prstGeom prst="rect">
                        <a:avLst/>
                      </a:prstGeom>
                      <a:noFill/>
                      <a:ln w="38100">
                        <a:noFill/>
                        <a:miter/>
                      </a:ln>
                    </p:spPr>
                  </p:pic>
                </p:oleObj>
              </mc:Fallback>
            </mc:AlternateContent>
          </a:graphicData>
        </a:graphic>
      </p:graphicFrame>
      <p:graphicFrame>
        <p:nvGraphicFramePr>
          <p:cNvPr id="28697" name="对象 1651759"/>
          <p:cNvGraphicFramePr>
            <a:graphicFrameLocks noChangeAspect="1"/>
          </p:cNvGraphicFramePr>
          <p:nvPr/>
        </p:nvGraphicFramePr>
        <p:xfrm>
          <a:off x="1322969" y="2878949"/>
          <a:ext cx="3667572" cy="1111673"/>
        </p:xfrm>
        <a:graphic>
          <a:graphicData uri="http://schemas.openxmlformats.org/presentationml/2006/ole">
            <mc:AlternateContent xmlns:mc="http://schemas.openxmlformats.org/markup-compatibility/2006">
              <mc:Choice xmlns:v="urn:schemas-microsoft-com:vml" Requires="v">
                <p:oleObj spid="_x0000_s1073" name="" r:id="rId3" imgW="4902200" imgH="1485900" progId="Equation.DSMT4">
                  <p:embed/>
                </p:oleObj>
              </mc:Choice>
              <mc:Fallback>
                <p:oleObj name="" r:id="rId3" imgW="4902200" imgH="1485900" progId="Equation.DSMT4">
                  <p:embed/>
                  <p:pic>
                    <p:nvPicPr>
                      <p:cNvPr id="0" name="OLE substitute image"/>
                      <p:cNvPicPr/>
                      <p:nvPr/>
                    </p:nvPicPr>
                    <p:blipFill>
                      <a:blip r:embed="rId4"/>
                      <a:stretch>
                        <a:fillRect/>
                      </a:stretch>
                    </p:blipFill>
                    <p:spPr>
                      <a:xfrm>
                        <a:off x="1322969" y="2878949"/>
                        <a:ext cx="3667572" cy="1111673"/>
                      </a:xfrm>
                      <a:prstGeom prst="rect">
                        <a:avLst/>
                      </a:prstGeom>
                      <a:noFill/>
                      <a:ln w="38100">
                        <a:noFill/>
                        <a:miter/>
                      </a:ln>
                    </p:spPr>
                  </p:pic>
                </p:oleObj>
              </mc:Fallback>
            </mc:AlternateContent>
          </a:graphicData>
        </a:graphic>
      </p:graphicFrame>
      <p:graphicFrame>
        <p:nvGraphicFramePr>
          <p:cNvPr id="1651761" name="对象 1651760"/>
          <p:cNvGraphicFramePr>
            <a:graphicFrameLocks noChangeAspect="1"/>
          </p:cNvGraphicFramePr>
          <p:nvPr/>
        </p:nvGraphicFramePr>
        <p:xfrm>
          <a:off x="1322969" y="4161649"/>
          <a:ext cx="2935958" cy="845632"/>
        </p:xfrm>
        <a:graphic>
          <a:graphicData uri="http://schemas.openxmlformats.org/presentationml/2006/ole">
            <mc:AlternateContent xmlns:mc="http://schemas.openxmlformats.org/markup-compatibility/2006">
              <mc:Choice xmlns:v="urn:schemas-microsoft-com:vml" Requires="v">
                <p:oleObj spid="_x0000_s1074" name="" r:id="rId5" imgW="3922395" imgH="1129665" progId="Equation.DSMT4">
                  <p:embed/>
                </p:oleObj>
              </mc:Choice>
              <mc:Fallback>
                <p:oleObj name="" r:id="rId5" imgW="3922395" imgH="1129665" progId="Equation.DSMT4">
                  <p:embed/>
                  <p:pic>
                    <p:nvPicPr>
                      <p:cNvPr id="0" name="OLE substitute image"/>
                      <p:cNvPicPr/>
                      <p:nvPr/>
                    </p:nvPicPr>
                    <p:blipFill>
                      <a:blip r:embed="rId6"/>
                      <a:stretch>
                        <a:fillRect/>
                      </a:stretch>
                    </p:blipFill>
                    <p:spPr>
                      <a:xfrm>
                        <a:off x="1322969" y="4161649"/>
                        <a:ext cx="2935958" cy="845632"/>
                      </a:xfrm>
                      <a:prstGeom prst="rect">
                        <a:avLst/>
                      </a:prstGeom>
                      <a:noFill/>
                      <a:ln w="38100">
                        <a:noFill/>
                        <a:miter/>
                      </a:ln>
                    </p:spPr>
                  </p:pic>
                </p:oleObj>
              </mc:Fallback>
            </mc:AlternateContent>
          </a:graphicData>
        </a:graphic>
      </p:graphicFrame>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1761"/>
                                        </p:tgtEl>
                                        <p:attrNameLst>
                                          <p:attrName>style.visibility</p:attrName>
                                        </p:attrNameLst>
                                      </p:cBhvr>
                                      <p:to>
                                        <p:strVal val="visible"/>
                                      </p:to>
                                    </p:set>
                                    <p:animEffect transition="in" filter="wipe(left)">
                                      <p:cBhvr>
                                        <p:cTn id="7" dur="500"/>
                                        <p:tgtEl>
                                          <p:spTgt spid="1651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矩形 1633316"/>
          <p:cNvSpPr/>
          <p:nvPr/>
        </p:nvSpPr>
        <p:spPr>
          <a:xfrm>
            <a:off x="1511811" y="745703"/>
            <a:ext cx="6842255" cy="941925"/>
          </a:xfrm>
          <a:prstGeom prst="rect">
            <a:avLst/>
          </a:prstGeom>
          <a:noFill/>
          <a:ln w="9525">
            <a:noFill/>
          </a:ln>
        </p:spPr>
        <p:txBody>
          <a:bodyPr anchor="ctr">
            <a:spAutoFit/>
          </a:bodyPr>
          <a:lstStyle/>
          <a:p>
            <a:pPr eaLnBrk="0" hangingPunct="0">
              <a:lnSpc>
                <a:spcPct val="140000"/>
              </a:lnSpc>
            </a:pPr>
            <a:r>
              <a:rPr lang="zh-CN" altLang="en-US" sz="2095" b="1">
                <a:latin typeface="Times New Roman" panose="02020603050405020304" pitchFamily="18" charset="0"/>
                <a:ea typeface="黑体" panose="02010609060101010101" charset="-122"/>
              </a:rPr>
              <a:t>解绝对值不等式的基本思路是去绝对值符号转化为一般不等式来处理。</a:t>
            </a:r>
            <a:endParaRPr lang="zh-CN" altLang="en-US" sz="2095" b="1">
              <a:latin typeface="Times New Roman" panose="02020603050405020304" pitchFamily="18" charset="0"/>
              <a:ea typeface="黑体" panose="02010609060101010101" charset="-122"/>
            </a:endParaRPr>
          </a:p>
        </p:txBody>
      </p:sp>
      <p:sp>
        <p:nvSpPr>
          <p:cNvPr id="29699" name="矩形 1633318"/>
          <p:cNvSpPr/>
          <p:nvPr/>
        </p:nvSpPr>
        <p:spPr>
          <a:xfrm>
            <a:off x="1312042" y="1716233"/>
            <a:ext cx="6384996" cy="3078663"/>
          </a:xfrm>
          <a:prstGeom prst="rect">
            <a:avLst/>
          </a:prstGeom>
          <a:noFill/>
          <a:ln w="9525">
            <a:noFill/>
          </a:ln>
        </p:spPr>
        <p:txBody>
          <a:bodyPr anchor="ctr">
            <a:spAutoFit/>
          </a:bodyPr>
          <a:lstStyle/>
          <a:p>
            <a:pPr indent="229235" defTabSz="683895">
              <a:lnSpc>
                <a:spcPct val="150000"/>
              </a:lnSpc>
              <a:spcBef>
                <a:spcPct val="0"/>
              </a:spcBef>
              <a:tabLst>
                <a:tab pos="339090" algn="l"/>
              </a:tabLst>
            </a:pPr>
            <a:r>
              <a:rPr lang="zh-CN" altLang="en-US" sz="2395" b="1">
                <a:latin typeface="Times New Roman" panose="02020603050405020304" pitchFamily="18" charset="0"/>
                <a:ea typeface="黑体" panose="02010609060101010101" charset="-122"/>
              </a:rPr>
              <a:t>主要方法有：</a:t>
            </a:r>
            <a:endParaRPr lang="zh-CN" altLang="en-US" sz="2395">
              <a:latin typeface="Times New Roman" panose="02020603050405020304" pitchFamily="18" charset="0"/>
              <a:ea typeface="黑体" panose="02010609060101010101" charset="-122"/>
            </a:endParaRPr>
          </a:p>
          <a:p>
            <a:pPr indent="229235" defTabSz="683895">
              <a:lnSpc>
                <a:spcPct val="150000"/>
              </a:lnSpc>
              <a:spcBef>
                <a:spcPct val="0"/>
              </a:spcBef>
              <a:tabLst>
                <a:tab pos="339090" algn="l"/>
              </a:tabLst>
            </a:pPr>
            <a:r>
              <a:rPr lang="zh-CN" altLang="en-US" sz="1795" b="1">
                <a:latin typeface="Times New Roman" panose="02020603050405020304" pitchFamily="18" charset="0"/>
                <a:ea typeface="宋体" panose="02010600030101010101" pitchFamily="2" charset="-122"/>
              </a:rPr>
              <a:t>⑴</a:t>
            </a:r>
            <a:r>
              <a:rPr lang="zh-CN" altLang="en-US" sz="1795" b="1">
                <a:solidFill>
                  <a:srgbClr val="CC0000"/>
                </a:solidFill>
                <a:latin typeface="Times New Roman" panose="02020603050405020304" pitchFamily="18" charset="0"/>
                <a:ea typeface="黑体" panose="02010609060101010101" charset="-122"/>
              </a:rPr>
              <a:t>同解变形法</a:t>
            </a:r>
            <a:r>
              <a:rPr lang="en-US" altLang="zh-CN" sz="1795" b="1">
                <a:solidFill>
                  <a:srgbClr val="CC0000"/>
                </a:solidFill>
                <a:latin typeface="Times New Roman" panose="02020603050405020304" pitchFamily="18" charset="0"/>
                <a:ea typeface="黑体" panose="02010609060101010101" charset="-122"/>
              </a:rPr>
              <a:t>:</a:t>
            </a:r>
            <a:r>
              <a:rPr lang="zh-CN" altLang="en-US" sz="1795" b="1">
                <a:latin typeface="Times New Roman" panose="02020603050405020304" pitchFamily="18" charset="0"/>
                <a:ea typeface="宋体" panose="02010600030101010101" pitchFamily="2" charset="-122"/>
              </a:rPr>
              <a:t>运用解法公式直接转化；</a:t>
            </a:r>
            <a:endParaRPr lang="zh-CN" altLang="en-US" sz="1795">
              <a:latin typeface="Times New Roman" panose="02020603050405020304" pitchFamily="18" charset="0"/>
              <a:ea typeface="宋体" panose="02010600030101010101" pitchFamily="2" charset="-122"/>
            </a:endParaRPr>
          </a:p>
          <a:p>
            <a:pPr indent="229235" defTabSz="683895">
              <a:lnSpc>
                <a:spcPct val="150000"/>
              </a:lnSpc>
              <a:spcBef>
                <a:spcPct val="0"/>
              </a:spcBef>
              <a:tabLst>
                <a:tab pos="339090" algn="l"/>
              </a:tabLst>
            </a:pPr>
            <a:r>
              <a:rPr lang="zh-CN" altLang="en-US" sz="1795" b="1">
                <a:latin typeface="Times New Roman" panose="02020603050405020304" pitchFamily="18" charset="0"/>
                <a:ea typeface="宋体" panose="02010600030101010101" pitchFamily="2" charset="-122"/>
              </a:rPr>
              <a:t>⑵</a:t>
            </a:r>
            <a:r>
              <a:rPr lang="zh-CN" altLang="en-US" sz="1795" b="1">
                <a:solidFill>
                  <a:srgbClr val="CC0000"/>
                </a:solidFill>
                <a:latin typeface="Times New Roman" panose="02020603050405020304" pitchFamily="18" charset="0"/>
                <a:ea typeface="黑体" panose="02010609060101010101" charset="-122"/>
              </a:rPr>
              <a:t>定义法</a:t>
            </a:r>
            <a:r>
              <a:rPr lang="en-US" altLang="zh-CN" sz="1795" b="1">
                <a:solidFill>
                  <a:srgbClr val="CC0000"/>
                </a:solidFill>
                <a:latin typeface="Times New Roman" panose="02020603050405020304" pitchFamily="18" charset="0"/>
                <a:ea typeface="黑体" panose="02010609060101010101" charset="-122"/>
              </a:rPr>
              <a:t>:</a:t>
            </a:r>
            <a:r>
              <a:rPr lang="zh-CN" altLang="en-US" sz="1795" b="1">
                <a:latin typeface="Times New Roman" panose="02020603050405020304" pitchFamily="18" charset="0"/>
                <a:ea typeface="宋体" panose="02010600030101010101" pitchFamily="2" charset="-122"/>
              </a:rPr>
              <a:t>分类讨论去绝对值符号；</a:t>
            </a:r>
            <a:endParaRPr lang="zh-CN" altLang="en-US" sz="1795">
              <a:latin typeface="Times New Roman" panose="02020603050405020304" pitchFamily="18" charset="0"/>
              <a:ea typeface="宋体" panose="02010600030101010101" pitchFamily="2" charset="-122"/>
            </a:endParaRPr>
          </a:p>
          <a:p>
            <a:pPr indent="229235" defTabSz="683895">
              <a:lnSpc>
                <a:spcPct val="150000"/>
              </a:lnSpc>
              <a:spcBef>
                <a:spcPct val="0"/>
              </a:spcBef>
              <a:tabLst>
                <a:tab pos="339090" algn="l"/>
              </a:tabLst>
            </a:pPr>
            <a:r>
              <a:rPr lang="zh-CN" altLang="en-US" sz="1795" b="1">
                <a:latin typeface="Times New Roman" panose="02020603050405020304" pitchFamily="18" charset="0"/>
                <a:ea typeface="宋体" panose="02010600030101010101" pitchFamily="2" charset="-122"/>
              </a:rPr>
              <a:t>        含一个绝对值符号直接分类；</a:t>
            </a:r>
            <a:endParaRPr lang="zh-CN" altLang="en-US" sz="1795">
              <a:latin typeface="Times New Roman" panose="02020603050405020304" pitchFamily="18" charset="0"/>
              <a:ea typeface="宋体" panose="02010600030101010101" pitchFamily="2" charset="-122"/>
            </a:endParaRPr>
          </a:p>
          <a:p>
            <a:pPr indent="229235" defTabSz="683895">
              <a:lnSpc>
                <a:spcPct val="150000"/>
              </a:lnSpc>
              <a:spcBef>
                <a:spcPct val="0"/>
              </a:spcBef>
              <a:tabLst>
                <a:tab pos="339090" algn="l"/>
              </a:tabLst>
            </a:pPr>
            <a:r>
              <a:rPr lang="zh-CN" altLang="en-US" sz="1795" b="1">
                <a:latin typeface="Times New Roman" panose="02020603050405020304" pitchFamily="18" charset="0"/>
                <a:ea typeface="宋体" panose="02010600030101010101" pitchFamily="2" charset="-122"/>
              </a:rPr>
              <a:t>        含两个或两个以上绝对值符号</a:t>
            </a:r>
            <a:r>
              <a:rPr lang="en-US" altLang="zh-CN" sz="1795" b="1">
                <a:latin typeface="Times New Roman" panose="02020603050405020304" pitchFamily="18" charset="0"/>
                <a:ea typeface="宋体" panose="02010600030101010101" pitchFamily="2" charset="-122"/>
              </a:rPr>
              <a:t>:</a:t>
            </a:r>
            <a:r>
              <a:rPr lang="zh-CN" altLang="en-US" sz="1795" b="1">
                <a:latin typeface="Times New Roman" panose="02020603050405020304" pitchFamily="18" charset="0"/>
                <a:ea typeface="宋体" panose="02010600030101010101" pitchFamily="2" charset="-122"/>
              </a:rPr>
              <a:t>零点分段法确定</a:t>
            </a:r>
            <a:r>
              <a:rPr lang="en-US" altLang="zh-CN" sz="1795" b="1">
                <a:latin typeface="Times New Roman" panose="02020603050405020304" pitchFamily="18" charset="0"/>
                <a:ea typeface="宋体" panose="02010600030101010101" pitchFamily="2" charset="-122"/>
              </a:rPr>
              <a:t>.</a:t>
            </a:r>
            <a:endParaRPr lang="en-US" altLang="zh-CN" sz="1795">
              <a:latin typeface="Times New Roman" panose="02020603050405020304" pitchFamily="18" charset="0"/>
              <a:ea typeface="宋体" panose="02010600030101010101" pitchFamily="2" charset="-122"/>
            </a:endParaRPr>
          </a:p>
          <a:p>
            <a:pPr indent="229235" defTabSz="683895">
              <a:lnSpc>
                <a:spcPct val="150000"/>
              </a:lnSpc>
              <a:spcBef>
                <a:spcPct val="0"/>
              </a:spcBef>
              <a:tabLst>
                <a:tab pos="339090" algn="l"/>
              </a:tabLst>
            </a:pPr>
            <a:r>
              <a:rPr lang="en-US" altLang="zh-CN" sz="1795" b="1">
                <a:latin typeface="Times New Roman" panose="02020603050405020304" pitchFamily="18" charset="0"/>
                <a:ea typeface="宋体" panose="02010600030101010101" pitchFamily="2" charset="-122"/>
              </a:rPr>
              <a:t>⑶</a:t>
            </a:r>
            <a:r>
              <a:rPr lang="zh-CN" altLang="en-US" sz="1795" b="1">
                <a:solidFill>
                  <a:srgbClr val="CC0000"/>
                </a:solidFill>
                <a:latin typeface="Times New Roman" panose="02020603050405020304" pitchFamily="18" charset="0"/>
                <a:ea typeface="黑体" panose="02010609060101010101" charset="-122"/>
              </a:rPr>
              <a:t>数形结合（运用绝对值的几何意义）</a:t>
            </a:r>
            <a:r>
              <a:rPr lang="en-US" altLang="zh-CN" sz="1795" b="1">
                <a:solidFill>
                  <a:srgbClr val="CC0000"/>
                </a:solidFill>
                <a:latin typeface="Times New Roman" panose="02020603050405020304" pitchFamily="18" charset="0"/>
                <a:ea typeface="宋体" panose="02010600030101010101" pitchFamily="2" charset="-122"/>
              </a:rPr>
              <a:t>;</a:t>
            </a:r>
            <a:endParaRPr lang="en-US" altLang="zh-CN" sz="1795">
              <a:solidFill>
                <a:srgbClr val="CC0000"/>
              </a:solidFill>
              <a:latin typeface="Times New Roman" panose="02020603050405020304" pitchFamily="18" charset="0"/>
              <a:ea typeface="宋体" panose="02010600030101010101" pitchFamily="2" charset="-122"/>
            </a:endParaRPr>
          </a:p>
          <a:p>
            <a:pPr indent="229235" defTabSz="683895">
              <a:lnSpc>
                <a:spcPct val="150000"/>
              </a:lnSpc>
              <a:spcBef>
                <a:spcPct val="0"/>
              </a:spcBef>
              <a:tabLst>
                <a:tab pos="339090" algn="l"/>
              </a:tabLst>
            </a:pPr>
            <a:r>
              <a:rPr lang="en-US" altLang="zh-CN" sz="1795" b="1">
                <a:latin typeface="Times New Roman" panose="02020603050405020304" pitchFamily="18" charset="0"/>
                <a:ea typeface="宋体" panose="02010600030101010101" pitchFamily="2" charset="-122"/>
              </a:rPr>
              <a:t>⑷</a:t>
            </a:r>
            <a:r>
              <a:rPr lang="zh-CN" altLang="en-US" sz="1795" b="1">
                <a:solidFill>
                  <a:srgbClr val="CC0000"/>
                </a:solidFill>
                <a:latin typeface="Times New Roman" panose="02020603050405020304" pitchFamily="18" charset="0"/>
                <a:ea typeface="黑体" panose="02010609060101010101" charset="-122"/>
              </a:rPr>
              <a:t>利用函数图象来分析</a:t>
            </a:r>
            <a:r>
              <a:rPr lang="en-US" altLang="zh-CN" sz="1795" b="1">
                <a:solidFill>
                  <a:srgbClr val="CC0000"/>
                </a:solidFill>
                <a:latin typeface="Times New Roman" panose="02020603050405020304" pitchFamily="18" charset="0"/>
                <a:ea typeface="黑体" panose="02010609060101010101" charset="-122"/>
              </a:rPr>
              <a:t>.</a:t>
            </a:r>
            <a:endParaRPr lang="en-US" altLang="zh-CN" sz="1795" b="1">
              <a:solidFill>
                <a:srgbClr val="CC0000"/>
              </a:solidFill>
              <a:latin typeface="Times New Roman" panose="02020603050405020304" pitchFamily="18" charset="0"/>
              <a:ea typeface="黑体" panose="02010609060101010101" charset="-122"/>
            </a:endParaRPr>
          </a:p>
        </p:txBody>
      </p:sp>
    </p:spTree>
  </p:cSld>
  <p:clrMapOvr>
    <a:masterClrMapping/>
  </p:clrMapOvr>
  <p:transition>
    <p:cover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矩形 1653765"/>
          <p:cNvSpPr/>
          <p:nvPr/>
        </p:nvSpPr>
        <p:spPr>
          <a:xfrm>
            <a:off x="1132664" y="776028"/>
            <a:ext cx="6805068" cy="461665"/>
          </a:xfrm>
          <a:prstGeom prst="rect">
            <a:avLst/>
          </a:prstGeom>
          <a:noFill/>
          <a:ln w="9525">
            <a:noFill/>
          </a:ln>
        </p:spPr>
        <p:txBody>
          <a:bodyPr wrap="none" anchor="t">
            <a:spAutoFit/>
          </a:bodyPr>
          <a:lstStyle/>
          <a:p>
            <a:pPr>
              <a:lnSpc>
                <a:spcPct val="100000"/>
              </a:lnSpc>
              <a:spcBef>
                <a:spcPct val="0"/>
              </a:spcBef>
            </a:pPr>
            <a:r>
              <a:rPr lang="zh-CN" altLang="en-US" sz="2400" b="1">
                <a:solidFill>
                  <a:srgbClr val="CC0000"/>
                </a:solidFill>
                <a:latin typeface="Times New Roman" panose="02020603050405020304" pitchFamily="18" charset="0"/>
                <a:ea typeface="华文中宋" pitchFamily="2" charset="-122"/>
              </a:rPr>
              <a:t>题型四：形如</a:t>
            </a:r>
            <a:r>
              <a:rPr lang="en-US" altLang="zh-CN" sz="2400" b="1">
                <a:solidFill>
                  <a:srgbClr val="000099"/>
                </a:solidFill>
                <a:latin typeface="Times New Roman" panose="02020603050405020304" pitchFamily="18" charset="0"/>
                <a:ea typeface="华文中宋" pitchFamily="2" charset="-122"/>
              </a:rPr>
              <a:t>|</a:t>
            </a:r>
            <a:r>
              <a:rPr lang="en-US" altLang="zh-CN" sz="2400" b="1" i="1">
                <a:solidFill>
                  <a:srgbClr val="000099"/>
                </a:solidFill>
                <a:latin typeface="Times New Roman" panose="02020603050405020304" pitchFamily="18" charset="0"/>
                <a:ea typeface="华文中宋" pitchFamily="2" charset="-122"/>
              </a:rPr>
              <a:t>x</a:t>
            </a:r>
            <a:r>
              <a:rPr lang="zh-CN" altLang="en-US" sz="2400" b="1">
                <a:solidFill>
                  <a:srgbClr val="000099"/>
                </a:solidFill>
                <a:latin typeface="Times New Roman" panose="02020603050405020304" pitchFamily="18" charset="0"/>
                <a:ea typeface="华文中宋" pitchFamily="2" charset="-122"/>
              </a:rPr>
              <a:t>＋</a:t>
            </a:r>
            <a:r>
              <a:rPr lang="en-US" altLang="zh-CN" sz="2400" b="1" i="1">
                <a:solidFill>
                  <a:srgbClr val="000099"/>
                </a:solidFill>
                <a:latin typeface="Times New Roman" panose="02020603050405020304" pitchFamily="18" charset="0"/>
                <a:ea typeface="华文中宋" pitchFamily="2" charset="-122"/>
              </a:rPr>
              <a:t>m</a:t>
            </a:r>
            <a:r>
              <a:rPr lang="en-US" altLang="zh-CN" sz="2400" b="1">
                <a:solidFill>
                  <a:srgbClr val="000099"/>
                </a:solidFill>
                <a:latin typeface="Times New Roman" panose="02020603050405020304" pitchFamily="18" charset="0"/>
                <a:ea typeface="华文中宋" pitchFamily="2" charset="-122"/>
              </a:rPr>
              <a:t>|±|</a:t>
            </a:r>
            <a:r>
              <a:rPr lang="en-US" altLang="zh-CN" sz="2400" b="1" i="1">
                <a:solidFill>
                  <a:srgbClr val="000099"/>
                </a:solidFill>
                <a:latin typeface="Times New Roman" panose="02020603050405020304" pitchFamily="18" charset="0"/>
                <a:ea typeface="华文中宋" pitchFamily="2" charset="-122"/>
              </a:rPr>
              <a:t>x</a:t>
            </a:r>
            <a:r>
              <a:rPr lang="zh-CN" altLang="en-US" sz="2400" b="1">
                <a:solidFill>
                  <a:srgbClr val="000099"/>
                </a:solidFill>
                <a:latin typeface="Times New Roman" panose="02020603050405020304" pitchFamily="18" charset="0"/>
                <a:ea typeface="华文中宋" pitchFamily="2" charset="-122"/>
              </a:rPr>
              <a:t>＋</a:t>
            </a:r>
            <a:r>
              <a:rPr lang="en-US" altLang="zh-CN" sz="2400" b="1" i="1">
                <a:solidFill>
                  <a:srgbClr val="000099"/>
                </a:solidFill>
                <a:latin typeface="Times New Roman" panose="02020603050405020304" pitchFamily="18" charset="0"/>
                <a:ea typeface="华文中宋" pitchFamily="2" charset="-122"/>
              </a:rPr>
              <a:t>n</a:t>
            </a:r>
            <a:r>
              <a:rPr lang="en-US" altLang="zh-CN" sz="2400" b="1">
                <a:solidFill>
                  <a:srgbClr val="000099"/>
                </a:solidFill>
                <a:latin typeface="Times New Roman" panose="02020603050405020304" pitchFamily="18" charset="0"/>
                <a:ea typeface="华文中宋" pitchFamily="2" charset="-122"/>
              </a:rPr>
              <a:t>|&lt;(</a:t>
            </a:r>
            <a:r>
              <a:rPr lang="zh-CN" altLang="en-US" sz="2400" b="1">
                <a:solidFill>
                  <a:srgbClr val="000099"/>
                </a:solidFill>
                <a:latin typeface="Times New Roman" panose="02020603050405020304" pitchFamily="18" charset="0"/>
                <a:ea typeface="华文中宋" pitchFamily="2" charset="-122"/>
              </a:rPr>
              <a:t>或</a:t>
            </a:r>
            <a:r>
              <a:rPr lang="en-US" altLang="zh-CN" sz="2400" b="1">
                <a:solidFill>
                  <a:srgbClr val="000099"/>
                </a:solidFill>
                <a:latin typeface="Times New Roman" panose="02020603050405020304" pitchFamily="18" charset="0"/>
                <a:ea typeface="华文中宋" pitchFamily="2" charset="-122"/>
              </a:rPr>
              <a:t>&gt;)</a:t>
            </a:r>
            <a:r>
              <a:rPr lang="en-US" altLang="zh-CN" sz="2400" b="1" i="1">
                <a:solidFill>
                  <a:srgbClr val="000099"/>
                </a:solidFill>
                <a:latin typeface="Times New Roman" panose="02020603050405020304" pitchFamily="18" charset="0"/>
                <a:ea typeface="华文中宋" pitchFamily="2" charset="-122"/>
              </a:rPr>
              <a:t>a</a:t>
            </a:r>
            <a:r>
              <a:rPr lang="zh-CN" altLang="en-US" sz="2400" b="1">
                <a:solidFill>
                  <a:srgbClr val="CC0000"/>
                </a:solidFill>
                <a:latin typeface="Times New Roman" panose="02020603050405020304" pitchFamily="18" charset="0"/>
                <a:ea typeface="华文中宋" pitchFamily="2" charset="-122"/>
              </a:rPr>
              <a:t>恒成立的问题</a:t>
            </a:r>
            <a:endParaRPr lang="zh-CN" altLang="en-US" sz="2400" b="1">
              <a:solidFill>
                <a:srgbClr val="CC0000"/>
              </a:solidFill>
              <a:latin typeface="Times New Roman" panose="02020603050405020304" pitchFamily="18" charset="0"/>
              <a:ea typeface="华文中宋" pitchFamily="2" charset="-122"/>
            </a:endParaRPr>
          </a:p>
        </p:txBody>
      </p:sp>
      <p:sp>
        <p:nvSpPr>
          <p:cNvPr id="30723" name="内容占位符 1"/>
          <p:cNvSpPr/>
          <p:nvPr/>
        </p:nvSpPr>
        <p:spPr>
          <a:xfrm>
            <a:off x="1236743" y="1715017"/>
            <a:ext cx="6842255" cy="941925"/>
          </a:xfrm>
          <a:prstGeom prst="rect">
            <a:avLst/>
          </a:prstGeom>
          <a:noFill/>
          <a:ln w="9525">
            <a:noFill/>
          </a:ln>
        </p:spPr>
        <p:txBody>
          <a:bodyPr anchor="t">
            <a:spAutoFit/>
          </a:bodyPr>
          <a:lstStyle/>
          <a:p>
            <a:pPr>
              <a:lnSpc>
                <a:spcPct val="140000"/>
              </a:lnSpc>
              <a:spcBef>
                <a:spcPct val="0"/>
              </a:spcBef>
              <a:buSzTx/>
            </a:pPr>
            <a:r>
              <a:rPr lang="en-US" altLang="zh-CN" sz="2095" b="1">
                <a:solidFill>
                  <a:srgbClr val="000099"/>
                </a:solidFill>
                <a:latin typeface="Times New Roman" panose="02020603050405020304" pitchFamily="18" charset="0"/>
                <a:ea typeface="宋体" panose="02010600030101010101" pitchFamily="2" charset="-122"/>
              </a:rPr>
              <a:t>【</a:t>
            </a:r>
            <a:r>
              <a:rPr lang="zh-CN" altLang="en-US" sz="2095" b="1">
                <a:solidFill>
                  <a:srgbClr val="000099"/>
                </a:solidFill>
                <a:latin typeface="Times New Roman" panose="02020603050405020304" pitchFamily="18" charset="0"/>
                <a:ea typeface="宋体" panose="02010600030101010101" pitchFamily="2" charset="-122"/>
              </a:rPr>
              <a:t>例</a:t>
            </a:r>
            <a:r>
              <a:rPr lang="en-US" altLang="zh-CN" sz="2095" b="1">
                <a:solidFill>
                  <a:srgbClr val="000099"/>
                </a:solidFill>
                <a:latin typeface="Times New Roman" panose="02020603050405020304" pitchFamily="18" charset="0"/>
                <a:ea typeface="宋体" panose="02010600030101010101" pitchFamily="2" charset="-122"/>
              </a:rPr>
              <a:t>】</a:t>
            </a:r>
            <a:r>
              <a:rPr lang="en-US" altLang="zh-CN" sz="2095" b="1">
                <a:latin typeface="Times New Roman" panose="02020603050405020304" pitchFamily="18" charset="0"/>
                <a:ea typeface="宋体" panose="02010600030101010101" pitchFamily="2" charset="-122"/>
              </a:rPr>
              <a:t>(1)</a:t>
            </a:r>
            <a:r>
              <a:rPr lang="zh-CN" altLang="en-US" sz="2095" b="1">
                <a:latin typeface="Times New Roman" panose="02020603050405020304" pitchFamily="18" charset="0"/>
                <a:ea typeface="宋体" panose="02010600030101010101" pitchFamily="2" charset="-122"/>
              </a:rPr>
              <a:t>对任意</a:t>
            </a:r>
            <a:r>
              <a:rPr lang="en-US" altLang="zh-CN" sz="2095" b="1" i="1">
                <a:latin typeface="Times New Roman" panose="02020603050405020304" pitchFamily="18" charset="0"/>
                <a:ea typeface="宋体" panose="02010600030101010101" pitchFamily="2" charset="-122"/>
              </a:rPr>
              <a:t>x</a:t>
            </a:r>
            <a:r>
              <a:rPr lang="zh-CN" altLang="en-US" sz="2095" b="1">
                <a:latin typeface="Times New Roman" panose="02020603050405020304" pitchFamily="18" charset="0"/>
                <a:ea typeface="宋体" panose="02010600030101010101" pitchFamily="2" charset="-122"/>
              </a:rPr>
              <a:t>∈</a:t>
            </a:r>
            <a:r>
              <a:rPr lang="en-US" altLang="zh-CN" sz="2095" b="1">
                <a:latin typeface="Times New Roman" panose="02020603050405020304" pitchFamily="18" charset="0"/>
                <a:ea typeface="宋体" panose="02010600030101010101" pitchFamily="2" charset="-122"/>
              </a:rPr>
              <a:t>R</a:t>
            </a:r>
            <a:r>
              <a:rPr lang="zh-CN" altLang="en-US" sz="2095" b="1">
                <a:latin typeface="Times New Roman" panose="02020603050405020304" pitchFamily="18" charset="0"/>
                <a:ea typeface="宋体" panose="02010600030101010101" pitchFamily="2" charset="-122"/>
              </a:rPr>
              <a:t>，若</a:t>
            </a:r>
            <a:r>
              <a:rPr lang="en-US" altLang="zh-CN" sz="2095" b="1">
                <a:latin typeface="Times New Roman" panose="02020603050405020304" pitchFamily="18" charset="0"/>
                <a:ea typeface="宋体" panose="02010600030101010101" pitchFamily="2" charset="-122"/>
              </a:rPr>
              <a:t>|</a:t>
            </a:r>
            <a:r>
              <a:rPr lang="en-US" altLang="zh-CN" sz="2095" b="1" i="1">
                <a:latin typeface="Times New Roman" panose="02020603050405020304" pitchFamily="18" charset="0"/>
                <a:ea typeface="宋体" panose="02010600030101010101" pitchFamily="2" charset="-122"/>
              </a:rPr>
              <a:t>x</a:t>
            </a:r>
            <a:r>
              <a:rPr lang="zh-CN" altLang="en-US" sz="2095" b="1">
                <a:latin typeface="Times New Roman" panose="02020603050405020304" pitchFamily="18" charset="0"/>
                <a:ea typeface="宋体" panose="02010600030101010101" pitchFamily="2" charset="-122"/>
              </a:rPr>
              <a:t>－</a:t>
            </a:r>
            <a:r>
              <a:rPr lang="en-US" altLang="zh-CN" sz="2095" b="1">
                <a:latin typeface="Times New Roman" panose="02020603050405020304" pitchFamily="18" charset="0"/>
                <a:ea typeface="宋体" panose="02010600030101010101" pitchFamily="2" charset="-122"/>
              </a:rPr>
              <a:t>3|</a:t>
            </a:r>
            <a:r>
              <a:rPr lang="zh-CN" altLang="en-US" sz="2095" b="1">
                <a:latin typeface="Times New Roman" panose="02020603050405020304" pitchFamily="18" charset="0"/>
                <a:ea typeface="宋体" panose="02010600030101010101" pitchFamily="2" charset="-122"/>
              </a:rPr>
              <a:t>＋</a:t>
            </a:r>
            <a:r>
              <a:rPr lang="en-US" altLang="zh-CN" sz="2095" b="1">
                <a:latin typeface="Times New Roman" panose="02020603050405020304" pitchFamily="18" charset="0"/>
                <a:ea typeface="宋体" panose="02010600030101010101" pitchFamily="2" charset="-122"/>
              </a:rPr>
              <a:t>|</a:t>
            </a:r>
            <a:r>
              <a:rPr lang="en-US" altLang="zh-CN" sz="2095" b="1" i="1">
                <a:latin typeface="Times New Roman" panose="02020603050405020304" pitchFamily="18" charset="0"/>
                <a:ea typeface="宋体" panose="02010600030101010101" pitchFamily="2" charset="-122"/>
              </a:rPr>
              <a:t>x</a:t>
            </a:r>
            <a:r>
              <a:rPr lang="zh-CN" altLang="en-US" sz="2095" b="1">
                <a:latin typeface="Times New Roman" panose="02020603050405020304" pitchFamily="18" charset="0"/>
                <a:ea typeface="宋体" panose="02010600030101010101" pitchFamily="2" charset="-122"/>
              </a:rPr>
              <a:t>＋</a:t>
            </a:r>
            <a:r>
              <a:rPr lang="en-US" altLang="zh-CN" sz="2095" b="1">
                <a:latin typeface="Times New Roman" panose="02020603050405020304" pitchFamily="18" charset="0"/>
                <a:ea typeface="宋体" panose="02010600030101010101" pitchFamily="2" charset="-122"/>
              </a:rPr>
              <a:t>2|&gt;</a:t>
            </a:r>
            <a:r>
              <a:rPr lang="en-US" altLang="zh-CN" sz="2095" b="1" i="1">
                <a:latin typeface="Times New Roman" panose="02020603050405020304" pitchFamily="18" charset="0"/>
                <a:ea typeface="宋体" panose="02010600030101010101" pitchFamily="2" charset="-122"/>
              </a:rPr>
              <a:t>a</a:t>
            </a:r>
            <a:r>
              <a:rPr lang="zh-CN" altLang="en-US" sz="2095" b="1">
                <a:latin typeface="Times New Roman" panose="02020603050405020304" pitchFamily="18" charset="0"/>
                <a:ea typeface="宋体" panose="02010600030101010101" pitchFamily="2" charset="-122"/>
              </a:rPr>
              <a:t>恒成立，求实数</a:t>
            </a:r>
            <a:r>
              <a:rPr lang="en-US" altLang="zh-CN" sz="2095" b="1" i="1">
                <a:latin typeface="Times New Roman" panose="02020603050405020304" pitchFamily="18" charset="0"/>
                <a:ea typeface="宋体" panose="02010600030101010101" pitchFamily="2" charset="-122"/>
              </a:rPr>
              <a:t>a</a:t>
            </a:r>
            <a:r>
              <a:rPr lang="zh-CN" altLang="en-US" sz="2095" b="1">
                <a:latin typeface="Times New Roman" panose="02020603050405020304" pitchFamily="18" charset="0"/>
                <a:ea typeface="宋体" panose="02010600030101010101" pitchFamily="2" charset="-122"/>
              </a:rPr>
              <a:t>的取值范围．</a:t>
            </a:r>
            <a:endParaRPr lang="zh-CN" altLang="en-US" sz="2095" b="1">
              <a:latin typeface="Times New Roman" panose="02020603050405020304" pitchFamily="18" charset="0"/>
              <a:ea typeface="Times New Roman" panose="02020603050405020304" pitchFamily="18" charset="0"/>
            </a:endParaRPr>
          </a:p>
        </p:txBody>
      </p:sp>
      <p:sp>
        <p:nvSpPr>
          <p:cNvPr id="1653769" name="内容占位符 1"/>
          <p:cNvSpPr/>
          <p:nvPr/>
        </p:nvSpPr>
        <p:spPr>
          <a:xfrm>
            <a:off x="1322969" y="2786073"/>
            <a:ext cx="6670040" cy="1062855"/>
          </a:xfrm>
          <a:prstGeom prst="rect">
            <a:avLst/>
          </a:prstGeom>
          <a:noFill/>
          <a:ln w="9525">
            <a:noFill/>
          </a:ln>
        </p:spPr>
        <p:txBody>
          <a:bodyPr anchor="t">
            <a:spAutoFit/>
          </a:bodyPr>
          <a:lstStyle/>
          <a:p>
            <a:pPr algn="just">
              <a:lnSpc>
                <a:spcPct val="150000"/>
              </a:lnSpc>
              <a:spcBef>
                <a:spcPct val="20000"/>
              </a:spcBef>
              <a:buSzTx/>
            </a:pPr>
            <a:r>
              <a:rPr lang="en-US" altLang="zh-CN" sz="2095" b="1">
                <a:solidFill>
                  <a:srgbClr val="FF0000"/>
                </a:solidFill>
                <a:latin typeface="Times New Roman" panose="02020603050405020304" pitchFamily="18" charset="0"/>
                <a:ea typeface="宋体" panose="02010600030101010101" pitchFamily="2" charset="-122"/>
              </a:rPr>
              <a:t>【</a:t>
            </a:r>
            <a:r>
              <a:rPr lang="zh-CN" altLang="en-US" sz="2095" b="1">
                <a:solidFill>
                  <a:srgbClr val="FF0000"/>
                </a:solidFill>
                <a:latin typeface="Times New Roman" panose="02020603050405020304" pitchFamily="18" charset="0"/>
                <a:ea typeface="宋体" panose="02010600030101010101" pitchFamily="2" charset="-122"/>
              </a:rPr>
              <a:t>解</a:t>
            </a:r>
            <a:r>
              <a:rPr lang="en-US" altLang="zh-CN" sz="2095" b="1">
                <a:solidFill>
                  <a:srgbClr val="FF0000"/>
                </a:solidFill>
                <a:latin typeface="Times New Roman" panose="02020603050405020304" pitchFamily="18" charset="0"/>
                <a:ea typeface="宋体" panose="02010600030101010101" pitchFamily="2" charset="-122"/>
              </a:rPr>
              <a:t>】</a:t>
            </a:r>
            <a:r>
              <a:rPr lang="en-US" altLang="zh-CN" sz="2095" b="1">
                <a:latin typeface="Times New Roman" panose="02020603050405020304" pitchFamily="18" charset="0"/>
                <a:ea typeface="宋体" panose="02010600030101010101" pitchFamily="2" charset="-122"/>
              </a:rPr>
              <a:t>(1)</a:t>
            </a:r>
            <a:r>
              <a:rPr lang="zh-CN" altLang="en-US" sz="2095" b="1">
                <a:latin typeface="宋体" panose="02010600030101010101" pitchFamily="2" charset="-122"/>
                <a:ea typeface="宋体" panose="02010600030101010101" pitchFamily="2" charset="-122"/>
              </a:rPr>
              <a:t>∵</a:t>
            </a:r>
            <a:r>
              <a:rPr lang="en-US" altLang="zh-CN" sz="2095" b="1" i="1" err="1">
                <a:latin typeface="Times New Roman" panose="02020603050405020304" pitchFamily="18" charset="0"/>
                <a:ea typeface="宋体" panose="02010600030101010101" pitchFamily="2" charset="-122"/>
              </a:rPr>
              <a:t>f</a:t>
            </a:r>
            <a:r>
              <a:rPr lang="en-US" altLang="zh-CN" sz="2095" b="1" err="1">
                <a:latin typeface="Times New Roman" panose="02020603050405020304" pitchFamily="18" charset="0"/>
                <a:ea typeface="宋体" panose="02010600030101010101" pitchFamily="2" charset="-122"/>
              </a:rPr>
              <a:t>(</a:t>
            </a:r>
            <a:r>
              <a:rPr lang="en-US" altLang="zh-CN" sz="2095" b="1" i="1" err="1">
                <a:latin typeface="Times New Roman" panose="02020603050405020304" pitchFamily="18" charset="0"/>
                <a:ea typeface="宋体" panose="02010600030101010101" pitchFamily="2" charset="-122"/>
              </a:rPr>
              <a:t>x</a:t>
            </a:r>
            <a:r>
              <a:rPr lang="en-US" altLang="zh-CN" sz="2095" b="1">
                <a:latin typeface="Times New Roman" panose="02020603050405020304" pitchFamily="18" charset="0"/>
                <a:ea typeface="宋体" panose="02010600030101010101" pitchFamily="2" charset="-122"/>
              </a:rPr>
              <a:t>)</a:t>
            </a:r>
            <a:r>
              <a:rPr lang="zh-CN" altLang="en-US" sz="2095" b="1">
                <a:latin typeface="Times New Roman" panose="02020603050405020304" pitchFamily="18" charset="0"/>
                <a:ea typeface="宋体" panose="02010600030101010101" pitchFamily="2" charset="-122"/>
              </a:rPr>
              <a:t>＝</a:t>
            </a:r>
            <a:r>
              <a:rPr lang="en-US" altLang="zh-CN" sz="2095" b="1">
                <a:latin typeface="Times New Roman" panose="02020603050405020304" pitchFamily="18" charset="0"/>
                <a:ea typeface="宋体" panose="02010600030101010101" pitchFamily="2" charset="-122"/>
              </a:rPr>
              <a:t>|</a:t>
            </a:r>
            <a:r>
              <a:rPr lang="en-US" altLang="zh-CN" sz="2095" b="1" i="1">
                <a:latin typeface="Times New Roman" panose="02020603050405020304" pitchFamily="18" charset="0"/>
                <a:ea typeface="宋体" panose="02010600030101010101" pitchFamily="2" charset="-122"/>
              </a:rPr>
              <a:t>x</a:t>
            </a:r>
            <a:r>
              <a:rPr lang="zh-CN" altLang="en-US" sz="2095" b="1">
                <a:latin typeface="Times New Roman" panose="02020603050405020304" pitchFamily="18" charset="0"/>
                <a:ea typeface="宋体" panose="02010600030101010101" pitchFamily="2" charset="-122"/>
              </a:rPr>
              <a:t>－</a:t>
            </a:r>
            <a:r>
              <a:rPr lang="en-US" altLang="zh-CN" sz="2095" b="1">
                <a:latin typeface="Times New Roman" panose="02020603050405020304" pitchFamily="18" charset="0"/>
                <a:ea typeface="宋体" panose="02010600030101010101" pitchFamily="2" charset="-122"/>
              </a:rPr>
              <a:t>3|</a:t>
            </a:r>
            <a:r>
              <a:rPr lang="zh-CN" altLang="en-US" sz="2095" b="1">
                <a:latin typeface="Times New Roman" panose="02020603050405020304" pitchFamily="18" charset="0"/>
                <a:ea typeface="宋体" panose="02010600030101010101" pitchFamily="2" charset="-122"/>
              </a:rPr>
              <a:t>＋</a:t>
            </a:r>
            <a:r>
              <a:rPr lang="en-US" altLang="zh-CN" sz="2095" b="1">
                <a:latin typeface="Times New Roman" panose="02020603050405020304" pitchFamily="18" charset="0"/>
                <a:ea typeface="宋体" panose="02010600030101010101" pitchFamily="2" charset="-122"/>
              </a:rPr>
              <a:t>|</a:t>
            </a:r>
            <a:r>
              <a:rPr lang="en-US" altLang="zh-CN" sz="2095" b="1" i="1">
                <a:latin typeface="Times New Roman" panose="02020603050405020304" pitchFamily="18" charset="0"/>
                <a:ea typeface="宋体" panose="02010600030101010101" pitchFamily="2" charset="-122"/>
              </a:rPr>
              <a:t>x</a:t>
            </a:r>
            <a:r>
              <a:rPr lang="zh-CN" altLang="en-US" sz="2095" b="1">
                <a:latin typeface="Times New Roman" panose="02020603050405020304" pitchFamily="18" charset="0"/>
                <a:ea typeface="宋体" panose="02010600030101010101" pitchFamily="2" charset="-122"/>
              </a:rPr>
              <a:t>＋</a:t>
            </a:r>
            <a:r>
              <a:rPr lang="en-US" altLang="zh-CN" sz="2095" b="1">
                <a:latin typeface="Times New Roman" panose="02020603050405020304" pitchFamily="18" charset="0"/>
                <a:ea typeface="宋体" panose="02010600030101010101" pitchFamily="2" charset="-122"/>
              </a:rPr>
              <a:t>2|</a:t>
            </a:r>
            <a:r>
              <a:rPr lang="en-US" altLang="zh-CN" sz="2095" b="1">
                <a:latin typeface="宋体" panose="02010600030101010101" pitchFamily="2" charset="-122"/>
                <a:ea typeface="宋体" panose="02010600030101010101" pitchFamily="2" charset="-122"/>
              </a:rPr>
              <a:t>≥</a:t>
            </a:r>
            <a:r>
              <a:rPr lang="en-US" altLang="zh-CN" sz="2095" b="1">
                <a:latin typeface="Times New Roman" panose="02020603050405020304" pitchFamily="18" charset="0"/>
                <a:ea typeface="宋体" panose="02010600030101010101" pitchFamily="2" charset="-122"/>
              </a:rPr>
              <a:t>|(</a:t>
            </a:r>
            <a:r>
              <a:rPr lang="en-US" altLang="zh-CN" sz="2095" b="1" i="1">
                <a:latin typeface="Times New Roman" panose="02020603050405020304" pitchFamily="18" charset="0"/>
                <a:ea typeface="宋体" panose="02010600030101010101" pitchFamily="2" charset="-122"/>
              </a:rPr>
              <a:t>x</a:t>
            </a:r>
            <a:r>
              <a:rPr lang="zh-CN" altLang="en-US" sz="2095" b="1">
                <a:latin typeface="Times New Roman" panose="02020603050405020304" pitchFamily="18" charset="0"/>
                <a:ea typeface="宋体" panose="02010600030101010101" pitchFamily="2" charset="-122"/>
              </a:rPr>
              <a:t>－</a:t>
            </a:r>
            <a:r>
              <a:rPr lang="en-US" altLang="zh-CN" sz="2095" b="1">
                <a:latin typeface="Times New Roman" panose="02020603050405020304" pitchFamily="18" charset="0"/>
                <a:ea typeface="宋体" panose="02010600030101010101" pitchFamily="2" charset="-122"/>
              </a:rPr>
              <a:t>3)</a:t>
            </a:r>
            <a:r>
              <a:rPr lang="zh-CN" altLang="en-US" sz="2095" b="1">
                <a:latin typeface="Times New Roman" panose="02020603050405020304" pitchFamily="18" charset="0"/>
                <a:ea typeface="宋体" panose="02010600030101010101" pitchFamily="2" charset="-122"/>
              </a:rPr>
              <a:t>－</a:t>
            </a:r>
            <a:r>
              <a:rPr lang="en-US" altLang="zh-CN" sz="2095" b="1">
                <a:latin typeface="Times New Roman" panose="02020603050405020304" pitchFamily="18" charset="0"/>
                <a:ea typeface="宋体" panose="02010600030101010101" pitchFamily="2" charset="-122"/>
              </a:rPr>
              <a:t>(</a:t>
            </a:r>
            <a:r>
              <a:rPr lang="en-US" altLang="zh-CN" sz="2095" b="1" i="1">
                <a:latin typeface="Times New Roman" panose="02020603050405020304" pitchFamily="18" charset="0"/>
                <a:ea typeface="宋体" panose="02010600030101010101" pitchFamily="2" charset="-122"/>
              </a:rPr>
              <a:t>x</a:t>
            </a:r>
            <a:r>
              <a:rPr lang="zh-CN" altLang="en-US" sz="2095" b="1">
                <a:latin typeface="Times New Roman" panose="02020603050405020304" pitchFamily="18" charset="0"/>
                <a:ea typeface="宋体" panose="02010600030101010101" pitchFamily="2" charset="-122"/>
              </a:rPr>
              <a:t>＋</a:t>
            </a:r>
            <a:r>
              <a:rPr lang="en-US" altLang="zh-CN" sz="2095" b="1">
                <a:latin typeface="Times New Roman" panose="02020603050405020304" pitchFamily="18" charset="0"/>
                <a:ea typeface="宋体" panose="02010600030101010101" pitchFamily="2" charset="-122"/>
              </a:rPr>
              <a:t>2)|</a:t>
            </a:r>
            <a:r>
              <a:rPr lang="zh-CN" altLang="en-US" sz="2095" b="1">
                <a:latin typeface="Times New Roman" panose="02020603050405020304" pitchFamily="18" charset="0"/>
                <a:ea typeface="宋体" panose="02010600030101010101" pitchFamily="2" charset="-122"/>
              </a:rPr>
              <a:t>＝</a:t>
            </a:r>
            <a:r>
              <a:rPr lang="en-US" altLang="zh-CN" sz="2095" b="1">
                <a:latin typeface="Times New Roman" panose="02020603050405020304" pitchFamily="18" charset="0"/>
                <a:ea typeface="宋体" panose="02010600030101010101" pitchFamily="2" charset="-122"/>
              </a:rPr>
              <a:t>5</a:t>
            </a:r>
            <a:r>
              <a:rPr lang="zh-CN" altLang="en-US" sz="2095" b="1">
                <a:latin typeface="Times New Roman" panose="02020603050405020304" pitchFamily="18" charset="0"/>
                <a:ea typeface="宋体" panose="02010600030101010101" pitchFamily="2" charset="-122"/>
              </a:rPr>
              <a:t>，</a:t>
            </a:r>
            <a:endParaRPr lang="zh-CN" altLang="en-US" sz="2095" b="1">
              <a:latin typeface="宋体" panose="02010600030101010101" pitchFamily="2" charset="-122"/>
              <a:ea typeface="宋体" panose="02010600030101010101" pitchFamily="2" charset="-122"/>
            </a:endParaRPr>
          </a:p>
          <a:p>
            <a:pPr algn="just">
              <a:lnSpc>
                <a:spcPct val="150000"/>
              </a:lnSpc>
              <a:spcBef>
                <a:spcPct val="20000"/>
              </a:spcBef>
              <a:buSzTx/>
            </a:pPr>
            <a:r>
              <a:rPr lang="zh-CN" altLang="en-US" sz="2095" b="1">
                <a:latin typeface="Times New Roman" panose="02020603050405020304" pitchFamily="18" charset="0"/>
                <a:ea typeface="宋体" panose="02010600030101010101" pitchFamily="2" charset="-122"/>
              </a:rPr>
              <a:t>即</a:t>
            </a:r>
            <a:r>
              <a:rPr lang="en-US" altLang="zh-CN" sz="2095" b="1" i="1" err="1">
                <a:latin typeface="Times New Roman" panose="02020603050405020304" pitchFamily="18" charset="0"/>
                <a:ea typeface="宋体" panose="02010600030101010101" pitchFamily="2" charset="-122"/>
              </a:rPr>
              <a:t>f</a:t>
            </a:r>
            <a:r>
              <a:rPr lang="en-US" altLang="zh-CN" sz="2095" b="1" err="1">
                <a:latin typeface="Times New Roman" panose="02020603050405020304" pitchFamily="18" charset="0"/>
                <a:ea typeface="宋体" panose="02010600030101010101" pitchFamily="2" charset="-122"/>
              </a:rPr>
              <a:t>(</a:t>
            </a:r>
            <a:r>
              <a:rPr lang="en-US" altLang="zh-CN" sz="2095" b="1" i="1" err="1">
                <a:latin typeface="Times New Roman" panose="02020603050405020304" pitchFamily="18" charset="0"/>
                <a:ea typeface="宋体" panose="02010600030101010101" pitchFamily="2" charset="-122"/>
              </a:rPr>
              <a:t>x</a:t>
            </a:r>
            <a:r>
              <a:rPr lang="en-US" altLang="zh-CN" sz="2095" b="1" err="1">
                <a:latin typeface="Times New Roman" panose="02020603050405020304" pitchFamily="18" charset="0"/>
                <a:ea typeface="宋体" panose="02010600030101010101" pitchFamily="2" charset="-122"/>
              </a:rPr>
              <a:t>)</a:t>
            </a:r>
            <a:r>
              <a:rPr lang="en-US" altLang="zh-CN" sz="2095" b="1" baseline="-25000" err="1">
                <a:latin typeface="Times New Roman" panose="02020603050405020304" pitchFamily="18" charset="0"/>
                <a:ea typeface="宋体" panose="02010600030101010101" pitchFamily="2" charset="-122"/>
              </a:rPr>
              <a:t>min</a:t>
            </a:r>
            <a:r>
              <a:rPr lang="zh-CN" altLang="en-US" sz="2095" b="1">
                <a:latin typeface="Times New Roman" panose="02020603050405020304" pitchFamily="18" charset="0"/>
                <a:ea typeface="宋体" panose="02010600030101010101" pitchFamily="2" charset="-122"/>
              </a:rPr>
              <a:t>＝</a:t>
            </a:r>
            <a:r>
              <a:rPr lang="en-US" altLang="zh-CN" sz="2095" b="1">
                <a:latin typeface="Times New Roman" panose="02020603050405020304" pitchFamily="18" charset="0"/>
                <a:ea typeface="宋体" panose="02010600030101010101" pitchFamily="2" charset="-122"/>
              </a:rPr>
              <a:t>5</a:t>
            </a:r>
            <a:r>
              <a:rPr lang="zh-CN" altLang="en-US" sz="2095" b="1">
                <a:latin typeface="Times New Roman" panose="02020603050405020304" pitchFamily="18" charset="0"/>
                <a:ea typeface="宋体" panose="02010600030101010101" pitchFamily="2" charset="-122"/>
              </a:rPr>
              <a:t>，</a:t>
            </a:r>
            <a:r>
              <a:rPr lang="zh-CN" altLang="en-US" sz="2095" b="1">
                <a:latin typeface="宋体" panose="02010600030101010101" pitchFamily="2" charset="-122"/>
                <a:ea typeface="宋体" panose="02010600030101010101" pitchFamily="2" charset="-122"/>
              </a:rPr>
              <a:t>∴</a:t>
            </a:r>
            <a:r>
              <a:rPr lang="en-US" altLang="zh-CN" sz="2095" b="1" i="1">
                <a:latin typeface="Times New Roman" panose="02020603050405020304" pitchFamily="18" charset="0"/>
                <a:ea typeface="宋体" panose="02010600030101010101" pitchFamily="2" charset="-122"/>
              </a:rPr>
              <a:t>a</a:t>
            </a:r>
            <a:r>
              <a:rPr lang="en-US" altLang="zh-CN" sz="2095" b="1">
                <a:latin typeface="Times New Roman" panose="02020603050405020304" pitchFamily="18" charset="0"/>
                <a:ea typeface="宋体" panose="02010600030101010101" pitchFamily="2" charset="-122"/>
              </a:rPr>
              <a:t>&lt;5.</a:t>
            </a:r>
            <a:endParaRPr lang="zh-CN" altLang="en-US" sz="2095" b="1">
              <a:latin typeface="宋体" panose="02010600030101010101" pitchFamily="2" charset="-122"/>
              <a:ea typeface="宋体" panose="02010600030101010101" pitchFamily="2"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53769"/>
                                        </p:tgtEl>
                                        <p:attrNameLst>
                                          <p:attrName>style.visibility</p:attrName>
                                        </p:attrNameLst>
                                      </p:cBhvr>
                                      <p:to>
                                        <p:strVal val="visible"/>
                                      </p:to>
                                    </p:set>
                                    <p:animEffect transition="in" filter="wipe(left)">
                                      <p:cBhvr>
                                        <p:cTn id="7" dur="500"/>
                                        <p:tgtEl>
                                          <p:spTgt spid="1653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376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1652740"/>
          <p:cNvSpPr/>
          <p:nvPr/>
        </p:nvSpPr>
        <p:spPr>
          <a:xfrm>
            <a:off x="1245769" y="1077943"/>
            <a:ext cx="6842255" cy="737125"/>
          </a:xfrm>
          <a:prstGeom prst="rect">
            <a:avLst/>
          </a:prstGeom>
          <a:noFill/>
          <a:ln w="9525">
            <a:noFill/>
          </a:ln>
        </p:spPr>
        <p:txBody>
          <a:bodyPr anchor="t">
            <a:spAutoFit/>
          </a:bodyPr>
          <a:lstStyle/>
          <a:p>
            <a:r>
              <a:rPr lang="en-US" altLang="zh-CN" sz="2095" b="1">
                <a:solidFill>
                  <a:srgbClr val="000099"/>
                </a:solidFill>
                <a:latin typeface="Times New Roman" panose="02020603050405020304" pitchFamily="18" charset="0"/>
                <a:ea typeface="黑体" panose="02010609060101010101" charset="-122"/>
              </a:rPr>
              <a:t>【</a:t>
            </a:r>
            <a:r>
              <a:rPr lang="zh-CN" altLang="en-US" sz="2095" b="1">
                <a:solidFill>
                  <a:srgbClr val="000099"/>
                </a:solidFill>
                <a:latin typeface="Times New Roman" panose="02020603050405020304" pitchFamily="18" charset="0"/>
                <a:ea typeface="黑体" panose="02010609060101010101" charset="-122"/>
              </a:rPr>
              <a:t>例</a:t>
            </a:r>
            <a:r>
              <a:rPr lang="en-US" altLang="zh-CN" sz="2095" b="1">
                <a:solidFill>
                  <a:srgbClr val="000099"/>
                </a:solidFill>
                <a:latin typeface="Times New Roman" panose="02020603050405020304" pitchFamily="18" charset="0"/>
                <a:ea typeface="黑体" panose="02010609060101010101" charset="-122"/>
              </a:rPr>
              <a:t>】</a:t>
            </a:r>
            <a:r>
              <a:rPr lang="en-US" altLang="zh-CN" sz="2095" b="1">
                <a:latin typeface="Times New Roman" panose="02020603050405020304" pitchFamily="18" charset="0"/>
                <a:ea typeface="黑体" panose="02010609060101010101" charset="-122"/>
              </a:rPr>
              <a:t>(2)</a:t>
            </a:r>
            <a:r>
              <a:rPr lang="zh-CN" altLang="en-US" sz="2095" b="1">
                <a:latin typeface="Times New Roman" panose="02020603050405020304" pitchFamily="18" charset="0"/>
                <a:ea typeface="黑体" panose="02010609060101010101" charset="-122"/>
              </a:rPr>
              <a:t>关于</a:t>
            </a:r>
            <a:r>
              <a:rPr lang="en-US" altLang="zh-CN" sz="2095" b="1" i="1">
                <a:latin typeface="Times New Roman" panose="02020603050405020304" pitchFamily="18" charset="0"/>
                <a:ea typeface="黑体" panose="02010609060101010101" charset="-122"/>
              </a:rPr>
              <a:t>x</a:t>
            </a:r>
            <a:r>
              <a:rPr lang="zh-CN" altLang="en-US" sz="2095" b="1">
                <a:latin typeface="Times New Roman" panose="02020603050405020304" pitchFamily="18" charset="0"/>
                <a:ea typeface="黑体" panose="02010609060101010101" charset="-122"/>
              </a:rPr>
              <a:t>的不等式</a:t>
            </a:r>
            <a:r>
              <a:rPr lang="en-US" altLang="zh-CN" sz="2095" b="1" i="1">
                <a:latin typeface="Times New Roman" panose="02020603050405020304" pitchFamily="18" charset="0"/>
                <a:ea typeface="黑体" panose="02010609060101010101" charset="-122"/>
              </a:rPr>
              <a:t>a</a:t>
            </a:r>
            <a:r>
              <a:rPr lang="en-US" altLang="zh-CN" sz="2095" b="1">
                <a:latin typeface="Times New Roman" panose="02020603050405020304" pitchFamily="18" charset="0"/>
                <a:ea typeface="黑体" panose="02010609060101010101" charset="-122"/>
              </a:rPr>
              <a:t>&gt;|</a:t>
            </a:r>
            <a:r>
              <a:rPr lang="en-US" altLang="zh-CN" sz="2095" b="1" i="1">
                <a:latin typeface="Times New Roman" panose="02020603050405020304" pitchFamily="18" charset="0"/>
                <a:ea typeface="黑体" panose="02010609060101010101" charset="-122"/>
              </a:rPr>
              <a:t>x</a:t>
            </a:r>
            <a:r>
              <a:rPr lang="zh-CN" altLang="en-US" sz="2095" b="1">
                <a:latin typeface="Times New Roman" panose="02020603050405020304" pitchFamily="18" charset="0"/>
                <a:ea typeface="黑体" panose="02010609060101010101" charset="-122"/>
              </a:rPr>
              <a:t>－</a:t>
            </a:r>
            <a:r>
              <a:rPr lang="en-US" altLang="zh-CN" sz="2095" b="1">
                <a:latin typeface="Times New Roman" panose="02020603050405020304" pitchFamily="18" charset="0"/>
                <a:ea typeface="黑体" panose="02010609060101010101" charset="-122"/>
              </a:rPr>
              <a:t>3|</a:t>
            </a:r>
            <a:r>
              <a:rPr lang="zh-CN" altLang="en-US" sz="2095" b="1">
                <a:latin typeface="Times New Roman" panose="02020603050405020304" pitchFamily="18" charset="0"/>
                <a:ea typeface="黑体" panose="02010609060101010101" charset="-122"/>
              </a:rPr>
              <a:t>＋</a:t>
            </a:r>
            <a:r>
              <a:rPr lang="en-US" altLang="zh-CN" sz="2095" b="1">
                <a:latin typeface="Times New Roman" panose="02020603050405020304" pitchFamily="18" charset="0"/>
                <a:ea typeface="黑体" panose="02010609060101010101" charset="-122"/>
              </a:rPr>
              <a:t>|</a:t>
            </a:r>
            <a:r>
              <a:rPr lang="en-US" altLang="zh-CN" sz="2095" b="1" i="1">
                <a:latin typeface="Times New Roman" panose="02020603050405020304" pitchFamily="18" charset="0"/>
                <a:ea typeface="黑体" panose="02010609060101010101" charset="-122"/>
              </a:rPr>
              <a:t>x</a:t>
            </a:r>
            <a:r>
              <a:rPr lang="zh-CN" altLang="en-US" sz="2095" b="1">
                <a:latin typeface="Times New Roman" panose="02020603050405020304" pitchFamily="18" charset="0"/>
                <a:ea typeface="黑体" panose="02010609060101010101" charset="-122"/>
              </a:rPr>
              <a:t>＋</a:t>
            </a:r>
            <a:r>
              <a:rPr lang="en-US" altLang="zh-CN" sz="2095" b="1">
                <a:latin typeface="Times New Roman" panose="02020603050405020304" pitchFamily="18" charset="0"/>
                <a:ea typeface="黑体" panose="02010609060101010101" charset="-122"/>
              </a:rPr>
              <a:t>2|</a:t>
            </a:r>
            <a:r>
              <a:rPr lang="zh-CN" altLang="en-US" sz="2095" b="1">
                <a:latin typeface="Times New Roman" panose="02020603050405020304" pitchFamily="18" charset="0"/>
                <a:ea typeface="黑体" panose="02010609060101010101" charset="-122"/>
              </a:rPr>
              <a:t>的解集非空，求实数</a:t>
            </a:r>
            <a:r>
              <a:rPr lang="en-US" altLang="zh-CN" sz="2095" b="1" i="1">
                <a:latin typeface="Times New Roman" panose="02020603050405020304" pitchFamily="18" charset="0"/>
                <a:ea typeface="黑体" panose="02010609060101010101" charset="-122"/>
              </a:rPr>
              <a:t>a</a:t>
            </a:r>
            <a:r>
              <a:rPr lang="zh-CN" altLang="en-US" sz="2095" b="1">
                <a:latin typeface="Times New Roman" panose="02020603050405020304" pitchFamily="18" charset="0"/>
                <a:ea typeface="黑体" panose="02010609060101010101" charset="-122"/>
              </a:rPr>
              <a:t>的取值范围．</a:t>
            </a:r>
            <a:endParaRPr lang="zh-CN" altLang="en-US" sz="2095" b="1">
              <a:latin typeface="Times New Roman" panose="02020603050405020304" pitchFamily="18" charset="0"/>
              <a:ea typeface="黑体" panose="02010609060101010101" charset="-122"/>
            </a:endParaRPr>
          </a:p>
        </p:txBody>
      </p:sp>
      <p:sp>
        <p:nvSpPr>
          <p:cNvPr id="1652742" name="内容占位符 1"/>
          <p:cNvSpPr/>
          <p:nvPr/>
        </p:nvSpPr>
        <p:spPr>
          <a:xfrm>
            <a:off x="1551005" y="1922863"/>
            <a:ext cx="5016782" cy="1522276"/>
          </a:xfrm>
          <a:prstGeom prst="rect">
            <a:avLst/>
          </a:prstGeom>
          <a:noFill/>
          <a:ln w="9525">
            <a:noFill/>
          </a:ln>
        </p:spPr>
        <p:txBody>
          <a:bodyPr anchor="t">
            <a:spAutoFit/>
          </a:bodyPr>
          <a:lstStyle/>
          <a:p>
            <a:pPr algn="just">
              <a:lnSpc>
                <a:spcPct val="140000"/>
              </a:lnSpc>
              <a:spcBef>
                <a:spcPct val="20000"/>
              </a:spcBef>
              <a:buSzTx/>
            </a:pPr>
            <a:r>
              <a:rPr lang="en-US" altLang="zh-CN" sz="2095" b="1">
                <a:solidFill>
                  <a:srgbClr val="FF0000"/>
                </a:solidFill>
                <a:latin typeface="Times New Roman" panose="02020603050405020304" pitchFamily="18" charset="0"/>
                <a:ea typeface="宋体" panose="02010600030101010101" pitchFamily="2" charset="-122"/>
              </a:rPr>
              <a:t>【</a:t>
            </a:r>
            <a:r>
              <a:rPr lang="zh-CN" altLang="en-US" sz="2095" b="1">
                <a:solidFill>
                  <a:srgbClr val="FF0000"/>
                </a:solidFill>
                <a:latin typeface="Times New Roman" panose="02020603050405020304" pitchFamily="18" charset="0"/>
                <a:ea typeface="宋体" panose="02010600030101010101" pitchFamily="2" charset="-122"/>
              </a:rPr>
              <a:t>解</a:t>
            </a:r>
            <a:r>
              <a:rPr lang="en-US" altLang="zh-CN" sz="2095" b="1">
                <a:solidFill>
                  <a:srgbClr val="FF0000"/>
                </a:solidFill>
                <a:latin typeface="Times New Roman" panose="02020603050405020304" pitchFamily="18" charset="0"/>
                <a:ea typeface="宋体" panose="02010600030101010101" pitchFamily="2" charset="-122"/>
              </a:rPr>
              <a:t>】</a:t>
            </a:r>
            <a:r>
              <a:rPr lang="en-US" altLang="zh-CN" sz="2095" b="1">
                <a:latin typeface="Times New Roman" panose="02020603050405020304" pitchFamily="18" charset="0"/>
                <a:ea typeface="宋体" panose="02010600030101010101" pitchFamily="2" charset="-122"/>
              </a:rPr>
              <a:t>(2)</a:t>
            </a:r>
            <a:r>
              <a:rPr lang="zh-CN" altLang="en-US" sz="2095" b="1">
                <a:latin typeface="Times New Roman" panose="02020603050405020304" pitchFamily="18" charset="0"/>
                <a:ea typeface="宋体" panose="02010600030101010101" pitchFamily="2" charset="-122"/>
              </a:rPr>
              <a:t>问题可转化为</a:t>
            </a:r>
            <a:r>
              <a:rPr lang="en-US" altLang="zh-CN" sz="2095" b="1" i="1">
                <a:latin typeface="Times New Roman" panose="02020603050405020304" pitchFamily="18" charset="0"/>
                <a:ea typeface="宋体" panose="02010600030101010101" pitchFamily="2" charset="-122"/>
              </a:rPr>
              <a:t>a</a:t>
            </a:r>
            <a:r>
              <a:rPr lang="en-US" altLang="zh-CN" sz="2095" b="1">
                <a:latin typeface="Times New Roman" panose="02020603050405020304" pitchFamily="18" charset="0"/>
                <a:ea typeface="宋体" panose="02010600030101010101" pitchFamily="2" charset="-122"/>
              </a:rPr>
              <a:t>&gt;</a:t>
            </a:r>
            <a:r>
              <a:rPr lang="en-US" altLang="zh-CN" sz="2095" b="1" i="1" err="1">
                <a:latin typeface="Times New Roman" panose="02020603050405020304" pitchFamily="18" charset="0"/>
                <a:ea typeface="宋体" panose="02010600030101010101" pitchFamily="2" charset="-122"/>
              </a:rPr>
              <a:t>f</a:t>
            </a:r>
            <a:r>
              <a:rPr lang="en-US" altLang="zh-CN" sz="2095" b="1" err="1">
                <a:latin typeface="Times New Roman" panose="02020603050405020304" pitchFamily="18" charset="0"/>
                <a:ea typeface="宋体" panose="02010600030101010101" pitchFamily="2" charset="-122"/>
              </a:rPr>
              <a:t>(</a:t>
            </a:r>
            <a:r>
              <a:rPr lang="en-US" altLang="zh-CN" sz="2095" b="1" i="1" err="1">
                <a:latin typeface="Times New Roman" panose="02020603050405020304" pitchFamily="18" charset="0"/>
                <a:ea typeface="宋体" panose="02010600030101010101" pitchFamily="2" charset="-122"/>
              </a:rPr>
              <a:t>x</a:t>
            </a:r>
            <a:r>
              <a:rPr lang="en-US" altLang="zh-CN" sz="2095" b="1">
                <a:latin typeface="Times New Roman" panose="02020603050405020304" pitchFamily="18" charset="0"/>
                <a:ea typeface="宋体" panose="02010600030101010101" pitchFamily="2" charset="-122"/>
              </a:rPr>
              <a:t>)</a:t>
            </a:r>
            <a:r>
              <a:rPr lang="zh-CN" altLang="en-US" sz="2095" b="1">
                <a:latin typeface="Times New Roman" panose="02020603050405020304" pitchFamily="18" charset="0"/>
                <a:ea typeface="宋体" panose="02010600030101010101" pitchFamily="2" charset="-122"/>
              </a:rPr>
              <a:t>的某些值，</a:t>
            </a:r>
            <a:endParaRPr lang="zh-CN" altLang="en-US" sz="2095" b="1">
              <a:latin typeface="Times New Roman" panose="02020603050405020304" pitchFamily="18" charset="0"/>
              <a:ea typeface="宋体" panose="02010600030101010101" pitchFamily="2" charset="-122"/>
            </a:endParaRPr>
          </a:p>
          <a:p>
            <a:pPr algn="just">
              <a:lnSpc>
                <a:spcPct val="140000"/>
              </a:lnSpc>
              <a:spcBef>
                <a:spcPct val="20000"/>
              </a:spcBef>
              <a:buSzTx/>
            </a:pPr>
            <a:r>
              <a:rPr lang="zh-CN" altLang="en-US" sz="2095" b="1">
                <a:latin typeface="Times New Roman" panose="02020603050405020304" pitchFamily="18" charset="0"/>
                <a:ea typeface="宋体" panose="02010600030101010101" pitchFamily="2" charset="-122"/>
              </a:rPr>
              <a:t>由题意</a:t>
            </a:r>
            <a:r>
              <a:rPr lang="en-US" altLang="zh-CN" sz="2095" b="1" i="1">
                <a:latin typeface="Times New Roman" panose="02020603050405020304" pitchFamily="18" charset="0"/>
                <a:ea typeface="宋体" panose="02010600030101010101" pitchFamily="2" charset="-122"/>
              </a:rPr>
              <a:t>a</a:t>
            </a:r>
            <a:r>
              <a:rPr lang="en-US" altLang="zh-CN" sz="2095" b="1">
                <a:latin typeface="Times New Roman" panose="02020603050405020304" pitchFamily="18" charset="0"/>
                <a:ea typeface="宋体" panose="02010600030101010101" pitchFamily="2" charset="-122"/>
              </a:rPr>
              <a:t>&gt;</a:t>
            </a:r>
            <a:r>
              <a:rPr lang="en-US" altLang="zh-CN" sz="2095" b="1" i="1" err="1">
                <a:latin typeface="Times New Roman" panose="02020603050405020304" pitchFamily="18" charset="0"/>
                <a:ea typeface="宋体" panose="02010600030101010101" pitchFamily="2" charset="-122"/>
              </a:rPr>
              <a:t>f</a:t>
            </a:r>
            <a:r>
              <a:rPr lang="en-US" altLang="zh-CN" sz="2095" b="1" err="1">
                <a:latin typeface="Times New Roman" panose="02020603050405020304" pitchFamily="18" charset="0"/>
                <a:ea typeface="宋体" panose="02010600030101010101" pitchFamily="2" charset="-122"/>
              </a:rPr>
              <a:t>(</a:t>
            </a:r>
            <a:r>
              <a:rPr lang="en-US" altLang="zh-CN" sz="2095" b="1" i="1" err="1">
                <a:latin typeface="Times New Roman" panose="02020603050405020304" pitchFamily="18" charset="0"/>
                <a:ea typeface="宋体" panose="02010600030101010101" pitchFamily="2" charset="-122"/>
              </a:rPr>
              <a:t>x</a:t>
            </a:r>
            <a:r>
              <a:rPr lang="en-US" altLang="zh-CN" sz="2095" b="1" err="1">
                <a:latin typeface="Times New Roman" panose="02020603050405020304" pitchFamily="18" charset="0"/>
                <a:ea typeface="宋体" panose="02010600030101010101" pitchFamily="2" charset="-122"/>
              </a:rPr>
              <a:t>)</a:t>
            </a:r>
            <a:r>
              <a:rPr lang="en-US" altLang="zh-CN" sz="2095" b="1" baseline="-25000" err="1">
                <a:latin typeface="Times New Roman" panose="02020603050405020304" pitchFamily="18" charset="0"/>
                <a:ea typeface="宋体" panose="02010600030101010101" pitchFamily="2" charset="-122"/>
              </a:rPr>
              <a:t>min</a:t>
            </a:r>
            <a:r>
              <a:rPr lang="zh-CN" altLang="en-US" sz="2095" b="1">
                <a:latin typeface="Times New Roman" panose="02020603050405020304" pitchFamily="18" charset="0"/>
                <a:ea typeface="宋体" panose="02010600030101010101" pitchFamily="2" charset="-122"/>
              </a:rPr>
              <a:t>，</a:t>
            </a:r>
            <a:endParaRPr lang="zh-CN" altLang="en-US" sz="2095" b="1">
              <a:latin typeface="Times New Roman" panose="02020603050405020304" pitchFamily="18" charset="0"/>
              <a:ea typeface="宋体" panose="02010600030101010101" pitchFamily="2" charset="-122"/>
            </a:endParaRPr>
          </a:p>
          <a:p>
            <a:pPr algn="just">
              <a:lnSpc>
                <a:spcPct val="140000"/>
              </a:lnSpc>
              <a:spcBef>
                <a:spcPct val="20000"/>
              </a:spcBef>
              <a:buSzTx/>
            </a:pPr>
            <a:r>
              <a:rPr lang="zh-CN" altLang="en-US" sz="2095" b="1">
                <a:latin typeface="Times New Roman" panose="02020603050405020304" pitchFamily="18" charset="0"/>
                <a:ea typeface="宋体" panose="02010600030101010101" pitchFamily="2" charset="-122"/>
              </a:rPr>
              <a:t>同上得</a:t>
            </a:r>
            <a:r>
              <a:rPr lang="en-US" altLang="zh-CN" sz="2095" b="1" i="1">
                <a:latin typeface="Times New Roman" panose="02020603050405020304" pitchFamily="18" charset="0"/>
                <a:ea typeface="宋体" panose="02010600030101010101" pitchFamily="2" charset="-122"/>
              </a:rPr>
              <a:t>a</a:t>
            </a:r>
            <a:r>
              <a:rPr lang="en-US" altLang="zh-CN" sz="2095" b="1">
                <a:latin typeface="Times New Roman" panose="02020603050405020304" pitchFamily="18" charset="0"/>
                <a:ea typeface="宋体" panose="02010600030101010101" pitchFamily="2" charset="-122"/>
              </a:rPr>
              <a:t>&gt;5.</a:t>
            </a:r>
            <a:endParaRPr lang="zh-CN" altLang="en-US" sz="2095" b="1">
              <a:latin typeface="宋体" panose="02010600030101010101" pitchFamily="2" charset="-122"/>
              <a:ea typeface="宋体" panose="02010600030101010101" pitchFamily="2"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52742"/>
                                        </p:tgtEl>
                                        <p:attrNameLst>
                                          <p:attrName>style.visibility</p:attrName>
                                        </p:attrNameLst>
                                      </p:cBhvr>
                                      <p:to>
                                        <p:strVal val="visible"/>
                                      </p:to>
                                    </p:set>
                                    <p:animEffect transition="in" filter="wipe(left)">
                                      <p:cBhvr>
                                        <p:cTn id="7" dur="500"/>
                                        <p:tgtEl>
                                          <p:spTgt spid="1652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27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矩形 1634370"/>
          <p:cNvSpPr/>
          <p:nvPr/>
        </p:nvSpPr>
        <p:spPr>
          <a:xfrm>
            <a:off x="1241493" y="1191961"/>
            <a:ext cx="6842255" cy="941925"/>
          </a:xfrm>
          <a:prstGeom prst="rect">
            <a:avLst/>
          </a:prstGeom>
          <a:noFill/>
          <a:ln w="9525">
            <a:noFill/>
          </a:ln>
        </p:spPr>
        <p:txBody>
          <a:bodyPr anchor="t">
            <a:spAutoFit/>
          </a:bodyPr>
          <a:lstStyle/>
          <a:p>
            <a:pPr>
              <a:lnSpc>
                <a:spcPct val="140000"/>
              </a:lnSpc>
              <a:spcBef>
                <a:spcPct val="20000"/>
              </a:spcBef>
            </a:pPr>
            <a:r>
              <a:rPr lang="en-US" altLang="zh-CN" sz="2095" b="1">
                <a:solidFill>
                  <a:srgbClr val="000099"/>
                </a:solidFill>
                <a:latin typeface="Times New Roman" panose="02020603050405020304" pitchFamily="18" charset="0"/>
                <a:ea typeface="黑体" panose="02010609060101010101" charset="-122"/>
              </a:rPr>
              <a:t>【</a:t>
            </a:r>
            <a:r>
              <a:rPr lang="zh-CN" altLang="en-US" sz="2095" b="1">
                <a:solidFill>
                  <a:srgbClr val="000099"/>
                </a:solidFill>
                <a:latin typeface="Times New Roman" panose="02020603050405020304" pitchFamily="18" charset="0"/>
                <a:ea typeface="黑体" panose="02010609060101010101" charset="-122"/>
              </a:rPr>
              <a:t>例</a:t>
            </a:r>
            <a:r>
              <a:rPr lang="en-US" altLang="zh-CN" sz="2095" b="1">
                <a:solidFill>
                  <a:srgbClr val="000099"/>
                </a:solidFill>
                <a:latin typeface="Times New Roman" panose="02020603050405020304" pitchFamily="18" charset="0"/>
                <a:ea typeface="黑体" panose="02010609060101010101" charset="-122"/>
              </a:rPr>
              <a:t>】</a:t>
            </a:r>
            <a:r>
              <a:rPr lang="en-US" altLang="zh-CN" sz="2095" b="1">
                <a:latin typeface="Times New Roman" panose="02020603050405020304" pitchFamily="18" charset="0"/>
                <a:ea typeface="黑体" panose="02010609060101010101" charset="-122"/>
              </a:rPr>
              <a:t>(3)</a:t>
            </a:r>
            <a:r>
              <a:rPr lang="zh-CN" altLang="en-US" sz="2095" b="1">
                <a:latin typeface="Times New Roman" panose="02020603050405020304" pitchFamily="18" charset="0"/>
                <a:ea typeface="黑体" panose="02010609060101010101" charset="-122"/>
              </a:rPr>
              <a:t>关于</a:t>
            </a:r>
            <a:r>
              <a:rPr lang="en-US" altLang="zh-CN" sz="2095" b="1" i="1">
                <a:latin typeface="Times New Roman" panose="02020603050405020304" pitchFamily="18" charset="0"/>
                <a:ea typeface="黑体" panose="02010609060101010101" charset="-122"/>
              </a:rPr>
              <a:t>x</a:t>
            </a:r>
            <a:r>
              <a:rPr lang="zh-CN" altLang="en-US" sz="2095" b="1">
                <a:latin typeface="Times New Roman" panose="02020603050405020304" pitchFamily="18" charset="0"/>
                <a:ea typeface="黑体" panose="02010609060101010101" charset="-122"/>
              </a:rPr>
              <a:t>的不等式</a:t>
            </a:r>
            <a:r>
              <a:rPr lang="en-US" altLang="zh-CN" sz="2095" b="1" i="1">
                <a:latin typeface="Times New Roman" panose="02020603050405020304" pitchFamily="18" charset="0"/>
                <a:ea typeface="黑体" panose="02010609060101010101" charset="-122"/>
              </a:rPr>
              <a:t>a</a:t>
            </a:r>
            <a:r>
              <a:rPr lang="en-US" altLang="zh-CN" sz="2095" b="1">
                <a:latin typeface="Times New Roman" panose="02020603050405020304" pitchFamily="18" charset="0"/>
                <a:ea typeface="黑体" panose="02010609060101010101" charset="-122"/>
              </a:rPr>
              <a:t>&gt;|</a:t>
            </a:r>
            <a:r>
              <a:rPr lang="en-US" altLang="zh-CN" sz="2095" b="1" i="1">
                <a:latin typeface="Times New Roman" panose="02020603050405020304" pitchFamily="18" charset="0"/>
                <a:ea typeface="黑体" panose="02010609060101010101" charset="-122"/>
              </a:rPr>
              <a:t>x</a:t>
            </a:r>
            <a:r>
              <a:rPr lang="zh-CN" altLang="en-US" sz="2095" b="1">
                <a:latin typeface="Times New Roman" panose="02020603050405020304" pitchFamily="18" charset="0"/>
                <a:ea typeface="黑体" panose="02010609060101010101" charset="-122"/>
              </a:rPr>
              <a:t>－</a:t>
            </a:r>
            <a:r>
              <a:rPr lang="en-US" altLang="zh-CN" sz="2095" b="1">
                <a:latin typeface="Times New Roman" panose="02020603050405020304" pitchFamily="18" charset="0"/>
                <a:ea typeface="黑体" panose="02010609060101010101" charset="-122"/>
              </a:rPr>
              <a:t>3|</a:t>
            </a:r>
            <a:r>
              <a:rPr lang="zh-CN" altLang="en-US" sz="2095" b="1">
                <a:latin typeface="Times New Roman" panose="02020603050405020304" pitchFamily="18" charset="0"/>
                <a:ea typeface="黑体" panose="02010609060101010101" charset="-122"/>
              </a:rPr>
              <a:t>＋</a:t>
            </a:r>
            <a:r>
              <a:rPr lang="en-US" altLang="zh-CN" sz="2095" b="1">
                <a:latin typeface="Times New Roman" panose="02020603050405020304" pitchFamily="18" charset="0"/>
                <a:ea typeface="黑体" panose="02010609060101010101" charset="-122"/>
              </a:rPr>
              <a:t>|</a:t>
            </a:r>
            <a:r>
              <a:rPr lang="en-US" altLang="zh-CN" sz="2095" b="1" i="1">
                <a:latin typeface="Times New Roman" panose="02020603050405020304" pitchFamily="18" charset="0"/>
                <a:ea typeface="黑体" panose="02010609060101010101" charset="-122"/>
              </a:rPr>
              <a:t>x</a:t>
            </a:r>
            <a:r>
              <a:rPr lang="zh-CN" altLang="en-US" sz="2095" b="1">
                <a:latin typeface="Times New Roman" panose="02020603050405020304" pitchFamily="18" charset="0"/>
                <a:ea typeface="黑体" panose="02010609060101010101" charset="-122"/>
              </a:rPr>
              <a:t>＋</a:t>
            </a:r>
            <a:r>
              <a:rPr lang="en-US" altLang="zh-CN" sz="2095" b="1">
                <a:latin typeface="Times New Roman" panose="02020603050405020304" pitchFamily="18" charset="0"/>
                <a:ea typeface="黑体" panose="02010609060101010101" charset="-122"/>
              </a:rPr>
              <a:t>2|</a:t>
            </a:r>
            <a:r>
              <a:rPr lang="zh-CN" altLang="en-US" sz="2095" b="1">
                <a:latin typeface="Times New Roman" panose="02020603050405020304" pitchFamily="18" charset="0"/>
                <a:ea typeface="黑体" panose="02010609060101010101" charset="-122"/>
              </a:rPr>
              <a:t>在</a:t>
            </a:r>
            <a:r>
              <a:rPr lang="en-US" altLang="zh-CN" sz="2095" b="1" i="1">
                <a:latin typeface="Times New Roman" panose="02020603050405020304" pitchFamily="18" charset="0"/>
                <a:ea typeface="黑体" panose="02010609060101010101" charset="-122"/>
              </a:rPr>
              <a:t>R</a:t>
            </a:r>
            <a:r>
              <a:rPr lang="zh-CN" altLang="en-US" sz="2095" b="1">
                <a:latin typeface="Times New Roman" panose="02020603050405020304" pitchFamily="18" charset="0"/>
                <a:ea typeface="黑体" panose="02010609060101010101" charset="-122"/>
              </a:rPr>
              <a:t>上无解，求实数</a:t>
            </a:r>
            <a:r>
              <a:rPr lang="en-US" altLang="zh-CN" sz="2095" b="1" i="1">
                <a:latin typeface="Times New Roman" panose="02020603050405020304" pitchFamily="18" charset="0"/>
                <a:ea typeface="黑体" panose="02010609060101010101" charset="-122"/>
              </a:rPr>
              <a:t>a</a:t>
            </a:r>
            <a:r>
              <a:rPr lang="zh-CN" altLang="en-US" sz="2095" b="1">
                <a:latin typeface="Times New Roman" panose="02020603050405020304" pitchFamily="18" charset="0"/>
                <a:ea typeface="黑体" panose="02010609060101010101" charset="-122"/>
              </a:rPr>
              <a:t>的取值范围．</a:t>
            </a:r>
            <a:endParaRPr lang="zh-CN" altLang="en-US" sz="2095" b="1">
              <a:latin typeface="Times New Roman" panose="02020603050405020304" pitchFamily="18" charset="0"/>
              <a:ea typeface="黑体" panose="02010609060101010101" charset="-122"/>
            </a:endParaRPr>
          </a:p>
        </p:txBody>
      </p:sp>
      <p:sp>
        <p:nvSpPr>
          <p:cNvPr id="1634372" name="内容占位符 1"/>
          <p:cNvSpPr/>
          <p:nvPr/>
        </p:nvSpPr>
        <p:spPr>
          <a:xfrm>
            <a:off x="1406107" y="2162062"/>
            <a:ext cx="5259070" cy="1006429"/>
          </a:xfrm>
          <a:prstGeom prst="rect">
            <a:avLst/>
          </a:prstGeom>
          <a:noFill/>
          <a:ln w="9525">
            <a:noFill/>
          </a:ln>
        </p:spPr>
        <p:txBody>
          <a:bodyPr anchor="t">
            <a:spAutoFit/>
          </a:bodyPr>
          <a:lstStyle/>
          <a:p>
            <a:pPr algn="just">
              <a:lnSpc>
                <a:spcPct val="140000"/>
              </a:lnSpc>
              <a:spcBef>
                <a:spcPct val="20000"/>
              </a:spcBef>
              <a:buSzTx/>
            </a:pPr>
            <a:r>
              <a:rPr lang="en-US" altLang="zh-CN" sz="2095" b="1">
                <a:solidFill>
                  <a:srgbClr val="FF0000"/>
                </a:solidFill>
                <a:latin typeface="Times New Roman" panose="02020603050405020304" pitchFamily="18" charset="0"/>
                <a:ea typeface="宋体" panose="02010600030101010101" pitchFamily="2" charset="-122"/>
              </a:rPr>
              <a:t>【</a:t>
            </a:r>
            <a:r>
              <a:rPr lang="zh-CN" altLang="en-US" sz="2095" b="1">
                <a:solidFill>
                  <a:srgbClr val="FF0000"/>
                </a:solidFill>
                <a:latin typeface="Times New Roman" panose="02020603050405020304" pitchFamily="18" charset="0"/>
                <a:ea typeface="宋体" panose="02010600030101010101" pitchFamily="2" charset="-122"/>
              </a:rPr>
              <a:t>解</a:t>
            </a:r>
            <a:r>
              <a:rPr lang="en-US" altLang="zh-CN" sz="2095" b="1">
                <a:solidFill>
                  <a:srgbClr val="FF0000"/>
                </a:solidFill>
                <a:latin typeface="Times New Roman" panose="02020603050405020304" pitchFamily="18" charset="0"/>
                <a:ea typeface="宋体" panose="02010600030101010101" pitchFamily="2" charset="-122"/>
              </a:rPr>
              <a:t>】</a:t>
            </a:r>
            <a:r>
              <a:rPr lang="en-US" altLang="zh-CN" sz="2095" b="1">
                <a:latin typeface="Times New Roman" panose="02020603050405020304" pitchFamily="18" charset="0"/>
                <a:ea typeface="宋体" panose="02010600030101010101" pitchFamily="2" charset="-122"/>
              </a:rPr>
              <a:t>(3)</a:t>
            </a:r>
            <a:r>
              <a:rPr lang="zh-CN" altLang="en-US" sz="2095" b="1">
                <a:latin typeface="Times New Roman" panose="02020603050405020304" pitchFamily="18" charset="0"/>
                <a:ea typeface="宋体" panose="02010600030101010101" pitchFamily="2" charset="-122"/>
              </a:rPr>
              <a:t>问题可转化为对一切</a:t>
            </a:r>
            <a:r>
              <a:rPr lang="en-US" altLang="zh-CN" sz="2095" b="1" i="1">
                <a:latin typeface="Times New Roman" panose="02020603050405020304" pitchFamily="18" charset="0"/>
                <a:ea typeface="宋体" panose="02010600030101010101" pitchFamily="2" charset="-122"/>
              </a:rPr>
              <a:t>x</a:t>
            </a:r>
            <a:r>
              <a:rPr lang="zh-CN" altLang="en-US" sz="2095" b="1">
                <a:latin typeface="宋体" panose="02010600030101010101" pitchFamily="2" charset="-122"/>
                <a:ea typeface="宋体" panose="02010600030101010101" pitchFamily="2" charset="-122"/>
              </a:rPr>
              <a:t>∈</a:t>
            </a:r>
            <a:r>
              <a:rPr lang="en-US" altLang="zh-CN" sz="2095" b="1">
                <a:latin typeface="Times New Roman" panose="02020603050405020304" pitchFamily="18" charset="0"/>
                <a:ea typeface="宋体" panose="02010600030101010101" pitchFamily="2" charset="-122"/>
              </a:rPr>
              <a:t>R</a:t>
            </a:r>
            <a:r>
              <a:rPr lang="zh-CN" altLang="en-US" sz="2095" b="1">
                <a:latin typeface="Times New Roman" panose="02020603050405020304" pitchFamily="18" charset="0"/>
                <a:ea typeface="宋体" panose="02010600030101010101" pitchFamily="2" charset="-122"/>
              </a:rPr>
              <a:t>恒有</a:t>
            </a:r>
            <a:endParaRPr lang="zh-CN" altLang="en-US" sz="2095" b="1">
              <a:latin typeface="宋体" panose="02010600030101010101" pitchFamily="2" charset="-122"/>
              <a:ea typeface="宋体" panose="02010600030101010101" pitchFamily="2" charset="-122"/>
            </a:endParaRPr>
          </a:p>
          <a:p>
            <a:pPr>
              <a:lnSpc>
                <a:spcPct val="140000"/>
              </a:lnSpc>
              <a:spcBef>
                <a:spcPct val="20000"/>
              </a:spcBef>
              <a:buSzTx/>
            </a:pPr>
            <a:r>
              <a:rPr lang="en-US" altLang="zh-CN" sz="2095" b="1" i="1" err="1">
                <a:latin typeface="Times New Roman" panose="02020603050405020304" pitchFamily="18" charset="0"/>
                <a:ea typeface="宋体" panose="02010600030101010101" pitchFamily="2" charset="-122"/>
              </a:rPr>
              <a:t>a</a:t>
            </a:r>
            <a:r>
              <a:rPr lang="en-US" altLang="zh-CN" sz="2095" b="1" err="1">
                <a:latin typeface="宋体" panose="02010600030101010101" pitchFamily="2" charset="-122"/>
                <a:ea typeface="宋体" panose="02010600030101010101" pitchFamily="2" charset="-122"/>
              </a:rPr>
              <a:t>≤</a:t>
            </a:r>
            <a:r>
              <a:rPr lang="en-US" altLang="zh-CN" sz="2095" b="1" i="1" err="1">
                <a:latin typeface="Times New Roman" panose="02020603050405020304" pitchFamily="18" charset="0"/>
                <a:ea typeface="宋体" panose="02010600030101010101" pitchFamily="2" charset="-122"/>
              </a:rPr>
              <a:t>f</a:t>
            </a:r>
            <a:r>
              <a:rPr lang="en-US" altLang="zh-CN" sz="2095" b="1" err="1">
                <a:latin typeface="Times New Roman" panose="02020603050405020304" pitchFamily="18" charset="0"/>
                <a:ea typeface="宋体" panose="02010600030101010101" pitchFamily="2" charset="-122"/>
              </a:rPr>
              <a:t>(</a:t>
            </a:r>
            <a:r>
              <a:rPr lang="en-US" altLang="zh-CN" sz="2095" b="1" i="1" err="1">
                <a:latin typeface="Times New Roman" panose="02020603050405020304" pitchFamily="18" charset="0"/>
                <a:ea typeface="宋体" panose="02010600030101010101" pitchFamily="2" charset="-122"/>
              </a:rPr>
              <a:t>x</a:t>
            </a:r>
            <a:r>
              <a:rPr lang="en-US" altLang="zh-CN" sz="2095" b="1">
                <a:latin typeface="Times New Roman" panose="02020603050405020304" pitchFamily="18" charset="0"/>
                <a:ea typeface="宋体" panose="02010600030101010101" pitchFamily="2" charset="-122"/>
              </a:rPr>
              <a:t>)</a:t>
            </a:r>
            <a:r>
              <a:rPr lang="zh-CN" altLang="en-US" sz="2095" b="1">
                <a:latin typeface="Times New Roman" panose="02020603050405020304" pitchFamily="18" charset="0"/>
                <a:ea typeface="MS Mincho" panose="02020609040205080304" pitchFamily="49" charset="-128"/>
              </a:rPr>
              <a:t>⇔</a:t>
            </a:r>
            <a:r>
              <a:rPr lang="en-US" altLang="zh-CN" sz="2095" b="1" i="1" err="1">
                <a:latin typeface="Times New Roman" panose="02020603050405020304" pitchFamily="18" charset="0"/>
                <a:ea typeface="宋体" panose="02010600030101010101" pitchFamily="2" charset="-122"/>
              </a:rPr>
              <a:t>a</a:t>
            </a:r>
            <a:r>
              <a:rPr lang="en-US" altLang="zh-CN" sz="2095" b="1" err="1">
                <a:latin typeface="宋体" panose="02010600030101010101" pitchFamily="2" charset="-122"/>
                <a:ea typeface="宋体" panose="02010600030101010101" pitchFamily="2" charset="-122"/>
              </a:rPr>
              <a:t>≤</a:t>
            </a:r>
            <a:r>
              <a:rPr lang="en-US" altLang="zh-CN" sz="2095" b="1" i="1" err="1">
                <a:latin typeface="Times New Roman" panose="02020603050405020304" pitchFamily="18" charset="0"/>
                <a:ea typeface="宋体" panose="02010600030101010101" pitchFamily="2" charset="-122"/>
              </a:rPr>
              <a:t>f</a:t>
            </a:r>
            <a:r>
              <a:rPr lang="en-US" altLang="zh-CN" sz="2095" b="1" err="1">
                <a:latin typeface="Times New Roman" panose="02020603050405020304" pitchFamily="18" charset="0"/>
                <a:ea typeface="宋体" panose="02010600030101010101" pitchFamily="2" charset="-122"/>
              </a:rPr>
              <a:t>(</a:t>
            </a:r>
            <a:r>
              <a:rPr lang="en-US" altLang="zh-CN" sz="2095" b="1" i="1" err="1">
                <a:latin typeface="Times New Roman" panose="02020603050405020304" pitchFamily="18" charset="0"/>
                <a:ea typeface="宋体" panose="02010600030101010101" pitchFamily="2" charset="-122"/>
              </a:rPr>
              <a:t>x</a:t>
            </a:r>
            <a:r>
              <a:rPr lang="en-US" altLang="zh-CN" sz="2095" b="1" err="1">
                <a:latin typeface="Times New Roman" panose="02020603050405020304" pitchFamily="18" charset="0"/>
                <a:ea typeface="宋体" panose="02010600030101010101" pitchFamily="2" charset="-122"/>
              </a:rPr>
              <a:t>)</a:t>
            </a:r>
            <a:r>
              <a:rPr lang="en-US" altLang="zh-CN" sz="2095" b="1" baseline="-25000" err="1">
                <a:latin typeface="Times New Roman" panose="02020603050405020304" pitchFamily="18" charset="0"/>
                <a:ea typeface="宋体" panose="02010600030101010101" pitchFamily="2" charset="-122"/>
              </a:rPr>
              <a:t>min</a:t>
            </a:r>
            <a:r>
              <a:rPr lang="zh-CN" altLang="en-US" sz="2095" b="1">
                <a:latin typeface="Times New Roman" panose="02020603050405020304" pitchFamily="18" charset="0"/>
                <a:ea typeface="宋体" panose="02010600030101010101" pitchFamily="2" charset="-122"/>
              </a:rPr>
              <a:t>，可知</a:t>
            </a:r>
            <a:r>
              <a:rPr lang="en-US" altLang="zh-CN" sz="2095" b="1" i="1">
                <a:latin typeface="Times New Roman" panose="02020603050405020304" pitchFamily="18" charset="0"/>
                <a:ea typeface="宋体" panose="02010600030101010101" pitchFamily="2" charset="-122"/>
              </a:rPr>
              <a:t>a</a:t>
            </a:r>
            <a:r>
              <a:rPr lang="en-US" altLang="zh-CN" sz="2095" b="1">
                <a:latin typeface="宋体" panose="02010600030101010101" pitchFamily="2" charset="-122"/>
                <a:ea typeface="宋体" panose="02010600030101010101" pitchFamily="2" charset="-122"/>
              </a:rPr>
              <a:t>≤</a:t>
            </a:r>
            <a:r>
              <a:rPr lang="en-US" altLang="zh-CN" sz="2095" b="1">
                <a:latin typeface="Times New Roman" panose="02020603050405020304" pitchFamily="18" charset="0"/>
                <a:ea typeface="宋体" panose="02010600030101010101" pitchFamily="2" charset="-122"/>
              </a:rPr>
              <a:t>5.</a:t>
            </a:r>
            <a:endParaRPr lang="zh-CN" altLang="en-US" sz="2095" b="1">
              <a:latin typeface="Times New Roman" panose="02020603050405020304" pitchFamily="18" charset="0"/>
              <a:ea typeface="宋体" panose="02010600030101010101" pitchFamily="2"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4372"/>
                                        </p:tgtEl>
                                        <p:attrNameLst>
                                          <p:attrName>style.visibility</p:attrName>
                                        </p:attrNameLst>
                                      </p:cBhvr>
                                      <p:to>
                                        <p:strVal val="visible"/>
                                      </p:to>
                                    </p:set>
                                    <p:animEffect transition="in" filter="wipe(left)">
                                      <p:cBhvr>
                                        <p:cTn id="7" dur="500"/>
                                        <p:tgtEl>
                                          <p:spTgt spid="1634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437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矩形 100353"/>
          <p:cNvSpPr/>
          <p:nvPr/>
        </p:nvSpPr>
        <p:spPr>
          <a:xfrm>
            <a:off x="1501834" y="1129489"/>
            <a:ext cx="6303045" cy="1619995"/>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5pPr>
          </a:lstStyle>
          <a:p>
            <a:pPr eaLnBrk="1" hangingPunct="1">
              <a:lnSpc>
                <a:spcPct val="150000"/>
              </a:lnSpc>
            </a:pPr>
            <a:r>
              <a:rPr sz="2695">
                <a:ln w="9525" cap="flat" cmpd="sng" algn="ctr">
                  <a:noFill/>
                  <a:prstDash val="solid"/>
                  <a:round/>
                  <a:headEnd type="none" w="med" len="med"/>
                  <a:tailEnd type="none" w="med" len="med"/>
                </a:ln>
                <a:latin typeface="Times New Roman" panose="02020603050405020304" pitchFamily="18" charset="0"/>
                <a:sym typeface="Wingdings" panose="05000000000000000000"/>
              </a:rPr>
              <a:t>1．不等式1＜|</a:t>
            </a:r>
            <a:r>
              <a:rPr sz="2695" i="1">
                <a:ln w="9525" cap="flat" cmpd="sng" algn="ctr">
                  <a:noFill/>
                  <a:prstDash val="solid"/>
                  <a:round/>
                  <a:headEnd type="none" w="med" len="med"/>
                  <a:tailEnd type="none" w="med" len="med"/>
                </a:ln>
                <a:latin typeface="Times New Roman" panose="02020603050405020304" pitchFamily="18" charset="0"/>
                <a:sym typeface="Wingdings" panose="05000000000000000000"/>
              </a:rPr>
              <a:t>x</a:t>
            </a:r>
            <a:r>
              <a:rPr sz="2695">
                <a:ln w="9525" cap="flat" cmpd="sng" algn="ctr">
                  <a:noFill/>
                  <a:prstDash val="solid"/>
                  <a:round/>
                  <a:headEnd type="none" w="med" len="med"/>
                  <a:tailEnd type="none" w="med" len="med"/>
                </a:ln>
                <a:latin typeface="Times New Roman" panose="02020603050405020304" pitchFamily="18" charset="0"/>
                <a:sym typeface="Wingdings" panose="05000000000000000000"/>
              </a:rPr>
              <a:t>+1|＜3的解集是　</a:t>
            </a:r>
            <a:r>
              <a:rPr sz="2095">
                <a:ln w="9525" cap="flat" cmpd="sng" algn="ctr">
                  <a:noFill/>
                  <a:prstDash val="solid"/>
                  <a:round/>
                  <a:headEnd type="none" w="med" len="med"/>
                  <a:tailEnd type="none" w="med" len="med"/>
                </a:ln>
                <a:latin typeface="Times New Roman" panose="02020603050405020304" pitchFamily="18" charset="0"/>
                <a:sym typeface="Wingdings" panose="05000000000000000000"/>
              </a:rPr>
              <a:t>　　(　　)</a:t>
            </a:r>
            <a:endParaRPr sz="2095">
              <a:ln w="9525" cap="flat" cmpd="sng" algn="ctr">
                <a:noFill/>
                <a:prstDash val="solid"/>
                <a:round/>
                <a:headEnd type="none" w="med" len="med"/>
                <a:tailEnd type="none" w="med" len="med"/>
              </a:ln>
              <a:latin typeface="Times New Roman" panose="02020603050405020304" pitchFamily="18" charset="0"/>
              <a:sym typeface="Wingdings" panose="05000000000000000000"/>
            </a:endParaRPr>
          </a:p>
          <a:p>
            <a:pPr eaLnBrk="1" hangingPunct="1">
              <a:lnSpc>
                <a:spcPct val="150000"/>
              </a:lnSpc>
            </a:pPr>
            <a:r>
              <a:rPr sz="2095">
                <a:ln w="9525" cap="flat" cmpd="sng" algn="ctr">
                  <a:noFill/>
                  <a:prstDash val="solid"/>
                  <a:round/>
                  <a:headEnd type="none" w="med" len="med"/>
                  <a:tailEnd type="none" w="med" len="med"/>
                </a:ln>
                <a:latin typeface="Times New Roman" panose="02020603050405020304" pitchFamily="18" charset="0"/>
                <a:sym typeface="Wingdings" panose="05000000000000000000"/>
              </a:rPr>
              <a:t>　　A．(0,2)　　　　　　　　B．(-2,0)∪(2,4)</a:t>
            </a:r>
            <a:endParaRPr sz="2095">
              <a:ln w="9525" cap="flat" cmpd="sng" algn="ctr">
                <a:noFill/>
                <a:prstDash val="solid"/>
                <a:round/>
                <a:headEnd type="none" w="med" len="med"/>
                <a:tailEnd type="none" w="med" len="med"/>
              </a:ln>
              <a:latin typeface="Times New Roman" panose="02020603050405020304" pitchFamily="18" charset="0"/>
              <a:sym typeface="Wingdings" panose="05000000000000000000"/>
            </a:endParaRPr>
          </a:p>
          <a:p>
            <a:pPr eaLnBrk="1" hangingPunct="1">
              <a:lnSpc>
                <a:spcPct val="150000"/>
              </a:lnSpc>
            </a:pPr>
            <a:r>
              <a:rPr sz="2095">
                <a:ln w="9525" cap="flat" cmpd="sng" algn="ctr">
                  <a:noFill/>
                  <a:prstDash val="solid"/>
                  <a:round/>
                  <a:headEnd type="none" w="med" len="med"/>
                  <a:tailEnd type="none" w="med" len="med"/>
                </a:ln>
                <a:latin typeface="Times New Roman" panose="02020603050405020304" pitchFamily="18" charset="0"/>
                <a:sym typeface="Wingdings" panose="05000000000000000000"/>
              </a:rPr>
              <a:t>　　C．(-4,0)　　　　　　　  D．(-4,-2)∪(0,2)</a:t>
            </a:r>
            <a:endParaRPr sz="2095">
              <a:latin typeface="Times New Roman" panose="02020603050405020304" pitchFamily="18" charset="0"/>
            </a:endParaRPr>
          </a:p>
        </p:txBody>
      </p:sp>
      <p:sp>
        <p:nvSpPr>
          <p:cNvPr id="48131" name="矩形 100354"/>
          <p:cNvSpPr/>
          <p:nvPr/>
        </p:nvSpPr>
        <p:spPr>
          <a:xfrm>
            <a:off x="7239542" y="1394343"/>
            <a:ext cx="330176" cy="414729"/>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5pPr>
          </a:lstStyle>
          <a:p>
            <a:pPr algn="ctr" eaLnBrk="1" hangingPunct="1"/>
            <a:r>
              <a:rPr sz="2095" b="1">
                <a:ln w="9525" cap="flat" cmpd="sng" algn="ctr">
                  <a:noFill/>
                  <a:prstDash val="solid"/>
                  <a:round/>
                  <a:headEnd type="none" w="med" len="med"/>
                  <a:tailEnd type="none" w="med" len="med"/>
                </a:ln>
                <a:solidFill>
                  <a:srgbClr val="FF3300"/>
                </a:solidFill>
                <a:latin typeface="Times New Roman" panose="02020603050405020304" pitchFamily="18" charset="0"/>
                <a:ea typeface="黑体" panose="02010609060101010101" charset="-122"/>
                <a:sym typeface="Wingdings" panose="05000000000000000000"/>
              </a:rPr>
              <a:t>D</a:t>
            </a:r>
            <a:endParaRPr sz="2095" b="1">
              <a:solidFill>
                <a:srgbClr val="FF3300"/>
              </a:solidFill>
              <a:latin typeface="Times New Roman" panose="02020603050405020304" pitchFamily="18" charset="0"/>
              <a:ea typeface="黑体" panose="02010609060101010101" charset="-122"/>
            </a:endParaRPr>
          </a:p>
        </p:txBody>
      </p:sp>
      <p:sp>
        <p:nvSpPr>
          <p:cNvPr id="48132" name="矩形 100355"/>
          <p:cNvSpPr/>
          <p:nvPr/>
        </p:nvSpPr>
        <p:spPr>
          <a:xfrm>
            <a:off x="1555280" y="2882512"/>
            <a:ext cx="6249599" cy="1111843"/>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5pPr>
          </a:lstStyle>
          <a:p>
            <a:pPr eaLnBrk="1" hangingPunct="1">
              <a:lnSpc>
                <a:spcPct val="130000"/>
              </a:lnSpc>
            </a:pPr>
            <a:r>
              <a:rPr sz="2695">
                <a:ln w="9525" cap="flat" cmpd="sng" algn="ctr">
                  <a:noFill/>
                  <a:prstDash val="solid"/>
                  <a:round/>
                  <a:headEnd type="none" w="med" len="med"/>
                  <a:tailEnd type="none" w="med" len="med"/>
                </a:ln>
                <a:solidFill>
                  <a:srgbClr val="0000FF"/>
                </a:solidFill>
                <a:latin typeface="Times New Roman" panose="02020603050405020304" pitchFamily="18" charset="0"/>
                <a:sym typeface="Wingdings" panose="05000000000000000000"/>
              </a:rPr>
              <a:t>【解析】</a:t>
            </a:r>
            <a:r>
              <a:rPr sz="2695">
                <a:ln w="9525" cap="flat" cmpd="sng" algn="ctr">
                  <a:noFill/>
                  <a:prstDash val="solid"/>
                  <a:round/>
                  <a:headEnd type="none" w="med" len="med"/>
                  <a:tailEnd type="none" w="med" len="med"/>
                </a:ln>
                <a:latin typeface="Times New Roman" panose="02020603050405020304" pitchFamily="18" charset="0"/>
                <a:sym typeface="Wingdings" panose="05000000000000000000"/>
              </a:rPr>
              <a:t>原不等式等价于1＜</a:t>
            </a:r>
            <a:r>
              <a:rPr sz="2695" i="1">
                <a:ln w="9525" cap="flat" cmpd="sng" algn="ctr">
                  <a:noFill/>
                  <a:prstDash val="solid"/>
                  <a:round/>
                  <a:headEnd type="none" w="med" len="med"/>
                  <a:tailEnd type="none" w="med" len="med"/>
                </a:ln>
                <a:latin typeface="Times New Roman" panose="02020603050405020304" pitchFamily="18" charset="0"/>
                <a:sym typeface="Wingdings" panose="05000000000000000000"/>
              </a:rPr>
              <a:t>x</a:t>
            </a:r>
            <a:r>
              <a:rPr sz="2695">
                <a:ln w="9525" cap="flat" cmpd="sng" algn="ctr">
                  <a:noFill/>
                  <a:prstDash val="solid"/>
                  <a:round/>
                  <a:headEnd type="none" w="med" len="med"/>
                  <a:tailEnd type="none" w="med" len="med"/>
                </a:ln>
                <a:latin typeface="Times New Roman" panose="02020603050405020304" pitchFamily="18" charset="0"/>
                <a:sym typeface="Wingdings" panose="05000000000000000000"/>
              </a:rPr>
              <a:t>+1＜3或-3＜</a:t>
            </a:r>
            <a:r>
              <a:rPr sz="2695" i="1">
                <a:ln w="9525" cap="flat" cmpd="sng" algn="ctr">
                  <a:noFill/>
                  <a:prstDash val="solid"/>
                  <a:round/>
                  <a:headEnd type="none" w="med" len="med"/>
                  <a:tailEnd type="none" w="med" len="med"/>
                </a:ln>
                <a:latin typeface="Times New Roman" panose="02020603050405020304" pitchFamily="18" charset="0"/>
                <a:sym typeface="Wingdings" panose="05000000000000000000"/>
              </a:rPr>
              <a:t>x</a:t>
            </a:r>
            <a:r>
              <a:rPr sz="2695">
                <a:ln w="9525" cap="flat" cmpd="sng" algn="ctr">
                  <a:noFill/>
                  <a:prstDash val="solid"/>
                  <a:round/>
                  <a:headEnd type="none" w="med" len="med"/>
                  <a:tailEnd type="none" w="med" len="med"/>
                </a:ln>
                <a:latin typeface="Times New Roman" panose="02020603050405020304" pitchFamily="18" charset="0"/>
                <a:sym typeface="Wingdings" panose="05000000000000000000"/>
              </a:rPr>
              <a:t>+1＜-1，   </a:t>
            </a:r>
            <a:endParaRPr sz="2695">
              <a:solidFill>
                <a:schemeClr val="tx1"/>
              </a:solidFill>
              <a:latin typeface="Times New Roman" panose="02020603050405020304" pitchFamily="18" charset="0"/>
            </a:endParaRPr>
          </a:p>
        </p:txBody>
      </p:sp>
      <p:sp>
        <p:nvSpPr>
          <p:cNvPr id="48133" name="矩形 100357"/>
          <p:cNvSpPr/>
          <p:nvPr/>
        </p:nvSpPr>
        <p:spPr>
          <a:xfrm>
            <a:off x="1871204" y="4028629"/>
            <a:ext cx="4087979" cy="571375"/>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5pPr>
          </a:lstStyle>
          <a:p>
            <a:pPr eaLnBrk="1" hangingPunct="1">
              <a:lnSpc>
                <a:spcPct val="130000"/>
              </a:lnSpc>
            </a:pPr>
            <a:r>
              <a:rPr sz="1345">
                <a:ln w="9525" cap="flat" cmpd="sng" algn="ctr">
                  <a:noFill/>
                  <a:prstDash val="solid"/>
                  <a:round/>
                  <a:headEnd type="none" w="med" len="med"/>
                  <a:tailEnd type="none" w="med" len="med"/>
                </a:ln>
                <a:sym typeface="Wingdings" panose="05000000000000000000"/>
              </a:rPr>
              <a:t> </a:t>
            </a:r>
            <a:r>
              <a:rPr sz="2695">
                <a:ln w="9525" cap="flat" cmpd="sng" algn="ctr">
                  <a:noFill/>
                  <a:prstDash val="solid"/>
                  <a:round/>
                  <a:headEnd type="none" w="med" len="med"/>
                  <a:tailEnd type="none" w="med" len="med"/>
                </a:ln>
                <a:sym typeface="Wingdings" panose="05000000000000000000"/>
              </a:rPr>
              <a:t>解得0＜</a:t>
            </a:r>
            <a:r>
              <a:rPr sz="2695" i="1">
                <a:ln w="9525" cap="flat" cmpd="sng" algn="ctr">
                  <a:noFill/>
                  <a:prstDash val="solid"/>
                  <a:round/>
                  <a:headEnd type="none" w="med" len="med"/>
                  <a:tailEnd type="none" w="med" len="med"/>
                </a:ln>
                <a:sym typeface="Wingdings" panose="05000000000000000000"/>
              </a:rPr>
              <a:t>x</a:t>
            </a:r>
            <a:r>
              <a:rPr sz="2695">
                <a:ln w="9525" cap="flat" cmpd="sng" algn="ctr">
                  <a:noFill/>
                  <a:prstDash val="solid"/>
                  <a:round/>
                  <a:headEnd type="none" w="med" len="med"/>
                  <a:tailEnd type="none" w="med" len="med"/>
                </a:ln>
                <a:sym typeface="Wingdings" panose="05000000000000000000"/>
              </a:rPr>
              <a:t>＜2或-4＜</a:t>
            </a:r>
            <a:r>
              <a:rPr sz="2695" i="1">
                <a:ln w="9525" cap="flat" cmpd="sng" algn="ctr">
                  <a:noFill/>
                  <a:prstDash val="solid"/>
                  <a:round/>
                  <a:headEnd type="none" w="med" len="med"/>
                  <a:tailEnd type="none" w="med" len="med"/>
                </a:ln>
                <a:sym typeface="Wingdings" panose="05000000000000000000"/>
              </a:rPr>
              <a:t>x</a:t>
            </a:r>
            <a:r>
              <a:rPr sz="2695">
                <a:ln w="9525" cap="flat" cmpd="sng" algn="ctr">
                  <a:noFill/>
                  <a:prstDash val="solid"/>
                  <a:round/>
                  <a:headEnd type="none" w="med" len="med"/>
                  <a:tailEnd type="none" w="med" len="med"/>
                </a:ln>
                <a:sym typeface="Wingdings" panose="05000000000000000000"/>
              </a:rPr>
              <a:t>＜-2.</a:t>
            </a:r>
            <a:endParaRPr sz="2695">
              <a:solidFill>
                <a:schemeClr val="tx1"/>
              </a:solidFill>
            </a:endParaRPr>
          </a:p>
        </p:txBody>
      </p:sp>
      <p:sp>
        <p:nvSpPr>
          <p:cNvPr id="48134" name="文本框 1"/>
          <p:cNvSpPr>
            <a:spLocks noChangeArrowheads="1"/>
          </p:cNvSpPr>
          <p:nvPr/>
        </p:nvSpPr>
        <p:spPr bwMode="auto">
          <a:xfrm>
            <a:off x="1519650" y="648476"/>
            <a:ext cx="1598624"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r>
              <a:rPr lang="zh-CN" altLang="en-US" sz="2395"/>
              <a:t>练习</a:t>
            </a:r>
            <a:endParaRPr lang="zh-CN" altLang="en-US" sz="2395"/>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dissolve">
                                      <p:cBhvr>
                                        <p:cTn id="7" dur="500" fill="hold"/>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8132">
                                            <p:txEl>
                                              <p:pRg st="0" end="0"/>
                                            </p:txEl>
                                          </p:spTgt>
                                        </p:tgtEl>
                                        <p:attrNameLst>
                                          <p:attrName>style.visibility</p:attrName>
                                        </p:attrNameLst>
                                      </p:cBhvr>
                                      <p:to>
                                        <p:strVal val="visible"/>
                                      </p:to>
                                    </p:set>
                                    <p:animEffect transition="in" filter="dissolve">
                                      <p:cBhvr>
                                        <p:cTn id="12" dur="500" fill="hold"/>
                                        <p:tgtEl>
                                          <p:spTgt spid="481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8133"/>
                                        </p:tgtEl>
                                        <p:attrNameLst>
                                          <p:attrName>style.visibility</p:attrName>
                                        </p:attrNameLst>
                                      </p:cBhvr>
                                      <p:to>
                                        <p:strVal val="visible"/>
                                      </p:to>
                                    </p:set>
                                    <p:animEffect transition="in" filter="dissolve">
                                      <p:cBhvr>
                                        <p:cTn id="17" dur="500" fill="hold"/>
                                        <p:tgtEl>
                                          <p:spTgt spid="4813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48131"/>
                                        </p:tgtEl>
                                        <p:attrNameLst>
                                          <p:attrName>style.visibility</p:attrName>
                                        </p:attrNameLst>
                                      </p:cBhvr>
                                      <p:to>
                                        <p:strVal val="visible"/>
                                      </p:to>
                                    </p:set>
                                    <p:animEffect transition="in" filter="wipe(down)">
                                      <p:cBhvr>
                                        <p:cTn id="22" dur="580" fill="hold">
                                          <p:stCondLst>
                                            <p:cond delay="0"/>
                                          </p:stCondLst>
                                        </p:cTn>
                                        <p:tgtEl>
                                          <p:spTgt spid="48131"/>
                                        </p:tgtEl>
                                      </p:cBhvr>
                                    </p:animEffect>
                                    <p:anim calcmode="lin" valueType="num">
                                      <p:cBhvr>
                                        <p:cTn id="23" dur="1822" tmFilter="0,0; 0.14,0.36; 0.43,0.73; 0.71,0.91; 1.0,1.0" fill="hold">
                                          <p:stCondLst>
                                            <p:cond delay="0"/>
                                          </p:stCondLst>
                                        </p:cTn>
                                        <p:tgtEl>
                                          <p:spTgt spid="48131"/>
                                        </p:tgtEl>
                                        <p:attrNameLst>
                                          <p:attrName>ppt_x</p:attrName>
                                        </p:attrNameLst>
                                      </p:cBhvr>
                                      <p:tavLst>
                                        <p:tav tm="0">
                                          <p:val>
                                            <p:strVal val="#ppt_x-0.25"/>
                                          </p:val>
                                        </p:tav>
                                        <p:tav tm="100000">
                                          <p:val>
                                            <p:strVal val="#ppt_x"/>
                                          </p:val>
                                        </p:tav>
                                      </p:tavLst>
                                    </p:anim>
                                    <p:anim calcmode="lin" valueType="num">
                                      <p:cBhvr>
                                        <p:cTn id="24" dur="664" tmFilter="0.0,0.0; 0.25,0.07; 0.50,0.2; 0.75,0.467; 1.0,1.0" fill="hold">
                                          <p:stCondLst>
                                            <p:cond delay="0"/>
                                          </p:stCondLst>
                                        </p:cTn>
                                        <p:tgtEl>
                                          <p:spTgt spid="48131"/>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fill="hold">
                                          <p:stCondLst>
                                            <p:cond delay="664"/>
                                          </p:stCondLst>
                                        </p:cTn>
                                        <p:tgtEl>
                                          <p:spTgt spid="48131"/>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fill="hold">
                                          <p:stCondLst>
                                            <p:cond delay="1324"/>
                                          </p:stCondLst>
                                        </p:cTn>
                                        <p:tgtEl>
                                          <p:spTgt spid="48131"/>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fill="hold">
                                          <p:stCondLst>
                                            <p:cond delay="1656"/>
                                          </p:stCondLst>
                                        </p:cTn>
                                        <p:tgtEl>
                                          <p:spTgt spid="48131"/>
                                        </p:tgtEl>
                                        <p:attrNameLst>
                                          <p:attrName>ppt_y</p:attrName>
                                        </p:attrNameLst>
                                      </p:cBhvr>
                                      <p:tavLst>
                                        <p:tav tm="0" fmla="#ppt_y-sin(pi*$)/81">
                                          <p:val>
                                            <p:fltVal val="0"/>
                                          </p:val>
                                        </p:tav>
                                        <p:tav tm="100000">
                                          <p:val>
                                            <p:fltVal val="1"/>
                                          </p:val>
                                        </p:tav>
                                      </p:tavLst>
                                    </p:anim>
                                    <p:animScale>
                                      <p:cBhvr>
                                        <p:cTn id="28" dur="26" fill="hold">
                                          <p:stCondLst>
                                            <p:cond delay="650"/>
                                          </p:stCondLst>
                                        </p:cTn>
                                        <p:tgtEl>
                                          <p:spTgt spid="48131"/>
                                        </p:tgtEl>
                                      </p:cBhvr>
                                      <p:to x="100000" y="60000"/>
                                    </p:animScale>
                                    <p:animScale>
                                      <p:cBhvr>
                                        <p:cTn id="29" dur="166" decel="50000" fill="hold">
                                          <p:stCondLst>
                                            <p:cond delay="676"/>
                                          </p:stCondLst>
                                        </p:cTn>
                                        <p:tgtEl>
                                          <p:spTgt spid="48131"/>
                                        </p:tgtEl>
                                      </p:cBhvr>
                                      <p:to x="100000" y="100000"/>
                                    </p:animScale>
                                    <p:animScale>
                                      <p:cBhvr>
                                        <p:cTn id="30" dur="26" fill="hold">
                                          <p:stCondLst>
                                            <p:cond delay="1312"/>
                                          </p:stCondLst>
                                        </p:cTn>
                                        <p:tgtEl>
                                          <p:spTgt spid="48131"/>
                                        </p:tgtEl>
                                      </p:cBhvr>
                                      <p:to x="100000" y="80000"/>
                                    </p:animScale>
                                    <p:animScale>
                                      <p:cBhvr>
                                        <p:cTn id="31" dur="166" decel="50000" fill="hold">
                                          <p:stCondLst>
                                            <p:cond delay="1338"/>
                                          </p:stCondLst>
                                        </p:cTn>
                                        <p:tgtEl>
                                          <p:spTgt spid="48131"/>
                                        </p:tgtEl>
                                      </p:cBhvr>
                                      <p:to x="100000" y="100000"/>
                                    </p:animScale>
                                    <p:animScale>
                                      <p:cBhvr>
                                        <p:cTn id="32" dur="26" fill="hold">
                                          <p:stCondLst>
                                            <p:cond delay="1642"/>
                                          </p:stCondLst>
                                        </p:cTn>
                                        <p:tgtEl>
                                          <p:spTgt spid="48131"/>
                                        </p:tgtEl>
                                      </p:cBhvr>
                                      <p:to x="100000" y="90000"/>
                                    </p:animScale>
                                    <p:animScale>
                                      <p:cBhvr>
                                        <p:cTn id="33" dur="166" decel="50000" fill="hold">
                                          <p:stCondLst>
                                            <p:cond delay="1668"/>
                                          </p:stCondLst>
                                        </p:cTn>
                                        <p:tgtEl>
                                          <p:spTgt spid="48131"/>
                                        </p:tgtEl>
                                      </p:cBhvr>
                                      <p:to x="100000" y="100000"/>
                                    </p:animScale>
                                    <p:animScale>
                                      <p:cBhvr>
                                        <p:cTn id="34" dur="26" fill="hold">
                                          <p:stCondLst>
                                            <p:cond delay="1808"/>
                                          </p:stCondLst>
                                        </p:cTn>
                                        <p:tgtEl>
                                          <p:spTgt spid="48131"/>
                                        </p:tgtEl>
                                      </p:cBhvr>
                                      <p:to x="100000" y="95000"/>
                                    </p:animScale>
                                    <p:animScale>
                                      <p:cBhvr>
                                        <p:cTn id="35" dur="166" decel="50000" fill="hold">
                                          <p:stCondLst>
                                            <p:cond delay="1834"/>
                                          </p:stCondLst>
                                        </p:cTn>
                                        <p:tgtEl>
                                          <p:spTgt spid="4813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p:bldP spid="481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文本框 11265"/>
          <p:cNvSpPr/>
          <p:nvPr/>
        </p:nvSpPr>
        <p:spPr>
          <a:xfrm>
            <a:off x="1550529" y="171027"/>
            <a:ext cx="1348446" cy="368562"/>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5pPr>
          </a:lstStyle>
          <a:p>
            <a:pPr eaLnBrk="1" hangingPunct="1"/>
            <a:r>
              <a:rPr lang="en-US" sz="1795">
                <a:ln w="9525" cap="flat" cmpd="sng" algn="ctr">
                  <a:noFill/>
                  <a:prstDash val="solid"/>
                  <a:round/>
                  <a:headEnd type="none" w="med" len="med"/>
                  <a:tailEnd type="none" w="med" len="med"/>
                </a:ln>
                <a:solidFill>
                  <a:srgbClr val="FF0000"/>
                </a:solidFill>
                <a:sym typeface="Wingdings" panose="05000000000000000000"/>
              </a:rPr>
              <a:t>2</a:t>
            </a:r>
            <a:r>
              <a:rPr lang="en-US" altLang="zh-CN" sz="1795">
                <a:ln w="9525" cap="flat" cmpd="sng" algn="ctr">
                  <a:noFill/>
                  <a:prstDash val="solid"/>
                  <a:round/>
                  <a:headEnd type="none" w="med" len="med"/>
                  <a:tailEnd type="none" w="med" len="med"/>
                </a:ln>
                <a:solidFill>
                  <a:srgbClr val="FF0000"/>
                </a:solidFill>
                <a:sym typeface="Wingdings" panose="05000000000000000000"/>
              </a:rPr>
              <a:t>.</a:t>
            </a:r>
            <a:r>
              <a:rPr sz="1795">
                <a:ln w="9525" cap="flat" cmpd="sng" algn="ctr">
                  <a:noFill/>
                  <a:prstDash val="solid"/>
                  <a:round/>
                  <a:headEnd type="none" w="med" len="med"/>
                  <a:tailEnd type="none" w="med" len="med"/>
                </a:ln>
                <a:solidFill>
                  <a:srgbClr val="FF0000"/>
                </a:solidFill>
                <a:sym typeface="Wingdings" panose="05000000000000000000"/>
              </a:rPr>
              <a:t>解不等式</a:t>
            </a:r>
            <a:r>
              <a:rPr sz="1345">
                <a:ln w="9525" cap="flat" cmpd="sng" algn="ctr">
                  <a:noFill/>
                  <a:prstDash val="solid"/>
                  <a:round/>
                  <a:headEnd type="none" w="med" len="med"/>
                  <a:tailEnd type="none" w="med" len="med"/>
                </a:ln>
                <a:solidFill>
                  <a:srgbClr val="FF0000"/>
                </a:solidFill>
                <a:sym typeface="Wingdings" panose="05000000000000000000"/>
              </a:rPr>
              <a:t>.</a:t>
            </a:r>
            <a:endParaRPr sz="1345">
              <a:solidFill>
                <a:srgbClr val="FF0000"/>
              </a:solidFill>
            </a:endParaRPr>
          </a:p>
        </p:txBody>
      </p:sp>
      <p:sp>
        <p:nvSpPr>
          <p:cNvPr id="36867" name="文本框 11266"/>
          <p:cNvSpPr/>
          <p:nvPr/>
        </p:nvSpPr>
        <p:spPr>
          <a:xfrm>
            <a:off x="1607538" y="627098"/>
            <a:ext cx="1312393" cy="368562"/>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5pPr>
          </a:lstStyle>
          <a:p>
            <a:pPr eaLnBrk="1" hangingPunct="1"/>
            <a:r>
              <a:rPr lang="en-US" altLang="zh-CN" sz="1795">
                <a:ln w="9525" cap="flat" cmpd="sng" algn="ctr">
                  <a:noFill/>
                  <a:prstDash val="solid"/>
                  <a:round/>
                  <a:headEnd type="none" w="med" len="med"/>
                  <a:tailEnd type="none" w="med" len="med"/>
                </a:ln>
                <a:solidFill>
                  <a:srgbClr val="FF0000"/>
                </a:solidFill>
                <a:sym typeface="Wingdings" panose="05000000000000000000"/>
              </a:rPr>
              <a:t>(1)|x</a:t>
            </a:r>
            <a:r>
              <a:rPr sz="1795">
                <a:ln w="9525" cap="flat" cmpd="sng" algn="ctr">
                  <a:noFill/>
                  <a:prstDash val="solid"/>
                  <a:round/>
                  <a:headEnd type="none" w="med" len="med"/>
                  <a:tailEnd type="none" w="med" len="med"/>
                </a:ln>
                <a:solidFill>
                  <a:srgbClr val="FF0000"/>
                </a:solidFill>
                <a:sym typeface="Wingdings" panose="05000000000000000000"/>
              </a:rPr>
              <a:t>－</a:t>
            </a:r>
            <a:r>
              <a:rPr lang="en-US" altLang="zh-CN" sz="1795">
                <a:ln w="9525" cap="flat" cmpd="sng" algn="ctr">
                  <a:noFill/>
                  <a:prstDash val="solid"/>
                  <a:round/>
                  <a:headEnd type="none" w="med" len="med"/>
                  <a:tailEnd type="none" w="med" len="med"/>
                </a:ln>
                <a:solidFill>
                  <a:srgbClr val="FF0000"/>
                </a:solidFill>
                <a:sym typeface="Wingdings" panose="05000000000000000000"/>
              </a:rPr>
              <a:t>5|&lt;8</a:t>
            </a:r>
            <a:r>
              <a:rPr lang="en-US" altLang="zh-CN" sz="1795">
                <a:ln w="9525" cap="flat" cmpd="sng" algn="ctr">
                  <a:noFill/>
                  <a:prstDash val="solid"/>
                  <a:round/>
                  <a:headEnd type="none" w="med" len="med"/>
                  <a:tailEnd type="none" w="med" len="med"/>
                </a:ln>
                <a:sym typeface="Wingdings" panose="05000000000000000000"/>
              </a:rPr>
              <a:t>;</a:t>
            </a:r>
            <a:endParaRPr lang="en-US" altLang="zh-CN" sz="1795">
              <a:solidFill>
                <a:schemeClr val="tx1"/>
              </a:solidFill>
            </a:endParaRPr>
          </a:p>
        </p:txBody>
      </p:sp>
      <p:sp>
        <p:nvSpPr>
          <p:cNvPr id="36868" name="文本框 11267"/>
          <p:cNvSpPr/>
          <p:nvPr/>
        </p:nvSpPr>
        <p:spPr>
          <a:xfrm>
            <a:off x="3032760" y="627098"/>
            <a:ext cx="1511952" cy="368562"/>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5pPr>
          </a:lstStyle>
          <a:p>
            <a:pPr eaLnBrk="1" hangingPunct="1"/>
            <a:r>
              <a:rPr lang="en-US" altLang="zh-CN" sz="1345">
                <a:ln w="9525" cap="flat" cmpd="sng" algn="ctr">
                  <a:noFill/>
                  <a:prstDash val="solid"/>
                  <a:round/>
                  <a:headEnd type="none" w="med" len="med"/>
                  <a:tailEnd type="none" w="med" len="med"/>
                </a:ln>
                <a:solidFill>
                  <a:srgbClr val="FF0000"/>
                </a:solidFill>
                <a:sym typeface="Wingdings" panose="05000000000000000000"/>
              </a:rPr>
              <a:t>(</a:t>
            </a:r>
            <a:r>
              <a:rPr lang="en-US" altLang="zh-CN" sz="1795">
                <a:ln w="9525" cap="flat" cmpd="sng" algn="ctr">
                  <a:noFill/>
                  <a:prstDash val="solid"/>
                  <a:round/>
                  <a:headEnd type="none" w="med" len="med"/>
                  <a:tailEnd type="none" w="med" len="med"/>
                </a:ln>
                <a:solidFill>
                  <a:srgbClr val="FF0000"/>
                </a:solidFill>
                <a:sym typeface="Wingdings" panose="05000000000000000000"/>
              </a:rPr>
              <a:t>2)|2x + 3|&gt;1</a:t>
            </a:r>
            <a:r>
              <a:rPr lang="en-US" altLang="zh-CN" sz="1345">
                <a:ln w="9525" cap="flat" cmpd="sng" algn="ctr">
                  <a:noFill/>
                  <a:prstDash val="solid"/>
                  <a:round/>
                  <a:headEnd type="none" w="med" len="med"/>
                  <a:tailEnd type="none" w="med" len="med"/>
                </a:ln>
                <a:solidFill>
                  <a:srgbClr val="FF0000"/>
                </a:solidFill>
                <a:sym typeface="Wingdings" panose="05000000000000000000"/>
              </a:rPr>
              <a:t>.</a:t>
            </a:r>
            <a:endParaRPr lang="en-US" altLang="zh-CN" sz="1345">
              <a:solidFill>
                <a:srgbClr val="FF0000"/>
              </a:solidFill>
            </a:endParaRPr>
          </a:p>
        </p:txBody>
      </p:sp>
      <p:sp>
        <p:nvSpPr>
          <p:cNvPr id="36869" name="文本框 11268"/>
          <p:cNvSpPr/>
          <p:nvPr/>
        </p:nvSpPr>
        <p:spPr>
          <a:xfrm>
            <a:off x="1607538" y="1140178"/>
            <a:ext cx="3672800" cy="368562"/>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5pPr>
          </a:lstStyle>
          <a:p>
            <a:pPr eaLnBrk="1" hangingPunct="1"/>
            <a:r>
              <a:rPr sz="1795">
                <a:ln w="9525" cap="flat" cmpd="sng" algn="ctr">
                  <a:noFill/>
                  <a:prstDash val="solid"/>
                  <a:round/>
                  <a:headEnd type="none" w="med" len="med"/>
                  <a:tailEnd type="none" w="med" len="med"/>
                </a:ln>
                <a:sym typeface="Wingdings" panose="05000000000000000000"/>
              </a:rPr>
              <a:t>解</a:t>
            </a:r>
            <a:r>
              <a:rPr lang="en-US" altLang="zh-CN" sz="1795">
                <a:ln w="9525" cap="flat" cmpd="sng" algn="ctr">
                  <a:noFill/>
                  <a:prstDash val="solid"/>
                  <a:round/>
                  <a:headEnd type="none" w="med" len="med"/>
                  <a:tailEnd type="none" w="med" len="med"/>
                </a:ln>
                <a:sym typeface="Wingdings" panose="05000000000000000000"/>
              </a:rPr>
              <a:t>:(1)</a:t>
            </a:r>
            <a:r>
              <a:rPr sz="1795">
                <a:ln w="9525" cap="flat" cmpd="sng" algn="ctr">
                  <a:noFill/>
                  <a:prstDash val="solid"/>
                  <a:round/>
                  <a:headEnd type="none" w="med" len="med"/>
                  <a:tailEnd type="none" w="med" len="med"/>
                </a:ln>
                <a:sym typeface="Wingdings" panose="05000000000000000000"/>
              </a:rPr>
              <a:t>由原不等式可得－</a:t>
            </a:r>
            <a:r>
              <a:rPr lang="en-US" altLang="zh-CN" sz="1795">
                <a:ln w="9525" cap="flat" cmpd="sng" algn="ctr">
                  <a:noFill/>
                  <a:prstDash val="solid"/>
                  <a:round/>
                  <a:headEnd type="none" w="med" len="med"/>
                  <a:tailEnd type="none" w="med" len="med"/>
                </a:ln>
                <a:sym typeface="Wingdings" panose="05000000000000000000"/>
              </a:rPr>
              <a:t>8&lt;x</a:t>
            </a:r>
            <a:r>
              <a:rPr sz="1795">
                <a:ln w="9525" cap="flat" cmpd="sng" algn="ctr">
                  <a:noFill/>
                  <a:prstDash val="solid"/>
                  <a:round/>
                  <a:headEnd type="none" w="med" len="med"/>
                  <a:tailEnd type="none" w="med" len="med"/>
                </a:ln>
                <a:sym typeface="Wingdings" panose="05000000000000000000"/>
              </a:rPr>
              <a:t>－</a:t>
            </a:r>
            <a:r>
              <a:rPr lang="en-US" altLang="zh-CN" sz="1795">
                <a:ln w="9525" cap="flat" cmpd="sng" algn="ctr">
                  <a:noFill/>
                  <a:prstDash val="solid"/>
                  <a:round/>
                  <a:headEnd type="none" w="med" len="med"/>
                  <a:tailEnd type="none" w="med" len="med"/>
                </a:ln>
                <a:sym typeface="Wingdings" panose="05000000000000000000"/>
              </a:rPr>
              <a:t>5&lt;8,</a:t>
            </a:r>
            <a:endParaRPr lang="en-US" altLang="zh-CN" sz="1795">
              <a:solidFill>
                <a:schemeClr val="tx1"/>
              </a:solidFill>
            </a:endParaRPr>
          </a:p>
        </p:txBody>
      </p:sp>
      <p:sp>
        <p:nvSpPr>
          <p:cNvPr id="36870" name="文本框 11269"/>
          <p:cNvSpPr/>
          <p:nvPr/>
        </p:nvSpPr>
        <p:spPr>
          <a:xfrm>
            <a:off x="1607538" y="1596249"/>
            <a:ext cx="1346844" cy="368562"/>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5pPr>
          </a:lstStyle>
          <a:p>
            <a:pPr eaLnBrk="1" hangingPunct="1"/>
            <a:r>
              <a:rPr sz="1795">
                <a:ln w="9525" cap="flat" cmpd="sng" algn="ctr">
                  <a:noFill/>
                  <a:prstDash val="solid"/>
                  <a:round/>
                  <a:headEnd type="none" w="med" len="med"/>
                  <a:tailEnd type="none" w="med" len="med"/>
                </a:ln>
                <a:sym typeface="Wingdings" panose="05000000000000000000"/>
              </a:rPr>
              <a:t>∴－</a:t>
            </a:r>
            <a:r>
              <a:rPr lang="en-US" altLang="zh-CN" sz="1795">
                <a:ln w="9525" cap="flat" cmpd="sng" algn="ctr">
                  <a:noFill/>
                  <a:prstDash val="solid"/>
                  <a:round/>
                  <a:headEnd type="none" w="med" len="med"/>
                  <a:tailEnd type="none" w="med" len="med"/>
                </a:ln>
                <a:sym typeface="Wingdings" panose="05000000000000000000"/>
              </a:rPr>
              <a:t>3&lt;x&lt;13</a:t>
            </a:r>
            <a:endParaRPr lang="en-US" altLang="zh-CN" sz="1795">
              <a:solidFill>
                <a:schemeClr val="tx1"/>
              </a:solidFill>
            </a:endParaRPr>
          </a:p>
        </p:txBody>
      </p:sp>
      <p:sp>
        <p:nvSpPr>
          <p:cNvPr id="36871" name="矩形 11270"/>
          <p:cNvSpPr/>
          <p:nvPr/>
        </p:nvSpPr>
        <p:spPr>
          <a:xfrm>
            <a:off x="1576658" y="2109329"/>
            <a:ext cx="3570208" cy="368562"/>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5pPr>
          </a:lstStyle>
          <a:p>
            <a:pPr eaLnBrk="1" hangingPunct="1"/>
            <a:r>
              <a:rPr sz="1795">
                <a:ln w="9525" cap="flat" cmpd="sng" algn="ctr">
                  <a:noFill/>
                  <a:prstDash val="solid"/>
                  <a:round/>
                  <a:headEnd type="none" w="med" len="med"/>
                  <a:tailEnd type="none" w="med" len="med"/>
                </a:ln>
                <a:sym typeface="Wingdings" panose="05000000000000000000"/>
              </a:rPr>
              <a:t>∴原不等式的解集为</a:t>
            </a:r>
            <a:r>
              <a:rPr lang="en-US" altLang="zh-CN" sz="1795">
                <a:ln w="9525" cap="flat" cmpd="sng" algn="ctr">
                  <a:noFill/>
                  <a:prstDash val="solid"/>
                  <a:round/>
                  <a:headEnd type="none" w="med" len="med"/>
                  <a:tailEnd type="none" w="med" len="med"/>
                </a:ln>
                <a:sym typeface="Wingdings" panose="05000000000000000000"/>
              </a:rPr>
              <a:t>{x|</a:t>
            </a:r>
            <a:r>
              <a:rPr sz="1795">
                <a:ln w="9525" cap="flat" cmpd="sng" algn="ctr">
                  <a:noFill/>
                  <a:prstDash val="solid"/>
                  <a:round/>
                  <a:headEnd type="none" w="med" len="med"/>
                  <a:tailEnd type="none" w="med" len="med"/>
                </a:ln>
                <a:sym typeface="Wingdings" panose="05000000000000000000"/>
              </a:rPr>
              <a:t>－</a:t>
            </a:r>
            <a:r>
              <a:rPr lang="en-US" altLang="zh-CN" sz="1795">
                <a:ln w="9525" cap="flat" cmpd="sng" algn="ctr">
                  <a:noFill/>
                  <a:prstDash val="solid"/>
                  <a:round/>
                  <a:headEnd type="none" w="med" len="med"/>
                  <a:tailEnd type="none" w="med" len="med"/>
                </a:ln>
                <a:sym typeface="Wingdings" panose="05000000000000000000"/>
              </a:rPr>
              <a:t>3&lt;x&lt;13}</a:t>
            </a:r>
            <a:r>
              <a:rPr lang="en-US" altLang="zh-CN" sz="1345">
                <a:ln w="9525" cap="flat" cmpd="sng" algn="ctr">
                  <a:noFill/>
                  <a:prstDash val="solid"/>
                  <a:round/>
                  <a:headEnd type="none" w="med" len="med"/>
                  <a:tailEnd type="none" w="med" len="med"/>
                </a:ln>
                <a:sym typeface="Wingdings" panose="05000000000000000000"/>
              </a:rPr>
              <a:t>.</a:t>
            </a:r>
            <a:endParaRPr lang="en-US" altLang="zh-CN" sz="1345">
              <a:solidFill>
                <a:schemeClr val="tx1"/>
              </a:solidFill>
            </a:endParaRPr>
          </a:p>
        </p:txBody>
      </p:sp>
      <p:sp>
        <p:nvSpPr>
          <p:cNvPr id="36872" name="文本框 11271"/>
          <p:cNvSpPr/>
          <p:nvPr/>
        </p:nvSpPr>
        <p:spPr>
          <a:xfrm>
            <a:off x="1550529" y="2679418"/>
            <a:ext cx="4532010" cy="368562"/>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5pPr>
          </a:lstStyle>
          <a:p>
            <a:pPr eaLnBrk="1" hangingPunct="1"/>
            <a:r>
              <a:rPr lang="en-US" altLang="zh-CN" sz="1795">
                <a:ln w="9525" cap="flat" cmpd="sng" algn="ctr">
                  <a:noFill/>
                  <a:prstDash val="solid"/>
                  <a:round/>
                  <a:headEnd type="none" w="med" len="med"/>
                  <a:tailEnd type="none" w="med" len="med"/>
                </a:ln>
                <a:sym typeface="Wingdings" panose="05000000000000000000"/>
              </a:rPr>
              <a:t>(2)</a:t>
            </a:r>
            <a:r>
              <a:rPr sz="1795">
                <a:ln w="9525" cap="flat" cmpd="sng" algn="ctr">
                  <a:noFill/>
                  <a:prstDash val="solid"/>
                  <a:round/>
                  <a:headEnd type="none" w="med" len="med"/>
                  <a:tailEnd type="none" w="med" len="med"/>
                </a:ln>
                <a:sym typeface="Wingdings" panose="05000000000000000000"/>
              </a:rPr>
              <a:t>由原不等式可得</a:t>
            </a:r>
            <a:r>
              <a:rPr lang="en-US" altLang="zh-CN" sz="1795">
                <a:ln w="9525" cap="flat" cmpd="sng" algn="ctr">
                  <a:noFill/>
                  <a:prstDash val="solid"/>
                  <a:round/>
                  <a:headEnd type="none" w="med" len="med"/>
                  <a:tailEnd type="none" w="med" len="med"/>
                </a:ln>
                <a:sym typeface="Wingdings" panose="05000000000000000000"/>
              </a:rPr>
              <a:t>2x + 3&lt; </a:t>
            </a:r>
            <a:r>
              <a:rPr sz="1795">
                <a:ln w="9525" cap="flat" cmpd="sng" algn="ctr">
                  <a:noFill/>
                  <a:prstDash val="solid"/>
                  <a:round/>
                  <a:headEnd type="none" w="med" len="med"/>
                  <a:tailEnd type="none" w="med" len="med"/>
                </a:ln>
                <a:sym typeface="Wingdings" panose="05000000000000000000"/>
              </a:rPr>
              <a:t>－</a:t>
            </a:r>
            <a:r>
              <a:rPr lang="en-US" altLang="zh-CN" sz="1795">
                <a:ln w="9525" cap="flat" cmpd="sng" algn="ctr">
                  <a:noFill/>
                  <a:prstDash val="solid"/>
                  <a:round/>
                  <a:headEnd type="none" w="med" len="med"/>
                  <a:tailEnd type="none" w="med" len="med"/>
                </a:ln>
                <a:sym typeface="Wingdings" panose="05000000000000000000"/>
              </a:rPr>
              <a:t>1</a:t>
            </a:r>
            <a:r>
              <a:rPr sz="1795">
                <a:ln w="9525" cap="flat" cmpd="sng" algn="ctr">
                  <a:noFill/>
                  <a:prstDash val="solid"/>
                  <a:round/>
                  <a:headEnd type="none" w="med" len="med"/>
                  <a:tailEnd type="none" w="med" len="med"/>
                </a:ln>
                <a:sym typeface="Wingdings" panose="05000000000000000000"/>
              </a:rPr>
              <a:t>或</a:t>
            </a:r>
            <a:r>
              <a:rPr lang="en-US" altLang="zh-CN" sz="1795">
                <a:ln w="9525" cap="flat" cmpd="sng" algn="ctr">
                  <a:noFill/>
                  <a:prstDash val="solid"/>
                  <a:round/>
                  <a:headEnd type="none" w="med" len="med"/>
                  <a:tailEnd type="none" w="med" len="med"/>
                </a:ln>
                <a:sym typeface="Wingdings" panose="05000000000000000000"/>
              </a:rPr>
              <a:t>2x + 3 &gt;1,</a:t>
            </a:r>
            <a:endParaRPr lang="en-US" altLang="zh-CN" sz="1795">
              <a:solidFill>
                <a:schemeClr val="tx1"/>
              </a:solidFill>
            </a:endParaRPr>
          </a:p>
        </p:txBody>
      </p:sp>
      <p:sp>
        <p:nvSpPr>
          <p:cNvPr id="36873" name="矩形 11272"/>
          <p:cNvSpPr/>
          <p:nvPr/>
        </p:nvSpPr>
        <p:spPr>
          <a:xfrm>
            <a:off x="1664546" y="3249507"/>
            <a:ext cx="1795684" cy="368562"/>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5pPr>
          </a:lstStyle>
          <a:p>
            <a:pPr eaLnBrk="1" hangingPunct="1"/>
            <a:r>
              <a:rPr sz="1795">
                <a:ln w="9525" cap="flat" cmpd="sng" algn="ctr">
                  <a:noFill/>
                  <a:prstDash val="solid"/>
                  <a:round/>
                  <a:headEnd type="none" w="med" len="med"/>
                  <a:tailEnd type="none" w="med" len="med"/>
                </a:ln>
                <a:sym typeface="Wingdings" panose="05000000000000000000"/>
              </a:rPr>
              <a:t>∴</a:t>
            </a:r>
            <a:r>
              <a:rPr lang="en-US" altLang="zh-CN" sz="1795">
                <a:ln w="9525" cap="flat" cmpd="sng" algn="ctr">
                  <a:noFill/>
                  <a:prstDash val="solid"/>
                  <a:round/>
                  <a:headEnd type="none" w="med" len="med"/>
                  <a:tailEnd type="none" w="med" len="med"/>
                </a:ln>
                <a:sym typeface="Wingdings" panose="05000000000000000000"/>
              </a:rPr>
              <a:t>x&lt;</a:t>
            </a:r>
            <a:r>
              <a:rPr sz="1795">
                <a:ln w="9525" cap="flat" cmpd="sng" algn="ctr">
                  <a:noFill/>
                  <a:prstDash val="solid"/>
                  <a:round/>
                  <a:headEnd type="none" w="med" len="med"/>
                  <a:tailEnd type="none" w="med" len="med"/>
                </a:ln>
                <a:sym typeface="Wingdings" panose="05000000000000000000"/>
              </a:rPr>
              <a:t>－</a:t>
            </a:r>
            <a:r>
              <a:rPr lang="en-US" altLang="zh-CN" sz="1795">
                <a:ln w="9525" cap="flat" cmpd="sng" algn="ctr">
                  <a:noFill/>
                  <a:prstDash val="solid"/>
                  <a:round/>
                  <a:headEnd type="none" w="med" len="med"/>
                  <a:tailEnd type="none" w="med" len="med"/>
                </a:ln>
                <a:sym typeface="Wingdings" panose="05000000000000000000"/>
              </a:rPr>
              <a:t>2</a:t>
            </a:r>
            <a:r>
              <a:rPr sz="1795">
                <a:ln w="9525" cap="flat" cmpd="sng" algn="ctr">
                  <a:noFill/>
                  <a:prstDash val="solid"/>
                  <a:round/>
                  <a:headEnd type="none" w="med" len="med"/>
                  <a:tailEnd type="none" w="med" len="med"/>
                </a:ln>
                <a:sym typeface="Wingdings" panose="05000000000000000000"/>
              </a:rPr>
              <a:t>或</a:t>
            </a:r>
            <a:r>
              <a:rPr lang="en-US" altLang="zh-CN" sz="1795">
                <a:ln w="9525" cap="flat" cmpd="sng" algn="ctr">
                  <a:noFill/>
                  <a:prstDash val="solid"/>
                  <a:round/>
                  <a:headEnd type="none" w="med" len="med"/>
                  <a:tailEnd type="none" w="med" len="med"/>
                </a:ln>
                <a:sym typeface="Wingdings" panose="05000000000000000000"/>
              </a:rPr>
              <a:t>x&gt;</a:t>
            </a:r>
            <a:r>
              <a:rPr sz="1795">
                <a:ln w="9525" cap="flat" cmpd="sng" algn="ctr">
                  <a:noFill/>
                  <a:prstDash val="solid"/>
                  <a:round/>
                  <a:headEnd type="none" w="med" len="med"/>
                  <a:tailEnd type="none" w="med" len="med"/>
                </a:ln>
                <a:sym typeface="Wingdings" panose="05000000000000000000"/>
              </a:rPr>
              <a:t>－</a:t>
            </a:r>
            <a:r>
              <a:rPr lang="en-US" altLang="zh-CN" sz="1795">
                <a:ln w="9525" cap="flat" cmpd="sng" algn="ctr">
                  <a:noFill/>
                  <a:prstDash val="solid"/>
                  <a:round/>
                  <a:headEnd type="none" w="med" len="med"/>
                  <a:tailEnd type="none" w="med" len="med"/>
                </a:ln>
                <a:sym typeface="Wingdings" panose="05000000000000000000"/>
              </a:rPr>
              <a:t>1</a:t>
            </a:r>
            <a:endParaRPr lang="en-US" altLang="zh-CN" sz="1795"/>
          </a:p>
        </p:txBody>
      </p:sp>
      <p:sp>
        <p:nvSpPr>
          <p:cNvPr id="36874" name="矩形 11273"/>
          <p:cNvSpPr/>
          <p:nvPr/>
        </p:nvSpPr>
        <p:spPr>
          <a:xfrm>
            <a:off x="1550529" y="3876604"/>
            <a:ext cx="4147289" cy="368562"/>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5pPr>
          </a:lstStyle>
          <a:p>
            <a:pPr eaLnBrk="1" hangingPunct="1"/>
            <a:r>
              <a:rPr sz="1795">
                <a:ln w="9525" cap="flat" cmpd="sng" algn="ctr">
                  <a:noFill/>
                  <a:prstDash val="solid"/>
                  <a:round/>
                  <a:headEnd type="none" w="med" len="med"/>
                  <a:tailEnd type="none" w="med" len="med"/>
                </a:ln>
                <a:sym typeface="Wingdings" panose="05000000000000000000"/>
              </a:rPr>
              <a:t>∴原不等式的解集为</a:t>
            </a:r>
            <a:r>
              <a:rPr lang="en-US" altLang="zh-CN" sz="1795">
                <a:ln w="9525" cap="flat" cmpd="sng" algn="ctr">
                  <a:noFill/>
                  <a:prstDash val="solid"/>
                  <a:round/>
                  <a:headEnd type="none" w="med" len="med"/>
                  <a:tailEnd type="none" w="med" len="med"/>
                </a:ln>
                <a:sym typeface="Wingdings" panose="05000000000000000000"/>
              </a:rPr>
              <a:t>{x | x&lt;</a:t>
            </a:r>
            <a:r>
              <a:rPr sz="1795">
                <a:ln w="9525" cap="flat" cmpd="sng" algn="ctr">
                  <a:noFill/>
                  <a:prstDash val="solid"/>
                  <a:round/>
                  <a:headEnd type="none" w="med" len="med"/>
                  <a:tailEnd type="none" w="med" len="med"/>
                </a:ln>
                <a:sym typeface="Wingdings" panose="05000000000000000000"/>
              </a:rPr>
              <a:t>－</a:t>
            </a:r>
            <a:r>
              <a:rPr lang="en-US" altLang="zh-CN" sz="1795">
                <a:ln w="9525" cap="flat" cmpd="sng" algn="ctr">
                  <a:noFill/>
                  <a:prstDash val="solid"/>
                  <a:round/>
                  <a:headEnd type="none" w="med" len="med"/>
                  <a:tailEnd type="none" w="med" len="med"/>
                </a:ln>
                <a:sym typeface="Wingdings" panose="05000000000000000000"/>
              </a:rPr>
              <a:t>2</a:t>
            </a:r>
            <a:r>
              <a:rPr sz="1795">
                <a:ln w="9525" cap="flat" cmpd="sng" algn="ctr">
                  <a:noFill/>
                  <a:prstDash val="solid"/>
                  <a:round/>
                  <a:headEnd type="none" w="med" len="med"/>
                  <a:tailEnd type="none" w="med" len="med"/>
                </a:ln>
                <a:sym typeface="Wingdings" panose="05000000000000000000"/>
              </a:rPr>
              <a:t>或</a:t>
            </a:r>
            <a:r>
              <a:rPr lang="en-US" altLang="zh-CN" sz="1795">
                <a:ln w="9525" cap="flat" cmpd="sng" algn="ctr">
                  <a:noFill/>
                  <a:prstDash val="solid"/>
                  <a:round/>
                  <a:headEnd type="none" w="med" len="med"/>
                  <a:tailEnd type="none" w="med" len="med"/>
                </a:ln>
                <a:sym typeface="Wingdings" panose="05000000000000000000"/>
              </a:rPr>
              <a:t>x&gt;</a:t>
            </a:r>
            <a:r>
              <a:rPr sz="1795">
                <a:ln w="9525" cap="flat" cmpd="sng" algn="ctr">
                  <a:noFill/>
                  <a:prstDash val="solid"/>
                  <a:round/>
                  <a:headEnd type="none" w="med" len="med"/>
                  <a:tailEnd type="none" w="med" len="med"/>
                </a:ln>
                <a:sym typeface="Wingdings" panose="05000000000000000000"/>
              </a:rPr>
              <a:t>－</a:t>
            </a:r>
            <a:r>
              <a:rPr lang="en-US" altLang="zh-CN" sz="1795">
                <a:ln w="9525" cap="flat" cmpd="sng" algn="ctr">
                  <a:noFill/>
                  <a:prstDash val="solid"/>
                  <a:round/>
                  <a:headEnd type="none" w="med" len="med"/>
                  <a:tailEnd type="none" w="med" len="med"/>
                </a:ln>
                <a:sym typeface="Wingdings" panose="05000000000000000000"/>
              </a:rPr>
              <a:t>1}</a:t>
            </a:r>
            <a:r>
              <a:rPr lang="en-US" altLang="zh-CN" sz="1345">
                <a:ln w="9525" cap="flat" cmpd="sng" algn="ctr">
                  <a:noFill/>
                  <a:prstDash val="solid"/>
                  <a:round/>
                  <a:headEnd type="none" w="med" len="med"/>
                  <a:tailEnd type="none" w="med" len="med"/>
                </a:ln>
                <a:sym typeface="Wingdings" panose="05000000000000000000"/>
              </a:rPr>
              <a:t>.</a:t>
            </a:r>
            <a:endParaRPr lang="en-US" altLang="zh-CN" sz="1345">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5000" fill="hold"/>
                                        <p:tgtEl>
                                          <p:spTgt spid="36866"/>
                                        </p:tgtEl>
                                        <p:attrNameLst>
                                          <p:attrName>ppt_w</p:attrName>
                                        </p:attrNameLst>
                                      </p:cBhvr>
                                      <p:tavLst>
                                        <p:tav tm="0" fmla="#ppt_w*sin(2.5*pi*$)">
                                          <p:val>
                                            <p:fltVal val="0"/>
                                          </p:val>
                                        </p:tav>
                                        <p:tav tm="100000">
                                          <p:val>
                                            <p:fltVal val="1"/>
                                          </p:val>
                                        </p:tav>
                                      </p:tavLst>
                                    </p:anim>
                                    <p:anim calcmode="lin" valueType="num">
                                      <p:cBhvr>
                                        <p:cTn id="8" dur="5000" fill="hold"/>
                                        <p:tgtEl>
                                          <p:spTgt spid="36866"/>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5"/>
                                            </p:cond>
                                          </p:stCondLst>
                                          <p:endCondLst>
                                            <p:cond evt="onStopAudio" delay="0">
                                              <p:tgtEl>
                                                <p:sldTgt/>
                                              </p:tgtEl>
                                            </p:cond>
                                          </p:endCondLst>
                                        </p:cTn>
                                        <p:tgtEl>
                                          <p:sndTgt r:embed="rId1"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6867"/>
                                        </p:tgtEl>
                                        <p:attrNameLst>
                                          <p:attrName>style.visibility</p:attrName>
                                        </p:attrNameLst>
                                      </p:cBhvr>
                                      <p:to>
                                        <p:strVal val="visible"/>
                                      </p:to>
                                    </p:set>
                                    <p:anim calcmode="lin" valueType="num">
                                      <p:cBhvr additive="base">
                                        <p:cTn id="13" dur="500" fill="hold"/>
                                        <p:tgtEl>
                                          <p:spTgt spid="36867"/>
                                        </p:tgtEl>
                                        <p:attrNameLst>
                                          <p:attrName>ppt_x</p:attrName>
                                        </p:attrNameLst>
                                      </p:cBhvr>
                                      <p:tavLst>
                                        <p:tav tm="0">
                                          <p:val>
                                            <p:strVal val="1+#ppt_w/2"/>
                                          </p:val>
                                        </p:tav>
                                        <p:tav tm="100000">
                                          <p:val>
                                            <p:strVal val="#ppt_x"/>
                                          </p:val>
                                        </p:tav>
                                      </p:tavLst>
                                    </p:anim>
                                    <p:anim calcmode="lin" valueType="num">
                                      <p:cBhvr additive="base">
                                        <p:cTn id="14" dur="500" fill="hold"/>
                                        <p:tgtEl>
                                          <p:spTgt spid="36867"/>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11"/>
                                            </p:cond>
                                          </p:stCondLst>
                                          <p:endCondLst>
                                            <p:cond evt="onStopAudio" delay="0">
                                              <p:tgtEl>
                                                <p:sldTgt/>
                                              </p:tgtEl>
                                            </p:cond>
                                          </p:endCondLst>
                                        </p:cTn>
                                        <p:tgtEl>
                                          <p:sndTgt r:embed="rId1" name="chimes.wav"/>
                                        </p:tgtEl>
                                      </p:cMediaNode>
                                    </p:audio>
                                  </p:subTnLst>
                                </p:cTn>
                              </p:par>
                            </p:childTnLst>
                          </p:cTn>
                        </p:par>
                      </p:childTnLst>
                    </p:cTn>
                  </p:par>
                  <p:par>
                    <p:cTn id="15" fill="hold">
                      <p:stCondLst>
                        <p:cond delay="indefinite"/>
                      </p:stCondLst>
                      <p:childTnLst>
                        <p:par>
                          <p:cTn id="16" fill="hold">
                            <p:stCondLst>
                              <p:cond delay="0"/>
                            </p:stCondLst>
                            <p:childTnLst>
                              <p:par>
                                <p:cTn id="17" presetID="5" presetClass="entr" presetSubtype="5" fill="hold" grpId="0" nodeType="clickEffect">
                                  <p:stCondLst>
                                    <p:cond delay="0"/>
                                  </p:stCondLst>
                                  <p:childTnLst>
                                    <p:set>
                                      <p:cBhvr>
                                        <p:cTn id="18" dur="1" fill="hold">
                                          <p:stCondLst>
                                            <p:cond delay="0"/>
                                          </p:stCondLst>
                                        </p:cTn>
                                        <p:tgtEl>
                                          <p:spTgt spid="36868"/>
                                        </p:tgtEl>
                                        <p:attrNameLst>
                                          <p:attrName>style.visibility</p:attrName>
                                        </p:attrNameLst>
                                      </p:cBhvr>
                                      <p:to>
                                        <p:strVal val="visible"/>
                                      </p:to>
                                    </p:set>
                                    <p:animEffect transition="in" filter="checkerboard(down)">
                                      <p:cBhvr>
                                        <p:cTn id="19" dur="500" fill="hold"/>
                                        <p:tgtEl>
                                          <p:spTgt spid="36868"/>
                                        </p:tgtEl>
                                      </p:cBhvr>
                                    </p:animEffect>
                                  </p:childTnLst>
                                  <p:subTnLst>
                                    <p:audio>
                                      <p:cMediaNode vol="100000">
                                        <p:cTn display="0" masterRel="sameClick">
                                          <p:stCondLst>
                                            <p:cond evt="begin" delay="0">
                                              <p:tn val="17"/>
                                            </p:cond>
                                          </p:stCondLst>
                                          <p:endCondLst>
                                            <p:cond evt="onStopAudio" delay="0">
                                              <p:tgtEl>
                                                <p:sldTgt/>
                                              </p:tgtEl>
                                            </p:cond>
                                          </p:endCondLst>
                                        </p:cTn>
                                        <p:tgtEl>
                                          <p:sndTgt r:embed="rId1"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3" presetClass="entr" presetSubtype="32" fill="hold" grpId="0" nodeType="clickEffect">
                                  <p:stCondLst>
                                    <p:cond delay="0"/>
                                  </p:stCondLst>
                                  <p:childTnLst>
                                    <p:set>
                                      <p:cBhvr>
                                        <p:cTn id="23" dur="1" fill="hold">
                                          <p:stCondLst>
                                            <p:cond delay="0"/>
                                          </p:stCondLst>
                                        </p:cTn>
                                        <p:tgtEl>
                                          <p:spTgt spid="36869"/>
                                        </p:tgtEl>
                                        <p:attrNameLst>
                                          <p:attrName>style.visibility</p:attrName>
                                        </p:attrNameLst>
                                      </p:cBhvr>
                                      <p:to>
                                        <p:strVal val="visible"/>
                                      </p:to>
                                    </p:set>
                                    <p:anim calcmode="lin" valueType="num">
                                      <p:cBhvr>
                                        <p:cTn id="24" dur="500" fill="hold"/>
                                        <p:tgtEl>
                                          <p:spTgt spid="36869"/>
                                        </p:tgtEl>
                                        <p:attrNameLst>
                                          <p:attrName>ppt_w</p:attrName>
                                        </p:attrNameLst>
                                      </p:cBhvr>
                                      <p:tavLst>
                                        <p:tav tm="0">
                                          <p:val>
                                            <p:strVal val="4*#ppt_w"/>
                                          </p:val>
                                        </p:tav>
                                        <p:tav tm="100000">
                                          <p:val>
                                            <p:strVal val="#ppt_w"/>
                                          </p:val>
                                        </p:tav>
                                      </p:tavLst>
                                    </p:anim>
                                    <p:anim calcmode="lin" valueType="num">
                                      <p:cBhvr>
                                        <p:cTn id="25" dur="500" fill="hold"/>
                                        <p:tgtEl>
                                          <p:spTgt spid="36869"/>
                                        </p:tgtEl>
                                        <p:attrNameLst>
                                          <p:attrName>ppt_h</p:attrName>
                                        </p:attrNameLst>
                                      </p:cBhvr>
                                      <p:tavLst>
                                        <p:tav tm="0">
                                          <p:val>
                                            <p:strVal val="4*#ppt_h"/>
                                          </p:val>
                                        </p:tav>
                                        <p:tav tm="100000">
                                          <p:val>
                                            <p:strVal val="#ppt_h"/>
                                          </p:val>
                                        </p:tav>
                                      </p:tavLst>
                                    </p:anim>
                                  </p:childTnLst>
                                  <p:subTnLst>
                                    <p:audio>
                                      <p:cMediaNode vol="100000">
                                        <p:cTn display="0" masterRel="sameClick">
                                          <p:stCondLst>
                                            <p:cond evt="begin" delay="0">
                                              <p:tn val="22"/>
                                            </p:cond>
                                          </p:stCondLst>
                                          <p:endCondLst>
                                            <p:cond evt="onStopAudio" delay="0">
                                              <p:tgtEl>
                                                <p:sldTgt/>
                                              </p:tgtEl>
                                            </p:cond>
                                          </p:endCondLst>
                                        </p:cTn>
                                        <p:tgtEl>
                                          <p:sndTgt r:embed="rId1" name="chimes.wav"/>
                                        </p:tgtEl>
                                      </p:cMediaNode>
                                    </p:audio>
                                  </p:subTnLst>
                                </p:cTn>
                              </p:par>
                            </p:childTnLst>
                          </p:cTn>
                        </p:par>
                      </p:childTnLst>
                    </p:cTn>
                  </p:par>
                  <p:par>
                    <p:cTn id="26" fill="hold">
                      <p:stCondLst>
                        <p:cond delay="indefinite"/>
                      </p:stCondLst>
                      <p:childTnLst>
                        <p:par>
                          <p:cTn id="27" fill="hold">
                            <p:stCondLst>
                              <p:cond delay="0"/>
                            </p:stCondLst>
                            <p:childTnLst>
                              <p:par>
                                <p:cTn id="28" presetID="12" presetClass="entr" presetSubtype="2" fill="hold" grpId="0" nodeType="clickEffect">
                                  <p:stCondLst>
                                    <p:cond delay="0"/>
                                  </p:stCondLst>
                                  <p:childTnLst>
                                    <p:set>
                                      <p:cBhvr>
                                        <p:cTn id="29" dur="1" fill="hold">
                                          <p:stCondLst>
                                            <p:cond delay="0"/>
                                          </p:stCondLst>
                                        </p:cTn>
                                        <p:tgtEl>
                                          <p:spTgt spid="36870"/>
                                        </p:tgtEl>
                                        <p:attrNameLst>
                                          <p:attrName>style.visibility</p:attrName>
                                        </p:attrNameLst>
                                      </p:cBhvr>
                                      <p:to>
                                        <p:strVal val="visible"/>
                                      </p:to>
                                    </p:set>
                                    <p:animEffect transition="in" filter="slide(fromRight)">
                                      <p:cBhvr>
                                        <p:cTn id="30" dur="500" fill="hold"/>
                                        <p:tgtEl>
                                          <p:spTgt spid="36870"/>
                                        </p:tgtEl>
                                      </p:cBhvr>
                                    </p:animEffect>
                                  </p:childTnLst>
                                  <p:subTnLst>
                                    <p:audio>
                                      <p:cMediaNode vol="100000">
                                        <p:cTn display="0" masterRel="sameClick">
                                          <p:stCondLst>
                                            <p:cond evt="begin" delay="0">
                                              <p:tn val="28"/>
                                            </p:cond>
                                          </p:stCondLst>
                                          <p:endCondLst>
                                            <p:cond evt="onStopAudio" delay="0">
                                              <p:tgtEl>
                                                <p:sldTgt/>
                                              </p:tgtEl>
                                            </p:cond>
                                          </p:endCondLst>
                                        </p:cTn>
                                        <p:tgtEl>
                                          <p:sndTgt r:embed="rId1" name="chimes.wav"/>
                                        </p:tgtEl>
                                      </p:cMediaNode>
                                    </p:audio>
                                  </p:subTnLst>
                                </p:cTn>
                              </p:par>
                            </p:childTnLst>
                          </p:cTn>
                        </p:par>
                      </p:childTnLst>
                    </p:cTn>
                  </p:par>
                  <p:par>
                    <p:cTn id="31" fill="hold">
                      <p:stCondLst>
                        <p:cond delay="indefinite"/>
                      </p:stCondLst>
                      <p:childTnLst>
                        <p:par>
                          <p:cTn id="32" fill="hold">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36871"/>
                                        </p:tgtEl>
                                        <p:attrNameLst>
                                          <p:attrName>style.visibility</p:attrName>
                                        </p:attrNameLst>
                                      </p:cBhvr>
                                      <p:to>
                                        <p:strVal val="visible"/>
                                      </p:to>
                                    </p:set>
                                    <p:anim calcmode="lin" valueType="num">
                                      <p:cBhvr>
                                        <p:cTn id="35" dur="1000" fill="hold"/>
                                        <p:tgtEl>
                                          <p:spTgt spid="36871"/>
                                        </p:tgtEl>
                                        <p:attrNameLst>
                                          <p:attrName>ppt_w</p:attrName>
                                        </p:attrNameLst>
                                      </p:cBhvr>
                                      <p:tavLst>
                                        <p:tav tm="0">
                                          <p:val>
                                            <p:fltVal val="0"/>
                                          </p:val>
                                        </p:tav>
                                        <p:tav tm="100000">
                                          <p:val>
                                            <p:strVal val="#ppt_w"/>
                                          </p:val>
                                        </p:tav>
                                      </p:tavLst>
                                    </p:anim>
                                    <p:anim calcmode="lin" valueType="num">
                                      <p:cBhvr>
                                        <p:cTn id="36" dur="1000" fill="hold"/>
                                        <p:tgtEl>
                                          <p:spTgt spid="36871"/>
                                        </p:tgtEl>
                                        <p:attrNameLst>
                                          <p:attrName>ppt_h</p:attrName>
                                        </p:attrNameLst>
                                      </p:cBhvr>
                                      <p:tavLst>
                                        <p:tav tm="0">
                                          <p:val>
                                            <p:fltVal val="0"/>
                                          </p:val>
                                        </p:tav>
                                        <p:tav tm="100000">
                                          <p:val>
                                            <p:strVal val="#ppt_h"/>
                                          </p:val>
                                        </p:tav>
                                      </p:tavLst>
                                    </p:anim>
                                    <p:anim calcmode="lin" valueType="num">
                                      <p:cBhvr>
                                        <p:cTn id="37" dur="1000" fill="hold"/>
                                        <p:tgtEl>
                                          <p:spTgt spid="36871"/>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36871"/>
                                        </p:tgtEl>
                                        <p:attrNameLst>
                                          <p:attrName>ppt_y</p:attrName>
                                        </p:attrNameLst>
                                      </p:cBhvr>
                                      <p:tavLst>
                                        <p:tav tm="0" fmla="#ppt_y+(sin(-2*pi*(1-$))*-#ppt_x+cos(-2*pi*(1-$))*(1-#ppt_y))*(1-$)">
                                          <p:val>
                                            <p:fltVal val="0"/>
                                          </p:val>
                                        </p:tav>
                                        <p:tav tm="100000">
                                          <p:val>
                                            <p:fltVal val="1"/>
                                          </p:val>
                                        </p:tav>
                                      </p:tavLst>
                                    </p:anim>
                                  </p:childTnLst>
                                  <p:subTnLst>
                                    <p:audio>
                                      <p:cMediaNode vol="100000">
                                        <p:cTn display="0" masterRel="sameClick">
                                          <p:stCondLst>
                                            <p:cond evt="begin" delay="0">
                                              <p:tn val="33"/>
                                            </p:cond>
                                          </p:stCondLst>
                                          <p:endCondLst>
                                            <p:cond evt="onStopAudio" delay="0">
                                              <p:tgtEl>
                                                <p:sldTgt/>
                                              </p:tgtEl>
                                            </p:cond>
                                          </p:endCondLst>
                                        </p:cTn>
                                        <p:tgtEl>
                                          <p:sndTgt r:embed="rId1" name="chimes.wav"/>
                                        </p:tgtEl>
                                      </p:cMediaNode>
                                    </p:audio>
                                  </p:subTnLst>
                                </p:cTn>
                              </p:par>
                            </p:childTnLst>
                          </p:cTn>
                        </p:par>
                      </p:childTnLst>
                    </p:cTn>
                  </p:par>
                  <p:par>
                    <p:cTn id="39" fill="hold">
                      <p:stCondLst>
                        <p:cond delay="indefinite"/>
                      </p:stCondLst>
                      <p:childTnLst>
                        <p:par>
                          <p:cTn id="40" fill="hold">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36872"/>
                                        </p:tgtEl>
                                        <p:attrNameLst>
                                          <p:attrName>style.visibility</p:attrName>
                                        </p:attrNameLst>
                                      </p:cBhvr>
                                      <p:to>
                                        <p:strVal val="visible"/>
                                      </p:to>
                                    </p:set>
                                    <p:anim calcmode="lin" valueType="num">
                                      <p:cBhvr>
                                        <p:cTn id="43" dur="1000" fill="hold"/>
                                        <p:tgtEl>
                                          <p:spTgt spid="36872"/>
                                        </p:tgtEl>
                                        <p:attrNameLst>
                                          <p:attrName>ppt_w</p:attrName>
                                        </p:attrNameLst>
                                      </p:cBhvr>
                                      <p:tavLst>
                                        <p:tav tm="0">
                                          <p:val>
                                            <p:fltVal val="0"/>
                                          </p:val>
                                        </p:tav>
                                        <p:tav tm="100000">
                                          <p:val>
                                            <p:strVal val="#ppt_w"/>
                                          </p:val>
                                        </p:tav>
                                      </p:tavLst>
                                    </p:anim>
                                    <p:anim calcmode="lin" valueType="num">
                                      <p:cBhvr>
                                        <p:cTn id="44" dur="1000" fill="hold"/>
                                        <p:tgtEl>
                                          <p:spTgt spid="36872"/>
                                        </p:tgtEl>
                                        <p:attrNameLst>
                                          <p:attrName>ppt_h</p:attrName>
                                        </p:attrNameLst>
                                      </p:cBhvr>
                                      <p:tavLst>
                                        <p:tav tm="0">
                                          <p:val>
                                            <p:fltVal val="0"/>
                                          </p:val>
                                        </p:tav>
                                        <p:tav tm="100000">
                                          <p:val>
                                            <p:strVal val="#ppt_h"/>
                                          </p:val>
                                        </p:tav>
                                      </p:tavLst>
                                    </p:anim>
                                    <p:anim calcmode="lin" valueType="num">
                                      <p:cBhvr>
                                        <p:cTn id="45" dur="1000" fill="hold"/>
                                        <p:tgtEl>
                                          <p:spTgt spid="36872"/>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36872"/>
                                        </p:tgtEl>
                                        <p:attrNameLst>
                                          <p:attrName>ppt_y</p:attrName>
                                        </p:attrNameLst>
                                      </p:cBhvr>
                                      <p:tavLst>
                                        <p:tav tm="0" fmla="#ppt_y+(sin(-2*pi*(1-$))*-#ppt_x+cos(-2*pi*(1-$))*(1-#ppt_y))*(1-$)">
                                          <p:val>
                                            <p:fltVal val="0"/>
                                          </p:val>
                                        </p:tav>
                                        <p:tav tm="100000">
                                          <p:val>
                                            <p:fltVal val="1"/>
                                          </p:val>
                                        </p:tav>
                                      </p:tavLst>
                                    </p:anim>
                                  </p:childTnLst>
                                  <p:subTnLst>
                                    <p:audio>
                                      <p:cMediaNode vol="100000">
                                        <p:cTn display="0" masterRel="sameClick">
                                          <p:stCondLst>
                                            <p:cond evt="begin" delay="0">
                                              <p:tn val="41"/>
                                            </p:cond>
                                          </p:stCondLst>
                                          <p:endCondLst>
                                            <p:cond evt="onStopAudio" delay="0">
                                              <p:tgtEl>
                                                <p:sldTgt/>
                                              </p:tgtEl>
                                            </p:cond>
                                          </p:endCondLst>
                                        </p:cTn>
                                        <p:tgtEl>
                                          <p:sndTgt r:embed="rId1" name="chimes.wav"/>
                                        </p:tgtEl>
                                      </p:cMediaNode>
                                    </p:audio>
                                  </p:subTnLst>
                                </p:cTn>
                              </p:par>
                            </p:childTnLst>
                          </p:cTn>
                        </p:par>
                      </p:childTnLst>
                    </p:cTn>
                  </p:par>
                  <p:par>
                    <p:cTn id="47" fill="hold">
                      <p:stCondLst>
                        <p:cond delay="indefinite"/>
                      </p:stCondLst>
                      <p:childTnLst>
                        <p:par>
                          <p:cTn id="48" fill="hold">
                            <p:stCondLst>
                              <p:cond delay="0"/>
                            </p:stCondLst>
                            <p:childTnLst>
                              <p:par>
                                <p:cTn id="49" presetID="15" presetClass="entr" presetSubtype="0" fill="hold" grpId="0" nodeType="clickEffect">
                                  <p:stCondLst>
                                    <p:cond delay="0"/>
                                  </p:stCondLst>
                                  <p:childTnLst>
                                    <p:set>
                                      <p:cBhvr>
                                        <p:cTn id="50" dur="1" fill="hold">
                                          <p:stCondLst>
                                            <p:cond delay="0"/>
                                          </p:stCondLst>
                                        </p:cTn>
                                        <p:tgtEl>
                                          <p:spTgt spid="36873"/>
                                        </p:tgtEl>
                                        <p:attrNameLst>
                                          <p:attrName>style.visibility</p:attrName>
                                        </p:attrNameLst>
                                      </p:cBhvr>
                                      <p:to>
                                        <p:strVal val="visible"/>
                                      </p:to>
                                    </p:set>
                                    <p:anim calcmode="lin" valueType="num">
                                      <p:cBhvr>
                                        <p:cTn id="51" dur="1000" fill="hold"/>
                                        <p:tgtEl>
                                          <p:spTgt spid="36873"/>
                                        </p:tgtEl>
                                        <p:attrNameLst>
                                          <p:attrName>ppt_w</p:attrName>
                                        </p:attrNameLst>
                                      </p:cBhvr>
                                      <p:tavLst>
                                        <p:tav tm="0">
                                          <p:val>
                                            <p:fltVal val="0"/>
                                          </p:val>
                                        </p:tav>
                                        <p:tav tm="100000">
                                          <p:val>
                                            <p:strVal val="#ppt_w"/>
                                          </p:val>
                                        </p:tav>
                                      </p:tavLst>
                                    </p:anim>
                                    <p:anim calcmode="lin" valueType="num">
                                      <p:cBhvr>
                                        <p:cTn id="52" dur="1000" fill="hold"/>
                                        <p:tgtEl>
                                          <p:spTgt spid="36873"/>
                                        </p:tgtEl>
                                        <p:attrNameLst>
                                          <p:attrName>ppt_h</p:attrName>
                                        </p:attrNameLst>
                                      </p:cBhvr>
                                      <p:tavLst>
                                        <p:tav tm="0">
                                          <p:val>
                                            <p:fltVal val="0"/>
                                          </p:val>
                                        </p:tav>
                                        <p:tav tm="100000">
                                          <p:val>
                                            <p:strVal val="#ppt_h"/>
                                          </p:val>
                                        </p:tav>
                                      </p:tavLst>
                                    </p:anim>
                                    <p:anim calcmode="lin" valueType="num">
                                      <p:cBhvr>
                                        <p:cTn id="53" dur="1000" fill="hold"/>
                                        <p:tgtEl>
                                          <p:spTgt spid="36873"/>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36873"/>
                                        </p:tgtEl>
                                        <p:attrNameLst>
                                          <p:attrName>ppt_y</p:attrName>
                                        </p:attrNameLst>
                                      </p:cBhvr>
                                      <p:tavLst>
                                        <p:tav tm="0" fmla="#ppt_y+(sin(-2*pi*(1-$))*-#ppt_x+cos(-2*pi*(1-$))*(1-#ppt_y))*(1-$)">
                                          <p:val>
                                            <p:fltVal val="0"/>
                                          </p:val>
                                        </p:tav>
                                        <p:tav tm="100000">
                                          <p:val>
                                            <p:fltVal val="1"/>
                                          </p:val>
                                        </p:tav>
                                      </p:tavLst>
                                    </p:anim>
                                  </p:childTnLst>
                                  <p:subTnLst>
                                    <p:audio>
                                      <p:cMediaNode vol="100000">
                                        <p:cTn display="0" masterRel="sameClick">
                                          <p:stCondLst>
                                            <p:cond evt="begin" delay="0">
                                              <p:tn val="49"/>
                                            </p:cond>
                                          </p:stCondLst>
                                          <p:endCondLst>
                                            <p:cond evt="onStopAudio" delay="0">
                                              <p:tgtEl>
                                                <p:sldTgt/>
                                              </p:tgtEl>
                                            </p:cond>
                                          </p:endCondLst>
                                        </p:cTn>
                                        <p:tgtEl>
                                          <p:sndTgt r:embed="rId1" name="chimes.wav"/>
                                        </p:tgtEl>
                                      </p:cMediaNode>
                                    </p:audio>
                                  </p:subTnLst>
                                </p:cTn>
                              </p:par>
                            </p:childTnLst>
                          </p:cTn>
                        </p:par>
                      </p:childTnLst>
                    </p:cTn>
                  </p:par>
                  <p:par>
                    <p:cTn id="55" fill="hold">
                      <p:stCondLst>
                        <p:cond delay="indefinite"/>
                      </p:stCondLst>
                      <p:childTnLst>
                        <p:par>
                          <p:cTn id="56" fill="hold">
                            <p:stCondLst>
                              <p:cond delay="0"/>
                            </p:stCondLst>
                            <p:childTnLst>
                              <p:par>
                                <p:cTn id="57" presetID="15" presetClass="entr" presetSubtype="0" fill="hold" grpId="0" nodeType="clickEffect">
                                  <p:stCondLst>
                                    <p:cond delay="0"/>
                                  </p:stCondLst>
                                  <p:childTnLst>
                                    <p:set>
                                      <p:cBhvr>
                                        <p:cTn id="58" dur="1" fill="hold">
                                          <p:stCondLst>
                                            <p:cond delay="0"/>
                                          </p:stCondLst>
                                        </p:cTn>
                                        <p:tgtEl>
                                          <p:spTgt spid="36874"/>
                                        </p:tgtEl>
                                        <p:attrNameLst>
                                          <p:attrName>style.visibility</p:attrName>
                                        </p:attrNameLst>
                                      </p:cBhvr>
                                      <p:to>
                                        <p:strVal val="visible"/>
                                      </p:to>
                                    </p:set>
                                    <p:anim calcmode="lin" valueType="num">
                                      <p:cBhvr>
                                        <p:cTn id="59" dur="1000" fill="hold"/>
                                        <p:tgtEl>
                                          <p:spTgt spid="36874"/>
                                        </p:tgtEl>
                                        <p:attrNameLst>
                                          <p:attrName>ppt_w</p:attrName>
                                        </p:attrNameLst>
                                      </p:cBhvr>
                                      <p:tavLst>
                                        <p:tav tm="0">
                                          <p:val>
                                            <p:fltVal val="0"/>
                                          </p:val>
                                        </p:tav>
                                        <p:tav tm="100000">
                                          <p:val>
                                            <p:strVal val="#ppt_w"/>
                                          </p:val>
                                        </p:tav>
                                      </p:tavLst>
                                    </p:anim>
                                    <p:anim calcmode="lin" valueType="num">
                                      <p:cBhvr>
                                        <p:cTn id="60" dur="1000" fill="hold"/>
                                        <p:tgtEl>
                                          <p:spTgt spid="36874"/>
                                        </p:tgtEl>
                                        <p:attrNameLst>
                                          <p:attrName>ppt_h</p:attrName>
                                        </p:attrNameLst>
                                      </p:cBhvr>
                                      <p:tavLst>
                                        <p:tav tm="0">
                                          <p:val>
                                            <p:fltVal val="0"/>
                                          </p:val>
                                        </p:tav>
                                        <p:tav tm="100000">
                                          <p:val>
                                            <p:strVal val="#ppt_h"/>
                                          </p:val>
                                        </p:tav>
                                      </p:tavLst>
                                    </p:anim>
                                    <p:anim calcmode="lin" valueType="num">
                                      <p:cBhvr>
                                        <p:cTn id="61" dur="1000" fill="hold"/>
                                        <p:tgtEl>
                                          <p:spTgt spid="36874"/>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36874"/>
                                        </p:tgtEl>
                                        <p:attrNameLst>
                                          <p:attrName>ppt_y</p:attrName>
                                        </p:attrNameLst>
                                      </p:cBhvr>
                                      <p:tavLst>
                                        <p:tav tm="0" fmla="#ppt_y+(sin(-2*pi*(1-$))*-#ppt_x+cos(-2*pi*(1-$))*(1-#ppt_y))*(1-$)">
                                          <p:val>
                                            <p:fltVal val="0"/>
                                          </p:val>
                                        </p:tav>
                                        <p:tav tm="100000">
                                          <p:val>
                                            <p:fltVal val="1"/>
                                          </p:val>
                                        </p:tav>
                                      </p:tavLst>
                                    </p:anim>
                                  </p:childTnLst>
                                  <p:subTnLst>
                                    <p:audio>
                                      <p:cMediaNode vol="100000">
                                        <p:cTn display="0" masterRel="sameClick">
                                          <p:stCondLst>
                                            <p:cond evt="begin" delay="0">
                                              <p:tn val="57"/>
                                            </p:cond>
                                          </p:stCondLst>
                                          <p:endCondLst>
                                            <p:cond evt="onStopAudio" delay="0">
                                              <p:tgtEl>
                                                <p:sldTgt/>
                                              </p:tgtEl>
                                            </p:cond>
                                          </p:endCondLst>
                                        </p:cTn>
                                        <p:tgtEl>
                                          <p:sndTgt r:embed="rId1"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p:bldP spid="36868" grpId="0"/>
      <p:bldP spid="36869" grpId="0"/>
      <p:bldP spid="36870" grpId="0"/>
      <p:bldP spid="36871" grpId="0"/>
      <p:bldP spid="36872" grpId="0"/>
      <p:bldP spid="36873" grpId="0"/>
      <p:bldP spid="3687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文本框 17409"/>
          <p:cNvSpPr/>
          <p:nvPr/>
        </p:nvSpPr>
        <p:spPr>
          <a:xfrm>
            <a:off x="1151467" y="45132"/>
            <a:ext cx="4794685" cy="55278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5pPr>
          </a:lstStyle>
          <a:p>
            <a:pPr eaLnBrk="1" hangingPunct="1">
              <a:spcBef>
                <a:spcPct val="50000"/>
              </a:spcBef>
            </a:pPr>
            <a:r>
              <a:rPr sz="2990" b="1">
                <a:ln w="9525" cap="flat" cmpd="sng" algn="ctr">
                  <a:noFill/>
                  <a:prstDash val="solid"/>
                  <a:round/>
                  <a:headEnd type="none" w="med" len="med"/>
                  <a:tailEnd type="none" w="med" len="med"/>
                </a:ln>
                <a:solidFill>
                  <a:srgbClr val="FF0000"/>
                </a:solidFill>
                <a:latin typeface="Times New Roman" panose="02020603050405020304" pitchFamily="18" charset="0"/>
                <a:sym typeface="Wingdings" panose="05000000000000000000"/>
              </a:rPr>
              <a:t>  </a:t>
            </a:r>
            <a:r>
              <a:rPr lang="en-US" sz="2990" b="1">
                <a:ln w="9525" cap="flat" cmpd="sng" algn="ctr">
                  <a:noFill/>
                  <a:prstDash val="solid"/>
                  <a:round/>
                  <a:headEnd type="none" w="med" len="med"/>
                  <a:tailEnd type="none" w="med" len="med"/>
                </a:ln>
                <a:solidFill>
                  <a:srgbClr val="FF0000"/>
                </a:solidFill>
                <a:latin typeface="Times New Roman" panose="02020603050405020304" pitchFamily="18" charset="0"/>
                <a:sym typeface="Wingdings" panose="05000000000000000000"/>
              </a:rPr>
              <a:t>3</a:t>
            </a:r>
            <a:r>
              <a:rPr lang="en-US" altLang="zh-CN" sz="2990" b="1">
                <a:ln w="9525" cap="flat" cmpd="sng" algn="ctr">
                  <a:noFill/>
                  <a:prstDash val="solid"/>
                  <a:round/>
                  <a:headEnd type="none" w="med" len="med"/>
                  <a:tailEnd type="none" w="med" len="med"/>
                </a:ln>
                <a:solidFill>
                  <a:srgbClr val="FF0000"/>
                </a:solidFill>
                <a:latin typeface="Times New Roman" panose="02020603050405020304" pitchFamily="18" charset="0"/>
                <a:sym typeface="Wingdings" panose="05000000000000000000"/>
              </a:rPr>
              <a:t>.</a:t>
            </a:r>
            <a:r>
              <a:rPr sz="2990" b="1">
                <a:ln w="9525" cap="flat" cmpd="sng" algn="ctr">
                  <a:noFill/>
                  <a:prstDash val="solid"/>
                  <a:round/>
                  <a:headEnd type="none" w="med" len="med"/>
                  <a:tailEnd type="none" w="med" len="med"/>
                </a:ln>
                <a:solidFill>
                  <a:srgbClr val="FF0000"/>
                </a:solidFill>
                <a:latin typeface="Times New Roman" panose="02020603050405020304" pitchFamily="18" charset="0"/>
                <a:sym typeface="Wingdings" panose="05000000000000000000"/>
              </a:rPr>
              <a:t>解不等式 </a:t>
            </a:r>
            <a:r>
              <a:rPr lang="en-US" altLang="zh-CN" sz="2990" b="1">
                <a:ln w="9525" cap="flat" cmpd="sng" algn="ctr">
                  <a:noFill/>
                  <a:prstDash val="solid"/>
                  <a:round/>
                  <a:headEnd type="none" w="med" len="med"/>
                  <a:tailEnd type="none" w="med" len="med"/>
                </a:ln>
                <a:solidFill>
                  <a:srgbClr val="FF0000"/>
                </a:solidFill>
                <a:latin typeface="Times New Roman" panose="02020603050405020304" pitchFamily="18" charset="0"/>
                <a:sym typeface="Wingdings" panose="05000000000000000000"/>
              </a:rPr>
              <a:t>| 5x-6 | </a:t>
            </a:r>
            <a:r>
              <a:rPr lang="en-US" altLang="zh-CN" sz="2990" b="1">
                <a:ln w="9525" cap="flat" cmpd="sng" algn="ctr">
                  <a:noFill/>
                  <a:prstDash val="solid"/>
                  <a:round/>
                  <a:headEnd type="none" w="med" len="med"/>
                  <a:tailEnd type="none" w="med" len="med"/>
                </a:ln>
                <a:solidFill>
                  <a:srgbClr val="FF0000"/>
                </a:solidFill>
                <a:latin typeface="Tahoma" panose="020B0604030504040204" pitchFamily="34" charset="0"/>
                <a:sym typeface="Wingdings" panose="05000000000000000000"/>
              </a:rPr>
              <a:t>&lt;</a:t>
            </a:r>
            <a:r>
              <a:rPr lang="en-US" altLang="zh-CN" sz="2990" b="1">
                <a:ln w="9525" cap="flat" cmpd="sng" algn="ctr">
                  <a:noFill/>
                  <a:prstDash val="solid"/>
                  <a:round/>
                  <a:headEnd type="none" w="med" len="med"/>
                  <a:tailEnd type="none" w="med" len="med"/>
                </a:ln>
                <a:solidFill>
                  <a:srgbClr val="FF0000"/>
                </a:solidFill>
                <a:latin typeface="Times New Roman" panose="02020603050405020304" pitchFamily="18" charset="0"/>
                <a:sym typeface="Wingdings" panose="05000000000000000000"/>
              </a:rPr>
              <a:t> 6 – x</a:t>
            </a:r>
            <a:endParaRPr lang="en-US" altLang="zh-CN" sz="2990" b="1">
              <a:solidFill>
                <a:srgbClr val="FF0000"/>
              </a:solidFill>
              <a:latin typeface="Times New Roman" panose="02020603050405020304" pitchFamily="18" charset="0"/>
            </a:endParaRPr>
          </a:p>
        </p:txBody>
      </p:sp>
      <p:sp>
        <p:nvSpPr>
          <p:cNvPr id="40963" name="文本框 17410"/>
          <p:cNvSpPr/>
          <p:nvPr/>
        </p:nvSpPr>
        <p:spPr>
          <a:xfrm>
            <a:off x="1393755" y="622347"/>
            <a:ext cx="970339" cy="460767"/>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5pPr>
          </a:lstStyle>
          <a:p>
            <a:pPr eaLnBrk="1" hangingPunct="1">
              <a:spcBef>
                <a:spcPct val="50000"/>
              </a:spcBef>
            </a:pPr>
            <a:r>
              <a:rPr sz="2395" b="1">
                <a:ln w="9525" cap="flat" cmpd="sng" algn="ctr">
                  <a:noFill/>
                  <a:prstDash val="solid"/>
                  <a:round/>
                  <a:headEnd type="none" w="med" len="med"/>
                  <a:tailEnd type="none" w="med" len="med"/>
                </a:ln>
                <a:sym typeface="Wingdings" panose="05000000000000000000"/>
              </a:rPr>
              <a:t>解：</a:t>
            </a:r>
            <a:endParaRPr sz="2395" b="1"/>
          </a:p>
        </p:txBody>
      </p:sp>
      <p:sp>
        <p:nvSpPr>
          <p:cNvPr id="40964" name="文本框 17414"/>
          <p:cNvSpPr/>
          <p:nvPr/>
        </p:nvSpPr>
        <p:spPr>
          <a:xfrm>
            <a:off x="2147936" y="679356"/>
            <a:ext cx="5440785" cy="460767"/>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5pPr>
          </a:lstStyle>
          <a:p>
            <a:pPr eaLnBrk="1" hangingPunct="1">
              <a:spcBef>
                <a:spcPct val="50000"/>
              </a:spcBef>
            </a:pPr>
            <a:r>
              <a:rPr sz="2395" b="1">
                <a:ln w="9525" cap="flat" cmpd="sng" algn="ctr">
                  <a:noFill/>
                  <a:prstDash val="solid"/>
                  <a:round/>
                  <a:headEnd type="none" w="med" len="med"/>
                  <a:tailEnd type="none" w="med" len="med"/>
                </a:ln>
                <a:sym typeface="Wingdings" panose="05000000000000000000"/>
              </a:rPr>
              <a:t>由绝对值的意义，原不等式转化为：</a:t>
            </a:r>
            <a:endParaRPr sz="2395" b="1"/>
          </a:p>
        </p:txBody>
      </p:sp>
      <p:sp>
        <p:nvSpPr>
          <p:cNvPr id="40965" name="文本框 17416"/>
          <p:cNvSpPr/>
          <p:nvPr/>
        </p:nvSpPr>
        <p:spPr>
          <a:xfrm>
            <a:off x="2256014" y="1218565"/>
            <a:ext cx="2855195" cy="460767"/>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5pPr>
          </a:lstStyle>
          <a:p>
            <a:pPr eaLnBrk="1" hangingPunct="1">
              <a:spcBef>
                <a:spcPct val="50000"/>
              </a:spcBef>
            </a:pPr>
            <a:r>
              <a:rPr lang="en-US" altLang="zh-CN" sz="2395" b="1">
                <a:ln w="9525" cap="flat" cmpd="sng" algn="ctr">
                  <a:noFill/>
                  <a:prstDash val="solid"/>
                  <a:round/>
                  <a:headEnd type="none" w="med" len="med"/>
                  <a:tailEnd type="none" w="med" len="med"/>
                </a:ln>
                <a:sym typeface="Wingdings" panose="05000000000000000000"/>
              </a:rPr>
              <a:t>-(6-x)&lt;5x-6&lt;(6-x)</a:t>
            </a:r>
            <a:endParaRPr lang="en-US" altLang="zh-CN" sz="2395" b="1">
              <a:solidFill>
                <a:schemeClr val="tx1"/>
              </a:solidFill>
            </a:endParaRPr>
          </a:p>
        </p:txBody>
      </p:sp>
      <p:sp>
        <p:nvSpPr>
          <p:cNvPr id="40966" name="文本框 17418"/>
          <p:cNvSpPr/>
          <p:nvPr/>
        </p:nvSpPr>
        <p:spPr>
          <a:xfrm>
            <a:off x="2138433" y="2539271"/>
            <a:ext cx="3609375" cy="55278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5pPr>
          </a:lstStyle>
          <a:p>
            <a:pPr eaLnBrk="1" hangingPunct="1">
              <a:spcBef>
                <a:spcPct val="50000"/>
              </a:spcBef>
            </a:pPr>
            <a:r>
              <a:rPr sz="2990" b="1">
                <a:ln w="9525" cap="flat" cmpd="sng" algn="ctr">
                  <a:noFill/>
                  <a:prstDash val="solid"/>
                  <a:round/>
                  <a:headEnd type="none" w="med" len="med"/>
                  <a:tailEnd type="none" w="med" len="med"/>
                </a:ln>
                <a:sym typeface="Wingdings" panose="05000000000000000000"/>
              </a:rPr>
              <a:t>综合得</a:t>
            </a:r>
            <a:r>
              <a:rPr lang="en-US" altLang="zh-CN" sz="2990" b="1">
                <a:ln w="9525" cap="flat" cmpd="sng" algn="ctr">
                  <a:noFill/>
                  <a:prstDash val="solid"/>
                  <a:round/>
                  <a:headEnd type="none" w="med" len="med"/>
                  <a:tailEnd type="none" w="med" len="med"/>
                </a:ln>
                <a:sym typeface="Wingdings" panose="05000000000000000000"/>
              </a:rPr>
              <a:t>0&lt;x&lt;2</a:t>
            </a:r>
            <a:endParaRPr lang="en-US" altLang="zh-CN" sz="2990" b="1">
              <a:solidFill>
                <a:schemeClr val="tx1"/>
              </a:solidFill>
            </a:endParaRPr>
          </a:p>
        </p:txBody>
      </p:sp>
      <p:sp>
        <p:nvSpPr>
          <p:cNvPr id="40967" name="文本框 17423"/>
          <p:cNvSpPr/>
          <p:nvPr/>
        </p:nvSpPr>
        <p:spPr>
          <a:xfrm>
            <a:off x="2031542" y="1882481"/>
            <a:ext cx="4794685" cy="506742"/>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5pPr>
          </a:lstStyle>
          <a:p>
            <a:pPr eaLnBrk="1" hangingPunct="1">
              <a:spcBef>
                <a:spcPct val="50000"/>
              </a:spcBef>
            </a:pPr>
            <a:r>
              <a:rPr sz="2695" b="1">
                <a:ln w="9525" cap="flat" cmpd="sng" algn="ctr">
                  <a:noFill/>
                  <a:prstDash val="solid"/>
                  <a:round/>
                  <a:headEnd type="none" w="med" len="med"/>
                  <a:tailEnd type="none" w="med" len="med"/>
                </a:ln>
                <a:sym typeface="Wingdings" panose="05000000000000000000"/>
              </a:rPr>
              <a:t>解</a:t>
            </a:r>
            <a:r>
              <a:rPr lang="en-US" altLang="zh-CN" sz="2695" b="1">
                <a:ln w="9525" cap="flat" cmpd="sng" algn="ctr">
                  <a:noFill/>
                  <a:prstDash val="solid"/>
                  <a:round/>
                  <a:headEnd type="none" w="med" len="med"/>
                  <a:tailEnd type="none" w="med" len="med"/>
                </a:ln>
                <a:sym typeface="Wingdings" panose="05000000000000000000"/>
              </a:rPr>
              <a:t>(Ⅰ)</a:t>
            </a:r>
            <a:r>
              <a:rPr sz="2695" b="1">
                <a:ln w="9525" cap="flat" cmpd="sng" algn="ctr">
                  <a:noFill/>
                  <a:prstDash val="solid"/>
                  <a:round/>
                  <a:headEnd type="none" w="med" len="med"/>
                  <a:tailEnd type="none" w="med" len="med"/>
                </a:ln>
                <a:sym typeface="Wingdings" panose="05000000000000000000"/>
              </a:rPr>
              <a:t>得：</a:t>
            </a:r>
            <a:r>
              <a:rPr lang="en-US" altLang="zh-CN" sz="2695" b="1">
                <a:ln w="9525" cap="flat" cmpd="sng" algn="ctr">
                  <a:noFill/>
                  <a:prstDash val="solid"/>
                  <a:round/>
                  <a:headEnd type="none" w="med" len="med"/>
                  <a:tailEnd type="none" w="med" len="med"/>
                </a:ln>
                <a:sym typeface="Wingdings" panose="05000000000000000000"/>
              </a:rPr>
              <a:t>0&lt;x&lt;2; </a:t>
            </a:r>
            <a:endParaRPr sz="2695"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0-#ppt_w/2"/>
                                          </p:val>
                                        </p:tav>
                                        <p:tav tm="100000">
                                          <p:val>
                                            <p:strVal val="#ppt_x"/>
                                          </p:val>
                                        </p:tav>
                                      </p:tavLst>
                                    </p:anim>
                                    <p:anim calcmode="lin" valueType="num">
                                      <p:cBhvr additive="base">
                                        <p:cTn id="8" dur="500" fill="hold"/>
                                        <p:tgtEl>
                                          <p:spTgt spid="409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0963"/>
                                        </p:tgtEl>
                                        <p:attrNameLst>
                                          <p:attrName>style.visibility</p:attrName>
                                        </p:attrNameLst>
                                      </p:cBhvr>
                                      <p:to>
                                        <p:strVal val="visible"/>
                                      </p:to>
                                    </p:set>
                                    <p:anim calcmode="lin" valueType="num">
                                      <p:cBhvr>
                                        <p:cTn id="13" dur="500" fill="hold"/>
                                        <p:tgtEl>
                                          <p:spTgt spid="40963"/>
                                        </p:tgtEl>
                                        <p:attrNameLst>
                                          <p:attrName>ppt_w</p:attrName>
                                        </p:attrNameLst>
                                      </p:cBhvr>
                                      <p:tavLst>
                                        <p:tav tm="0">
                                          <p:val>
                                            <p:fltVal val="0"/>
                                          </p:val>
                                        </p:tav>
                                        <p:tav tm="100000">
                                          <p:val>
                                            <p:strVal val="#ppt_w"/>
                                          </p:val>
                                        </p:tav>
                                      </p:tavLst>
                                    </p:anim>
                                    <p:anim calcmode="lin" valueType="num">
                                      <p:cBhvr>
                                        <p:cTn id="14" dur="500" fill="hold"/>
                                        <p:tgtEl>
                                          <p:spTgt spid="40963"/>
                                        </p:tgtEl>
                                        <p:attrNameLst>
                                          <p:attrName>ppt_h</p:attrName>
                                        </p:attrNameLst>
                                      </p:cBhvr>
                                      <p:tavLst>
                                        <p:tav tm="0">
                                          <p:val>
                                            <p:fltVal val="0"/>
                                          </p:val>
                                        </p:tav>
                                        <p:tav tm="100000">
                                          <p:val>
                                            <p:strVal val="#ppt_h"/>
                                          </p:val>
                                        </p:tav>
                                      </p:tavLst>
                                    </p:anim>
                                    <p:animEffect transition="in" filter="fade">
                                      <p:cBhvr>
                                        <p:cTn id="15" dur="500" fill="hold"/>
                                        <p:tgtEl>
                                          <p:spTgt spid="4096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0964"/>
                                        </p:tgtEl>
                                        <p:attrNameLst>
                                          <p:attrName>style.visibility</p:attrName>
                                        </p:attrNameLst>
                                      </p:cBhvr>
                                      <p:to>
                                        <p:strVal val="visible"/>
                                      </p:to>
                                    </p:set>
                                    <p:anim calcmode="lin" valueType="num">
                                      <p:cBhvr>
                                        <p:cTn id="20" dur="500" fill="hold"/>
                                        <p:tgtEl>
                                          <p:spTgt spid="40964"/>
                                        </p:tgtEl>
                                        <p:attrNameLst>
                                          <p:attrName>ppt_w</p:attrName>
                                        </p:attrNameLst>
                                      </p:cBhvr>
                                      <p:tavLst>
                                        <p:tav tm="0">
                                          <p:val>
                                            <p:fltVal val="0"/>
                                          </p:val>
                                        </p:tav>
                                        <p:tav tm="100000">
                                          <p:val>
                                            <p:strVal val="#ppt_w"/>
                                          </p:val>
                                        </p:tav>
                                      </p:tavLst>
                                    </p:anim>
                                    <p:anim calcmode="lin" valueType="num">
                                      <p:cBhvr>
                                        <p:cTn id="21" dur="500" fill="hold"/>
                                        <p:tgtEl>
                                          <p:spTgt spid="40964"/>
                                        </p:tgtEl>
                                        <p:attrNameLst>
                                          <p:attrName>ppt_h</p:attrName>
                                        </p:attrNameLst>
                                      </p:cBhvr>
                                      <p:tavLst>
                                        <p:tav tm="0">
                                          <p:val>
                                            <p:fltVal val="0"/>
                                          </p:val>
                                        </p:tav>
                                        <p:tav tm="100000">
                                          <p:val>
                                            <p:strVal val="#ppt_h"/>
                                          </p:val>
                                        </p:tav>
                                      </p:tavLst>
                                    </p:anim>
                                    <p:animEffect transition="in" filter="fade">
                                      <p:cBhvr>
                                        <p:cTn id="22" dur="500" fill="hold"/>
                                        <p:tgtEl>
                                          <p:spTgt spid="4096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0965"/>
                                        </p:tgtEl>
                                        <p:attrNameLst>
                                          <p:attrName>style.visibility</p:attrName>
                                        </p:attrNameLst>
                                      </p:cBhvr>
                                      <p:to>
                                        <p:strVal val="visible"/>
                                      </p:to>
                                    </p:set>
                                    <p:anim calcmode="lin" valueType="num">
                                      <p:cBhvr additive="base">
                                        <p:cTn id="27" dur="500" fill="hold"/>
                                        <p:tgtEl>
                                          <p:spTgt spid="40965"/>
                                        </p:tgtEl>
                                        <p:attrNameLst>
                                          <p:attrName>ppt_x</p:attrName>
                                        </p:attrNameLst>
                                      </p:cBhvr>
                                      <p:tavLst>
                                        <p:tav tm="0">
                                          <p:val>
                                            <p:strVal val="0-#ppt_w/2"/>
                                          </p:val>
                                        </p:tav>
                                        <p:tav tm="100000">
                                          <p:val>
                                            <p:strVal val="#ppt_x"/>
                                          </p:val>
                                        </p:tav>
                                      </p:tavLst>
                                    </p:anim>
                                    <p:anim calcmode="lin" valueType="num">
                                      <p:cBhvr additive="base">
                                        <p:cTn id="28" dur="500" fill="hold"/>
                                        <p:tgtEl>
                                          <p:spTgt spid="4096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0967"/>
                                        </p:tgtEl>
                                        <p:attrNameLst>
                                          <p:attrName>style.visibility</p:attrName>
                                        </p:attrNameLst>
                                      </p:cBhvr>
                                      <p:to>
                                        <p:strVal val="visible"/>
                                      </p:to>
                                    </p:set>
                                    <p:anim calcmode="lin" valueType="num">
                                      <p:cBhvr additive="base">
                                        <p:cTn id="33" dur="500" fill="hold"/>
                                        <p:tgtEl>
                                          <p:spTgt spid="40967"/>
                                        </p:tgtEl>
                                        <p:attrNameLst>
                                          <p:attrName>ppt_x</p:attrName>
                                        </p:attrNameLst>
                                      </p:cBhvr>
                                      <p:tavLst>
                                        <p:tav tm="0">
                                          <p:val>
                                            <p:strVal val="#ppt_x"/>
                                          </p:val>
                                        </p:tav>
                                        <p:tav tm="100000">
                                          <p:val>
                                            <p:strVal val="#ppt_x"/>
                                          </p:val>
                                        </p:tav>
                                      </p:tavLst>
                                    </p:anim>
                                    <p:anim calcmode="lin" valueType="num">
                                      <p:cBhvr additive="base">
                                        <p:cTn id="34" dur="500" fill="hold"/>
                                        <p:tgtEl>
                                          <p:spTgt spid="4096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0966"/>
                                        </p:tgtEl>
                                        <p:attrNameLst>
                                          <p:attrName>style.visibility</p:attrName>
                                        </p:attrNameLst>
                                      </p:cBhvr>
                                      <p:to>
                                        <p:strVal val="visible"/>
                                      </p:to>
                                    </p:set>
                                    <p:anim calcmode="lin" valueType="num">
                                      <p:cBhvr additive="base">
                                        <p:cTn id="39" dur="500" fill="hold"/>
                                        <p:tgtEl>
                                          <p:spTgt spid="40966"/>
                                        </p:tgtEl>
                                        <p:attrNameLst>
                                          <p:attrName>ppt_x</p:attrName>
                                        </p:attrNameLst>
                                      </p:cBhvr>
                                      <p:tavLst>
                                        <p:tav tm="0">
                                          <p:val>
                                            <p:strVal val="#ppt_x"/>
                                          </p:val>
                                        </p:tav>
                                        <p:tav tm="100000">
                                          <p:val>
                                            <p:strVal val="#ppt_x"/>
                                          </p:val>
                                        </p:tav>
                                      </p:tavLst>
                                    </p:anim>
                                    <p:anim calcmode="lin" valueType="num">
                                      <p:cBhvr additive="base">
                                        <p:cTn id="40" dur="500" fill="hold"/>
                                        <p:tgtEl>
                                          <p:spTgt spid="409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p:bldP spid="40964" grpId="0"/>
      <p:bldP spid="40965" grpId="0"/>
      <p:bldP spid="40966" grpId="0"/>
      <p:bldP spid="4096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8"/>
          <p:cNvGrpSpPr/>
          <p:nvPr/>
        </p:nvGrpSpPr>
        <p:grpSpPr>
          <a:xfrm>
            <a:off x="1605162" y="825443"/>
            <a:ext cx="5225815" cy="2118831"/>
            <a:chOff x="906" y="1617"/>
            <a:chExt cx="4400" cy="1784"/>
          </a:xfrm>
        </p:grpSpPr>
        <p:sp>
          <p:nvSpPr>
            <p:cNvPr id="41987" name="Text Box 4"/>
            <p:cNvSpPr>
              <a:spLocks noChangeArrowheads="1"/>
            </p:cNvSpPr>
            <p:nvPr/>
          </p:nvSpPr>
          <p:spPr bwMode="auto">
            <a:xfrm>
              <a:off x="906" y="1617"/>
              <a:ext cx="4400" cy="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395" b="1"/>
                <a:t>4.        (1)</a:t>
              </a:r>
              <a:r>
                <a:rPr lang="en-US" altLang="zh-CN" sz="2395"/>
                <a:t>                            ; </a:t>
              </a:r>
              <a:endParaRPr lang="en-US" altLang="zh-CN" sz="2395"/>
            </a:p>
            <a:p>
              <a:pPr eaLnBrk="1" hangingPunct="1">
                <a:spcBef>
                  <a:spcPct val="50000"/>
                </a:spcBef>
              </a:pPr>
              <a:r>
                <a:rPr lang="en-US" altLang="zh-CN" sz="2395"/>
                <a:t>           </a:t>
              </a:r>
              <a:endParaRPr lang="en-US" altLang="zh-CN" sz="2395"/>
            </a:p>
            <a:p>
              <a:pPr eaLnBrk="1" hangingPunct="1">
                <a:spcBef>
                  <a:spcPct val="50000"/>
                </a:spcBef>
              </a:pPr>
              <a:endParaRPr lang="en-US" altLang="zh-CN" sz="2395"/>
            </a:p>
            <a:p>
              <a:pPr eaLnBrk="1" hangingPunct="1">
                <a:spcBef>
                  <a:spcPct val="50000"/>
                </a:spcBef>
              </a:pPr>
              <a:r>
                <a:rPr lang="en-US" altLang="zh-CN" sz="2395"/>
                <a:t>           (2)  </a:t>
              </a:r>
              <a:r>
                <a:rPr lang="en-US" altLang="zh-CN" sz="2395">
                  <a:latin typeface="宋体" panose="02010600030101010101" pitchFamily="2" charset="-122"/>
                </a:rPr>
                <a:t>|3x-1|&gt;x+3</a:t>
              </a:r>
              <a:r>
                <a:rPr lang="en-US" altLang="zh-CN" sz="2395"/>
                <a:t>.</a:t>
              </a:r>
              <a:endParaRPr lang="zh-CN" altLang="en-US" sz="2395" b="1"/>
            </a:p>
          </p:txBody>
        </p:sp>
        <p:graphicFrame>
          <p:nvGraphicFramePr>
            <p:cNvPr id="41988" name="Object 5"/>
            <p:cNvGraphicFramePr>
              <a:graphicFrameLocks noChangeAspect="1"/>
            </p:cNvGraphicFramePr>
            <p:nvPr/>
          </p:nvGraphicFramePr>
          <p:xfrm>
            <a:off x="2156" y="1661"/>
            <a:ext cx="1678" cy="430"/>
          </p:xfrm>
          <a:graphic>
            <a:graphicData uri="http://schemas.openxmlformats.org/presentationml/2006/ole">
              <mc:AlternateContent xmlns:mc="http://schemas.openxmlformats.org/markup-compatibility/2006">
                <mc:Choice xmlns:v="urn:schemas-microsoft-com:vml" Requires="v">
                  <p:oleObj spid="_x0000_s1075" name="" r:id="rId1" imgW="1079500" imgH="279400" progId="Equation.DSMT4">
                    <p:embed/>
                  </p:oleObj>
                </mc:Choice>
                <mc:Fallback>
                  <p:oleObj name="" r:id="rId1" imgW="1079500" imgH="279400" progId="Equation.DSMT4">
                    <p:embed/>
                    <p:pic>
                      <p:nvPicPr>
                        <p:cNvPr id="0" name="OLE substitute image"/>
                        <p:cNvPicPr/>
                        <p:nvPr/>
                      </p:nvPicPr>
                      <p:blipFill>
                        <a:blip r:embed="rId2">
                          <a:extLst>
                            <a:ext uri="{28A0092B-C50C-407E-A947-70E740481C1C}">
                              <a14:useLocalDpi xmlns:a14="http://schemas.microsoft.com/office/drawing/2010/main" val="0"/>
                            </a:ext>
                          </a:extLst>
                        </a:blip>
                        <a:stretch>
                          <a:fillRect/>
                        </a:stretch>
                      </p:blipFill>
                      <p:spPr>
                        <a:xfrm>
                          <a:off x="2156" y="1661"/>
                          <a:ext cx="1678" cy="430"/>
                        </a:xfrm>
                        <a:prstGeom prst="rect">
                          <a:avLst/>
                        </a:prstGeom>
                        <a:noFill/>
                        <a:ln>
                          <a:noFill/>
                        </a:ln>
                      </p:spPr>
                    </p:pic>
                  </p:oleObj>
                </mc:Fallback>
              </mc:AlternateContent>
            </a:graphicData>
          </a:graphic>
        </p:graphicFrame>
      </p:grpSp>
      <p:graphicFrame>
        <p:nvGraphicFramePr>
          <p:cNvPr id="41989" name="对象 2"/>
          <p:cNvGraphicFramePr>
            <a:graphicFrameLocks noChangeAspect="1"/>
          </p:cNvGraphicFramePr>
          <p:nvPr/>
        </p:nvGraphicFramePr>
        <p:xfrm>
          <a:off x="3181222" y="1601000"/>
          <a:ext cx="2073698" cy="693608"/>
        </p:xfrm>
        <a:graphic>
          <a:graphicData uri="http://schemas.openxmlformats.org/presentationml/2006/ole">
            <mc:AlternateContent xmlns:mc="http://schemas.openxmlformats.org/markup-compatibility/2006">
              <mc:Choice xmlns:v="urn:schemas-microsoft-com:vml" Requires="v">
                <p:oleObj spid="_x0000_s1076" name="" r:id="rId3" imgW="1002665" imgH="393700" progId="Equation.KSEE3">
                  <p:embed/>
                </p:oleObj>
              </mc:Choice>
              <mc:Fallback>
                <p:oleObj name="" r:id="rId3" imgW="1002665" imgH="393700" progId="Equation.KSEE3">
                  <p:embed/>
                  <p:pic>
                    <p:nvPicPr>
                      <p:cNvPr id="0" name="OLE substitute image"/>
                      <p:cNvPicPr/>
                      <p:nvPr/>
                    </p:nvPicPr>
                    <p:blipFill>
                      <a:blip r:embed="rId4">
                        <a:extLst>
                          <a:ext uri="{28A0092B-C50C-407E-A947-70E740481C1C}">
                            <a14:useLocalDpi xmlns:a14="http://schemas.microsoft.com/office/drawing/2010/main" val="0"/>
                          </a:ext>
                        </a:extLst>
                      </a:blip>
                      <a:stretch>
                        <a:fillRect/>
                      </a:stretch>
                    </p:blipFill>
                    <p:spPr>
                      <a:xfrm>
                        <a:off x="3181222" y="1601000"/>
                        <a:ext cx="2073698" cy="693608"/>
                      </a:xfrm>
                      <a:prstGeom prst="rect">
                        <a:avLst/>
                      </a:prstGeom>
                      <a:noFill/>
                      <a:ln>
                        <a:noFill/>
                      </a:ln>
                    </p:spPr>
                  </p:pic>
                </p:oleObj>
              </mc:Fallback>
            </mc:AlternateContent>
          </a:graphicData>
        </a:graphic>
      </p:graphicFrame>
      <p:graphicFrame>
        <p:nvGraphicFramePr>
          <p:cNvPr id="41990" name="对象 82946"/>
          <p:cNvGraphicFramePr>
            <a:graphicFrameLocks noChangeAspect="1"/>
          </p:cNvGraphicFramePr>
          <p:nvPr/>
        </p:nvGraphicFramePr>
        <p:xfrm>
          <a:off x="2991191" y="3092732"/>
          <a:ext cx="2546397" cy="819503"/>
        </p:xfrm>
        <a:graphic>
          <a:graphicData uri="http://schemas.openxmlformats.org/presentationml/2006/ole">
            <mc:AlternateContent xmlns:mc="http://schemas.openxmlformats.org/markup-compatibility/2006">
              <mc:Choice xmlns:v="urn:schemas-microsoft-com:vml" Requires="v">
                <p:oleObj spid="_x0000_s1077" name="" r:id="rId5" imgW="1219835" imgH="393700" progId="Equation.DSMT4">
                  <p:embed/>
                </p:oleObj>
              </mc:Choice>
              <mc:Fallback>
                <p:oleObj name="" r:id="rId5" imgW="1219835" imgH="393700" progId="Equation.DSMT4">
                  <p:embed/>
                  <p:pic>
                    <p:nvPicPr>
                      <p:cNvPr id="0" name="OLE substitute image"/>
                      <p:cNvPicPr/>
                      <p:nvPr/>
                    </p:nvPicPr>
                    <p:blipFill>
                      <a:blip r:embed="rId6">
                        <a:extLst>
                          <a:ext uri="{28A0092B-C50C-407E-A947-70E740481C1C}">
                            <a14:useLocalDpi xmlns:a14="http://schemas.microsoft.com/office/drawing/2010/main" val="0"/>
                          </a:ext>
                        </a:extLst>
                      </a:blip>
                      <a:stretch>
                        <a:fillRect/>
                      </a:stretch>
                    </p:blipFill>
                    <p:spPr>
                      <a:xfrm>
                        <a:off x="2991191" y="3092732"/>
                        <a:ext cx="2546397" cy="819503"/>
                      </a:xfrm>
                      <a:prstGeom prst="rect">
                        <a:avLst/>
                      </a:prstGeom>
                      <a:noFill/>
                      <a:ln>
                        <a:noFill/>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1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 name="Text Box 102"/>
          <p:cNvSpPr txBox="1">
            <a:spLocks noChangeArrowheads="1"/>
          </p:cNvSpPr>
          <p:nvPr/>
        </p:nvSpPr>
        <p:spPr bwMode="auto">
          <a:xfrm>
            <a:off x="1285676" y="3589185"/>
            <a:ext cx="2963274" cy="50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695"/>
              <a:t>类比：</a:t>
            </a:r>
            <a:r>
              <a:rPr lang="en-US" altLang="zh-CN" sz="2695">
                <a:solidFill>
                  <a:srgbClr val="0000FF"/>
                </a:solidFill>
              </a:rPr>
              <a:t>|x|&lt;3</a:t>
            </a:r>
            <a:r>
              <a:rPr lang="zh-CN" altLang="en-US" sz="2695">
                <a:solidFill>
                  <a:srgbClr val="0000FF"/>
                </a:solidFill>
              </a:rPr>
              <a:t>的解</a:t>
            </a:r>
            <a:endParaRPr lang="zh-CN" altLang="en-US" sz="2695">
              <a:solidFill>
                <a:srgbClr val="0000FF"/>
              </a:solidFill>
            </a:endParaRPr>
          </a:p>
        </p:txBody>
      </p:sp>
      <p:sp>
        <p:nvSpPr>
          <p:cNvPr id="8295" name="Text Box 103"/>
          <p:cNvSpPr txBox="1">
            <a:spLocks noChangeArrowheads="1"/>
          </p:cNvSpPr>
          <p:nvPr/>
        </p:nvSpPr>
        <p:spPr bwMode="auto">
          <a:xfrm>
            <a:off x="4572000" y="3589185"/>
            <a:ext cx="1723332" cy="9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695">
                <a:solidFill>
                  <a:srgbClr val="0000FF"/>
                </a:solidFill>
              </a:rPr>
              <a:t>|x|&gt;3 </a:t>
            </a:r>
            <a:r>
              <a:rPr lang="zh-CN" altLang="en-US" sz="2695">
                <a:solidFill>
                  <a:srgbClr val="0000FF"/>
                </a:solidFill>
              </a:rPr>
              <a:t>的解</a:t>
            </a:r>
            <a:endParaRPr lang="zh-CN" altLang="en-US" sz="2695">
              <a:solidFill>
                <a:srgbClr val="0000FF"/>
              </a:solidFill>
            </a:endParaRPr>
          </a:p>
        </p:txBody>
      </p:sp>
      <p:sp>
        <p:nvSpPr>
          <p:cNvPr id="8215" name="Oval 23"/>
          <p:cNvSpPr>
            <a:spLocks noChangeArrowheads="1"/>
          </p:cNvSpPr>
          <p:nvPr/>
        </p:nvSpPr>
        <p:spPr bwMode="auto">
          <a:xfrm>
            <a:off x="3278611" y="726863"/>
            <a:ext cx="114018" cy="114018"/>
          </a:xfrm>
          <a:prstGeom prst="ellipse">
            <a:avLst/>
          </a:prstGeom>
          <a:solidFill>
            <a:schemeClr val="tx2"/>
          </a:solidFill>
          <a:ln w="12700" cap="sq">
            <a:solidFill>
              <a:schemeClr val="tx1"/>
            </a:solidFill>
            <a:round/>
            <a:headEnd type="none" w="sm" len="sm"/>
            <a:tailEnd type="none" w="sm" len="sm"/>
          </a:ln>
        </p:spPr>
        <p:txBody>
          <a:bodyPr wrap="none" anchor="ct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2695"/>
          </a:p>
        </p:txBody>
      </p:sp>
      <p:sp>
        <p:nvSpPr>
          <p:cNvPr id="8194" name="Rectangle 2"/>
          <p:cNvSpPr>
            <a:spLocks noChangeArrowheads="1"/>
          </p:cNvSpPr>
          <p:nvPr/>
        </p:nvSpPr>
        <p:spPr bwMode="auto">
          <a:xfrm>
            <a:off x="4899801" y="3065416"/>
            <a:ext cx="741116" cy="171027"/>
          </a:xfrm>
          <a:prstGeom prst="rect">
            <a:avLst/>
          </a:prstGeom>
          <a:solidFill>
            <a:srgbClr val="808080">
              <a:alpha val="50195"/>
            </a:srgb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2695"/>
          </a:p>
        </p:txBody>
      </p:sp>
      <p:sp>
        <p:nvSpPr>
          <p:cNvPr id="8195" name="Rectangle 3"/>
          <p:cNvSpPr>
            <a:spLocks noChangeArrowheads="1"/>
          </p:cNvSpPr>
          <p:nvPr/>
        </p:nvSpPr>
        <p:spPr bwMode="auto">
          <a:xfrm>
            <a:off x="2662202" y="3065416"/>
            <a:ext cx="741116" cy="171027"/>
          </a:xfrm>
          <a:prstGeom prst="rect">
            <a:avLst/>
          </a:prstGeom>
          <a:solidFill>
            <a:srgbClr val="808080">
              <a:alpha val="50195"/>
            </a:srgb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2695"/>
          </a:p>
        </p:txBody>
      </p:sp>
      <p:sp>
        <p:nvSpPr>
          <p:cNvPr id="8196" name="Rectangle 4"/>
          <p:cNvSpPr>
            <a:spLocks noChangeArrowheads="1"/>
          </p:cNvSpPr>
          <p:nvPr/>
        </p:nvSpPr>
        <p:spPr bwMode="auto">
          <a:xfrm>
            <a:off x="3412819" y="2047569"/>
            <a:ext cx="1482231" cy="171027"/>
          </a:xfrm>
          <a:prstGeom prst="rect">
            <a:avLst/>
          </a:prstGeom>
          <a:solidFill>
            <a:srgbClr val="808080">
              <a:alpha val="50195"/>
            </a:srgb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2695"/>
          </a:p>
        </p:txBody>
      </p:sp>
      <p:sp>
        <p:nvSpPr>
          <p:cNvPr id="8199" name="Rectangle 7"/>
          <p:cNvSpPr>
            <a:spLocks noChangeArrowheads="1"/>
          </p:cNvSpPr>
          <p:nvPr/>
        </p:nvSpPr>
        <p:spPr bwMode="auto">
          <a:xfrm>
            <a:off x="427261" y="1043070"/>
            <a:ext cx="3501296" cy="829945"/>
          </a:xfrm>
          <a:prstGeom prst="rect">
            <a:avLst/>
          </a:prstGeom>
          <a:noFill/>
          <a:ln w="12700" cap="sq">
            <a:noFill/>
            <a:miter lim="800000"/>
            <a:headEnd type="none" w="sm" len="sm"/>
            <a:tailEnd type="none" w="sm" len="sm"/>
          </a:ln>
          <a:effectLst/>
        </p:spPr>
        <p:txBody>
          <a:bodyPr>
            <a:spAutoFit/>
          </a:bodyPr>
          <a:lstStyle/>
          <a:p>
            <a:pPr>
              <a:defRPr/>
            </a:pPr>
            <a:r>
              <a:rPr kumimoji="1" lang="zh-CN" altLang="en-US" sz="2400">
                <a:solidFill>
                  <a:srgbClr val="FF0066"/>
                </a:solidFill>
                <a:effectLst>
                  <a:outerShdw blurRad="38100" dist="38100" dir="2700000" algn="tl">
                    <a:srgbClr val="C0C0C0"/>
                  </a:outerShdw>
                </a:effectLst>
                <a:latin typeface="仿宋_GB2312" pitchFamily="49" charset="-122"/>
                <a:ea typeface="仿宋_GB2312" pitchFamily="49" charset="-122"/>
              </a:rPr>
              <a:t>观察、思考：</a:t>
            </a:r>
            <a:endParaRPr kumimoji="1" lang="zh-CN" altLang="en-US" sz="2400">
              <a:solidFill>
                <a:srgbClr val="FF0066"/>
              </a:solidFill>
              <a:effectLst>
                <a:outerShdw blurRad="38100" dist="38100" dir="2700000" algn="tl">
                  <a:srgbClr val="C0C0C0"/>
                </a:outerShdw>
              </a:effectLst>
              <a:latin typeface="仿宋_GB2312" pitchFamily="49" charset="-122"/>
              <a:ea typeface="仿宋_GB2312" pitchFamily="49" charset="-122"/>
            </a:endParaRPr>
          </a:p>
          <a:p>
            <a:pPr>
              <a:defRPr/>
            </a:pPr>
            <a:r>
              <a:rPr kumimoji="1" lang="zh-CN" altLang="en-US" sz="2400">
                <a:solidFill>
                  <a:srgbClr val="FF0066"/>
                </a:solidFill>
                <a:effectLst>
                  <a:outerShdw blurRad="38100" dist="38100" dir="2700000" algn="tl">
                    <a:srgbClr val="C0C0C0"/>
                  </a:outerShdw>
                </a:effectLst>
                <a:latin typeface="仿宋_GB2312" pitchFamily="49" charset="-122"/>
                <a:ea typeface="仿宋_GB2312" pitchFamily="49" charset="-122"/>
              </a:rPr>
              <a:t>不等式│</a:t>
            </a:r>
            <a:r>
              <a:rPr kumimoji="1" lang="en-US" altLang="zh-CN" sz="2400">
                <a:solidFill>
                  <a:srgbClr val="FF0066"/>
                </a:solidFill>
                <a:effectLst>
                  <a:outerShdw blurRad="38100" dist="38100" dir="2700000" algn="tl">
                    <a:srgbClr val="C0C0C0"/>
                  </a:outerShdw>
                </a:effectLst>
                <a:latin typeface="仿宋_GB2312" pitchFamily="49" charset="-122"/>
                <a:ea typeface="仿宋_GB2312" pitchFamily="49" charset="-122"/>
              </a:rPr>
              <a:t>x│&lt;2</a:t>
            </a:r>
            <a:r>
              <a:rPr kumimoji="1" lang="zh-CN" altLang="en-US" sz="2400">
                <a:solidFill>
                  <a:srgbClr val="FF0066"/>
                </a:solidFill>
                <a:effectLst>
                  <a:outerShdw blurRad="38100" dist="38100" dir="2700000" algn="tl">
                    <a:srgbClr val="C0C0C0"/>
                  </a:outerShdw>
                </a:effectLst>
                <a:latin typeface="仿宋_GB2312" pitchFamily="49" charset="-122"/>
                <a:ea typeface="仿宋_GB2312" pitchFamily="49" charset="-122"/>
              </a:rPr>
              <a:t>的解集</a:t>
            </a:r>
            <a:r>
              <a:rPr kumimoji="1" lang="en-US" altLang="zh-CN" sz="2400">
                <a:solidFill>
                  <a:srgbClr val="FF0066"/>
                </a:solidFill>
                <a:effectLst>
                  <a:outerShdw blurRad="38100" dist="38100" dir="2700000" algn="tl">
                    <a:srgbClr val="C0C0C0"/>
                  </a:outerShdw>
                </a:effectLst>
                <a:latin typeface="仿宋_GB2312" pitchFamily="49" charset="-122"/>
                <a:ea typeface="仿宋_GB2312" pitchFamily="49" charset="-122"/>
              </a:rPr>
              <a:t>?</a:t>
            </a:r>
            <a:endParaRPr kumimoji="1" lang="en-US" altLang="zh-CN" sz="2400">
              <a:solidFill>
                <a:srgbClr val="FF0066"/>
              </a:solidFill>
              <a:effectLst>
                <a:outerShdw blurRad="38100" dist="38100" dir="2700000" algn="tl">
                  <a:srgbClr val="C0C0C0"/>
                </a:outerShdw>
              </a:effectLst>
              <a:latin typeface="仿宋_GB2312" pitchFamily="49" charset="-122"/>
              <a:ea typeface="仿宋_GB2312" pitchFamily="49" charset="-122"/>
            </a:endParaRPr>
          </a:p>
        </p:txBody>
      </p:sp>
      <p:sp>
        <p:nvSpPr>
          <p:cNvPr id="8200" name="Text Box 8"/>
          <p:cNvSpPr txBox="1">
            <a:spLocks noChangeArrowheads="1"/>
          </p:cNvSpPr>
          <p:nvPr/>
        </p:nvSpPr>
        <p:spPr bwMode="auto">
          <a:xfrm>
            <a:off x="1393754" y="100954"/>
            <a:ext cx="4310110" cy="552780"/>
          </a:xfrm>
          <a:prstGeom prst="rect">
            <a:avLst/>
          </a:prstGeom>
          <a:noFill/>
          <a:ln w="12700" cap="sq">
            <a:noFill/>
            <a:miter lim="800000"/>
            <a:headEnd type="none" w="sm" len="sm"/>
            <a:tailEnd type="none" w="sm" len="sm"/>
          </a:ln>
          <a:effectLst/>
        </p:spPr>
        <p:txBody>
          <a:bodyPr>
            <a:spAutoFit/>
          </a:bodyPr>
          <a:lstStyle/>
          <a:p>
            <a:pPr>
              <a:defRPr/>
            </a:pPr>
            <a:r>
              <a:rPr kumimoji="1" lang="zh-CN" altLang="en-US" sz="2990">
                <a:solidFill>
                  <a:srgbClr val="0000FF"/>
                </a:solidFill>
                <a:effectLst>
                  <a:outerShdw blurRad="38100" dist="38100" dir="2700000" algn="tl">
                    <a:srgbClr val="C0C0C0"/>
                  </a:outerShdw>
                </a:effectLst>
                <a:latin typeface="仿宋_GB2312" pitchFamily="49" charset="-122"/>
                <a:ea typeface="仿宋_GB2312" pitchFamily="49" charset="-122"/>
              </a:rPr>
              <a:t>方程│</a:t>
            </a:r>
            <a:r>
              <a:rPr kumimoji="1" lang="en-US" altLang="zh-CN" sz="2990">
                <a:solidFill>
                  <a:srgbClr val="0000FF"/>
                </a:solidFill>
                <a:effectLst>
                  <a:outerShdw blurRad="38100" dist="38100" dir="2700000" algn="tl">
                    <a:srgbClr val="C0C0C0"/>
                  </a:outerShdw>
                </a:effectLst>
                <a:latin typeface="仿宋_GB2312" pitchFamily="49" charset="-122"/>
                <a:ea typeface="仿宋_GB2312" pitchFamily="49" charset="-122"/>
              </a:rPr>
              <a:t>x│</a:t>
            </a:r>
            <a:r>
              <a:rPr kumimoji="1" lang="zh-CN" altLang="en-US" sz="2990">
                <a:solidFill>
                  <a:srgbClr val="0000FF"/>
                </a:solidFill>
                <a:effectLst>
                  <a:outerShdw blurRad="38100" dist="38100" dir="2700000" algn="tl">
                    <a:srgbClr val="C0C0C0"/>
                  </a:outerShdw>
                </a:effectLst>
                <a:latin typeface="仿宋_GB2312" pitchFamily="49" charset="-122"/>
                <a:ea typeface="仿宋_GB2312" pitchFamily="49" charset="-122"/>
              </a:rPr>
              <a:t>＝</a:t>
            </a:r>
            <a:r>
              <a:rPr kumimoji="1" lang="en-US" altLang="zh-CN" sz="2990">
                <a:solidFill>
                  <a:srgbClr val="0000FF"/>
                </a:solidFill>
                <a:effectLst>
                  <a:outerShdw blurRad="38100" dist="38100" dir="2700000" algn="tl">
                    <a:srgbClr val="C0C0C0"/>
                  </a:outerShdw>
                </a:effectLst>
                <a:latin typeface="仿宋_GB2312" pitchFamily="49" charset="-122"/>
                <a:ea typeface="仿宋_GB2312" pitchFamily="49" charset="-122"/>
              </a:rPr>
              <a:t>2</a:t>
            </a:r>
            <a:r>
              <a:rPr kumimoji="1" lang="zh-CN" altLang="en-US" sz="2990">
                <a:solidFill>
                  <a:srgbClr val="0000FF"/>
                </a:solidFill>
                <a:effectLst>
                  <a:outerShdw blurRad="38100" dist="38100" dir="2700000" algn="tl">
                    <a:srgbClr val="C0C0C0"/>
                  </a:outerShdw>
                </a:effectLst>
                <a:latin typeface="仿宋_GB2312" pitchFamily="49" charset="-122"/>
                <a:ea typeface="仿宋_GB2312" pitchFamily="49" charset="-122"/>
              </a:rPr>
              <a:t>的解集？</a:t>
            </a:r>
            <a:endParaRPr kumimoji="1" lang="zh-CN" altLang="en-US" sz="2990">
              <a:solidFill>
                <a:srgbClr val="0000FF"/>
              </a:solidFill>
              <a:effectLst>
                <a:outerShdw blurRad="38100" dist="38100" dir="2700000" algn="tl">
                  <a:srgbClr val="C0C0C0"/>
                </a:outerShdw>
              </a:effectLst>
              <a:latin typeface="仿宋_GB2312" pitchFamily="49" charset="-122"/>
              <a:ea typeface="仿宋_GB2312" pitchFamily="49" charset="-122"/>
            </a:endParaRPr>
          </a:p>
        </p:txBody>
      </p:sp>
      <p:sp>
        <p:nvSpPr>
          <p:cNvPr id="8201" name="Text Box 9"/>
          <p:cNvSpPr txBox="1">
            <a:spLocks noChangeArrowheads="1"/>
          </p:cNvSpPr>
          <p:nvPr/>
        </p:nvSpPr>
        <p:spPr bwMode="auto">
          <a:xfrm>
            <a:off x="5379627" y="194781"/>
            <a:ext cx="2331087" cy="414729"/>
          </a:xfrm>
          <a:prstGeom prst="rect">
            <a:avLst/>
          </a:prstGeom>
          <a:noFill/>
          <a:ln w="12700" cap="sq">
            <a:noFill/>
            <a:miter lim="800000"/>
            <a:headEnd type="none" w="sm" len="sm"/>
            <a:tailEnd type="none" w="sm" len="sm"/>
          </a:ln>
          <a:effectLst/>
        </p:spPr>
        <p:txBody>
          <a:bodyPr wrap="none">
            <a:spAutoFit/>
          </a:bodyPr>
          <a:lstStyle/>
          <a:p>
            <a:pPr>
              <a:defRPr/>
            </a:pPr>
            <a:r>
              <a:rPr kumimoji="1" lang="zh-CN" altLang="en-US" sz="2095">
                <a:solidFill>
                  <a:srgbClr val="0000FF"/>
                </a:solidFill>
                <a:effectLst>
                  <a:outerShdw blurRad="38100" dist="38100" dir="2700000" algn="tl">
                    <a:srgbClr val="C0C0C0"/>
                  </a:outerShdw>
                </a:effectLst>
                <a:latin typeface="仿宋_GB2312" pitchFamily="49" charset="-122"/>
                <a:ea typeface="仿宋_GB2312" pitchFamily="49" charset="-122"/>
              </a:rPr>
              <a:t>为</a:t>
            </a:r>
            <a:r>
              <a:rPr kumimoji="1" lang="en-US" altLang="zh-CN" sz="2095">
                <a:solidFill>
                  <a:srgbClr val="0000FF"/>
                </a:solidFill>
                <a:effectLst>
                  <a:outerShdw blurRad="38100" dist="38100" dir="2700000" algn="tl">
                    <a:srgbClr val="C0C0C0"/>
                  </a:outerShdw>
                </a:effectLst>
                <a:latin typeface="仿宋_GB2312" pitchFamily="49" charset="-122"/>
                <a:ea typeface="仿宋_GB2312" pitchFamily="49" charset="-122"/>
              </a:rPr>
              <a:t>{x│x=2</a:t>
            </a:r>
            <a:r>
              <a:rPr kumimoji="1" lang="zh-CN" altLang="en-US" sz="2095">
                <a:solidFill>
                  <a:srgbClr val="0000FF"/>
                </a:solidFill>
                <a:effectLst>
                  <a:outerShdw blurRad="38100" dist="38100" dir="2700000" algn="tl">
                    <a:srgbClr val="C0C0C0"/>
                  </a:outerShdw>
                </a:effectLst>
                <a:latin typeface="仿宋_GB2312" pitchFamily="49" charset="-122"/>
                <a:ea typeface="仿宋_GB2312" pitchFamily="49" charset="-122"/>
              </a:rPr>
              <a:t>或</a:t>
            </a:r>
            <a:r>
              <a:rPr kumimoji="1" lang="en-US" altLang="zh-CN" sz="2095">
                <a:solidFill>
                  <a:srgbClr val="0000FF"/>
                </a:solidFill>
                <a:effectLst>
                  <a:outerShdw blurRad="38100" dist="38100" dir="2700000" algn="tl">
                    <a:srgbClr val="C0C0C0"/>
                  </a:outerShdw>
                </a:effectLst>
                <a:latin typeface="仿宋_GB2312" pitchFamily="49" charset="-122"/>
                <a:ea typeface="仿宋_GB2312" pitchFamily="49" charset="-122"/>
              </a:rPr>
              <a:t>x=-2}</a:t>
            </a:r>
            <a:endParaRPr kumimoji="1" lang="en-US" altLang="zh-CN" sz="2095">
              <a:solidFill>
                <a:srgbClr val="0000FF"/>
              </a:solidFill>
              <a:effectLst>
                <a:outerShdw blurRad="38100" dist="38100" dir="2700000" algn="tl">
                  <a:srgbClr val="C0C0C0"/>
                </a:outerShdw>
              </a:effectLst>
              <a:latin typeface="仿宋_GB2312" pitchFamily="49" charset="-122"/>
              <a:ea typeface="仿宋_GB2312" pitchFamily="49" charset="-122"/>
            </a:endParaRPr>
          </a:p>
        </p:txBody>
      </p:sp>
      <p:grpSp>
        <p:nvGrpSpPr>
          <p:cNvPr id="2" name="Group 10"/>
          <p:cNvGrpSpPr/>
          <p:nvPr/>
        </p:nvGrpSpPr>
        <p:grpSpPr>
          <a:xfrm>
            <a:off x="2632511" y="733994"/>
            <a:ext cx="3124799" cy="414503"/>
            <a:chOff x="1392" y="2169"/>
            <a:chExt cx="2640" cy="349"/>
          </a:xfrm>
        </p:grpSpPr>
        <p:sp>
          <p:nvSpPr>
            <p:cNvPr id="10296" name="Line 11"/>
            <p:cNvSpPr>
              <a:spLocks noChangeShapeType="1"/>
            </p:cNvSpPr>
            <p:nvPr/>
          </p:nvSpPr>
          <p:spPr bwMode="auto">
            <a:xfrm flipH="1">
              <a:off x="2640" y="2169"/>
              <a:ext cx="0" cy="48"/>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zh-CN" altLang="en-US" sz="1345"/>
            </a:p>
          </p:txBody>
        </p:sp>
        <p:sp>
          <p:nvSpPr>
            <p:cNvPr id="10297" name="Line 12"/>
            <p:cNvSpPr>
              <a:spLocks noChangeShapeType="1"/>
            </p:cNvSpPr>
            <p:nvPr/>
          </p:nvSpPr>
          <p:spPr bwMode="auto">
            <a:xfrm flipH="1">
              <a:off x="2016" y="2169"/>
              <a:ext cx="0" cy="48"/>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zh-CN" altLang="en-US" sz="1345"/>
            </a:p>
          </p:txBody>
        </p:sp>
        <p:sp>
          <p:nvSpPr>
            <p:cNvPr id="10298" name="Line 13"/>
            <p:cNvSpPr>
              <a:spLocks noChangeShapeType="1"/>
            </p:cNvSpPr>
            <p:nvPr/>
          </p:nvSpPr>
          <p:spPr bwMode="auto">
            <a:xfrm flipH="1">
              <a:off x="3264" y="2169"/>
              <a:ext cx="0" cy="48"/>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zh-CN" altLang="en-US" sz="1345"/>
            </a:p>
          </p:txBody>
        </p:sp>
        <p:grpSp>
          <p:nvGrpSpPr>
            <p:cNvPr id="10299" name="Group 14"/>
            <p:cNvGrpSpPr/>
            <p:nvPr/>
          </p:nvGrpSpPr>
          <p:grpSpPr>
            <a:xfrm>
              <a:off x="1392" y="2208"/>
              <a:ext cx="2640" cy="310"/>
              <a:chOff x="1392" y="2208"/>
              <a:chExt cx="2640" cy="310"/>
            </a:xfrm>
          </p:grpSpPr>
          <p:sp>
            <p:nvSpPr>
              <p:cNvPr id="10300" name="Line 15"/>
              <p:cNvSpPr>
                <a:spLocks noChangeShapeType="1"/>
              </p:cNvSpPr>
              <p:nvPr/>
            </p:nvSpPr>
            <p:spPr bwMode="auto">
              <a:xfrm>
                <a:off x="1392" y="2217"/>
                <a:ext cx="2640" cy="0"/>
              </a:xfrm>
              <a:prstGeom prst="line">
                <a:avLst/>
              </a:prstGeom>
              <a:noFill/>
              <a:ln w="28575"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zh-CN" altLang="en-US" sz="1345"/>
              </a:p>
            </p:txBody>
          </p:sp>
          <p:sp>
            <p:nvSpPr>
              <p:cNvPr id="8208" name="Rectangle 16"/>
              <p:cNvSpPr>
                <a:spLocks noChangeArrowheads="1"/>
              </p:cNvSpPr>
              <p:nvPr/>
            </p:nvSpPr>
            <p:spPr bwMode="auto">
              <a:xfrm>
                <a:off x="2532" y="2208"/>
                <a:ext cx="213" cy="310"/>
              </a:xfrm>
              <a:prstGeom prst="rect">
                <a:avLst/>
              </a:prstGeom>
              <a:noFill/>
              <a:ln w="12700" cap="sq">
                <a:noFill/>
                <a:miter lim="800000"/>
                <a:headEnd type="none" w="sm" len="sm"/>
                <a:tailEnd type="none" w="sm" len="sm"/>
              </a:ln>
              <a:effec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1795">
                    <a:solidFill>
                      <a:schemeClr val="tx2"/>
                    </a:solidFill>
                    <a:effectLst>
                      <a:outerShdw blurRad="38100" dist="38100" dir="2700000" algn="tl">
                        <a:srgbClr val="C0C0C0"/>
                      </a:outerShdw>
                    </a:effectLst>
                    <a:latin typeface="仿宋_GB2312" pitchFamily="49" charset="-122"/>
                    <a:ea typeface="仿宋_GB2312" pitchFamily="49" charset="-122"/>
                  </a:rPr>
                  <a:t>0</a:t>
                </a:r>
                <a:endParaRPr kumimoji="1" lang="en-US" altLang="zh-CN" sz="1795">
                  <a:solidFill>
                    <a:schemeClr val="tx2"/>
                  </a:solidFill>
                  <a:effectLst>
                    <a:outerShdw blurRad="38100" dist="38100" dir="2700000" algn="tl">
                      <a:srgbClr val="C0C0C0"/>
                    </a:outerShdw>
                  </a:effectLst>
                  <a:latin typeface="仿宋_GB2312" pitchFamily="49" charset="-122"/>
                  <a:ea typeface="仿宋_GB2312" pitchFamily="49" charset="-122"/>
                </a:endParaRPr>
              </a:p>
            </p:txBody>
          </p:sp>
          <p:sp>
            <p:nvSpPr>
              <p:cNvPr id="8209" name="Rectangle 17"/>
              <p:cNvSpPr>
                <a:spLocks noChangeArrowheads="1"/>
              </p:cNvSpPr>
              <p:nvPr/>
            </p:nvSpPr>
            <p:spPr bwMode="auto">
              <a:xfrm>
                <a:off x="3168" y="2208"/>
                <a:ext cx="277" cy="310"/>
              </a:xfrm>
              <a:prstGeom prst="rect">
                <a:avLst/>
              </a:prstGeom>
              <a:noFill/>
              <a:ln w="12700" cap="sq">
                <a:noFill/>
                <a:miter lim="800000"/>
                <a:headEnd type="none" w="sm" len="sm"/>
                <a:tailEnd type="none" w="sm" len="sm"/>
              </a:ln>
              <a:effectLst/>
            </p:spPr>
            <p:txBody>
              <a:bodyPr wrap="none">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1795">
                    <a:solidFill>
                      <a:schemeClr val="tx2"/>
                    </a:solidFill>
                    <a:effectLst>
                      <a:outerShdw blurRad="38100" dist="38100" dir="2700000" algn="tl">
                        <a:srgbClr val="C0C0C0"/>
                      </a:outerShdw>
                    </a:effectLst>
                    <a:latin typeface="仿宋_GB2312" pitchFamily="49" charset="-122"/>
                    <a:ea typeface="仿宋_GB2312" pitchFamily="49" charset="-122"/>
                  </a:rPr>
                  <a:t>2</a:t>
                </a:r>
                <a:endParaRPr kumimoji="1" lang="en-US" altLang="zh-CN" sz="1795">
                  <a:solidFill>
                    <a:schemeClr val="tx2"/>
                  </a:solidFill>
                  <a:effectLst>
                    <a:outerShdw blurRad="38100" dist="38100" dir="2700000" algn="tl">
                      <a:srgbClr val="C0C0C0"/>
                    </a:outerShdw>
                  </a:effectLst>
                  <a:latin typeface="仿宋_GB2312" pitchFamily="49" charset="-122"/>
                  <a:ea typeface="仿宋_GB2312" pitchFamily="49" charset="-122"/>
                </a:endParaRPr>
              </a:p>
            </p:txBody>
          </p:sp>
          <p:sp>
            <p:nvSpPr>
              <p:cNvPr id="8210" name="Rectangle 18"/>
              <p:cNvSpPr>
                <a:spLocks noChangeArrowheads="1"/>
              </p:cNvSpPr>
              <p:nvPr/>
            </p:nvSpPr>
            <p:spPr bwMode="auto">
              <a:xfrm>
                <a:off x="1852" y="2208"/>
                <a:ext cx="354" cy="310"/>
              </a:xfrm>
              <a:prstGeom prst="rect">
                <a:avLst/>
              </a:prstGeom>
              <a:noFill/>
              <a:ln w="12700" cap="sq">
                <a:noFill/>
                <a:miter lim="800000"/>
                <a:headEnd type="none" w="sm" len="sm"/>
                <a:tailEnd type="none" w="sm" len="sm"/>
              </a:ln>
              <a:effectLst/>
            </p:spPr>
            <p:txBody>
              <a:bodyPr wrap="none">
                <a:spAutoFit/>
              </a:bodyPr>
              <a:lstStyle/>
              <a:p>
                <a:pPr>
                  <a:defRPr/>
                </a:pPr>
                <a:r>
                  <a:rPr kumimoji="1" lang="en-US" altLang="zh-CN" sz="1795">
                    <a:solidFill>
                      <a:schemeClr val="tx2"/>
                    </a:solidFill>
                    <a:effectLst>
                      <a:outerShdw blurRad="38100" dist="38100" dir="2700000" algn="tl">
                        <a:srgbClr val="C0C0C0"/>
                      </a:outerShdw>
                    </a:effectLst>
                    <a:latin typeface="仿宋_GB2312" pitchFamily="49" charset="-122"/>
                    <a:ea typeface="仿宋_GB2312" pitchFamily="49" charset="-122"/>
                  </a:rPr>
                  <a:t>-2</a:t>
                </a:r>
                <a:endParaRPr kumimoji="1" lang="en-US" altLang="zh-CN" sz="1795">
                  <a:solidFill>
                    <a:schemeClr val="tx2"/>
                  </a:solidFill>
                  <a:effectLst>
                    <a:outerShdw blurRad="38100" dist="38100" dir="2700000" algn="tl">
                      <a:srgbClr val="C0C0C0"/>
                    </a:outerShdw>
                  </a:effectLst>
                  <a:latin typeface="仿宋_GB2312" pitchFamily="49" charset="-122"/>
                  <a:ea typeface="仿宋_GB2312" pitchFamily="49" charset="-122"/>
                </a:endParaRPr>
              </a:p>
            </p:txBody>
          </p:sp>
        </p:grpSp>
      </p:grpSp>
      <p:sp>
        <p:nvSpPr>
          <p:cNvPr id="8212" name="Text Box 20"/>
          <p:cNvSpPr txBox="1">
            <a:spLocks noChangeArrowheads="1"/>
          </p:cNvSpPr>
          <p:nvPr/>
        </p:nvSpPr>
        <p:spPr bwMode="auto">
          <a:xfrm>
            <a:off x="4895050" y="1541616"/>
            <a:ext cx="2630848" cy="460767"/>
          </a:xfrm>
          <a:prstGeom prst="rect">
            <a:avLst/>
          </a:prstGeom>
          <a:noFill/>
          <a:ln w="12700" cap="sq">
            <a:noFill/>
            <a:miter lim="800000"/>
            <a:headEnd type="none" w="sm" len="sm"/>
            <a:tailEnd type="none" w="sm" len="sm"/>
          </a:ln>
          <a:effectLst/>
        </p:spPr>
        <p:txBody>
          <a:bodyPr wrap="none">
            <a:spAutoFit/>
          </a:bodyPr>
          <a:lstStyle/>
          <a:p>
            <a:pPr>
              <a:defRPr/>
            </a:pPr>
            <a:r>
              <a:rPr kumimoji="1" lang="zh-CN" altLang="en-US" sz="2395">
                <a:solidFill>
                  <a:srgbClr val="0000FF"/>
                </a:solidFill>
                <a:effectLst>
                  <a:outerShdw blurRad="38100" dist="38100" dir="2700000" algn="tl">
                    <a:srgbClr val="C0C0C0"/>
                  </a:outerShdw>
                </a:effectLst>
                <a:latin typeface="仿宋_GB2312" pitchFamily="49" charset="-122"/>
                <a:ea typeface="仿宋_GB2312" pitchFamily="49" charset="-122"/>
              </a:rPr>
              <a:t>为</a:t>
            </a:r>
            <a:r>
              <a:rPr kumimoji="1" lang="en-US" altLang="zh-CN" sz="2395">
                <a:solidFill>
                  <a:srgbClr val="0000FF"/>
                </a:solidFill>
                <a:effectLst>
                  <a:outerShdw blurRad="38100" dist="38100" dir="2700000" algn="tl">
                    <a:srgbClr val="C0C0C0"/>
                  </a:outerShdw>
                </a:effectLst>
                <a:latin typeface="仿宋_GB2312" pitchFamily="49" charset="-122"/>
                <a:ea typeface="仿宋_GB2312" pitchFamily="49" charset="-122"/>
              </a:rPr>
              <a:t>{x│-2 &lt; x &lt; 2 }</a:t>
            </a:r>
            <a:endParaRPr kumimoji="1" lang="en-US" altLang="zh-CN" sz="2395">
              <a:solidFill>
                <a:srgbClr val="0000FF"/>
              </a:solidFill>
              <a:effectLst>
                <a:outerShdw blurRad="38100" dist="38100" dir="2700000" algn="tl">
                  <a:srgbClr val="C0C0C0"/>
                </a:outerShdw>
              </a:effectLst>
              <a:latin typeface="仿宋_GB2312" pitchFamily="49" charset="-122"/>
              <a:ea typeface="仿宋_GB2312" pitchFamily="49" charset="-122"/>
            </a:endParaRPr>
          </a:p>
        </p:txBody>
      </p:sp>
      <p:sp>
        <p:nvSpPr>
          <p:cNvPr id="8213" name="Text Box 21"/>
          <p:cNvSpPr txBox="1">
            <a:spLocks noChangeArrowheads="1"/>
          </p:cNvSpPr>
          <p:nvPr/>
        </p:nvSpPr>
        <p:spPr bwMode="auto">
          <a:xfrm>
            <a:off x="427261" y="2602124"/>
            <a:ext cx="3501296" cy="460375"/>
          </a:xfrm>
          <a:prstGeom prst="rect">
            <a:avLst/>
          </a:prstGeom>
          <a:noFill/>
          <a:ln w="12700" cap="sq">
            <a:noFill/>
            <a:miter lim="800000"/>
            <a:headEnd type="none" w="sm" len="sm"/>
            <a:tailEnd type="none" w="sm" len="sm"/>
          </a:ln>
          <a:effectLst/>
        </p:spPr>
        <p:txBody>
          <a:bodyPr>
            <a:spAutoFit/>
          </a:bodyPr>
          <a:lstStyle/>
          <a:p>
            <a:pPr>
              <a:defRPr/>
            </a:pPr>
            <a:r>
              <a:rPr kumimoji="1" lang="zh-CN" altLang="en-US" sz="2400">
                <a:solidFill>
                  <a:srgbClr val="FF0066"/>
                </a:solidFill>
                <a:effectLst>
                  <a:outerShdw blurRad="38100" dist="38100" dir="2700000" algn="tl">
                    <a:srgbClr val="C0C0C0"/>
                  </a:outerShdw>
                </a:effectLst>
                <a:latin typeface="仿宋_GB2312" pitchFamily="49" charset="-122"/>
                <a:ea typeface="仿宋_GB2312" pitchFamily="49" charset="-122"/>
              </a:rPr>
              <a:t>不等式│</a:t>
            </a:r>
            <a:r>
              <a:rPr kumimoji="1" lang="en-US" altLang="zh-CN" sz="2400">
                <a:solidFill>
                  <a:srgbClr val="FF0066"/>
                </a:solidFill>
                <a:effectLst>
                  <a:outerShdw blurRad="38100" dist="38100" dir="2700000" algn="tl">
                    <a:srgbClr val="C0C0C0"/>
                  </a:outerShdw>
                </a:effectLst>
                <a:latin typeface="仿宋_GB2312" pitchFamily="49" charset="-122"/>
                <a:ea typeface="仿宋_GB2312" pitchFamily="49" charset="-122"/>
              </a:rPr>
              <a:t>x│&gt; 2</a:t>
            </a:r>
            <a:r>
              <a:rPr kumimoji="1" lang="zh-CN" altLang="en-US" sz="2400">
                <a:solidFill>
                  <a:srgbClr val="FF0066"/>
                </a:solidFill>
                <a:effectLst>
                  <a:outerShdw blurRad="38100" dist="38100" dir="2700000" algn="tl">
                    <a:srgbClr val="C0C0C0"/>
                  </a:outerShdw>
                </a:effectLst>
                <a:latin typeface="仿宋_GB2312" pitchFamily="49" charset="-122"/>
                <a:ea typeface="仿宋_GB2312" pitchFamily="49" charset="-122"/>
              </a:rPr>
              <a:t>解集</a:t>
            </a:r>
            <a:r>
              <a:rPr kumimoji="1" lang="en-US" altLang="zh-CN" sz="2400">
                <a:solidFill>
                  <a:srgbClr val="FF0066"/>
                </a:solidFill>
                <a:effectLst>
                  <a:outerShdw blurRad="38100" dist="38100" dir="2700000" algn="tl">
                    <a:srgbClr val="C0C0C0"/>
                  </a:outerShdw>
                </a:effectLst>
                <a:latin typeface="仿宋_GB2312" pitchFamily="49" charset="-122"/>
                <a:ea typeface="仿宋_GB2312" pitchFamily="49" charset="-122"/>
              </a:rPr>
              <a:t>?</a:t>
            </a:r>
            <a:endParaRPr kumimoji="1" lang="en-US" altLang="zh-CN" sz="2400">
              <a:solidFill>
                <a:srgbClr val="FF0066"/>
              </a:solidFill>
              <a:effectLst>
                <a:outerShdw blurRad="38100" dist="38100" dir="2700000" algn="tl">
                  <a:srgbClr val="C0C0C0"/>
                </a:outerShdw>
              </a:effectLst>
              <a:latin typeface="仿宋_GB2312" pitchFamily="49" charset="-122"/>
              <a:ea typeface="仿宋_GB2312" pitchFamily="49" charset="-122"/>
            </a:endParaRPr>
          </a:p>
        </p:txBody>
      </p:sp>
      <p:sp>
        <p:nvSpPr>
          <p:cNvPr id="8214" name="Text Box 22"/>
          <p:cNvSpPr txBox="1">
            <a:spLocks noChangeArrowheads="1"/>
          </p:cNvSpPr>
          <p:nvPr/>
        </p:nvSpPr>
        <p:spPr bwMode="auto">
          <a:xfrm>
            <a:off x="4786971" y="2511955"/>
            <a:ext cx="2911374" cy="460767"/>
          </a:xfrm>
          <a:prstGeom prst="rect">
            <a:avLst/>
          </a:prstGeom>
          <a:noFill/>
          <a:ln w="12700" cap="sq">
            <a:noFill/>
            <a:miter lim="800000"/>
            <a:headEnd type="none" w="sm" len="sm"/>
            <a:tailEnd type="none" w="sm" len="sm"/>
          </a:ln>
          <a:effectLst/>
        </p:spPr>
        <p:txBody>
          <a:bodyPr wrap="none">
            <a:spAutoFit/>
          </a:bodyPr>
          <a:lstStyle/>
          <a:p>
            <a:pPr>
              <a:defRPr/>
            </a:pPr>
            <a:r>
              <a:rPr kumimoji="1" lang="zh-CN" altLang="en-US" sz="2395">
                <a:solidFill>
                  <a:srgbClr val="0000FF"/>
                </a:solidFill>
                <a:effectLst>
                  <a:outerShdw blurRad="38100" dist="38100" dir="2700000" algn="tl">
                    <a:srgbClr val="C0C0C0"/>
                  </a:outerShdw>
                </a:effectLst>
                <a:latin typeface="仿宋_GB2312" pitchFamily="49" charset="-122"/>
                <a:ea typeface="仿宋_GB2312" pitchFamily="49" charset="-122"/>
              </a:rPr>
              <a:t>为</a:t>
            </a:r>
            <a:r>
              <a:rPr kumimoji="1" lang="en-US" altLang="zh-CN" sz="2395">
                <a:solidFill>
                  <a:srgbClr val="0000FF"/>
                </a:solidFill>
                <a:effectLst>
                  <a:outerShdw blurRad="38100" dist="38100" dir="2700000" algn="tl">
                    <a:srgbClr val="C0C0C0"/>
                  </a:outerShdw>
                </a:effectLst>
                <a:latin typeface="仿宋_GB2312" pitchFamily="49" charset="-122"/>
                <a:ea typeface="仿宋_GB2312" pitchFamily="49" charset="-122"/>
              </a:rPr>
              <a:t>{x│x &gt; 2</a:t>
            </a:r>
            <a:r>
              <a:rPr kumimoji="1" lang="zh-CN" altLang="en-US" sz="2395">
                <a:solidFill>
                  <a:srgbClr val="0000FF"/>
                </a:solidFill>
                <a:effectLst>
                  <a:outerShdw blurRad="38100" dist="38100" dir="2700000" algn="tl">
                    <a:srgbClr val="C0C0C0"/>
                  </a:outerShdw>
                </a:effectLst>
                <a:latin typeface="仿宋_GB2312" pitchFamily="49" charset="-122"/>
                <a:ea typeface="仿宋_GB2312" pitchFamily="49" charset="-122"/>
              </a:rPr>
              <a:t>或</a:t>
            </a:r>
            <a:r>
              <a:rPr kumimoji="1" lang="en-US" altLang="zh-CN" sz="2395">
                <a:solidFill>
                  <a:srgbClr val="0000FF"/>
                </a:solidFill>
                <a:effectLst>
                  <a:outerShdw blurRad="38100" dist="38100" dir="2700000" algn="tl">
                    <a:srgbClr val="C0C0C0"/>
                  </a:outerShdw>
                </a:effectLst>
                <a:latin typeface="仿宋_GB2312" pitchFamily="49" charset="-122"/>
                <a:ea typeface="仿宋_GB2312" pitchFamily="49" charset="-122"/>
              </a:rPr>
              <a:t>x&lt;-2 }</a:t>
            </a:r>
            <a:endParaRPr kumimoji="1" lang="en-US" altLang="zh-CN" sz="2395">
              <a:solidFill>
                <a:srgbClr val="0000FF"/>
              </a:solidFill>
              <a:effectLst>
                <a:outerShdw blurRad="38100" dist="38100" dir="2700000" algn="tl">
                  <a:srgbClr val="C0C0C0"/>
                </a:outerShdw>
              </a:effectLst>
              <a:latin typeface="仿宋_GB2312" pitchFamily="49" charset="-122"/>
              <a:ea typeface="仿宋_GB2312" pitchFamily="49" charset="-122"/>
            </a:endParaRPr>
          </a:p>
        </p:txBody>
      </p:sp>
      <p:sp>
        <p:nvSpPr>
          <p:cNvPr id="8216" name="Oval 24"/>
          <p:cNvSpPr>
            <a:spLocks noChangeArrowheads="1"/>
          </p:cNvSpPr>
          <p:nvPr/>
        </p:nvSpPr>
        <p:spPr bwMode="auto">
          <a:xfrm>
            <a:off x="4786971" y="733989"/>
            <a:ext cx="114018" cy="114018"/>
          </a:xfrm>
          <a:prstGeom prst="ellipse">
            <a:avLst/>
          </a:prstGeom>
          <a:solidFill>
            <a:schemeClr val="tx2"/>
          </a:solidFill>
          <a:ln w="12700" cap="sq">
            <a:solidFill>
              <a:schemeClr val="tx1"/>
            </a:solidFill>
            <a:round/>
            <a:headEnd type="none" w="sm" len="sm"/>
            <a:tailEnd type="none" w="sm" len="sm"/>
          </a:ln>
        </p:spPr>
        <p:txBody>
          <a:bodyPr wrap="none" anchor="ct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2695"/>
          </a:p>
        </p:txBody>
      </p:sp>
      <p:sp>
        <p:nvSpPr>
          <p:cNvPr id="8217" name="Oval 25"/>
          <p:cNvSpPr>
            <a:spLocks noChangeArrowheads="1"/>
          </p:cNvSpPr>
          <p:nvPr/>
        </p:nvSpPr>
        <p:spPr bwMode="auto">
          <a:xfrm>
            <a:off x="3355810" y="2150898"/>
            <a:ext cx="114018" cy="114018"/>
          </a:xfrm>
          <a:prstGeom prst="ellipse">
            <a:avLst/>
          </a:prstGeom>
          <a:noFill/>
          <a:ln w="381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2695"/>
          </a:p>
        </p:txBody>
      </p:sp>
      <p:sp>
        <p:nvSpPr>
          <p:cNvPr id="8218" name="Oval 26"/>
          <p:cNvSpPr>
            <a:spLocks noChangeArrowheads="1"/>
          </p:cNvSpPr>
          <p:nvPr/>
        </p:nvSpPr>
        <p:spPr bwMode="auto">
          <a:xfrm>
            <a:off x="4838041" y="2150898"/>
            <a:ext cx="114018" cy="114018"/>
          </a:xfrm>
          <a:prstGeom prst="ellipse">
            <a:avLst/>
          </a:prstGeom>
          <a:noFill/>
          <a:ln w="381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2695"/>
          </a:p>
        </p:txBody>
      </p:sp>
      <p:sp>
        <p:nvSpPr>
          <p:cNvPr id="8219" name="Line 27"/>
          <p:cNvSpPr>
            <a:spLocks noChangeShapeType="1"/>
          </p:cNvSpPr>
          <p:nvPr/>
        </p:nvSpPr>
        <p:spPr bwMode="auto">
          <a:xfrm flipH="1">
            <a:off x="3412819" y="2047569"/>
            <a:ext cx="0" cy="17102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zh-CN" altLang="en-US" sz="1345"/>
          </a:p>
        </p:txBody>
      </p:sp>
      <p:sp>
        <p:nvSpPr>
          <p:cNvPr id="8220" name="Line 28"/>
          <p:cNvSpPr>
            <a:spLocks noChangeShapeType="1"/>
          </p:cNvSpPr>
          <p:nvPr/>
        </p:nvSpPr>
        <p:spPr bwMode="auto">
          <a:xfrm flipH="1">
            <a:off x="4902176" y="2047569"/>
            <a:ext cx="0" cy="17102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zh-CN" altLang="en-US" sz="1345"/>
          </a:p>
        </p:txBody>
      </p:sp>
      <p:sp>
        <p:nvSpPr>
          <p:cNvPr id="8221" name="Line 29"/>
          <p:cNvSpPr>
            <a:spLocks noChangeShapeType="1"/>
          </p:cNvSpPr>
          <p:nvPr/>
        </p:nvSpPr>
        <p:spPr bwMode="auto">
          <a:xfrm>
            <a:off x="3412819" y="2026191"/>
            <a:ext cx="1482231"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zh-CN" altLang="en-US" sz="1345"/>
          </a:p>
        </p:txBody>
      </p:sp>
      <p:sp>
        <p:nvSpPr>
          <p:cNvPr id="8222" name="Oval 30"/>
          <p:cNvSpPr>
            <a:spLocks noChangeArrowheads="1"/>
          </p:cNvSpPr>
          <p:nvPr/>
        </p:nvSpPr>
        <p:spPr bwMode="auto">
          <a:xfrm>
            <a:off x="3346309" y="3168744"/>
            <a:ext cx="114018" cy="114018"/>
          </a:xfrm>
          <a:prstGeom prst="ellipse">
            <a:avLst/>
          </a:prstGeom>
          <a:noFill/>
          <a:ln w="381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2695"/>
          </a:p>
        </p:txBody>
      </p:sp>
      <p:sp>
        <p:nvSpPr>
          <p:cNvPr id="8223" name="Oval 31"/>
          <p:cNvSpPr>
            <a:spLocks noChangeArrowheads="1"/>
          </p:cNvSpPr>
          <p:nvPr/>
        </p:nvSpPr>
        <p:spPr bwMode="auto">
          <a:xfrm>
            <a:off x="4828540" y="3168744"/>
            <a:ext cx="114018" cy="114018"/>
          </a:xfrm>
          <a:prstGeom prst="ellipse">
            <a:avLst/>
          </a:prstGeom>
          <a:noFill/>
          <a:ln w="381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2695"/>
          </a:p>
        </p:txBody>
      </p:sp>
      <p:sp>
        <p:nvSpPr>
          <p:cNvPr id="8224" name="Line 32"/>
          <p:cNvSpPr>
            <a:spLocks noChangeShapeType="1"/>
          </p:cNvSpPr>
          <p:nvPr/>
        </p:nvSpPr>
        <p:spPr bwMode="auto">
          <a:xfrm flipH="1">
            <a:off x="3403318" y="3065416"/>
            <a:ext cx="0" cy="17102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zh-CN" altLang="en-US" sz="1345"/>
          </a:p>
        </p:txBody>
      </p:sp>
      <p:sp>
        <p:nvSpPr>
          <p:cNvPr id="8225" name="Line 33"/>
          <p:cNvSpPr>
            <a:spLocks noChangeShapeType="1"/>
          </p:cNvSpPr>
          <p:nvPr/>
        </p:nvSpPr>
        <p:spPr bwMode="auto">
          <a:xfrm flipH="1">
            <a:off x="4892675" y="3065416"/>
            <a:ext cx="0" cy="17102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zh-CN" altLang="en-US" sz="1345"/>
          </a:p>
        </p:txBody>
      </p:sp>
      <p:sp>
        <p:nvSpPr>
          <p:cNvPr id="8226" name="Line 34"/>
          <p:cNvSpPr>
            <a:spLocks noChangeShapeType="1"/>
          </p:cNvSpPr>
          <p:nvPr/>
        </p:nvSpPr>
        <p:spPr bwMode="auto">
          <a:xfrm>
            <a:off x="2662202" y="3065416"/>
            <a:ext cx="741116"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zh-CN" altLang="en-US" sz="1345"/>
          </a:p>
        </p:txBody>
      </p:sp>
      <p:sp>
        <p:nvSpPr>
          <p:cNvPr id="8227" name="Line 35"/>
          <p:cNvSpPr>
            <a:spLocks noChangeShapeType="1"/>
          </p:cNvSpPr>
          <p:nvPr/>
        </p:nvSpPr>
        <p:spPr bwMode="auto">
          <a:xfrm>
            <a:off x="4896238" y="3065416"/>
            <a:ext cx="741116"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zh-CN" altLang="en-US" sz="1345"/>
          </a:p>
        </p:txBody>
      </p:sp>
      <p:grpSp>
        <p:nvGrpSpPr>
          <p:cNvPr id="4" name="Group 38"/>
          <p:cNvGrpSpPr/>
          <p:nvPr/>
        </p:nvGrpSpPr>
        <p:grpSpPr>
          <a:xfrm>
            <a:off x="2579064" y="2187720"/>
            <a:ext cx="3355211" cy="414503"/>
            <a:chOff x="1392" y="2169"/>
            <a:chExt cx="2640" cy="349"/>
          </a:xfrm>
        </p:grpSpPr>
        <p:sp>
          <p:nvSpPr>
            <p:cNvPr id="10288" name="Line 39"/>
            <p:cNvSpPr>
              <a:spLocks noChangeShapeType="1"/>
            </p:cNvSpPr>
            <p:nvPr/>
          </p:nvSpPr>
          <p:spPr bwMode="auto">
            <a:xfrm flipH="1">
              <a:off x="2640" y="2169"/>
              <a:ext cx="0" cy="48"/>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zh-CN" altLang="en-US" sz="1345"/>
            </a:p>
          </p:txBody>
        </p:sp>
        <p:sp>
          <p:nvSpPr>
            <p:cNvPr id="10289" name="Line 40"/>
            <p:cNvSpPr>
              <a:spLocks noChangeShapeType="1"/>
            </p:cNvSpPr>
            <p:nvPr/>
          </p:nvSpPr>
          <p:spPr bwMode="auto">
            <a:xfrm flipH="1">
              <a:off x="2016" y="2169"/>
              <a:ext cx="0" cy="48"/>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zh-CN" altLang="en-US" sz="1345"/>
            </a:p>
          </p:txBody>
        </p:sp>
        <p:sp>
          <p:nvSpPr>
            <p:cNvPr id="10290" name="Line 41"/>
            <p:cNvSpPr>
              <a:spLocks noChangeShapeType="1"/>
            </p:cNvSpPr>
            <p:nvPr/>
          </p:nvSpPr>
          <p:spPr bwMode="auto">
            <a:xfrm flipH="1">
              <a:off x="3264" y="2169"/>
              <a:ext cx="0" cy="48"/>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zh-CN" altLang="en-US" sz="1345"/>
            </a:p>
          </p:txBody>
        </p:sp>
        <p:grpSp>
          <p:nvGrpSpPr>
            <p:cNvPr id="10291" name="Group 42"/>
            <p:cNvGrpSpPr/>
            <p:nvPr/>
          </p:nvGrpSpPr>
          <p:grpSpPr>
            <a:xfrm>
              <a:off x="1392" y="2208"/>
              <a:ext cx="2640" cy="310"/>
              <a:chOff x="1392" y="2208"/>
              <a:chExt cx="2640" cy="310"/>
            </a:xfrm>
          </p:grpSpPr>
          <p:sp>
            <p:nvSpPr>
              <p:cNvPr id="10292" name="Line 43"/>
              <p:cNvSpPr>
                <a:spLocks noChangeShapeType="1"/>
              </p:cNvSpPr>
              <p:nvPr/>
            </p:nvSpPr>
            <p:spPr bwMode="auto">
              <a:xfrm>
                <a:off x="1392" y="2217"/>
                <a:ext cx="2640" cy="0"/>
              </a:xfrm>
              <a:prstGeom prst="line">
                <a:avLst/>
              </a:prstGeom>
              <a:noFill/>
              <a:ln w="28575"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zh-CN" altLang="en-US" sz="1345"/>
              </a:p>
            </p:txBody>
          </p:sp>
          <p:sp>
            <p:nvSpPr>
              <p:cNvPr id="8236" name="Rectangle 44"/>
              <p:cNvSpPr>
                <a:spLocks noChangeArrowheads="1"/>
              </p:cNvSpPr>
              <p:nvPr/>
            </p:nvSpPr>
            <p:spPr bwMode="auto">
              <a:xfrm>
                <a:off x="2532" y="2208"/>
                <a:ext cx="258" cy="310"/>
              </a:xfrm>
              <a:prstGeom prst="rect">
                <a:avLst/>
              </a:prstGeom>
              <a:noFill/>
              <a:ln w="12700" cap="sq">
                <a:noFill/>
                <a:miter lim="800000"/>
                <a:headEnd type="none" w="sm" len="sm"/>
                <a:tailEnd type="none" w="sm" len="sm"/>
              </a:ln>
              <a:effectLst/>
            </p:spPr>
            <p:txBody>
              <a:bodyPr wrap="none">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1795">
                    <a:solidFill>
                      <a:schemeClr val="tx2"/>
                    </a:solidFill>
                    <a:effectLst>
                      <a:outerShdw blurRad="38100" dist="38100" dir="2700000" algn="tl">
                        <a:srgbClr val="C0C0C0"/>
                      </a:outerShdw>
                    </a:effectLst>
                    <a:latin typeface="仿宋_GB2312" pitchFamily="49" charset="-122"/>
                    <a:ea typeface="仿宋_GB2312" pitchFamily="49" charset="-122"/>
                  </a:rPr>
                  <a:t>0</a:t>
                </a:r>
                <a:endParaRPr kumimoji="1" lang="en-US" altLang="zh-CN" sz="1795">
                  <a:solidFill>
                    <a:schemeClr val="tx2"/>
                  </a:solidFill>
                  <a:effectLst>
                    <a:outerShdw blurRad="38100" dist="38100" dir="2700000" algn="tl">
                      <a:srgbClr val="C0C0C0"/>
                    </a:outerShdw>
                  </a:effectLst>
                  <a:latin typeface="仿宋_GB2312" pitchFamily="49" charset="-122"/>
                  <a:ea typeface="仿宋_GB2312" pitchFamily="49" charset="-122"/>
                </a:endParaRPr>
              </a:p>
            </p:txBody>
          </p:sp>
          <p:sp>
            <p:nvSpPr>
              <p:cNvPr id="8237" name="Rectangle 45"/>
              <p:cNvSpPr>
                <a:spLocks noChangeArrowheads="1"/>
              </p:cNvSpPr>
              <p:nvPr/>
            </p:nvSpPr>
            <p:spPr bwMode="auto">
              <a:xfrm>
                <a:off x="3168" y="2208"/>
                <a:ext cx="258" cy="310"/>
              </a:xfrm>
              <a:prstGeom prst="rect">
                <a:avLst/>
              </a:prstGeom>
              <a:noFill/>
              <a:ln w="12700" cap="sq">
                <a:noFill/>
                <a:miter lim="800000"/>
                <a:headEnd type="none" w="sm" len="sm"/>
                <a:tailEnd type="none" w="sm" len="sm"/>
              </a:ln>
              <a:effectLst/>
            </p:spPr>
            <p:txBody>
              <a:bodyPr wrap="none">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1795">
                    <a:solidFill>
                      <a:schemeClr val="tx2"/>
                    </a:solidFill>
                    <a:effectLst>
                      <a:outerShdw blurRad="38100" dist="38100" dir="2700000" algn="tl">
                        <a:srgbClr val="C0C0C0"/>
                      </a:outerShdw>
                    </a:effectLst>
                    <a:latin typeface="仿宋_GB2312" pitchFamily="49" charset="-122"/>
                    <a:ea typeface="仿宋_GB2312" pitchFamily="49" charset="-122"/>
                  </a:rPr>
                  <a:t>2</a:t>
                </a:r>
                <a:endParaRPr kumimoji="1" lang="en-US" altLang="zh-CN" sz="1795">
                  <a:solidFill>
                    <a:schemeClr val="tx2"/>
                  </a:solidFill>
                  <a:effectLst>
                    <a:outerShdw blurRad="38100" dist="38100" dir="2700000" algn="tl">
                      <a:srgbClr val="C0C0C0"/>
                    </a:outerShdw>
                  </a:effectLst>
                  <a:latin typeface="仿宋_GB2312" pitchFamily="49" charset="-122"/>
                  <a:ea typeface="仿宋_GB2312" pitchFamily="49" charset="-122"/>
                </a:endParaRPr>
              </a:p>
            </p:txBody>
          </p:sp>
          <p:sp>
            <p:nvSpPr>
              <p:cNvPr id="8238" name="Rectangle 46"/>
              <p:cNvSpPr>
                <a:spLocks noChangeArrowheads="1"/>
              </p:cNvSpPr>
              <p:nvPr/>
            </p:nvSpPr>
            <p:spPr bwMode="auto">
              <a:xfrm>
                <a:off x="1852" y="2208"/>
                <a:ext cx="329" cy="310"/>
              </a:xfrm>
              <a:prstGeom prst="rect">
                <a:avLst/>
              </a:prstGeom>
              <a:noFill/>
              <a:ln w="12700" cap="sq">
                <a:noFill/>
                <a:miter lim="800000"/>
                <a:headEnd type="none" w="sm" len="sm"/>
                <a:tailEnd type="none" w="sm" len="sm"/>
              </a:ln>
              <a:effectLst/>
            </p:spPr>
            <p:txBody>
              <a:bodyPr wrap="none">
                <a:spAutoFit/>
              </a:bodyPr>
              <a:lstStyle/>
              <a:p>
                <a:pPr>
                  <a:defRPr/>
                </a:pPr>
                <a:r>
                  <a:rPr kumimoji="1" lang="en-US" altLang="zh-CN" sz="1795">
                    <a:solidFill>
                      <a:schemeClr val="tx2"/>
                    </a:solidFill>
                    <a:effectLst>
                      <a:outerShdw blurRad="38100" dist="38100" dir="2700000" algn="tl">
                        <a:srgbClr val="C0C0C0"/>
                      </a:outerShdw>
                    </a:effectLst>
                    <a:latin typeface="仿宋_GB2312" pitchFamily="49" charset="-122"/>
                    <a:ea typeface="仿宋_GB2312" pitchFamily="49" charset="-122"/>
                  </a:rPr>
                  <a:t>-2</a:t>
                </a:r>
                <a:endParaRPr kumimoji="1" lang="en-US" altLang="zh-CN" sz="1795">
                  <a:solidFill>
                    <a:schemeClr val="tx2"/>
                  </a:solidFill>
                  <a:effectLst>
                    <a:outerShdw blurRad="38100" dist="38100" dir="2700000" algn="tl">
                      <a:srgbClr val="C0C0C0"/>
                    </a:outerShdw>
                  </a:effectLst>
                  <a:latin typeface="仿宋_GB2312" pitchFamily="49" charset="-122"/>
                  <a:ea typeface="仿宋_GB2312" pitchFamily="49" charset="-122"/>
                </a:endParaRPr>
              </a:p>
            </p:txBody>
          </p:sp>
        </p:grpSp>
      </p:grpSp>
      <p:grpSp>
        <p:nvGrpSpPr>
          <p:cNvPr id="6" name="Group 47"/>
          <p:cNvGrpSpPr/>
          <p:nvPr/>
        </p:nvGrpSpPr>
        <p:grpSpPr>
          <a:xfrm>
            <a:off x="2579064" y="3158053"/>
            <a:ext cx="3340959" cy="414501"/>
            <a:chOff x="1392" y="2169"/>
            <a:chExt cx="2640" cy="349"/>
          </a:xfrm>
        </p:grpSpPr>
        <p:sp>
          <p:nvSpPr>
            <p:cNvPr id="10280" name="Line 48"/>
            <p:cNvSpPr>
              <a:spLocks noChangeShapeType="1"/>
            </p:cNvSpPr>
            <p:nvPr/>
          </p:nvSpPr>
          <p:spPr bwMode="auto">
            <a:xfrm flipH="1">
              <a:off x="2640" y="2169"/>
              <a:ext cx="0" cy="48"/>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zh-CN" altLang="en-US" sz="1345"/>
            </a:p>
          </p:txBody>
        </p:sp>
        <p:sp>
          <p:nvSpPr>
            <p:cNvPr id="10281" name="Line 49"/>
            <p:cNvSpPr>
              <a:spLocks noChangeShapeType="1"/>
            </p:cNvSpPr>
            <p:nvPr/>
          </p:nvSpPr>
          <p:spPr bwMode="auto">
            <a:xfrm flipH="1">
              <a:off x="2016" y="2169"/>
              <a:ext cx="0" cy="48"/>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zh-CN" altLang="en-US" sz="1345"/>
            </a:p>
          </p:txBody>
        </p:sp>
        <p:sp>
          <p:nvSpPr>
            <p:cNvPr id="10282" name="Line 50"/>
            <p:cNvSpPr>
              <a:spLocks noChangeShapeType="1"/>
            </p:cNvSpPr>
            <p:nvPr/>
          </p:nvSpPr>
          <p:spPr bwMode="auto">
            <a:xfrm flipH="1">
              <a:off x="3264" y="2169"/>
              <a:ext cx="0" cy="48"/>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zh-CN" altLang="en-US" sz="1345"/>
            </a:p>
          </p:txBody>
        </p:sp>
        <p:grpSp>
          <p:nvGrpSpPr>
            <p:cNvPr id="10283" name="Group 51"/>
            <p:cNvGrpSpPr/>
            <p:nvPr/>
          </p:nvGrpSpPr>
          <p:grpSpPr>
            <a:xfrm>
              <a:off x="1392" y="2208"/>
              <a:ext cx="2640" cy="310"/>
              <a:chOff x="1392" y="2208"/>
              <a:chExt cx="2640" cy="310"/>
            </a:xfrm>
          </p:grpSpPr>
          <p:sp>
            <p:nvSpPr>
              <p:cNvPr id="10284" name="Line 52"/>
              <p:cNvSpPr>
                <a:spLocks noChangeShapeType="1"/>
              </p:cNvSpPr>
              <p:nvPr/>
            </p:nvSpPr>
            <p:spPr bwMode="auto">
              <a:xfrm>
                <a:off x="1392" y="2217"/>
                <a:ext cx="2640" cy="0"/>
              </a:xfrm>
              <a:prstGeom prst="line">
                <a:avLst/>
              </a:prstGeom>
              <a:noFill/>
              <a:ln w="28575"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zh-CN" altLang="en-US" sz="1345"/>
              </a:p>
            </p:txBody>
          </p:sp>
          <p:sp>
            <p:nvSpPr>
              <p:cNvPr id="8245" name="Rectangle 53"/>
              <p:cNvSpPr>
                <a:spLocks noChangeArrowheads="1"/>
              </p:cNvSpPr>
              <p:nvPr/>
            </p:nvSpPr>
            <p:spPr bwMode="auto">
              <a:xfrm>
                <a:off x="2532" y="2208"/>
                <a:ext cx="259" cy="310"/>
              </a:xfrm>
              <a:prstGeom prst="rect">
                <a:avLst/>
              </a:prstGeom>
              <a:noFill/>
              <a:ln w="12700" cap="sq">
                <a:noFill/>
                <a:miter lim="800000"/>
                <a:headEnd type="none" w="sm" len="sm"/>
                <a:tailEnd type="none" w="sm" len="sm"/>
              </a:ln>
              <a:effectLst/>
            </p:spPr>
            <p:txBody>
              <a:bodyPr wrap="none">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1795">
                    <a:solidFill>
                      <a:schemeClr val="tx2"/>
                    </a:solidFill>
                    <a:effectLst>
                      <a:outerShdw blurRad="38100" dist="38100" dir="2700000" algn="tl">
                        <a:srgbClr val="C0C0C0"/>
                      </a:outerShdw>
                    </a:effectLst>
                    <a:latin typeface="仿宋_GB2312" pitchFamily="49" charset="-122"/>
                    <a:ea typeface="仿宋_GB2312" pitchFamily="49" charset="-122"/>
                  </a:rPr>
                  <a:t>0</a:t>
                </a:r>
                <a:endParaRPr kumimoji="1" lang="en-US" altLang="zh-CN" sz="1795">
                  <a:solidFill>
                    <a:schemeClr val="tx2"/>
                  </a:solidFill>
                  <a:effectLst>
                    <a:outerShdw blurRad="38100" dist="38100" dir="2700000" algn="tl">
                      <a:srgbClr val="C0C0C0"/>
                    </a:outerShdw>
                  </a:effectLst>
                  <a:latin typeface="仿宋_GB2312" pitchFamily="49" charset="-122"/>
                  <a:ea typeface="仿宋_GB2312" pitchFamily="49" charset="-122"/>
                </a:endParaRPr>
              </a:p>
            </p:txBody>
          </p:sp>
          <p:sp>
            <p:nvSpPr>
              <p:cNvPr id="8246" name="Rectangle 54"/>
              <p:cNvSpPr>
                <a:spLocks noChangeArrowheads="1"/>
              </p:cNvSpPr>
              <p:nvPr/>
            </p:nvSpPr>
            <p:spPr bwMode="auto">
              <a:xfrm>
                <a:off x="3168" y="2208"/>
                <a:ext cx="259" cy="310"/>
              </a:xfrm>
              <a:prstGeom prst="rect">
                <a:avLst/>
              </a:prstGeom>
              <a:noFill/>
              <a:ln w="12700" cap="sq">
                <a:noFill/>
                <a:miter lim="800000"/>
                <a:headEnd type="none" w="sm" len="sm"/>
                <a:tailEnd type="none" w="sm" len="sm"/>
              </a:ln>
              <a:effectLst/>
            </p:spPr>
            <p:txBody>
              <a:bodyPr wrap="none">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1795">
                    <a:solidFill>
                      <a:schemeClr val="tx2"/>
                    </a:solidFill>
                    <a:effectLst>
                      <a:outerShdw blurRad="38100" dist="38100" dir="2700000" algn="tl">
                        <a:srgbClr val="C0C0C0"/>
                      </a:outerShdw>
                    </a:effectLst>
                    <a:latin typeface="仿宋_GB2312" pitchFamily="49" charset="-122"/>
                    <a:ea typeface="仿宋_GB2312" pitchFamily="49" charset="-122"/>
                  </a:rPr>
                  <a:t>2</a:t>
                </a:r>
                <a:endParaRPr kumimoji="1" lang="en-US" altLang="zh-CN" sz="1795">
                  <a:solidFill>
                    <a:schemeClr val="tx2"/>
                  </a:solidFill>
                  <a:effectLst>
                    <a:outerShdw blurRad="38100" dist="38100" dir="2700000" algn="tl">
                      <a:srgbClr val="C0C0C0"/>
                    </a:outerShdw>
                  </a:effectLst>
                  <a:latin typeface="仿宋_GB2312" pitchFamily="49" charset="-122"/>
                  <a:ea typeface="仿宋_GB2312" pitchFamily="49" charset="-122"/>
                </a:endParaRPr>
              </a:p>
            </p:txBody>
          </p:sp>
          <p:sp>
            <p:nvSpPr>
              <p:cNvPr id="8247" name="Rectangle 55"/>
              <p:cNvSpPr>
                <a:spLocks noChangeArrowheads="1"/>
              </p:cNvSpPr>
              <p:nvPr/>
            </p:nvSpPr>
            <p:spPr bwMode="auto">
              <a:xfrm>
                <a:off x="1852" y="2208"/>
                <a:ext cx="331" cy="310"/>
              </a:xfrm>
              <a:prstGeom prst="rect">
                <a:avLst/>
              </a:prstGeom>
              <a:noFill/>
              <a:ln w="12700" cap="sq">
                <a:noFill/>
                <a:miter lim="800000"/>
                <a:headEnd type="none" w="sm" len="sm"/>
                <a:tailEnd type="none" w="sm" len="sm"/>
              </a:ln>
              <a:effectLst/>
            </p:spPr>
            <p:txBody>
              <a:bodyPr wrap="none">
                <a:spAutoFit/>
              </a:bodyPr>
              <a:lstStyle/>
              <a:p>
                <a:pPr>
                  <a:defRPr/>
                </a:pPr>
                <a:r>
                  <a:rPr kumimoji="1" lang="en-US" altLang="zh-CN" sz="1795">
                    <a:solidFill>
                      <a:schemeClr val="tx2"/>
                    </a:solidFill>
                    <a:effectLst>
                      <a:outerShdw blurRad="38100" dist="38100" dir="2700000" algn="tl">
                        <a:srgbClr val="C0C0C0"/>
                      </a:outerShdw>
                    </a:effectLst>
                    <a:latin typeface="仿宋_GB2312" pitchFamily="49" charset="-122"/>
                    <a:ea typeface="仿宋_GB2312" pitchFamily="49" charset="-122"/>
                  </a:rPr>
                  <a:t>-2</a:t>
                </a:r>
                <a:endParaRPr kumimoji="1" lang="en-US" altLang="zh-CN" sz="1795">
                  <a:solidFill>
                    <a:schemeClr val="tx2"/>
                  </a:solidFill>
                  <a:effectLst>
                    <a:outerShdw blurRad="38100" dist="38100" dir="2700000" algn="tl">
                      <a:srgbClr val="C0C0C0"/>
                    </a:outerShdw>
                  </a:effectLst>
                  <a:latin typeface="仿宋_GB2312" pitchFamily="49" charset="-122"/>
                  <a:ea typeface="仿宋_GB2312" pitchFamily="49" charset="-122"/>
                </a:endParaRPr>
              </a:p>
            </p:txBody>
          </p:sp>
        </p:grpSp>
      </p:grpSp>
      <p:sp>
        <p:nvSpPr>
          <p:cNvPr id="8268" name="Rectangle 76"/>
          <p:cNvSpPr>
            <a:spLocks noChangeArrowheads="1"/>
          </p:cNvSpPr>
          <p:nvPr/>
        </p:nvSpPr>
        <p:spPr bwMode="auto">
          <a:xfrm>
            <a:off x="2362906" y="4181840"/>
            <a:ext cx="1994124"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lang="en-US" altLang="zh-CN" sz="2395">
                <a:solidFill>
                  <a:schemeClr val="accent2"/>
                </a:solidFill>
              </a:rPr>
              <a:t>|x|&lt;-2</a:t>
            </a:r>
            <a:r>
              <a:rPr lang="zh-CN" altLang="en-US" sz="2395">
                <a:solidFill>
                  <a:schemeClr val="accent2"/>
                </a:solidFill>
              </a:rPr>
              <a:t>的解</a:t>
            </a:r>
            <a:endParaRPr lang="zh-CN" altLang="en-US" sz="2395">
              <a:solidFill>
                <a:schemeClr val="accent2"/>
              </a:solidFill>
            </a:endParaRPr>
          </a:p>
        </p:txBody>
      </p:sp>
      <p:sp>
        <p:nvSpPr>
          <p:cNvPr id="8269" name="Rectangle 77"/>
          <p:cNvSpPr>
            <a:spLocks noChangeArrowheads="1"/>
          </p:cNvSpPr>
          <p:nvPr/>
        </p:nvSpPr>
        <p:spPr bwMode="auto">
          <a:xfrm>
            <a:off x="4625446" y="4235286"/>
            <a:ext cx="2209094"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lang="en-US" altLang="zh-CN" sz="2395">
                <a:solidFill>
                  <a:schemeClr val="accent2"/>
                </a:solidFill>
              </a:rPr>
              <a:t>|x|&gt;-2</a:t>
            </a:r>
            <a:r>
              <a:rPr lang="zh-CN" altLang="en-US" sz="2395">
                <a:solidFill>
                  <a:schemeClr val="accent2"/>
                </a:solidFill>
              </a:rPr>
              <a:t>的解</a:t>
            </a:r>
            <a:endParaRPr lang="zh-CN" altLang="en-US" sz="2395">
              <a:solidFill>
                <a:schemeClr val="accent2"/>
              </a:solidFill>
            </a:endParaRPr>
          </a:p>
        </p:txBody>
      </p:sp>
      <p:sp>
        <p:nvSpPr>
          <p:cNvPr id="8270" name="Rectangle 78"/>
          <p:cNvSpPr>
            <a:spLocks noChangeArrowheads="1"/>
          </p:cNvSpPr>
          <p:nvPr/>
        </p:nvSpPr>
        <p:spPr bwMode="auto">
          <a:xfrm>
            <a:off x="1339121" y="3534551"/>
            <a:ext cx="4875448" cy="1596249"/>
          </a:xfrm>
          <a:prstGeom prst="rect">
            <a:avLst/>
          </a:prstGeom>
          <a:solidFill>
            <a:schemeClr val="bg1"/>
          </a:solidFill>
          <a:ln w="9525">
            <a:solidFill>
              <a:srgbClr val="FFFFFF"/>
            </a:solidFill>
            <a:miter lim="800000"/>
          </a:ln>
        </p:spPr>
        <p:txBody>
          <a:bodyPr wrap="none" anchor="ct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695" b="0">
                <a:solidFill>
                  <a:srgbClr val="FF0066"/>
                </a:solidFill>
              </a:rPr>
              <a:t>归纳：</a:t>
            </a:r>
            <a:r>
              <a:rPr lang="en-US" altLang="zh-CN" sz="2990" b="0">
                <a:solidFill>
                  <a:srgbClr val="FF0066"/>
                </a:solidFill>
              </a:rPr>
              <a:t>|x|&lt;a</a:t>
            </a:r>
            <a:r>
              <a:rPr lang="zh-CN" altLang="en-US" sz="2990" b="0">
                <a:solidFill>
                  <a:srgbClr val="FF0066"/>
                </a:solidFill>
              </a:rPr>
              <a:t>（</a:t>
            </a:r>
            <a:r>
              <a:rPr lang="en-US" altLang="zh-CN" sz="2990" b="0">
                <a:solidFill>
                  <a:srgbClr val="FF0066"/>
                </a:solidFill>
              </a:rPr>
              <a:t>a&gt;0)            </a:t>
            </a:r>
            <a:endParaRPr lang="en-US" altLang="zh-CN" sz="2990" b="0">
              <a:solidFill>
                <a:srgbClr val="FF0066"/>
              </a:solidFill>
            </a:endParaRPr>
          </a:p>
          <a:p>
            <a:pPr algn="ctr" eaLnBrk="1" hangingPunct="1"/>
            <a:r>
              <a:rPr lang="en-US" altLang="zh-CN" sz="2990" b="0">
                <a:solidFill>
                  <a:srgbClr val="FF0066"/>
                </a:solidFill>
              </a:rPr>
              <a:t>          |x|&gt;a  (a&gt;0)</a:t>
            </a:r>
            <a:r>
              <a:rPr lang="en-US" altLang="zh-CN" sz="2695" b="0">
                <a:solidFill>
                  <a:srgbClr val="FF0066"/>
                </a:solidFill>
              </a:rPr>
              <a:t>             </a:t>
            </a:r>
            <a:endParaRPr lang="en-US" altLang="zh-CN" sz="2695" b="0">
              <a:solidFill>
                <a:srgbClr val="FF0066"/>
              </a:solidFill>
            </a:endParaRPr>
          </a:p>
        </p:txBody>
      </p:sp>
      <p:sp>
        <p:nvSpPr>
          <p:cNvPr id="8272" name="AutoShape 80"/>
          <p:cNvSpPr>
            <a:spLocks noChangeArrowheads="1"/>
          </p:cNvSpPr>
          <p:nvPr/>
        </p:nvSpPr>
        <p:spPr bwMode="auto">
          <a:xfrm>
            <a:off x="4841605" y="4073760"/>
            <a:ext cx="1023785" cy="108080"/>
          </a:xfrm>
          <a:prstGeom prst="leftRightArrow">
            <a:avLst>
              <a:gd name="adj1" fmla="val 50000"/>
              <a:gd name="adj2" fmla="val 189450"/>
            </a:avLst>
          </a:prstGeom>
          <a:solidFill>
            <a:srgbClr val="FF0066"/>
          </a:solidFill>
          <a:ln w="9525">
            <a:solidFill>
              <a:schemeClr val="tx1"/>
            </a:solidFill>
            <a:miter lim="800000"/>
          </a:ln>
        </p:spPr>
        <p:txBody>
          <a:bodyPr wrap="none" anchor="ct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2695"/>
          </a:p>
        </p:txBody>
      </p:sp>
      <p:sp>
        <p:nvSpPr>
          <p:cNvPr id="8275" name="Rectangle 83"/>
          <p:cNvSpPr>
            <a:spLocks noChangeArrowheads="1"/>
          </p:cNvSpPr>
          <p:nvPr/>
        </p:nvSpPr>
        <p:spPr bwMode="auto">
          <a:xfrm>
            <a:off x="6053044" y="3858790"/>
            <a:ext cx="1939490" cy="485763"/>
          </a:xfrm>
          <a:prstGeom prst="rect">
            <a:avLst/>
          </a:prstGeom>
          <a:solidFill>
            <a:srgbClr val="FFFFFF"/>
          </a:solidFill>
          <a:ln w="0">
            <a:solidFill>
              <a:srgbClr val="FFFFFF"/>
            </a:solidFill>
            <a:miter lim="800000"/>
          </a:ln>
        </p:spPr>
        <p:txBody>
          <a:bodyPr wrap="none" anchor="ct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695">
                <a:solidFill>
                  <a:srgbClr val="FF0066"/>
                </a:solidFill>
              </a:rPr>
              <a:t>-a&lt;X&lt;a</a:t>
            </a:r>
            <a:r>
              <a:rPr lang="en-US" altLang="zh-CN" sz="2695" b="0">
                <a:solidFill>
                  <a:srgbClr val="FF0066"/>
                </a:solidFill>
              </a:rPr>
              <a:t>       </a:t>
            </a:r>
            <a:endParaRPr lang="en-US" altLang="zh-CN" sz="2695" b="0">
              <a:solidFill>
                <a:srgbClr val="FF0066"/>
              </a:solidFill>
            </a:endParaRPr>
          </a:p>
        </p:txBody>
      </p:sp>
      <p:sp>
        <p:nvSpPr>
          <p:cNvPr id="8276" name="Rectangle 84"/>
          <p:cNvSpPr>
            <a:spLocks noChangeArrowheads="1"/>
          </p:cNvSpPr>
          <p:nvPr/>
        </p:nvSpPr>
        <p:spPr bwMode="auto">
          <a:xfrm>
            <a:off x="5836885" y="4396811"/>
            <a:ext cx="2344491" cy="429942"/>
          </a:xfrm>
          <a:prstGeom prst="rect">
            <a:avLst/>
          </a:prstGeom>
          <a:solidFill>
            <a:srgbClr val="FFFFFF"/>
          </a:solidFill>
          <a:ln w="9525">
            <a:solidFill>
              <a:srgbClr val="FFFFFF"/>
            </a:solidFill>
            <a:miter lim="800000"/>
          </a:ln>
        </p:spPr>
        <p:txBody>
          <a:bodyPr wrap="none" anchor="ct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395">
                <a:solidFill>
                  <a:srgbClr val="FF0066"/>
                </a:solidFill>
              </a:rPr>
              <a:t>X&gt;a  </a:t>
            </a:r>
            <a:r>
              <a:rPr lang="zh-CN" altLang="en-US" sz="2395">
                <a:solidFill>
                  <a:srgbClr val="FF0066"/>
                </a:solidFill>
              </a:rPr>
              <a:t>或 </a:t>
            </a:r>
            <a:r>
              <a:rPr lang="en-US" altLang="zh-CN" sz="2395">
                <a:solidFill>
                  <a:srgbClr val="FF0066"/>
                </a:solidFill>
              </a:rPr>
              <a:t>X&lt;-a</a:t>
            </a:r>
            <a:endParaRPr lang="en-US" altLang="zh-CN" sz="2395">
              <a:solidFill>
                <a:srgbClr val="FF0066"/>
              </a:solidFill>
            </a:endParaRPr>
          </a:p>
        </p:txBody>
      </p:sp>
      <p:sp>
        <p:nvSpPr>
          <p:cNvPr id="8274" name="AutoShape 82"/>
          <p:cNvSpPr>
            <a:spLocks noChangeArrowheads="1"/>
          </p:cNvSpPr>
          <p:nvPr/>
        </p:nvSpPr>
        <p:spPr bwMode="auto">
          <a:xfrm>
            <a:off x="4841605" y="4558336"/>
            <a:ext cx="1023785" cy="108080"/>
          </a:xfrm>
          <a:prstGeom prst="leftRightArrow">
            <a:avLst>
              <a:gd name="adj1" fmla="val 50000"/>
              <a:gd name="adj2" fmla="val 189450"/>
            </a:avLst>
          </a:prstGeom>
          <a:solidFill>
            <a:srgbClr val="FF0066"/>
          </a:solidFill>
          <a:ln w="9525">
            <a:solidFill>
              <a:schemeClr val="tx1"/>
            </a:solidFill>
            <a:miter lim="800000"/>
          </a:ln>
        </p:spPr>
        <p:txBody>
          <a:bodyPr wrap="none" anchor="ct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2695"/>
          </a:p>
        </p:txBody>
      </p:sp>
      <p:sp>
        <p:nvSpPr>
          <p:cNvPr id="8290" name="Rectangle 98"/>
          <p:cNvSpPr>
            <a:spLocks noChangeArrowheads="1"/>
          </p:cNvSpPr>
          <p:nvPr/>
        </p:nvSpPr>
        <p:spPr bwMode="auto">
          <a:xfrm>
            <a:off x="3010195" y="2295796"/>
            <a:ext cx="538021" cy="323050"/>
          </a:xfrm>
          <a:prstGeom prst="rect">
            <a:avLst/>
          </a:prstGeom>
          <a:solidFill>
            <a:srgbClr val="FFFF99"/>
          </a:solidFill>
          <a:ln w="31750">
            <a:solidFill>
              <a:schemeClr val="bg1"/>
            </a:solidFill>
            <a:miter lim="800000"/>
          </a:ln>
        </p:spPr>
        <p:txBody>
          <a:bodyPr wrap="none" anchor="ct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695"/>
              <a:t>-a</a:t>
            </a:r>
            <a:endParaRPr lang="en-US" altLang="zh-CN" sz="2695"/>
          </a:p>
        </p:txBody>
      </p:sp>
      <p:sp>
        <p:nvSpPr>
          <p:cNvPr id="8291" name="Rectangle 99"/>
          <p:cNvSpPr>
            <a:spLocks noChangeArrowheads="1"/>
          </p:cNvSpPr>
          <p:nvPr/>
        </p:nvSpPr>
        <p:spPr bwMode="auto">
          <a:xfrm>
            <a:off x="4572000" y="2295796"/>
            <a:ext cx="538022" cy="376496"/>
          </a:xfrm>
          <a:prstGeom prst="rect">
            <a:avLst/>
          </a:prstGeom>
          <a:solidFill>
            <a:srgbClr val="FFFF99"/>
          </a:solidFill>
          <a:ln w="31750">
            <a:solidFill>
              <a:schemeClr val="bg1"/>
            </a:solidFill>
            <a:miter lim="800000"/>
          </a:ln>
        </p:spPr>
        <p:txBody>
          <a:bodyPr wrap="none" anchor="ct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695"/>
              <a:t>a</a:t>
            </a:r>
            <a:endParaRPr lang="en-US" altLang="zh-CN" sz="2695"/>
          </a:p>
        </p:txBody>
      </p:sp>
      <p:sp>
        <p:nvSpPr>
          <p:cNvPr id="8292" name="Rectangle 100"/>
          <p:cNvSpPr>
            <a:spLocks noChangeArrowheads="1"/>
          </p:cNvSpPr>
          <p:nvPr/>
        </p:nvSpPr>
        <p:spPr bwMode="auto">
          <a:xfrm>
            <a:off x="3010195" y="3266134"/>
            <a:ext cx="538021" cy="376497"/>
          </a:xfrm>
          <a:prstGeom prst="rect">
            <a:avLst/>
          </a:prstGeom>
          <a:solidFill>
            <a:srgbClr val="FFFF99"/>
          </a:solidFill>
          <a:ln w="31750">
            <a:solidFill>
              <a:schemeClr val="bg1"/>
            </a:solidFill>
            <a:miter lim="800000"/>
          </a:ln>
        </p:spPr>
        <p:txBody>
          <a:bodyPr wrap="none" anchor="ct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695"/>
              <a:t>-a</a:t>
            </a:r>
            <a:endParaRPr lang="en-US" altLang="zh-CN" sz="2695"/>
          </a:p>
        </p:txBody>
      </p:sp>
      <p:sp>
        <p:nvSpPr>
          <p:cNvPr id="8293" name="Rectangle 101"/>
          <p:cNvSpPr>
            <a:spLocks noChangeArrowheads="1"/>
          </p:cNvSpPr>
          <p:nvPr/>
        </p:nvSpPr>
        <p:spPr bwMode="auto">
          <a:xfrm>
            <a:off x="4625447" y="3319581"/>
            <a:ext cx="538021" cy="376496"/>
          </a:xfrm>
          <a:prstGeom prst="rect">
            <a:avLst/>
          </a:prstGeom>
          <a:solidFill>
            <a:srgbClr val="FFFF99"/>
          </a:solidFill>
          <a:ln w="31750">
            <a:solidFill>
              <a:schemeClr val="bg1"/>
            </a:solidFill>
            <a:miter lim="800000"/>
          </a:ln>
        </p:spPr>
        <p:txBody>
          <a:bodyPr wrap="none" anchor="ct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695"/>
              <a:t>a</a:t>
            </a:r>
            <a:endParaRPr lang="en-US" altLang="zh-CN" sz="2695"/>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wipe(left)">
                                      <p:cBhvr>
                                        <p:cTn id="7" dur="500"/>
                                        <p:tgtEl>
                                          <p:spTgt spid="82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272" fill="hold" grpId="0" nodeType="clickEffect">
                                  <p:stCondLst>
                                    <p:cond delay="0"/>
                                  </p:stCondLst>
                                  <p:childTnLst>
                                    <p:set>
                                      <p:cBhvr>
                                        <p:cTn id="16" dur="1" fill="hold">
                                          <p:stCondLst>
                                            <p:cond delay="0"/>
                                          </p:stCondLst>
                                        </p:cTn>
                                        <p:tgtEl>
                                          <p:spTgt spid="8215"/>
                                        </p:tgtEl>
                                        <p:attrNameLst>
                                          <p:attrName>style.visibility</p:attrName>
                                        </p:attrNameLst>
                                      </p:cBhvr>
                                      <p:to>
                                        <p:strVal val="visible"/>
                                      </p:to>
                                    </p:set>
                                    <p:anim calcmode="lin" valueType="num">
                                      <p:cBhvr>
                                        <p:cTn id="17" dur="500" fill="hold"/>
                                        <p:tgtEl>
                                          <p:spTgt spid="8215"/>
                                        </p:tgtEl>
                                        <p:attrNameLst>
                                          <p:attrName>ppt_w</p:attrName>
                                        </p:attrNameLst>
                                      </p:cBhvr>
                                      <p:tavLst>
                                        <p:tav tm="0">
                                          <p:val>
                                            <p:strVal val="2/3*#ppt_w"/>
                                          </p:val>
                                        </p:tav>
                                        <p:tav tm="100000">
                                          <p:val>
                                            <p:strVal val="#ppt_w"/>
                                          </p:val>
                                        </p:tav>
                                      </p:tavLst>
                                    </p:anim>
                                    <p:anim calcmode="lin" valueType="num">
                                      <p:cBhvr>
                                        <p:cTn id="18" dur="500" fill="hold"/>
                                        <p:tgtEl>
                                          <p:spTgt spid="8215"/>
                                        </p:tgtEl>
                                        <p:attrNameLst>
                                          <p:attrName>ppt_h</p:attrName>
                                        </p:attrNameLst>
                                      </p:cBhvr>
                                      <p:tavLst>
                                        <p:tav tm="0">
                                          <p:val>
                                            <p:strVal val="2/3*#ppt_h"/>
                                          </p:val>
                                        </p:tav>
                                        <p:tav tm="100000">
                                          <p:val>
                                            <p:strVal val="#ppt_h"/>
                                          </p:val>
                                        </p:tav>
                                      </p:tavLst>
                                    </p:anim>
                                  </p:childTnLst>
                                </p:cTn>
                              </p:par>
                            </p:childTnLst>
                          </p:cTn>
                        </p:par>
                        <p:par>
                          <p:cTn id="19" fill="hold">
                            <p:stCondLst>
                              <p:cond delay="500"/>
                            </p:stCondLst>
                            <p:childTnLst>
                              <p:par>
                                <p:cTn id="20" presetID="23" presetClass="entr" presetSubtype="272" fill="hold" grpId="0" nodeType="afterEffect">
                                  <p:stCondLst>
                                    <p:cond delay="0"/>
                                  </p:stCondLst>
                                  <p:childTnLst>
                                    <p:set>
                                      <p:cBhvr>
                                        <p:cTn id="21" dur="1" fill="hold">
                                          <p:stCondLst>
                                            <p:cond delay="0"/>
                                          </p:stCondLst>
                                        </p:cTn>
                                        <p:tgtEl>
                                          <p:spTgt spid="8216"/>
                                        </p:tgtEl>
                                        <p:attrNameLst>
                                          <p:attrName>style.visibility</p:attrName>
                                        </p:attrNameLst>
                                      </p:cBhvr>
                                      <p:to>
                                        <p:strVal val="visible"/>
                                      </p:to>
                                    </p:set>
                                    <p:anim calcmode="lin" valueType="num">
                                      <p:cBhvr>
                                        <p:cTn id="22" dur="500" fill="hold"/>
                                        <p:tgtEl>
                                          <p:spTgt spid="8216"/>
                                        </p:tgtEl>
                                        <p:attrNameLst>
                                          <p:attrName>ppt_w</p:attrName>
                                        </p:attrNameLst>
                                      </p:cBhvr>
                                      <p:tavLst>
                                        <p:tav tm="0">
                                          <p:val>
                                            <p:strVal val="2/3*#ppt_w"/>
                                          </p:val>
                                        </p:tav>
                                        <p:tav tm="100000">
                                          <p:val>
                                            <p:strVal val="#ppt_w"/>
                                          </p:val>
                                        </p:tav>
                                      </p:tavLst>
                                    </p:anim>
                                    <p:anim calcmode="lin" valueType="num">
                                      <p:cBhvr>
                                        <p:cTn id="23" dur="500" fill="hold"/>
                                        <p:tgtEl>
                                          <p:spTgt spid="8216"/>
                                        </p:tgtEl>
                                        <p:attrNameLst>
                                          <p:attrName>ppt_h</p:attrName>
                                        </p:attrNameLst>
                                      </p:cBhvr>
                                      <p:tavLst>
                                        <p:tav tm="0">
                                          <p:val>
                                            <p:strVal val="2/3*#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201"/>
                                        </p:tgtEl>
                                        <p:attrNameLst>
                                          <p:attrName>style.visibility</p:attrName>
                                        </p:attrNameLst>
                                      </p:cBhvr>
                                      <p:to>
                                        <p:strVal val="visible"/>
                                      </p:to>
                                    </p:set>
                                    <p:animEffect transition="in" filter="wipe(left)">
                                      <p:cBhvr>
                                        <p:cTn id="28" dur="500"/>
                                        <p:tgtEl>
                                          <p:spTgt spid="820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199"/>
                                        </p:tgtEl>
                                        <p:attrNameLst>
                                          <p:attrName>style.visibility</p:attrName>
                                        </p:attrNameLst>
                                      </p:cBhvr>
                                      <p:to>
                                        <p:strVal val="visible"/>
                                      </p:to>
                                    </p:set>
                                    <p:anim calcmode="lin" valueType="num">
                                      <p:cBhvr additive="base">
                                        <p:cTn id="33" dur="500" fill="hold"/>
                                        <p:tgtEl>
                                          <p:spTgt spid="8199"/>
                                        </p:tgtEl>
                                        <p:attrNameLst>
                                          <p:attrName>ppt_x</p:attrName>
                                        </p:attrNameLst>
                                      </p:cBhvr>
                                      <p:tavLst>
                                        <p:tav tm="0">
                                          <p:val>
                                            <p:strVal val="#ppt_x"/>
                                          </p:val>
                                        </p:tav>
                                        <p:tav tm="100000">
                                          <p:val>
                                            <p:strVal val="#ppt_x"/>
                                          </p:val>
                                        </p:tav>
                                      </p:tavLst>
                                    </p:anim>
                                    <p:anim calcmode="lin" valueType="num">
                                      <p:cBhvr additive="base">
                                        <p:cTn id="34"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272" fill="hold" grpId="0" nodeType="clickEffect">
                                  <p:stCondLst>
                                    <p:cond delay="0"/>
                                  </p:stCondLst>
                                  <p:childTnLst>
                                    <p:set>
                                      <p:cBhvr>
                                        <p:cTn id="43" dur="1" fill="hold">
                                          <p:stCondLst>
                                            <p:cond delay="0"/>
                                          </p:stCondLst>
                                        </p:cTn>
                                        <p:tgtEl>
                                          <p:spTgt spid="8217"/>
                                        </p:tgtEl>
                                        <p:attrNameLst>
                                          <p:attrName>style.visibility</p:attrName>
                                        </p:attrNameLst>
                                      </p:cBhvr>
                                      <p:to>
                                        <p:strVal val="visible"/>
                                      </p:to>
                                    </p:set>
                                    <p:anim calcmode="lin" valueType="num">
                                      <p:cBhvr>
                                        <p:cTn id="44" dur="500" fill="hold"/>
                                        <p:tgtEl>
                                          <p:spTgt spid="8217"/>
                                        </p:tgtEl>
                                        <p:attrNameLst>
                                          <p:attrName>ppt_w</p:attrName>
                                        </p:attrNameLst>
                                      </p:cBhvr>
                                      <p:tavLst>
                                        <p:tav tm="0">
                                          <p:val>
                                            <p:strVal val="2/3*#ppt_w"/>
                                          </p:val>
                                        </p:tav>
                                        <p:tav tm="100000">
                                          <p:val>
                                            <p:strVal val="#ppt_w"/>
                                          </p:val>
                                        </p:tav>
                                      </p:tavLst>
                                    </p:anim>
                                    <p:anim calcmode="lin" valueType="num">
                                      <p:cBhvr>
                                        <p:cTn id="45" dur="500" fill="hold"/>
                                        <p:tgtEl>
                                          <p:spTgt spid="8217"/>
                                        </p:tgtEl>
                                        <p:attrNameLst>
                                          <p:attrName>ppt_h</p:attrName>
                                        </p:attrNameLst>
                                      </p:cBhvr>
                                      <p:tavLst>
                                        <p:tav tm="0">
                                          <p:val>
                                            <p:strVal val="2/3*#ppt_h"/>
                                          </p:val>
                                        </p:tav>
                                        <p:tav tm="100000">
                                          <p:val>
                                            <p:strVal val="#ppt_h"/>
                                          </p:val>
                                        </p:tav>
                                      </p:tavLst>
                                    </p:anim>
                                  </p:childTnLst>
                                </p:cTn>
                              </p:par>
                            </p:childTnLst>
                          </p:cTn>
                        </p:par>
                        <p:par>
                          <p:cTn id="46" fill="hold">
                            <p:stCondLst>
                              <p:cond delay="500"/>
                            </p:stCondLst>
                            <p:childTnLst>
                              <p:par>
                                <p:cTn id="47" presetID="23" presetClass="entr" presetSubtype="272" fill="hold" grpId="0" nodeType="afterEffect">
                                  <p:stCondLst>
                                    <p:cond delay="0"/>
                                  </p:stCondLst>
                                  <p:childTnLst>
                                    <p:set>
                                      <p:cBhvr>
                                        <p:cTn id="48" dur="1" fill="hold">
                                          <p:stCondLst>
                                            <p:cond delay="0"/>
                                          </p:stCondLst>
                                        </p:cTn>
                                        <p:tgtEl>
                                          <p:spTgt spid="8218"/>
                                        </p:tgtEl>
                                        <p:attrNameLst>
                                          <p:attrName>style.visibility</p:attrName>
                                        </p:attrNameLst>
                                      </p:cBhvr>
                                      <p:to>
                                        <p:strVal val="visible"/>
                                      </p:to>
                                    </p:set>
                                    <p:anim calcmode="lin" valueType="num">
                                      <p:cBhvr>
                                        <p:cTn id="49" dur="500" fill="hold"/>
                                        <p:tgtEl>
                                          <p:spTgt spid="8218"/>
                                        </p:tgtEl>
                                        <p:attrNameLst>
                                          <p:attrName>ppt_w</p:attrName>
                                        </p:attrNameLst>
                                      </p:cBhvr>
                                      <p:tavLst>
                                        <p:tav tm="0">
                                          <p:val>
                                            <p:strVal val="2/3*#ppt_w"/>
                                          </p:val>
                                        </p:tav>
                                        <p:tav tm="100000">
                                          <p:val>
                                            <p:strVal val="#ppt_w"/>
                                          </p:val>
                                        </p:tav>
                                      </p:tavLst>
                                    </p:anim>
                                    <p:anim calcmode="lin" valueType="num">
                                      <p:cBhvr>
                                        <p:cTn id="50" dur="500" fill="hold"/>
                                        <p:tgtEl>
                                          <p:spTgt spid="8218"/>
                                        </p:tgtEl>
                                        <p:attrNameLst>
                                          <p:attrName>ppt_h</p:attrName>
                                        </p:attrNameLst>
                                      </p:cBhvr>
                                      <p:tavLst>
                                        <p:tav tm="0">
                                          <p:val>
                                            <p:strVal val="2/3*#ppt_h"/>
                                          </p:val>
                                        </p:tav>
                                        <p:tav tm="100000">
                                          <p:val>
                                            <p:strVal val="#ppt_h"/>
                                          </p:val>
                                        </p:tav>
                                      </p:tavLst>
                                    </p:anim>
                                  </p:childTnLst>
                                </p:cTn>
                              </p:par>
                            </p:childTnLst>
                          </p:cTn>
                        </p:par>
                        <p:par>
                          <p:cTn id="51" fill="hold">
                            <p:stCondLst>
                              <p:cond delay="1000"/>
                            </p:stCondLst>
                            <p:childTnLst>
                              <p:par>
                                <p:cTn id="52" presetID="22" presetClass="entr" presetSubtype="4" fill="hold" nodeType="afterEffect">
                                  <p:stCondLst>
                                    <p:cond delay="0"/>
                                  </p:stCondLst>
                                  <p:childTnLst>
                                    <p:set>
                                      <p:cBhvr>
                                        <p:cTn id="53" dur="1" fill="hold">
                                          <p:stCondLst>
                                            <p:cond delay="0"/>
                                          </p:stCondLst>
                                        </p:cTn>
                                        <p:tgtEl>
                                          <p:spTgt spid="8219"/>
                                        </p:tgtEl>
                                        <p:attrNameLst>
                                          <p:attrName>style.visibility</p:attrName>
                                        </p:attrNameLst>
                                      </p:cBhvr>
                                      <p:to>
                                        <p:strVal val="visible"/>
                                      </p:to>
                                    </p:set>
                                    <p:animEffect transition="in" filter="wipe(down)">
                                      <p:cBhvr>
                                        <p:cTn id="54" dur="500"/>
                                        <p:tgtEl>
                                          <p:spTgt spid="8219"/>
                                        </p:tgtEl>
                                      </p:cBhvr>
                                    </p:animEffect>
                                  </p:childTnLst>
                                </p:cTn>
                              </p:par>
                            </p:childTnLst>
                          </p:cTn>
                        </p:par>
                        <p:par>
                          <p:cTn id="55" fill="hold">
                            <p:stCondLst>
                              <p:cond delay="1500"/>
                            </p:stCondLst>
                            <p:childTnLst>
                              <p:par>
                                <p:cTn id="56" presetID="22" presetClass="entr" presetSubtype="8" fill="hold" nodeType="afterEffect">
                                  <p:stCondLst>
                                    <p:cond delay="0"/>
                                  </p:stCondLst>
                                  <p:childTnLst>
                                    <p:set>
                                      <p:cBhvr>
                                        <p:cTn id="57" dur="1" fill="hold">
                                          <p:stCondLst>
                                            <p:cond delay="0"/>
                                          </p:stCondLst>
                                        </p:cTn>
                                        <p:tgtEl>
                                          <p:spTgt spid="8221"/>
                                        </p:tgtEl>
                                        <p:attrNameLst>
                                          <p:attrName>style.visibility</p:attrName>
                                        </p:attrNameLst>
                                      </p:cBhvr>
                                      <p:to>
                                        <p:strVal val="visible"/>
                                      </p:to>
                                    </p:set>
                                    <p:animEffect transition="in" filter="wipe(left)">
                                      <p:cBhvr>
                                        <p:cTn id="58" dur="500"/>
                                        <p:tgtEl>
                                          <p:spTgt spid="8221"/>
                                        </p:tgtEl>
                                      </p:cBhvr>
                                    </p:animEffect>
                                  </p:childTnLst>
                                </p:cTn>
                              </p:par>
                            </p:childTnLst>
                          </p:cTn>
                        </p:par>
                        <p:par>
                          <p:cTn id="59" fill="hold">
                            <p:stCondLst>
                              <p:cond delay="2000"/>
                            </p:stCondLst>
                            <p:childTnLst>
                              <p:par>
                                <p:cTn id="60" presetID="22" presetClass="entr" presetSubtype="1" fill="hold" nodeType="afterEffect">
                                  <p:stCondLst>
                                    <p:cond delay="0"/>
                                  </p:stCondLst>
                                  <p:childTnLst>
                                    <p:set>
                                      <p:cBhvr>
                                        <p:cTn id="61" dur="1" fill="hold">
                                          <p:stCondLst>
                                            <p:cond delay="0"/>
                                          </p:stCondLst>
                                        </p:cTn>
                                        <p:tgtEl>
                                          <p:spTgt spid="8220"/>
                                        </p:tgtEl>
                                        <p:attrNameLst>
                                          <p:attrName>style.visibility</p:attrName>
                                        </p:attrNameLst>
                                      </p:cBhvr>
                                      <p:to>
                                        <p:strVal val="visible"/>
                                      </p:to>
                                    </p:set>
                                    <p:animEffect transition="in" filter="wipe(up)">
                                      <p:cBhvr>
                                        <p:cTn id="62" dur="500"/>
                                        <p:tgtEl>
                                          <p:spTgt spid="8220"/>
                                        </p:tgtEl>
                                      </p:cBhvr>
                                    </p:animEffect>
                                  </p:childTnLst>
                                </p:cTn>
                              </p:par>
                            </p:childTnLst>
                          </p:cTn>
                        </p:par>
                        <p:par>
                          <p:cTn id="63" fill="hold">
                            <p:stCondLst>
                              <p:cond delay="2500"/>
                            </p:stCondLst>
                            <p:childTnLst>
                              <p:par>
                                <p:cTn id="64" presetID="22" presetClass="entr" presetSubtype="8" fill="hold" grpId="0" nodeType="afterEffect">
                                  <p:stCondLst>
                                    <p:cond delay="1000"/>
                                  </p:stCondLst>
                                  <p:childTnLst>
                                    <p:set>
                                      <p:cBhvr>
                                        <p:cTn id="65" dur="1" fill="hold">
                                          <p:stCondLst>
                                            <p:cond delay="0"/>
                                          </p:stCondLst>
                                        </p:cTn>
                                        <p:tgtEl>
                                          <p:spTgt spid="8196"/>
                                        </p:tgtEl>
                                        <p:attrNameLst>
                                          <p:attrName>style.visibility</p:attrName>
                                        </p:attrNameLst>
                                      </p:cBhvr>
                                      <p:to>
                                        <p:strVal val="visible"/>
                                      </p:to>
                                    </p:set>
                                    <p:animEffect transition="in" filter="wipe(left)">
                                      <p:cBhvr>
                                        <p:cTn id="66" dur="500"/>
                                        <p:tgtEl>
                                          <p:spTgt spid="819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8212"/>
                                        </p:tgtEl>
                                        <p:attrNameLst>
                                          <p:attrName>style.visibility</p:attrName>
                                        </p:attrNameLst>
                                      </p:cBhvr>
                                      <p:to>
                                        <p:strVal val="visible"/>
                                      </p:to>
                                    </p:set>
                                    <p:animEffect transition="in" filter="wipe(up)">
                                      <p:cBhvr>
                                        <p:cTn id="71" dur="500"/>
                                        <p:tgtEl>
                                          <p:spTgt spid="8212"/>
                                        </p:tgtEl>
                                      </p:cBhvr>
                                    </p:animEffect>
                                  </p:childTnLst>
                                </p:cTn>
                              </p:par>
                            </p:childTnLst>
                          </p:cTn>
                        </p:par>
                      </p:childTnLst>
                    </p:cTn>
                  </p:par>
                  <p:par>
                    <p:cTn id="72" fill="hold">
                      <p:stCondLst>
                        <p:cond delay="indefinite"/>
                      </p:stCondLst>
                      <p:childTnLst>
                        <p:par>
                          <p:cTn id="73" fill="hold">
                            <p:stCondLst>
                              <p:cond delay="0"/>
                            </p:stCondLst>
                            <p:childTnLst>
                              <p:par>
                                <p:cTn id="74" presetID="18" presetClass="entr" presetSubtype="6" fill="hold" grpId="0" nodeType="clickEffect">
                                  <p:stCondLst>
                                    <p:cond delay="0"/>
                                  </p:stCondLst>
                                  <p:childTnLst>
                                    <p:set>
                                      <p:cBhvr>
                                        <p:cTn id="75" dur="1" fill="hold">
                                          <p:stCondLst>
                                            <p:cond delay="0"/>
                                          </p:stCondLst>
                                        </p:cTn>
                                        <p:tgtEl>
                                          <p:spTgt spid="8213"/>
                                        </p:tgtEl>
                                        <p:attrNameLst>
                                          <p:attrName>style.visibility</p:attrName>
                                        </p:attrNameLst>
                                      </p:cBhvr>
                                      <p:to>
                                        <p:strVal val="visible"/>
                                      </p:to>
                                    </p:set>
                                    <p:animEffect transition="in" filter="strips(downRight)">
                                      <p:cBhvr>
                                        <p:cTn id="76" dur="500"/>
                                        <p:tgtEl>
                                          <p:spTgt spid="8213"/>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wipe(left)">
                                      <p:cBhvr>
                                        <p:cTn id="81" dur="500"/>
                                        <p:tgtEl>
                                          <p:spTgt spid="6"/>
                                        </p:tgtEl>
                                      </p:cBhvr>
                                    </p:animEffect>
                                  </p:childTnLst>
                                </p:cTn>
                              </p:par>
                            </p:childTnLst>
                          </p:cTn>
                        </p:par>
                      </p:childTnLst>
                    </p:cTn>
                  </p:par>
                  <p:par>
                    <p:cTn id="82" fill="hold">
                      <p:stCondLst>
                        <p:cond delay="indefinite"/>
                      </p:stCondLst>
                      <p:childTnLst>
                        <p:par>
                          <p:cTn id="83" fill="hold">
                            <p:stCondLst>
                              <p:cond delay="0"/>
                            </p:stCondLst>
                            <p:childTnLst>
                              <p:par>
                                <p:cTn id="84" presetID="23" presetClass="entr" presetSubtype="272" fill="hold" grpId="0" nodeType="clickEffect">
                                  <p:stCondLst>
                                    <p:cond delay="0"/>
                                  </p:stCondLst>
                                  <p:childTnLst>
                                    <p:set>
                                      <p:cBhvr>
                                        <p:cTn id="85" dur="1" fill="hold">
                                          <p:stCondLst>
                                            <p:cond delay="0"/>
                                          </p:stCondLst>
                                        </p:cTn>
                                        <p:tgtEl>
                                          <p:spTgt spid="8222"/>
                                        </p:tgtEl>
                                        <p:attrNameLst>
                                          <p:attrName>style.visibility</p:attrName>
                                        </p:attrNameLst>
                                      </p:cBhvr>
                                      <p:to>
                                        <p:strVal val="visible"/>
                                      </p:to>
                                    </p:set>
                                    <p:anim calcmode="lin" valueType="num">
                                      <p:cBhvr>
                                        <p:cTn id="86" dur="500" fill="hold"/>
                                        <p:tgtEl>
                                          <p:spTgt spid="8222"/>
                                        </p:tgtEl>
                                        <p:attrNameLst>
                                          <p:attrName>ppt_w</p:attrName>
                                        </p:attrNameLst>
                                      </p:cBhvr>
                                      <p:tavLst>
                                        <p:tav tm="0">
                                          <p:val>
                                            <p:strVal val="2/3*#ppt_w"/>
                                          </p:val>
                                        </p:tav>
                                        <p:tav tm="100000">
                                          <p:val>
                                            <p:strVal val="#ppt_w"/>
                                          </p:val>
                                        </p:tav>
                                      </p:tavLst>
                                    </p:anim>
                                    <p:anim calcmode="lin" valueType="num">
                                      <p:cBhvr>
                                        <p:cTn id="87" dur="500" fill="hold"/>
                                        <p:tgtEl>
                                          <p:spTgt spid="8222"/>
                                        </p:tgtEl>
                                        <p:attrNameLst>
                                          <p:attrName>ppt_h</p:attrName>
                                        </p:attrNameLst>
                                      </p:cBhvr>
                                      <p:tavLst>
                                        <p:tav tm="0">
                                          <p:val>
                                            <p:strVal val="2/3*#ppt_h"/>
                                          </p:val>
                                        </p:tav>
                                        <p:tav tm="100000">
                                          <p:val>
                                            <p:strVal val="#ppt_h"/>
                                          </p:val>
                                        </p:tav>
                                      </p:tavLst>
                                    </p:anim>
                                  </p:childTnLst>
                                </p:cTn>
                              </p:par>
                            </p:childTnLst>
                          </p:cTn>
                        </p:par>
                        <p:par>
                          <p:cTn id="88" fill="hold">
                            <p:stCondLst>
                              <p:cond delay="500"/>
                            </p:stCondLst>
                            <p:childTnLst>
                              <p:par>
                                <p:cTn id="89" presetID="22" presetClass="entr" presetSubtype="4" fill="hold" nodeType="afterEffect">
                                  <p:stCondLst>
                                    <p:cond delay="0"/>
                                  </p:stCondLst>
                                  <p:childTnLst>
                                    <p:set>
                                      <p:cBhvr>
                                        <p:cTn id="90" dur="1" fill="hold">
                                          <p:stCondLst>
                                            <p:cond delay="0"/>
                                          </p:stCondLst>
                                        </p:cTn>
                                        <p:tgtEl>
                                          <p:spTgt spid="8224"/>
                                        </p:tgtEl>
                                        <p:attrNameLst>
                                          <p:attrName>style.visibility</p:attrName>
                                        </p:attrNameLst>
                                      </p:cBhvr>
                                      <p:to>
                                        <p:strVal val="visible"/>
                                      </p:to>
                                    </p:set>
                                    <p:animEffect transition="in" filter="wipe(down)">
                                      <p:cBhvr>
                                        <p:cTn id="91" dur="500"/>
                                        <p:tgtEl>
                                          <p:spTgt spid="8224"/>
                                        </p:tgtEl>
                                      </p:cBhvr>
                                    </p:animEffect>
                                  </p:childTnLst>
                                </p:cTn>
                              </p:par>
                            </p:childTnLst>
                          </p:cTn>
                        </p:par>
                        <p:par>
                          <p:cTn id="92" fill="hold">
                            <p:stCondLst>
                              <p:cond delay="1000"/>
                            </p:stCondLst>
                            <p:childTnLst>
                              <p:par>
                                <p:cTn id="93" presetID="22" presetClass="entr" presetSubtype="2" fill="hold" nodeType="afterEffect">
                                  <p:stCondLst>
                                    <p:cond delay="0"/>
                                  </p:stCondLst>
                                  <p:childTnLst>
                                    <p:set>
                                      <p:cBhvr>
                                        <p:cTn id="94" dur="1" fill="hold">
                                          <p:stCondLst>
                                            <p:cond delay="0"/>
                                          </p:stCondLst>
                                        </p:cTn>
                                        <p:tgtEl>
                                          <p:spTgt spid="8226"/>
                                        </p:tgtEl>
                                        <p:attrNameLst>
                                          <p:attrName>style.visibility</p:attrName>
                                        </p:attrNameLst>
                                      </p:cBhvr>
                                      <p:to>
                                        <p:strVal val="visible"/>
                                      </p:to>
                                    </p:set>
                                    <p:animEffect transition="in" filter="wipe(right)">
                                      <p:cBhvr>
                                        <p:cTn id="95" dur="500"/>
                                        <p:tgtEl>
                                          <p:spTgt spid="8226"/>
                                        </p:tgtEl>
                                      </p:cBhvr>
                                    </p:animEffect>
                                  </p:childTnLst>
                                </p:cTn>
                              </p:par>
                            </p:childTnLst>
                          </p:cTn>
                        </p:par>
                        <p:par>
                          <p:cTn id="96" fill="hold">
                            <p:stCondLst>
                              <p:cond delay="1500"/>
                            </p:stCondLst>
                            <p:childTnLst>
                              <p:par>
                                <p:cTn id="97" presetID="23" presetClass="entr" presetSubtype="272" fill="hold" grpId="0" nodeType="afterEffect">
                                  <p:stCondLst>
                                    <p:cond delay="1000"/>
                                  </p:stCondLst>
                                  <p:childTnLst>
                                    <p:set>
                                      <p:cBhvr>
                                        <p:cTn id="98" dur="1" fill="hold">
                                          <p:stCondLst>
                                            <p:cond delay="0"/>
                                          </p:stCondLst>
                                        </p:cTn>
                                        <p:tgtEl>
                                          <p:spTgt spid="8223"/>
                                        </p:tgtEl>
                                        <p:attrNameLst>
                                          <p:attrName>style.visibility</p:attrName>
                                        </p:attrNameLst>
                                      </p:cBhvr>
                                      <p:to>
                                        <p:strVal val="visible"/>
                                      </p:to>
                                    </p:set>
                                    <p:anim calcmode="lin" valueType="num">
                                      <p:cBhvr>
                                        <p:cTn id="99" dur="500" fill="hold"/>
                                        <p:tgtEl>
                                          <p:spTgt spid="8223"/>
                                        </p:tgtEl>
                                        <p:attrNameLst>
                                          <p:attrName>ppt_w</p:attrName>
                                        </p:attrNameLst>
                                      </p:cBhvr>
                                      <p:tavLst>
                                        <p:tav tm="0">
                                          <p:val>
                                            <p:strVal val="2/3*#ppt_w"/>
                                          </p:val>
                                        </p:tav>
                                        <p:tav tm="100000">
                                          <p:val>
                                            <p:strVal val="#ppt_w"/>
                                          </p:val>
                                        </p:tav>
                                      </p:tavLst>
                                    </p:anim>
                                    <p:anim calcmode="lin" valueType="num">
                                      <p:cBhvr>
                                        <p:cTn id="100" dur="500" fill="hold"/>
                                        <p:tgtEl>
                                          <p:spTgt spid="8223"/>
                                        </p:tgtEl>
                                        <p:attrNameLst>
                                          <p:attrName>ppt_h</p:attrName>
                                        </p:attrNameLst>
                                      </p:cBhvr>
                                      <p:tavLst>
                                        <p:tav tm="0">
                                          <p:val>
                                            <p:strVal val="2/3*#ppt_h"/>
                                          </p:val>
                                        </p:tav>
                                        <p:tav tm="100000">
                                          <p:val>
                                            <p:strVal val="#ppt_h"/>
                                          </p:val>
                                        </p:tav>
                                      </p:tavLst>
                                    </p:anim>
                                  </p:childTnLst>
                                </p:cTn>
                              </p:par>
                            </p:childTnLst>
                          </p:cTn>
                        </p:par>
                        <p:par>
                          <p:cTn id="101" fill="hold">
                            <p:stCondLst>
                              <p:cond delay="3000"/>
                            </p:stCondLst>
                            <p:childTnLst>
                              <p:par>
                                <p:cTn id="102" presetID="22" presetClass="entr" presetSubtype="4" fill="hold" nodeType="afterEffect">
                                  <p:stCondLst>
                                    <p:cond delay="0"/>
                                  </p:stCondLst>
                                  <p:childTnLst>
                                    <p:set>
                                      <p:cBhvr>
                                        <p:cTn id="103" dur="1" fill="hold">
                                          <p:stCondLst>
                                            <p:cond delay="0"/>
                                          </p:stCondLst>
                                        </p:cTn>
                                        <p:tgtEl>
                                          <p:spTgt spid="8225"/>
                                        </p:tgtEl>
                                        <p:attrNameLst>
                                          <p:attrName>style.visibility</p:attrName>
                                        </p:attrNameLst>
                                      </p:cBhvr>
                                      <p:to>
                                        <p:strVal val="visible"/>
                                      </p:to>
                                    </p:set>
                                    <p:animEffect transition="in" filter="wipe(down)">
                                      <p:cBhvr>
                                        <p:cTn id="104" dur="500"/>
                                        <p:tgtEl>
                                          <p:spTgt spid="8225"/>
                                        </p:tgtEl>
                                      </p:cBhvr>
                                    </p:animEffect>
                                  </p:childTnLst>
                                </p:cTn>
                              </p:par>
                            </p:childTnLst>
                          </p:cTn>
                        </p:par>
                        <p:par>
                          <p:cTn id="105" fill="hold">
                            <p:stCondLst>
                              <p:cond delay="3500"/>
                            </p:stCondLst>
                            <p:childTnLst>
                              <p:par>
                                <p:cTn id="106" presetID="22" presetClass="entr" presetSubtype="8" fill="hold" nodeType="afterEffect">
                                  <p:stCondLst>
                                    <p:cond delay="0"/>
                                  </p:stCondLst>
                                  <p:childTnLst>
                                    <p:set>
                                      <p:cBhvr>
                                        <p:cTn id="107" dur="1" fill="hold">
                                          <p:stCondLst>
                                            <p:cond delay="0"/>
                                          </p:stCondLst>
                                        </p:cTn>
                                        <p:tgtEl>
                                          <p:spTgt spid="8227"/>
                                        </p:tgtEl>
                                        <p:attrNameLst>
                                          <p:attrName>style.visibility</p:attrName>
                                        </p:attrNameLst>
                                      </p:cBhvr>
                                      <p:to>
                                        <p:strVal val="visible"/>
                                      </p:to>
                                    </p:set>
                                    <p:animEffect transition="in" filter="wipe(left)">
                                      <p:cBhvr>
                                        <p:cTn id="108" dur="500"/>
                                        <p:tgtEl>
                                          <p:spTgt spid="8227"/>
                                        </p:tgtEl>
                                      </p:cBhvr>
                                    </p:animEffect>
                                  </p:childTnLst>
                                </p:cTn>
                              </p:par>
                            </p:childTnLst>
                          </p:cTn>
                        </p:par>
                        <p:par>
                          <p:cTn id="109" fill="hold">
                            <p:stCondLst>
                              <p:cond delay="4000"/>
                            </p:stCondLst>
                            <p:childTnLst>
                              <p:par>
                                <p:cTn id="110" presetID="9" presetClass="entr" presetSubtype="0" fill="hold" grpId="0" nodeType="afterEffect">
                                  <p:stCondLst>
                                    <p:cond delay="1000"/>
                                  </p:stCondLst>
                                  <p:childTnLst>
                                    <p:set>
                                      <p:cBhvr>
                                        <p:cTn id="111" dur="1" fill="hold">
                                          <p:stCondLst>
                                            <p:cond delay="0"/>
                                          </p:stCondLst>
                                        </p:cTn>
                                        <p:tgtEl>
                                          <p:spTgt spid="8195"/>
                                        </p:tgtEl>
                                        <p:attrNameLst>
                                          <p:attrName>style.visibility</p:attrName>
                                        </p:attrNameLst>
                                      </p:cBhvr>
                                      <p:to>
                                        <p:strVal val="visible"/>
                                      </p:to>
                                    </p:set>
                                    <p:animEffect transition="in" filter="dissolve">
                                      <p:cBhvr>
                                        <p:cTn id="112" dur="500"/>
                                        <p:tgtEl>
                                          <p:spTgt spid="8195"/>
                                        </p:tgtEl>
                                      </p:cBhvr>
                                    </p:animEffect>
                                  </p:childTnLst>
                                </p:cTn>
                              </p:par>
                            </p:childTnLst>
                          </p:cTn>
                        </p:par>
                        <p:par>
                          <p:cTn id="113" fill="hold">
                            <p:stCondLst>
                              <p:cond delay="5500"/>
                            </p:stCondLst>
                            <p:childTnLst>
                              <p:par>
                                <p:cTn id="114" presetID="9" presetClass="entr" presetSubtype="0" fill="hold" grpId="0" nodeType="afterEffect">
                                  <p:stCondLst>
                                    <p:cond delay="1000"/>
                                  </p:stCondLst>
                                  <p:childTnLst>
                                    <p:set>
                                      <p:cBhvr>
                                        <p:cTn id="115" dur="1" fill="hold">
                                          <p:stCondLst>
                                            <p:cond delay="0"/>
                                          </p:stCondLst>
                                        </p:cTn>
                                        <p:tgtEl>
                                          <p:spTgt spid="8194"/>
                                        </p:tgtEl>
                                        <p:attrNameLst>
                                          <p:attrName>style.visibility</p:attrName>
                                        </p:attrNameLst>
                                      </p:cBhvr>
                                      <p:to>
                                        <p:strVal val="visible"/>
                                      </p:to>
                                    </p:set>
                                    <p:animEffect transition="in" filter="dissolve">
                                      <p:cBhvr>
                                        <p:cTn id="116" dur="500"/>
                                        <p:tgtEl>
                                          <p:spTgt spid="8194"/>
                                        </p:tgtEl>
                                      </p:cBhvr>
                                    </p:animEffect>
                                  </p:childTnLst>
                                </p:cTn>
                              </p:par>
                            </p:childTnLst>
                          </p:cTn>
                        </p:par>
                      </p:childTnLst>
                    </p:cTn>
                  </p:par>
                  <p:par>
                    <p:cTn id="117" fill="hold">
                      <p:stCondLst>
                        <p:cond delay="indefinite"/>
                      </p:stCondLst>
                      <p:childTnLst>
                        <p:par>
                          <p:cTn id="118" fill="hold">
                            <p:stCondLst>
                              <p:cond delay="0"/>
                            </p:stCondLst>
                            <p:childTnLst>
                              <p:par>
                                <p:cTn id="119" presetID="18" presetClass="entr" presetSubtype="6" fill="hold" grpId="0" nodeType="clickEffect">
                                  <p:stCondLst>
                                    <p:cond delay="0"/>
                                  </p:stCondLst>
                                  <p:childTnLst>
                                    <p:set>
                                      <p:cBhvr>
                                        <p:cTn id="120" dur="1" fill="hold">
                                          <p:stCondLst>
                                            <p:cond delay="0"/>
                                          </p:stCondLst>
                                        </p:cTn>
                                        <p:tgtEl>
                                          <p:spTgt spid="8214"/>
                                        </p:tgtEl>
                                        <p:attrNameLst>
                                          <p:attrName>style.visibility</p:attrName>
                                        </p:attrNameLst>
                                      </p:cBhvr>
                                      <p:to>
                                        <p:strVal val="visible"/>
                                      </p:to>
                                    </p:set>
                                    <p:animEffect transition="in" filter="strips(downRight)">
                                      <p:cBhvr>
                                        <p:cTn id="121" dur="500"/>
                                        <p:tgtEl>
                                          <p:spTgt spid="8214"/>
                                        </p:tgtEl>
                                      </p:cBhvr>
                                    </p:animEffect>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8294"/>
                                        </p:tgtEl>
                                        <p:attrNameLst>
                                          <p:attrName>style.visibility</p:attrName>
                                        </p:attrNameLst>
                                      </p:cBhvr>
                                      <p:to>
                                        <p:strVal val="visible"/>
                                      </p:to>
                                    </p:set>
                                    <p:anim calcmode="lin" valueType="num">
                                      <p:cBhvr additive="base">
                                        <p:cTn id="126" dur="500" fill="hold"/>
                                        <p:tgtEl>
                                          <p:spTgt spid="8294"/>
                                        </p:tgtEl>
                                        <p:attrNameLst>
                                          <p:attrName>ppt_x</p:attrName>
                                        </p:attrNameLst>
                                      </p:cBhvr>
                                      <p:tavLst>
                                        <p:tav tm="0">
                                          <p:val>
                                            <p:strVal val="#ppt_x"/>
                                          </p:val>
                                        </p:tav>
                                        <p:tav tm="100000">
                                          <p:val>
                                            <p:strVal val="#ppt_x"/>
                                          </p:val>
                                        </p:tav>
                                      </p:tavLst>
                                    </p:anim>
                                    <p:anim calcmode="lin" valueType="num">
                                      <p:cBhvr additive="base">
                                        <p:cTn id="127" dur="500" fill="hold"/>
                                        <p:tgtEl>
                                          <p:spTgt spid="8294"/>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grpId="0" nodeType="clickEffect">
                                  <p:stCondLst>
                                    <p:cond delay="0"/>
                                  </p:stCondLst>
                                  <p:childTnLst>
                                    <p:set>
                                      <p:cBhvr>
                                        <p:cTn id="131" dur="1" fill="hold">
                                          <p:stCondLst>
                                            <p:cond delay="0"/>
                                          </p:stCondLst>
                                        </p:cTn>
                                        <p:tgtEl>
                                          <p:spTgt spid="8295"/>
                                        </p:tgtEl>
                                        <p:attrNameLst>
                                          <p:attrName>style.visibility</p:attrName>
                                        </p:attrNameLst>
                                      </p:cBhvr>
                                      <p:to>
                                        <p:strVal val="visible"/>
                                      </p:to>
                                    </p:set>
                                    <p:anim calcmode="lin" valueType="num">
                                      <p:cBhvr additive="base">
                                        <p:cTn id="132" dur="500" fill="hold"/>
                                        <p:tgtEl>
                                          <p:spTgt spid="8295"/>
                                        </p:tgtEl>
                                        <p:attrNameLst>
                                          <p:attrName>ppt_x</p:attrName>
                                        </p:attrNameLst>
                                      </p:cBhvr>
                                      <p:tavLst>
                                        <p:tav tm="0">
                                          <p:val>
                                            <p:strVal val="#ppt_x"/>
                                          </p:val>
                                        </p:tav>
                                        <p:tav tm="100000">
                                          <p:val>
                                            <p:strVal val="#ppt_x"/>
                                          </p:val>
                                        </p:tav>
                                      </p:tavLst>
                                    </p:anim>
                                    <p:anim calcmode="lin" valueType="num">
                                      <p:cBhvr additive="base">
                                        <p:cTn id="133" dur="500" fill="hold"/>
                                        <p:tgtEl>
                                          <p:spTgt spid="8295"/>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grpId="0" nodeType="clickEffect">
                                  <p:stCondLst>
                                    <p:cond delay="0"/>
                                  </p:stCondLst>
                                  <p:childTnLst>
                                    <p:set>
                                      <p:cBhvr>
                                        <p:cTn id="137" dur="1" fill="hold">
                                          <p:stCondLst>
                                            <p:cond delay="0"/>
                                          </p:stCondLst>
                                        </p:cTn>
                                        <p:tgtEl>
                                          <p:spTgt spid="8268"/>
                                        </p:tgtEl>
                                        <p:attrNameLst>
                                          <p:attrName>style.visibility</p:attrName>
                                        </p:attrNameLst>
                                      </p:cBhvr>
                                      <p:to>
                                        <p:strVal val="visible"/>
                                      </p:to>
                                    </p:set>
                                    <p:anim calcmode="lin" valueType="num">
                                      <p:cBhvr additive="base">
                                        <p:cTn id="138" dur="500" fill="hold"/>
                                        <p:tgtEl>
                                          <p:spTgt spid="8268"/>
                                        </p:tgtEl>
                                        <p:attrNameLst>
                                          <p:attrName>ppt_x</p:attrName>
                                        </p:attrNameLst>
                                      </p:cBhvr>
                                      <p:tavLst>
                                        <p:tav tm="0">
                                          <p:val>
                                            <p:strVal val="#ppt_x"/>
                                          </p:val>
                                        </p:tav>
                                        <p:tav tm="100000">
                                          <p:val>
                                            <p:strVal val="#ppt_x"/>
                                          </p:val>
                                        </p:tav>
                                      </p:tavLst>
                                    </p:anim>
                                    <p:anim calcmode="lin" valueType="num">
                                      <p:cBhvr additive="base">
                                        <p:cTn id="139" dur="500" fill="hold"/>
                                        <p:tgtEl>
                                          <p:spTgt spid="8268"/>
                                        </p:tgtEl>
                                        <p:attrNameLst>
                                          <p:attrName>ppt_y</p:attrName>
                                        </p:attrNameLst>
                                      </p:cBhvr>
                                      <p:tavLst>
                                        <p:tav tm="0">
                                          <p:val>
                                            <p:strVal val="1+#ppt_h/2"/>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 presetClass="entr" presetSubtype="4" fill="hold" grpId="0" nodeType="clickEffect">
                                  <p:stCondLst>
                                    <p:cond delay="0"/>
                                  </p:stCondLst>
                                  <p:childTnLst>
                                    <p:set>
                                      <p:cBhvr>
                                        <p:cTn id="143" dur="1" fill="hold">
                                          <p:stCondLst>
                                            <p:cond delay="0"/>
                                          </p:stCondLst>
                                        </p:cTn>
                                        <p:tgtEl>
                                          <p:spTgt spid="8269"/>
                                        </p:tgtEl>
                                        <p:attrNameLst>
                                          <p:attrName>style.visibility</p:attrName>
                                        </p:attrNameLst>
                                      </p:cBhvr>
                                      <p:to>
                                        <p:strVal val="visible"/>
                                      </p:to>
                                    </p:set>
                                    <p:anim calcmode="lin" valueType="num">
                                      <p:cBhvr additive="base">
                                        <p:cTn id="144" dur="500" fill="hold"/>
                                        <p:tgtEl>
                                          <p:spTgt spid="8269"/>
                                        </p:tgtEl>
                                        <p:attrNameLst>
                                          <p:attrName>ppt_x</p:attrName>
                                        </p:attrNameLst>
                                      </p:cBhvr>
                                      <p:tavLst>
                                        <p:tav tm="0">
                                          <p:val>
                                            <p:strVal val="#ppt_x"/>
                                          </p:val>
                                        </p:tav>
                                        <p:tav tm="100000">
                                          <p:val>
                                            <p:strVal val="#ppt_x"/>
                                          </p:val>
                                        </p:tav>
                                      </p:tavLst>
                                    </p:anim>
                                    <p:anim calcmode="lin" valueType="num">
                                      <p:cBhvr additive="base">
                                        <p:cTn id="145" dur="500" fill="hold"/>
                                        <p:tgtEl>
                                          <p:spTgt spid="8269"/>
                                        </p:tgtEl>
                                        <p:attrNameLst>
                                          <p:attrName>ppt_y</p:attrName>
                                        </p:attrNameLst>
                                      </p:cBhvr>
                                      <p:tavLst>
                                        <p:tav tm="0">
                                          <p:val>
                                            <p:strVal val="1+#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2" presetClass="entr" presetSubtype="4" fill="hold" grpId="0" nodeType="clickEffect">
                                  <p:stCondLst>
                                    <p:cond delay="0"/>
                                  </p:stCondLst>
                                  <p:childTnLst>
                                    <p:set>
                                      <p:cBhvr>
                                        <p:cTn id="149" dur="1" fill="hold">
                                          <p:stCondLst>
                                            <p:cond delay="0"/>
                                          </p:stCondLst>
                                        </p:cTn>
                                        <p:tgtEl>
                                          <p:spTgt spid="8270"/>
                                        </p:tgtEl>
                                        <p:attrNameLst>
                                          <p:attrName>style.visibility</p:attrName>
                                        </p:attrNameLst>
                                      </p:cBhvr>
                                      <p:to>
                                        <p:strVal val="visible"/>
                                      </p:to>
                                    </p:set>
                                    <p:anim calcmode="lin" valueType="num">
                                      <p:cBhvr additive="base">
                                        <p:cTn id="150" dur="500" fill="hold"/>
                                        <p:tgtEl>
                                          <p:spTgt spid="8270"/>
                                        </p:tgtEl>
                                        <p:attrNameLst>
                                          <p:attrName>ppt_x</p:attrName>
                                        </p:attrNameLst>
                                      </p:cBhvr>
                                      <p:tavLst>
                                        <p:tav tm="0">
                                          <p:val>
                                            <p:strVal val="#ppt_x"/>
                                          </p:val>
                                        </p:tav>
                                        <p:tav tm="100000">
                                          <p:val>
                                            <p:strVal val="#ppt_x"/>
                                          </p:val>
                                        </p:tav>
                                      </p:tavLst>
                                    </p:anim>
                                    <p:anim calcmode="lin" valueType="num">
                                      <p:cBhvr additive="base">
                                        <p:cTn id="151" dur="500" fill="hold"/>
                                        <p:tgtEl>
                                          <p:spTgt spid="8270"/>
                                        </p:tgtEl>
                                        <p:attrNameLst>
                                          <p:attrName>ppt_y</p:attrName>
                                        </p:attrNameLst>
                                      </p:cBhvr>
                                      <p:tavLst>
                                        <p:tav tm="0">
                                          <p:val>
                                            <p:strVal val="1+#ppt_h/2"/>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53" presetClass="entr" presetSubtype="16" fill="hold" grpId="0" nodeType="clickEffect">
                                  <p:stCondLst>
                                    <p:cond delay="0"/>
                                  </p:stCondLst>
                                  <p:childTnLst>
                                    <p:set>
                                      <p:cBhvr>
                                        <p:cTn id="155" dur="1" fill="hold">
                                          <p:stCondLst>
                                            <p:cond delay="0"/>
                                          </p:stCondLst>
                                        </p:cTn>
                                        <p:tgtEl>
                                          <p:spTgt spid="8272"/>
                                        </p:tgtEl>
                                        <p:attrNameLst>
                                          <p:attrName>style.visibility</p:attrName>
                                        </p:attrNameLst>
                                      </p:cBhvr>
                                      <p:to>
                                        <p:strVal val="visible"/>
                                      </p:to>
                                    </p:set>
                                    <p:anim calcmode="lin" valueType="num">
                                      <p:cBhvr>
                                        <p:cTn id="156" dur="500" fill="hold"/>
                                        <p:tgtEl>
                                          <p:spTgt spid="8272"/>
                                        </p:tgtEl>
                                        <p:attrNameLst>
                                          <p:attrName>ppt_w</p:attrName>
                                        </p:attrNameLst>
                                      </p:cBhvr>
                                      <p:tavLst>
                                        <p:tav tm="0">
                                          <p:val>
                                            <p:fltVal val="0"/>
                                          </p:val>
                                        </p:tav>
                                        <p:tav tm="100000">
                                          <p:val>
                                            <p:strVal val="#ppt_w"/>
                                          </p:val>
                                        </p:tav>
                                      </p:tavLst>
                                    </p:anim>
                                    <p:anim calcmode="lin" valueType="num">
                                      <p:cBhvr>
                                        <p:cTn id="157" dur="500" fill="hold"/>
                                        <p:tgtEl>
                                          <p:spTgt spid="8272"/>
                                        </p:tgtEl>
                                        <p:attrNameLst>
                                          <p:attrName>ppt_h</p:attrName>
                                        </p:attrNameLst>
                                      </p:cBhvr>
                                      <p:tavLst>
                                        <p:tav tm="0">
                                          <p:val>
                                            <p:fltVal val="0"/>
                                          </p:val>
                                        </p:tav>
                                        <p:tav tm="100000">
                                          <p:val>
                                            <p:strVal val="#ppt_h"/>
                                          </p:val>
                                        </p:tav>
                                      </p:tavLst>
                                    </p:anim>
                                    <p:animEffect transition="in" filter="fade">
                                      <p:cBhvr>
                                        <p:cTn id="158" dur="500"/>
                                        <p:tgtEl>
                                          <p:spTgt spid="8272"/>
                                        </p:tgtEl>
                                      </p:cBhvr>
                                    </p:animEffect>
                                  </p:childTnLst>
                                </p:cTn>
                              </p:par>
                            </p:childTnLst>
                          </p:cTn>
                        </p:par>
                      </p:childTnLst>
                    </p:cTn>
                  </p:par>
                  <p:par>
                    <p:cTn id="159" fill="hold">
                      <p:stCondLst>
                        <p:cond delay="indefinite"/>
                      </p:stCondLst>
                      <p:childTnLst>
                        <p:par>
                          <p:cTn id="160" fill="hold">
                            <p:stCondLst>
                              <p:cond delay="0"/>
                            </p:stCondLst>
                            <p:childTnLst>
                              <p:par>
                                <p:cTn id="161" presetID="2" presetClass="entr" presetSubtype="2" fill="hold" grpId="0" nodeType="clickEffect">
                                  <p:stCondLst>
                                    <p:cond delay="0"/>
                                  </p:stCondLst>
                                  <p:childTnLst>
                                    <p:set>
                                      <p:cBhvr>
                                        <p:cTn id="162" dur="1" fill="hold">
                                          <p:stCondLst>
                                            <p:cond delay="0"/>
                                          </p:stCondLst>
                                        </p:cTn>
                                        <p:tgtEl>
                                          <p:spTgt spid="8275"/>
                                        </p:tgtEl>
                                        <p:attrNameLst>
                                          <p:attrName>style.visibility</p:attrName>
                                        </p:attrNameLst>
                                      </p:cBhvr>
                                      <p:to>
                                        <p:strVal val="visible"/>
                                      </p:to>
                                    </p:set>
                                    <p:anim calcmode="lin" valueType="num">
                                      <p:cBhvr additive="base">
                                        <p:cTn id="163" dur="500" fill="hold"/>
                                        <p:tgtEl>
                                          <p:spTgt spid="8275"/>
                                        </p:tgtEl>
                                        <p:attrNameLst>
                                          <p:attrName>ppt_x</p:attrName>
                                        </p:attrNameLst>
                                      </p:cBhvr>
                                      <p:tavLst>
                                        <p:tav tm="0">
                                          <p:val>
                                            <p:strVal val="1+#ppt_w/2"/>
                                          </p:val>
                                        </p:tav>
                                        <p:tav tm="100000">
                                          <p:val>
                                            <p:strVal val="#ppt_x"/>
                                          </p:val>
                                        </p:tav>
                                      </p:tavLst>
                                    </p:anim>
                                    <p:anim calcmode="lin" valueType="num">
                                      <p:cBhvr additive="base">
                                        <p:cTn id="164" dur="500" fill="hold"/>
                                        <p:tgtEl>
                                          <p:spTgt spid="8275"/>
                                        </p:tgtEl>
                                        <p:attrNameLst>
                                          <p:attrName>ppt_y</p:attrName>
                                        </p:attrNameLst>
                                      </p:cBhvr>
                                      <p:tavLst>
                                        <p:tav tm="0">
                                          <p:val>
                                            <p:strVal val="#ppt_y"/>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53" presetClass="entr" presetSubtype="16" fill="hold" grpId="0" nodeType="clickEffect">
                                  <p:stCondLst>
                                    <p:cond delay="0"/>
                                  </p:stCondLst>
                                  <p:childTnLst>
                                    <p:set>
                                      <p:cBhvr>
                                        <p:cTn id="168" dur="1" fill="hold">
                                          <p:stCondLst>
                                            <p:cond delay="0"/>
                                          </p:stCondLst>
                                        </p:cTn>
                                        <p:tgtEl>
                                          <p:spTgt spid="8274"/>
                                        </p:tgtEl>
                                        <p:attrNameLst>
                                          <p:attrName>style.visibility</p:attrName>
                                        </p:attrNameLst>
                                      </p:cBhvr>
                                      <p:to>
                                        <p:strVal val="visible"/>
                                      </p:to>
                                    </p:set>
                                    <p:anim calcmode="lin" valueType="num">
                                      <p:cBhvr>
                                        <p:cTn id="169" dur="500" fill="hold"/>
                                        <p:tgtEl>
                                          <p:spTgt spid="8274"/>
                                        </p:tgtEl>
                                        <p:attrNameLst>
                                          <p:attrName>ppt_w</p:attrName>
                                        </p:attrNameLst>
                                      </p:cBhvr>
                                      <p:tavLst>
                                        <p:tav tm="0">
                                          <p:val>
                                            <p:fltVal val="0"/>
                                          </p:val>
                                        </p:tav>
                                        <p:tav tm="100000">
                                          <p:val>
                                            <p:strVal val="#ppt_w"/>
                                          </p:val>
                                        </p:tav>
                                      </p:tavLst>
                                    </p:anim>
                                    <p:anim calcmode="lin" valueType="num">
                                      <p:cBhvr>
                                        <p:cTn id="170" dur="500" fill="hold"/>
                                        <p:tgtEl>
                                          <p:spTgt spid="8274"/>
                                        </p:tgtEl>
                                        <p:attrNameLst>
                                          <p:attrName>ppt_h</p:attrName>
                                        </p:attrNameLst>
                                      </p:cBhvr>
                                      <p:tavLst>
                                        <p:tav tm="0">
                                          <p:val>
                                            <p:fltVal val="0"/>
                                          </p:val>
                                        </p:tav>
                                        <p:tav tm="100000">
                                          <p:val>
                                            <p:strVal val="#ppt_h"/>
                                          </p:val>
                                        </p:tav>
                                      </p:tavLst>
                                    </p:anim>
                                    <p:animEffect transition="in" filter="fade">
                                      <p:cBhvr>
                                        <p:cTn id="171" dur="500"/>
                                        <p:tgtEl>
                                          <p:spTgt spid="8274"/>
                                        </p:tgtEl>
                                      </p:cBhvr>
                                    </p:animEffect>
                                  </p:childTnLst>
                                </p:cTn>
                              </p:par>
                            </p:childTnLst>
                          </p:cTn>
                        </p:par>
                      </p:childTnLst>
                    </p:cTn>
                  </p:par>
                  <p:par>
                    <p:cTn id="172" fill="hold">
                      <p:stCondLst>
                        <p:cond delay="indefinite"/>
                      </p:stCondLst>
                      <p:childTnLst>
                        <p:par>
                          <p:cTn id="173" fill="hold">
                            <p:stCondLst>
                              <p:cond delay="0"/>
                            </p:stCondLst>
                            <p:childTnLst>
                              <p:par>
                                <p:cTn id="174" presetID="2" presetClass="entr" presetSubtype="8" fill="hold" grpId="0" nodeType="clickEffect">
                                  <p:stCondLst>
                                    <p:cond delay="0"/>
                                  </p:stCondLst>
                                  <p:childTnLst>
                                    <p:set>
                                      <p:cBhvr>
                                        <p:cTn id="175" dur="1" fill="hold">
                                          <p:stCondLst>
                                            <p:cond delay="0"/>
                                          </p:stCondLst>
                                        </p:cTn>
                                        <p:tgtEl>
                                          <p:spTgt spid="8276"/>
                                        </p:tgtEl>
                                        <p:attrNameLst>
                                          <p:attrName>style.visibility</p:attrName>
                                        </p:attrNameLst>
                                      </p:cBhvr>
                                      <p:to>
                                        <p:strVal val="visible"/>
                                      </p:to>
                                    </p:set>
                                    <p:anim calcmode="lin" valueType="num">
                                      <p:cBhvr additive="base">
                                        <p:cTn id="176" dur="500" fill="hold"/>
                                        <p:tgtEl>
                                          <p:spTgt spid="8276"/>
                                        </p:tgtEl>
                                        <p:attrNameLst>
                                          <p:attrName>ppt_x</p:attrName>
                                        </p:attrNameLst>
                                      </p:cBhvr>
                                      <p:tavLst>
                                        <p:tav tm="0">
                                          <p:val>
                                            <p:strVal val="0-#ppt_w/2"/>
                                          </p:val>
                                        </p:tav>
                                        <p:tav tm="100000">
                                          <p:val>
                                            <p:strVal val="#ppt_x"/>
                                          </p:val>
                                        </p:tav>
                                      </p:tavLst>
                                    </p:anim>
                                    <p:anim calcmode="lin" valueType="num">
                                      <p:cBhvr additive="base">
                                        <p:cTn id="177" dur="500" fill="hold"/>
                                        <p:tgtEl>
                                          <p:spTgt spid="8276"/>
                                        </p:tgtEl>
                                        <p:attrNameLst>
                                          <p:attrName>ppt_y</p:attrName>
                                        </p:attrNameLst>
                                      </p:cBhvr>
                                      <p:tavLst>
                                        <p:tav tm="0">
                                          <p:val>
                                            <p:strVal val="#ppt_y"/>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2" presetClass="entr" presetSubtype="8" fill="hold" grpId="0" nodeType="clickEffect">
                                  <p:stCondLst>
                                    <p:cond delay="0"/>
                                  </p:stCondLst>
                                  <p:childTnLst>
                                    <p:set>
                                      <p:cBhvr>
                                        <p:cTn id="181" dur="1" fill="hold">
                                          <p:stCondLst>
                                            <p:cond delay="0"/>
                                          </p:stCondLst>
                                        </p:cTn>
                                        <p:tgtEl>
                                          <p:spTgt spid="8290"/>
                                        </p:tgtEl>
                                        <p:attrNameLst>
                                          <p:attrName>style.visibility</p:attrName>
                                        </p:attrNameLst>
                                      </p:cBhvr>
                                      <p:to>
                                        <p:strVal val="visible"/>
                                      </p:to>
                                    </p:set>
                                    <p:anim calcmode="lin" valueType="num">
                                      <p:cBhvr additive="base">
                                        <p:cTn id="182" dur="500" fill="hold"/>
                                        <p:tgtEl>
                                          <p:spTgt spid="8290"/>
                                        </p:tgtEl>
                                        <p:attrNameLst>
                                          <p:attrName>ppt_x</p:attrName>
                                        </p:attrNameLst>
                                      </p:cBhvr>
                                      <p:tavLst>
                                        <p:tav tm="0">
                                          <p:val>
                                            <p:strVal val="0-#ppt_w/2"/>
                                          </p:val>
                                        </p:tav>
                                        <p:tav tm="100000">
                                          <p:val>
                                            <p:strVal val="#ppt_x"/>
                                          </p:val>
                                        </p:tav>
                                      </p:tavLst>
                                    </p:anim>
                                    <p:anim calcmode="lin" valueType="num">
                                      <p:cBhvr additive="base">
                                        <p:cTn id="183" dur="500" fill="hold"/>
                                        <p:tgtEl>
                                          <p:spTgt spid="8290"/>
                                        </p:tgtEl>
                                        <p:attrNameLst>
                                          <p:attrName>ppt_y</p:attrName>
                                        </p:attrNameLst>
                                      </p:cBhvr>
                                      <p:tavLst>
                                        <p:tav tm="0">
                                          <p:val>
                                            <p:strVal val="#ppt_y"/>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2" presetClass="entr" presetSubtype="2" fill="hold" grpId="0" nodeType="clickEffect">
                                  <p:stCondLst>
                                    <p:cond delay="0"/>
                                  </p:stCondLst>
                                  <p:childTnLst>
                                    <p:set>
                                      <p:cBhvr>
                                        <p:cTn id="187" dur="1" fill="hold">
                                          <p:stCondLst>
                                            <p:cond delay="0"/>
                                          </p:stCondLst>
                                        </p:cTn>
                                        <p:tgtEl>
                                          <p:spTgt spid="8291"/>
                                        </p:tgtEl>
                                        <p:attrNameLst>
                                          <p:attrName>style.visibility</p:attrName>
                                        </p:attrNameLst>
                                      </p:cBhvr>
                                      <p:to>
                                        <p:strVal val="visible"/>
                                      </p:to>
                                    </p:set>
                                    <p:anim calcmode="lin" valueType="num">
                                      <p:cBhvr additive="base">
                                        <p:cTn id="188" dur="500" fill="hold"/>
                                        <p:tgtEl>
                                          <p:spTgt spid="8291"/>
                                        </p:tgtEl>
                                        <p:attrNameLst>
                                          <p:attrName>ppt_x</p:attrName>
                                        </p:attrNameLst>
                                      </p:cBhvr>
                                      <p:tavLst>
                                        <p:tav tm="0">
                                          <p:val>
                                            <p:strVal val="1+#ppt_w/2"/>
                                          </p:val>
                                        </p:tav>
                                        <p:tav tm="100000">
                                          <p:val>
                                            <p:strVal val="#ppt_x"/>
                                          </p:val>
                                        </p:tav>
                                      </p:tavLst>
                                    </p:anim>
                                    <p:anim calcmode="lin" valueType="num">
                                      <p:cBhvr additive="base">
                                        <p:cTn id="189" dur="500" fill="hold"/>
                                        <p:tgtEl>
                                          <p:spTgt spid="8291"/>
                                        </p:tgtEl>
                                        <p:attrNameLst>
                                          <p:attrName>ppt_y</p:attrName>
                                        </p:attrNameLst>
                                      </p:cBhvr>
                                      <p:tavLst>
                                        <p:tav tm="0">
                                          <p:val>
                                            <p:strVal val="#ppt_y"/>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2" presetClass="entr" presetSubtype="8" fill="hold" grpId="0" nodeType="clickEffect">
                                  <p:stCondLst>
                                    <p:cond delay="0"/>
                                  </p:stCondLst>
                                  <p:childTnLst>
                                    <p:set>
                                      <p:cBhvr>
                                        <p:cTn id="193" dur="1" fill="hold">
                                          <p:stCondLst>
                                            <p:cond delay="0"/>
                                          </p:stCondLst>
                                        </p:cTn>
                                        <p:tgtEl>
                                          <p:spTgt spid="8292"/>
                                        </p:tgtEl>
                                        <p:attrNameLst>
                                          <p:attrName>style.visibility</p:attrName>
                                        </p:attrNameLst>
                                      </p:cBhvr>
                                      <p:to>
                                        <p:strVal val="visible"/>
                                      </p:to>
                                    </p:set>
                                    <p:anim calcmode="lin" valueType="num">
                                      <p:cBhvr additive="base">
                                        <p:cTn id="194" dur="500" fill="hold"/>
                                        <p:tgtEl>
                                          <p:spTgt spid="8292"/>
                                        </p:tgtEl>
                                        <p:attrNameLst>
                                          <p:attrName>ppt_x</p:attrName>
                                        </p:attrNameLst>
                                      </p:cBhvr>
                                      <p:tavLst>
                                        <p:tav tm="0">
                                          <p:val>
                                            <p:strVal val="0-#ppt_w/2"/>
                                          </p:val>
                                        </p:tav>
                                        <p:tav tm="100000">
                                          <p:val>
                                            <p:strVal val="#ppt_x"/>
                                          </p:val>
                                        </p:tav>
                                      </p:tavLst>
                                    </p:anim>
                                    <p:anim calcmode="lin" valueType="num">
                                      <p:cBhvr additive="base">
                                        <p:cTn id="195" dur="500" fill="hold"/>
                                        <p:tgtEl>
                                          <p:spTgt spid="8292"/>
                                        </p:tgtEl>
                                        <p:attrNameLst>
                                          <p:attrName>ppt_y</p:attrName>
                                        </p:attrNameLst>
                                      </p:cBhvr>
                                      <p:tavLst>
                                        <p:tav tm="0">
                                          <p:val>
                                            <p:strVal val="#ppt_y"/>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2" presetClass="entr" presetSubtype="2" fill="hold" grpId="0" nodeType="clickEffect">
                                  <p:stCondLst>
                                    <p:cond delay="0"/>
                                  </p:stCondLst>
                                  <p:childTnLst>
                                    <p:set>
                                      <p:cBhvr>
                                        <p:cTn id="199" dur="1" fill="hold">
                                          <p:stCondLst>
                                            <p:cond delay="0"/>
                                          </p:stCondLst>
                                        </p:cTn>
                                        <p:tgtEl>
                                          <p:spTgt spid="8293"/>
                                        </p:tgtEl>
                                        <p:attrNameLst>
                                          <p:attrName>style.visibility</p:attrName>
                                        </p:attrNameLst>
                                      </p:cBhvr>
                                      <p:to>
                                        <p:strVal val="visible"/>
                                      </p:to>
                                    </p:set>
                                    <p:anim calcmode="lin" valueType="num">
                                      <p:cBhvr additive="base">
                                        <p:cTn id="200" dur="500" fill="hold"/>
                                        <p:tgtEl>
                                          <p:spTgt spid="8293"/>
                                        </p:tgtEl>
                                        <p:attrNameLst>
                                          <p:attrName>ppt_x</p:attrName>
                                        </p:attrNameLst>
                                      </p:cBhvr>
                                      <p:tavLst>
                                        <p:tav tm="0">
                                          <p:val>
                                            <p:strVal val="1+#ppt_w/2"/>
                                          </p:val>
                                        </p:tav>
                                        <p:tav tm="100000">
                                          <p:val>
                                            <p:strVal val="#ppt_x"/>
                                          </p:val>
                                        </p:tav>
                                      </p:tavLst>
                                    </p:anim>
                                    <p:anim calcmode="lin" valueType="num">
                                      <p:cBhvr additive="base">
                                        <p:cTn id="201" dur="500" fill="hold"/>
                                        <p:tgtEl>
                                          <p:spTgt spid="82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 grpId="0"/>
      <p:bldP spid="8295" grpId="0"/>
      <p:bldP spid="8215" grpId="0"/>
      <p:bldP spid="8194" grpId="0"/>
      <p:bldP spid="8195" grpId="0"/>
      <p:bldP spid="8196" grpId="0"/>
      <p:bldP spid="8199" grpId="0" bldLvl="0" animBg="1"/>
      <p:bldP spid="8200" grpId="0"/>
      <p:bldP spid="8201" grpId="0"/>
      <p:bldP spid="8212" grpId="0"/>
      <p:bldP spid="8213" grpId="0" bldLvl="0" animBg="1"/>
      <p:bldP spid="8214" grpId="0"/>
      <p:bldP spid="8216" grpId="0"/>
      <p:bldP spid="8217" grpId="0"/>
      <p:bldP spid="8218" grpId="0"/>
      <p:bldP spid="8222" grpId="0"/>
      <p:bldP spid="8223" grpId="0"/>
      <p:bldP spid="8268" grpId="0"/>
      <p:bldP spid="8269" grpId="0"/>
      <p:bldP spid="8270" grpId="0"/>
      <p:bldP spid="8272" grpId="0"/>
      <p:bldP spid="8275" grpId="0"/>
      <p:bldP spid="8276" grpId="0"/>
      <p:bldP spid="8274" grpId="0"/>
      <p:bldP spid="8290" grpId="0"/>
      <p:bldP spid="8291" grpId="0"/>
      <p:bldP spid="8292" grpId="0"/>
      <p:bldP spid="829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p:nvPr/>
        </p:nvSpPr>
        <p:spPr>
          <a:xfrm>
            <a:off x="1663359" y="562963"/>
            <a:ext cx="4161649" cy="456071"/>
          </a:xfrm>
          <a:prstGeom prst="rect">
            <a:avLst/>
          </a:prstGeom>
          <a:noFill/>
          <a:ln>
            <a:noFill/>
            <a:miter lim="800000"/>
          </a:ln>
        </p:spPr>
        <p: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5pPr>
          </a:lstStyle>
          <a:p>
            <a:pPr marL="256540" indent="-256540" eaLnBrk="1" hangingPunct="1">
              <a:lnSpc>
                <a:spcPct val="90000"/>
              </a:lnSpc>
              <a:spcBef>
                <a:spcPct val="20000"/>
              </a:spcBef>
              <a:buClr>
                <a:srgbClr val="BBE0E3"/>
              </a:buClr>
              <a:buSzPct val="70000"/>
            </a:pPr>
            <a:r>
              <a:rPr lang="en-US" altLang="zh-CN" sz="2095" b="1">
                <a:ln w="9525" cap="flat" cmpd="sng" algn="ctr">
                  <a:noFill/>
                  <a:prstDash val="solid"/>
                  <a:round/>
                  <a:headEnd type="none" w="med" len="med"/>
                  <a:tailEnd type="none" w="med" len="med"/>
                </a:ln>
                <a:latin typeface="Franklin Gothic Book" pitchFamily="34" charset="0"/>
                <a:ea typeface="华文楷体" pitchFamily="2" charset="-122"/>
                <a:sym typeface="Wingdings" panose="05000000000000000000"/>
              </a:rPr>
              <a:t>5</a:t>
            </a:r>
            <a:r>
              <a:rPr altLang="zh-CN" sz="2095" b="1">
                <a:ln w="9525" cap="flat" cmpd="sng" algn="ctr">
                  <a:noFill/>
                  <a:prstDash val="solid"/>
                  <a:round/>
                  <a:headEnd type="none" w="med" len="med"/>
                  <a:tailEnd type="none" w="med" len="med"/>
                </a:ln>
                <a:latin typeface="Franklin Gothic Book" pitchFamily="34" charset="0"/>
                <a:ea typeface="华文楷体" pitchFamily="2" charset="-122"/>
                <a:sym typeface="Wingdings" panose="05000000000000000000"/>
              </a:rPr>
              <a:t>：</a:t>
            </a:r>
            <a:r>
              <a:rPr lang="en-US" altLang="zh-CN" sz="2095" b="1">
                <a:ln w="9525" cap="flat" cmpd="sng" algn="ctr">
                  <a:noFill/>
                  <a:prstDash val="solid"/>
                  <a:round/>
                  <a:headEnd type="none" w="med" len="med"/>
                  <a:tailEnd type="none" w="med" len="med"/>
                </a:ln>
                <a:latin typeface="Franklin Gothic Book" pitchFamily="34" charset="0"/>
                <a:ea typeface="华文楷体" pitchFamily="2" charset="-122"/>
                <a:sym typeface="Wingdings" panose="05000000000000000000"/>
              </a:rPr>
              <a:t> </a:t>
            </a:r>
            <a:r>
              <a:rPr sz="2095" b="1">
                <a:ln w="9525" cap="flat" cmpd="sng" algn="ctr">
                  <a:noFill/>
                  <a:prstDash val="solid"/>
                  <a:round/>
                  <a:headEnd type="none" w="med" len="med"/>
                  <a:tailEnd type="none" w="med" len="med"/>
                </a:ln>
                <a:latin typeface="Franklin Gothic Book" pitchFamily="34" charset="0"/>
                <a:ea typeface="华文楷体" pitchFamily="2" charset="-122"/>
                <a:sym typeface="Wingdings" panose="05000000000000000000"/>
              </a:rPr>
              <a:t>解不等式  </a:t>
            </a:r>
            <a:r>
              <a:rPr lang="en-US" altLang="zh-CN" sz="2095" b="1">
                <a:ln w="9525" cap="flat" cmpd="sng" algn="ctr">
                  <a:noFill/>
                  <a:prstDash val="solid"/>
                  <a:round/>
                  <a:headEnd type="none" w="med" len="med"/>
                  <a:tailEnd type="none" w="med" len="med"/>
                </a:ln>
                <a:latin typeface="Franklin Gothic Book" pitchFamily="34" charset="0"/>
                <a:ea typeface="华文楷体" pitchFamily="2" charset="-122"/>
                <a:sym typeface="Wingdings" panose="05000000000000000000"/>
              </a:rPr>
              <a:t>3&lt;|3-2</a:t>
            </a:r>
            <a:r>
              <a:rPr lang="en-US" altLang="zh-CN" sz="2095" b="1" i="1">
                <a:ln w="9525" cap="flat" cmpd="sng" algn="ctr">
                  <a:noFill/>
                  <a:prstDash val="solid"/>
                  <a:round/>
                  <a:headEnd type="none" w="med" len="med"/>
                  <a:tailEnd type="none" w="med" len="med"/>
                </a:ln>
                <a:latin typeface="Franklin Gothic Book" pitchFamily="34" charset="0"/>
                <a:ea typeface="华文楷体" pitchFamily="2" charset="-122"/>
                <a:sym typeface="Wingdings" panose="05000000000000000000"/>
              </a:rPr>
              <a:t>x</a:t>
            </a:r>
            <a:r>
              <a:rPr lang="en-US" altLang="zh-CN" sz="2095" b="1">
                <a:ln w="9525" cap="flat" cmpd="sng" algn="ctr">
                  <a:noFill/>
                  <a:prstDash val="solid"/>
                  <a:round/>
                  <a:headEnd type="none" w="med" len="med"/>
                  <a:tailEnd type="none" w="med" len="med"/>
                </a:ln>
                <a:latin typeface="Franklin Gothic Book" pitchFamily="34" charset="0"/>
                <a:ea typeface="华文楷体" pitchFamily="2" charset="-122"/>
                <a:sym typeface="Wingdings" panose="05000000000000000000"/>
              </a:rPr>
              <a:t>|≤5 .</a:t>
            </a:r>
            <a:endParaRPr lang="en-US" altLang="zh-CN" sz="2095">
              <a:latin typeface="Franklin Gothic Book" pitchFamily="34" charset="0"/>
              <a:ea typeface="华文楷体" pitchFamily="2" charset="-122"/>
            </a:endParaRPr>
          </a:p>
        </p:txBody>
      </p:sp>
      <p:pic>
        <p:nvPicPr>
          <p:cNvPr id="45059" name="Picture 4"/>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608726" y="1425222"/>
            <a:ext cx="3057102" cy="44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33525" y="1433537"/>
            <a:ext cx="1763713" cy="40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31057" y="1972746"/>
            <a:ext cx="1978684" cy="94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709741" y="1972746"/>
            <a:ext cx="3555929" cy="96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716805" y="2943084"/>
            <a:ext cx="2086763" cy="92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9"/>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663359" y="4073760"/>
            <a:ext cx="5960992" cy="41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65" name="Group 10"/>
          <p:cNvGrpSpPr/>
          <p:nvPr/>
        </p:nvGrpSpPr>
        <p:grpSpPr>
          <a:xfrm>
            <a:off x="3777439" y="3211501"/>
            <a:ext cx="3975182" cy="737553"/>
            <a:chOff x="0" y="0"/>
            <a:chExt cx="3347" cy="650"/>
          </a:xfrm>
        </p:grpSpPr>
        <p:grpSp>
          <p:nvGrpSpPr>
            <p:cNvPr id="45066" name="Group 11"/>
            <p:cNvGrpSpPr/>
            <p:nvPr/>
          </p:nvGrpSpPr>
          <p:grpSpPr>
            <a:xfrm>
              <a:off x="0" y="0"/>
              <a:ext cx="3347" cy="650"/>
              <a:chOff x="0" y="0"/>
              <a:chExt cx="3347" cy="650"/>
            </a:xfrm>
          </p:grpSpPr>
          <p:sp>
            <p:nvSpPr>
              <p:cNvPr id="45067" name="Line 12"/>
              <p:cNvSpPr>
                <a:spLocks noChangeShapeType="1"/>
              </p:cNvSpPr>
              <p:nvPr/>
            </p:nvSpPr>
            <p:spPr bwMode="auto">
              <a:xfrm>
                <a:off x="1468" y="140"/>
                <a:ext cx="1" cy="201"/>
              </a:xfrm>
              <a:prstGeom prst="line">
                <a:avLst/>
              </a:prstGeom>
              <a:noFill/>
              <a:ln w="26988" algn="ctr">
                <a:solidFill>
                  <a:srgbClr val="010101"/>
                </a:solidFill>
                <a:round/>
              </a:ln>
              <a:extLst>
                <a:ext uri="{909E8E84-426E-40DD-AFC4-6F175D3DCCD1}">
                  <a14:hiddenFill xmlns:a14="http://schemas.microsoft.com/office/drawing/2010/main">
                    <a:noFill/>
                  </a14:hiddenFill>
                </a:ext>
              </a:extLst>
            </p:spPr>
            <p:txBody>
              <a:bodyPr/>
              <a:lstStyle/>
              <a:p>
                <a:endParaRPr lang="zh-CN" altLang="en-US" sz="1345"/>
              </a:p>
            </p:txBody>
          </p:sp>
          <p:sp>
            <p:nvSpPr>
              <p:cNvPr id="45068" name="Line 13"/>
              <p:cNvSpPr>
                <a:spLocks noChangeShapeType="1"/>
              </p:cNvSpPr>
              <p:nvPr/>
            </p:nvSpPr>
            <p:spPr bwMode="auto">
              <a:xfrm>
                <a:off x="2150" y="140"/>
                <a:ext cx="1" cy="201"/>
              </a:xfrm>
              <a:prstGeom prst="line">
                <a:avLst/>
              </a:prstGeom>
              <a:noFill/>
              <a:ln w="26988" algn="ctr">
                <a:solidFill>
                  <a:srgbClr val="010101"/>
                </a:solidFill>
                <a:round/>
              </a:ln>
              <a:extLst>
                <a:ext uri="{909E8E84-426E-40DD-AFC4-6F175D3DCCD1}">
                  <a14:hiddenFill xmlns:a14="http://schemas.microsoft.com/office/drawing/2010/main">
                    <a:noFill/>
                  </a14:hiddenFill>
                </a:ext>
              </a:extLst>
            </p:spPr>
            <p:txBody>
              <a:bodyPr/>
              <a:lstStyle/>
              <a:p>
                <a:endParaRPr lang="zh-CN" altLang="en-US" sz="1345"/>
              </a:p>
            </p:txBody>
          </p:sp>
          <p:sp>
            <p:nvSpPr>
              <p:cNvPr id="45069" name="Oval 14"/>
              <p:cNvSpPr>
                <a:spLocks noChangeArrowheads="1"/>
              </p:cNvSpPr>
              <p:nvPr/>
            </p:nvSpPr>
            <p:spPr bwMode="auto">
              <a:xfrm>
                <a:off x="1451" y="323"/>
                <a:ext cx="43" cy="44"/>
              </a:xfrm>
              <a:prstGeom prst="ellipse">
                <a:avLst/>
              </a:prstGeom>
              <a:solidFill>
                <a:srgbClr val="FFFFFF"/>
              </a:solidFill>
              <a:ln w="0" algn="ctr">
                <a:solidFill>
                  <a:srgbClr val="010101"/>
                </a:solidFill>
                <a:round/>
              </a:ln>
            </p:spPr>
            <p:txBody>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endParaRPr lang="zh-CN" altLang="en-US" sz="1345"/>
              </a:p>
            </p:txBody>
          </p:sp>
          <p:sp>
            <p:nvSpPr>
              <p:cNvPr id="45070" name="Oval 15"/>
              <p:cNvSpPr>
                <a:spLocks noChangeArrowheads="1"/>
              </p:cNvSpPr>
              <p:nvPr/>
            </p:nvSpPr>
            <p:spPr bwMode="auto">
              <a:xfrm>
                <a:off x="2132" y="323"/>
                <a:ext cx="44" cy="44"/>
              </a:xfrm>
              <a:prstGeom prst="ellipse">
                <a:avLst/>
              </a:prstGeom>
              <a:solidFill>
                <a:srgbClr val="FFFFFF"/>
              </a:solidFill>
              <a:ln w="0" algn="ctr">
                <a:solidFill>
                  <a:srgbClr val="010101"/>
                </a:solidFill>
                <a:round/>
              </a:ln>
            </p:spPr>
            <p:txBody>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endParaRPr lang="zh-CN" altLang="en-US" sz="1345"/>
              </a:p>
            </p:txBody>
          </p:sp>
          <p:grpSp>
            <p:nvGrpSpPr>
              <p:cNvPr id="45071" name="Group 16"/>
              <p:cNvGrpSpPr/>
              <p:nvPr/>
            </p:nvGrpSpPr>
            <p:grpSpPr>
              <a:xfrm>
                <a:off x="0" y="0"/>
                <a:ext cx="3347" cy="650"/>
                <a:chOff x="0" y="0"/>
                <a:chExt cx="3347" cy="650"/>
              </a:xfrm>
            </p:grpSpPr>
            <p:sp>
              <p:nvSpPr>
                <p:cNvPr id="45072" name="未知"/>
                <p:cNvSpPr/>
                <p:nvPr/>
              </p:nvSpPr>
              <p:spPr bwMode="auto">
                <a:xfrm>
                  <a:off x="3242" y="280"/>
                  <a:ext cx="105" cy="122"/>
                </a:xfrm>
                <a:custGeom>
                  <a:avLst/>
                  <a:gdLst>
                    <a:gd name="T0" fmla="*/ 0 w 105"/>
                    <a:gd name="T1" fmla="*/ 0 h 122"/>
                    <a:gd name="T2" fmla="*/ 105 w 105"/>
                    <a:gd name="T3" fmla="*/ 61 h 122"/>
                    <a:gd name="T4" fmla="*/ 0 w 105"/>
                    <a:gd name="T5" fmla="*/ 122 h 122"/>
                    <a:gd name="T6" fmla="*/ 0 w 105"/>
                    <a:gd name="T7" fmla="*/ 0 h 122"/>
                  </a:gdLst>
                  <a:ahLst/>
                  <a:cxnLst>
                    <a:cxn ang="0">
                      <a:pos x="T0" y="T1"/>
                    </a:cxn>
                    <a:cxn ang="0">
                      <a:pos x="T2" y="T3"/>
                    </a:cxn>
                    <a:cxn ang="0">
                      <a:pos x="T4" y="T5"/>
                    </a:cxn>
                    <a:cxn ang="0">
                      <a:pos x="T6" y="T7"/>
                    </a:cxn>
                  </a:cxnLst>
                  <a:rect l="0" t="0" r="r" b="b"/>
                  <a:pathLst>
                    <a:path w="105" h="122">
                      <a:moveTo>
                        <a:pt x="0" y="0"/>
                      </a:moveTo>
                      <a:lnTo>
                        <a:pt x="105" y="61"/>
                      </a:lnTo>
                      <a:lnTo>
                        <a:pt x="0" y="122"/>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45"/>
                </a:p>
              </p:txBody>
            </p:sp>
            <p:sp>
              <p:nvSpPr>
                <p:cNvPr id="45073" name="Line 18"/>
                <p:cNvSpPr>
                  <a:spLocks noChangeShapeType="1"/>
                </p:cNvSpPr>
                <p:nvPr/>
              </p:nvSpPr>
              <p:spPr bwMode="auto">
                <a:xfrm>
                  <a:off x="0" y="341"/>
                  <a:ext cx="3347" cy="1"/>
                </a:xfrm>
                <a:prstGeom prst="line">
                  <a:avLst/>
                </a:prstGeom>
                <a:noFill/>
                <a:ln w="26988" algn="ctr">
                  <a:solidFill>
                    <a:srgbClr val="010101"/>
                  </a:solidFill>
                  <a:round/>
                </a:ln>
                <a:extLst>
                  <a:ext uri="{909E8E84-426E-40DD-AFC4-6F175D3DCCD1}">
                    <a14:hiddenFill xmlns:a14="http://schemas.microsoft.com/office/drawing/2010/main">
                      <a:noFill/>
                    </a14:hiddenFill>
                  </a:ext>
                </a:extLst>
              </p:spPr>
              <p:txBody>
                <a:bodyPr/>
                <a:lstStyle/>
                <a:p>
                  <a:endParaRPr lang="zh-CN" altLang="en-US" sz="1345"/>
                </a:p>
              </p:txBody>
            </p:sp>
            <p:sp>
              <p:nvSpPr>
                <p:cNvPr id="45074" name="Line 19"/>
                <p:cNvSpPr>
                  <a:spLocks noChangeShapeType="1"/>
                </p:cNvSpPr>
                <p:nvPr/>
              </p:nvSpPr>
              <p:spPr bwMode="auto">
                <a:xfrm flipV="1">
                  <a:off x="952" y="0"/>
                  <a:ext cx="1" cy="332"/>
                </a:xfrm>
                <a:prstGeom prst="line">
                  <a:avLst/>
                </a:prstGeom>
                <a:noFill/>
                <a:ln w="26988" algn="ctr">
                  <a:solidFill>
                    <a:srgbClr val="010101"/>
                  </a:solidFill>
                  <a:round/>
                </a:ln>
                <a:extLst>
                  <a:ext uri="{909E8E84-426E-40DD-AFC4-6F175D3DCCD1}">
                    <a14:hiddenFill xmlns:a14="http://schemas.microsoft.com/office/drawing/2010/main">
                      <a:noFill/>
                    </a14:hiddenFill>
                  </a:ext>
                </a:extLst>
              </p:spPr>
              <p:txBody>
                <a:bodyPr/>
                <a:lstStyle/>
                <a:p>
                  <a:endParaRPr lang="zh-CN" altLang="en-US" sz="1345"/>
                </a:p>
              </p:txBody>
            </p:sp>
            <p:sp>
              <p:nvSpPr>
                <p:cNvPr id="45075" name="Line 20"/>
                <p:cNvSpPr>
                  <a:spLocks noChangeShapeType="1"/>
                </p:cNvSpPr>
                <p:nvPr/>
              </p:nvSpPr>
              <p:spPr bwMode="auto">
                <a:xfrm>
                  <a:off x="952" y="0"/>
                  <a:ext cx="1687" cy="1"/>
                </a:xfrm>
                <a:prstGeom prst="line">
                  <a:avLst/>
                </a:prstGeom>
                <a:noFill/>
                <a:ln w="26988" algn="ctr">
                  <a:solidFill>
                    <a:srgbClr val="010101"/>
                  </a:solidFill>
                  <a:round/>
                </a:ln>
                <a:extLst>
                  <a:ext uri="{909E8E84-426E-40DD-AFC4-6F175D3DCCD1}">
                    <a14:hiddenFill xmlns:a14="http://schemas.microsoft.com/office/drawing/2010/main">
                      <a:noFill/>
                    </a14:hiddenFill>
                  </a:ext>
                </a:extLst>
              </p:spPr>
              <p:txBody>
                <a:bodyPr/>
                <a:lstStyle/>
                <a:p>
                  <a:endParaRPr lang="zh-CN" altLang="en-US" sz="1345"/>
                </a:p>
              </p:txBody>
            </p:sp>
            <p:sp>
              <p:nvSpPr>
                <p:cNvPr id="45076" name="Line 21"/>
                <p:cNvSpPr>
                  <a:spLocks noChangeShapeType="1"/>
                </p:cNvSpPr>
                <p:nvPr/>
              </p:nvSpPr>
              <p:spPr bwMode="auto">
                <a:xfrm>
                  <a:off x="2639" y="0"/>
                  <a:ext cx="1" cy="341"/>
                </a:xfrm>
                <a:prstGeom prst="line">
                  <a:avLst/>
                </a:prstGeom>
                <a:noFill/>
                <a:ln w="26988" algn="ctr">
                  <a:solidFill>
                    <a:srgbClr val="010101"/>
                  </a:solidFill>
                  <a:round/>
                </a:ln>
                <a:extLst>
                  <a:ext uri="{909E8E84-426E-40DD-AFC4-6F175D3DCCD1}">
                    <a14:hiddenFill xmlns:a14="http://schemas.microsoft.com/office/drawing/2010/main">
                      <a:noFill/>
                    </a14:hiddenFill>
                  </a:ext>
                </a:extLst>
              </p:spPr>
              <p:txBody>
                <a:bodyPr/>
                <a:lstStyle/>
                <a:p>
                  <a:endParaRPr lang="zh-CN" altLang="en-US" sz="1345"/>
                </a:p>
              </p:txBody>
            </p:sp>
            <p:sp>
              <p:nvSpPr>
                <p:cNvPr id="45077" name="Line 22"/>
                <p:cNvSpPr>
                  <a:spLocks noChangeShapeType="1"/>
                </p:cNvSpPr>
                <p:nvPr/>
              </p:nvSpPr>
              <p:spPr bwMode="auto">
                <a:xfrm flipH="1">
                  <a:off x="577" y="140"/>
                  <a:ext cx="891" cy="1"/>
                </a:xfrm>
                <a:prstGeom prst="line">
                  <a:avLst/>
                </a:prstGeom>
                <a:noFill/>
                <a:ln w="26988" algn="ctr">
                  <a:solidFill>
                    <a:srgbClr val="010101"/>
                  </a:solidFill>
                  <a:round/>
                </a:ln>
                <a:extLst>
                  <a:ext uri="{909E8E84-426E-40DD-AFC4-6F175D3DCCD1}">
                    <a14:hiddenFill xmlns:a14="http://schemas.microsoft.com/office/drawing/2010/main">
                      <a:noFill/>
                    </a14:hiddenFill>
                  </a:ext>
                </a:extLst>
              </p:spPr>
              <p:txBody>
                <a:bodyPr/>
                <a:lstStyle/>
                <a:p>
                  <a:endParaRPr lang="zh-CN" altLang="en-US" sz="1345"/>
                </a:p>
              </p:txBody>
            </p:sp>
            <p:sp>
              <p:nvSpPr>
                <p:cNvPr id="45078" name="Line 23"/>
                <p:cNvSpPr>
                  <a:spLocks noChangeShapeType="1"/>
                </p:cNvSpPr>
                <p:nvPr/>
              </p:nvSpPr>
              <p:spPr bwMode="auto">
                <a:xfrm>
                  <a:off x="2150" y="140"/>
                  <a:ext cx="743" cy="1"/>
                </a:xfrm>
                <a:prstGeom prst="line">
                  <a:avLst/>
                </a:prstGeom>
                <a:noFill/>
                <a:ln w="26988" algn="ctr">
                  <a:solidFill>
                    <a:srgbClr val="010101"/>
                  </a:solidFill>
                  <a:round/>
                </a:ln>
                <a:extLst>
                  <a:ext uri="{909E8E84-426E-40DD-AFC4-6F175D3DCCD1}">
                    <a14:hiddenFill xmlns:a14="http://schemas.microsoft.com/office/drawing/2010/main">
                      <a:noFill/>
                    </a14:hiddenFill>
                  </a:ext>
                </a:extLst>
              </p:spPr>
              <p:txBody>
                <a:bodyPr/>
                <a:lstStyle/>
                <a:p>
                  <a:endParaRPr lang="zh-CN" altLang="en-US" sz="1345"/>
                </a:p>
              </p:txBody>
            </p:sp>
            <p:sp>
              <p:nvSpPr>
                <p:cNvPr id="45079" name="Rectangle 24"/>
                <p:cNvSpPr>
                  <a:spLocks noChangeArrowheads="1"/>
                </p:cNvSpPr>
                <p:nvPr/>
              </p:nvSpPr>
              <p:spPr bwMode="auto">
                <a:xfrm>
                  <a:off x="1416" y="376"/>
                  <a:ext cx="117"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r>
                    <a:rPr lang="en-US" altLang="zh-CN" sz="1945"/>
                    <a:t>0</a:t>
                  </a:r>
                  <a:endParaRPr lang="en-US" altLang="zh-CN" sz="1795">
                    <a:latin typeface="Times New Roman" panose="02020603050405020304" pitchFamily="18" charset="0"/>
                  </a:endParaRPr>
                </a:p>
              </p:txBody>
            </p:sp>
            <p:sp>
              <p:nvSpPr>
                <p:cNvPr id="45080" name="Rectangle 25"/>
                <p:cNvSpPr>
                  <a:spLocks noChangeArrowheads="1"/>
                </p:cNvSpPr>
                <p:nvPr/>
              </p:nvSpPr>
              <p:spPr bwMode="auto">
                <a:xfrm>
                  <a:off x="2089" y="385"/>
                  <a:ext cx="117"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r>
                    <a:rPr lang="en-US" altLang="zh-CN" sz="1945"/>
                    <a:t>3</a:t>
                  </a:r>
                  <a:endParaRPr lang="en-US" altLang="zh-CN" sz="1795">
                    <a:latin typeface="Times New Roman" panose="02020603050405020304" pitchFamily="18" charset="0"/>
                  </a:endParaRPr>
                </a:p>
              </p:txBody>
            </p:sp>
            <p:sp>
              <p:nvSpPr>
                <p:cNvPr id="45081" name="Rectangle 26"/>
                <p:cNvSpPr>
                  <a:spLocks noChangeArrowheads="1"/>
                </p:cNvSpPr>
                <p:nvPr/>
              </p:nvSpPr>
              <p:spPr bwMode="auto">
                <a:xfrm>
                  <a:off x="830" y="386"/>
                  <a:ext cx="188"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r>
                    <a:rPr lang="en-US" altLang="zh-CN" sz="1945"/>
                    <a:t>-1</a:t>
                  </a:r>
                  <a:endParaRPr lang="en-US" altLang="zh-CN" sz="1795">
                    <a:latin typeface="Times New Roman" panose="02020603050405020304" pitchFamily="18" charset="0"/>
                  </a:endParaRPr>
                </a:p>
              </p:txBody>
            </p:sp>
            <p:sp>
              <p:nvSpPr>
                <p:cNvPr id="45082" name="Rectangle 27"/>
                <p:cNvSpPr>
                  <a:spLocks noChangeArrowheads="1"/>
                </p:cNvSpPr>
                <p:nvPr/>
              </p:nvSpPr>
              <p:spPr bwMode="auto">
                <a:xfrm>
                  <a:off x="2605" y="376"/>
                  <a:ext cx="117"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r>
                    <a:rPr lang="en-US" altLang="zh-CN" sz="1945"/>
                    <a:t>4</a:t>
                  </a:r>
                  <a:endParaRPr lang="en-US" altLang="zh-CN" sz="1795">
                    <a:latin typeface="Times New Roman" panose="02020603050405020304" pitchFamily="18" charset="0"/>
                  </a:endParaRPr>
                </a:p>
              </p:txBody>
            </p:sp>
          </p:grpSp>
        </p:grpSp>
        <p:pic>
          <p:nvPicPr>
            <p:cNvPr id="45083" name="Picture 28"/>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926" y="107"/>
              <a:ext cx="1749"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065"/>
                                        </p:tgtEl>
                                        <p:attrNameLst>
                                          <p:attrName>style.visibility</p:attrName>
                                        </p:attrNameLst>
                                      </p:cBhvr>
                                      <p:to>
                                        <p:strVal val="visible"/>
                                      </p:to>
                                    </p:set>
                                    <p:animEffect transition="in" filter="blinds(horizontal)">
                                      <p:cBhvr>
                                        <p:cTn id="7" dur="500"/>
                                        <p:tgtEl>
                                          <p:spTgt spid="45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p:nvPr/>
        </p:nvSpPr>
        <p:spPr>
          <a:xfrm>
            <a:off x="1663359" y="785060"/>
            <a:ext cx="4161649" cy="456071"/>
          </a:xfrm>
          <a:prstGeom prst="rect">
            <a:avLst/>
          </a:prstGeom>
          <a:noFill/>
          <a:ln>
            <a:noFill/>
            <a:miter lim="800000"/>
          </a:ln>
        </p:spPr>
        <p:txBody>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5pPr>
          </a:lstStyle>
          <a:p>
            <a:pPr marL="256540" indent="-256540" eaLnBrk="1" hangingPunct="1">
              <a:lnSpc>
                <a:spcPct val="90000"/>
              </a:lnSpc>
              <a:spcBef>
                <a:spcPct val="20000"/>
              </a:spcBef>
              <a:buClr>
                <a:srgbClr val="BBE0E3"/>
              </a:buClr>
              <a:buSzPct val="70000"/>
            </a:pPr>
            <a:r>
              <a:rPr lang="en-US" altLang="zh-CN" sz="2095" b="1">
                <a:ln w="9525" cap="flat" cmpd="sng" algn="ctr">
                  <a:noFill/>
                  <a:prstDash val="solid"/>
                  <a:round/>
                  <a:headEnd type="none" w="med" len="med"/>
                  <a:tailEnd type="none" w="med" len="med"/>
                </a:ln>
                <a:latin typeface="Franklin Gothic Book" pitchFamily="34" charset="0"/>
                <a:ea typeface="华文楷体" pitchFamily="2" charset="-122"/>
                <a:sym typeface="Wingdings" panose="05000000000000000000"/>
              </a:rPr>
              <a:t> </a:t>
            </a:r>
            <a:r>
              <a:rPr sz="2095" b="1">
                <a:ln w="9525" cap="flat" cmpd="sng" algn="ctr">
                  <a:noFill/>
                  <a:prstDash val="solid"/>
                  <a:round/>
                  <a:headEnd type="none" w="med" len="med"/>
                  <a:tailEnd type="none" w="med" len="med"/>
                </a:ln>
                <a:latin typeface="Franklin Gothic Book" pitchFamily="34" charset="0"/>
                <a:ea typeface="华文楷体" pitchFamily="2" charset="-122"/>
                <a:sym typeface="Wingdings" panose="05000000000000000000"/>
              </a:rPr>
              <a:t>解不等式  </a:t>
            </a:r>
            <a:r>
              <a:rPr lang="en-US" altLang="zh-CN" sz="2095" b="1">
                <a:ln w="9525" cap="flat" cmpd="sng" algn="ctr">
                  <a:noFill/>
                  <a:prstDash val="solid"/>
                  <a:round/>
                  <a:headEnd type="none" w="med" len="med"/>
                  <a:tailEnd type="none" w="med" len="med"/>
                </a:ln>
                <a:latin typeface="Franklin Gothic Book" pitchFamily="34" charset="0"/>
                <a:ea typeface="华文楷体" pitchFamily="2" charset="-122"/>
                <a:sym typeface="Wingdings" panose="05000000000000000000"/>
              </a:rPr>
              <a:t>3&lt;|3-2</a:t>
            </a:r>
            <a:r>
              <a:rPr lang="en-US" altLang="zh-CN" sz="2095" b="1" i="1">
                <a:ln w="9525" cap="flat" cmpd="sng" algn="ctr">
                  <a:noFill/>
                  <a:prstDash val="solid"/>
                  <a:round/>
                  <a:headEnd type="none" w="med" len="med"/>
                  <a:tailEnd type="none" w="med" len="med"/>
                </a:ln>
                <a:latin typeface="Franklin Gothic Book" pitchFamily="34" charset="0"/>
                <a:ea typeface="华文楷体" pitchFamily="2" charset="-122"/>
                <a:sym typeface="Wingdings" panose="05000000000000000000"/>
              </a:rPr>
              <a:t>x</a:t>
            </a:r>
            <a:r>
              <a:rPr lang="en-US" altLang="zh-CN" sz="2095" b="1">
                <a:ln w="9525" cap="flat" cmpd="sng" algn="ctr">
                  <a:noFill/>
                  <a:prstDash val="solid"/>
                  <a:round/>
                  <a:headEnd type="none" w="med" len="med"/>
                  <a:tailEnd type="none" w="med" len="med"/>
                </a:ln>
                <a:latin typeface="Franklin Gothic Book" pitchFamily="34" charset="0"/>
                <a:ea typeface="华文楷体" pitchFamily="2" charset="-122"/>
                <a:sym typeface="Wingdings" panose="05000000000000000000"/>
              </a:rPr>
              <a:t>|≤5 .</a:t>
            </a:r>
            <a:endParaRPr lang="en-US" altLang="zh-CN" sz="2095">
              <a:latin typeface="Franklin Gothic Book" pitchFamily="34" charset="0"/>
              <a:ea typeface="华文楷体" pitchFamily="2" charset="-122"/>
            </a:endParaRPr>
          </a:p>
        </p:txBody>
      </p:sp>
      <p:pic>
        <p:nvPicPr>
          <p:cNvPr id="46083" name="Picture 5"/>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949684" y="1488170"/>
            <a:ext cx="1731645" cy="40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16805" y="2048757"/>
            <a:ext cx="2424066" cy="4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40871" y="2080824"/>
            <a:ext cx="2580840" cy="408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931776" y="2565400"/>
            <a:ext cx="3717455" cy="48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9"/>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63360" y="3104609"/>
            <a:ext cx="5818469" cy="41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8" name="Group 10"/>
          <p:cNvGrpSpPr/>
          <p:nvPr/>
        </p:nvGrpSpPr>
        <p:grpSpPr>
          <a:xfrm>
            <a:off x="2417539" y="3697264"/>
            <a:ext cx="3975183" cy="737553"/>
            <a:chOff x="0" y="0"/>
            <a:chExt cx="3347" cy="650"/>
          </a:xfrm>
        </p:grpSpPr>
        <p:grpSp>
          <p:nvGrpSpPr>
            <p:cNvPr id="46089" name="Group 11"/>
            <p:cNvGrpSpPr/>
            <p:nvPr/>
          </p:nvGrpSpPr>
          <p:grpSpPr>
            <a:xfrm>
              <a:off x="0" y="0"/>
              <a:ext cx="3347" cy="650"/>
              <a:chOff x="0" y="0"/>
              <a:chExt cx="3347" cy="650"/>
            </a:xfrm>
          </p:grpSpPr>
          <p:sp>
            <p:nvSpPr>
              <p:cNvPr id="2" name="Line 12"/>
              <p:cNvSpPr>
                <a:spLocks noChangeShapeType="1"/>
              </p:cNvSpPr>
              <p:nvPr/>
            </p:nvSpPr>
            <p:spPr bwMode="auto">
              <a:xfrm>
                <a:off x="1468" y="140"/>
                <a:ext cx="1" cy="201"/>
              </a:xfrm>
              <a:prstGeom prst="line">
                <a:avLst/>
              </a:prstGeom>
              <a:noFill/>
              <a:ln w="26988" algn="ctr">
                <a:solidFill>
                  <a:srgbClr val="010101"/>
                </a:solidFill>
                <a:round/>
              </a:ln>
              <a:extLst>
                <a:ext uri="{909E8E84-426E-40DD-AFC4-6F175D3DCCD1}">
                  <a14:hiddenFill xmlns:a14="http://schemas.microsoft.com/office/drawing/2010/main">
                    <a:noFill/>
                  </a14:hiddenFill>
                </a:ext>
              </a:extLst>
            </p:spPr>
            <p:txBody>
              <a:bodyPr/>
              <a:lstStyle/>
              <a:p>
                <a:endParaRPr lang="zh-CN" altLang="en-US" sz="1345"/>
              </a:p>
            </p:txBody>
          </p:sp>
          <p:sp>
            <p:nvSpPr>
              <p:cNvPr id="3" name="Line 13"/>
              <p:cNvSpPr>
                <a:spLocks noChangeShapeType="1"/>
              </p:cNvSpPr>
              <p:nvPr/>
            </p:nvSpPr>
            <p:spPr bwMode="auto">
              <a:xfrm>
                <a:off x="2150" y="140"/>
                <a:ext cx="1" cy="201"/>
              </a:xfrm>
              <a:prstGeom prst="line">
                <a:avLst/>
              </a:prstGeom>
              <a:noFill/>
              <a:ln w="26988" algn="ctr">
                <a:solidFill>
                  <a:srgbClr val="010101"/>
                </a:solidFill>
                <a:round/>
              </a:ln>
              <a:extLst>
                <a:ext uri="{909E8E84-426E-40DD-AFC4-6F175D3DCCD1}">
                  <a14:hiddenFill xmlns:a14="http://schemas.microsoft.com/office/drawing/2010/main">
                    <a:noFill/>
                  </a14:hiddenFill>
                </a:ext>
              </a:extLst>
            </p:spPr>
            <p:txBody>
              <a:bodyPr/>
              <a:lstStyle/>
              <a:p>
                <a:endParaRPr lang="zh-CN" altLang="en-US" sz="1345"/>
              </a:p>
            </p:txBody>
          </p:sp>
          <p:sp>
            <p:nvSpPr>
              <p:cNvPr id="46092" name="Oval 14"/>
              <p:cNvSpPr>
                <a:spLocks noChangeArrowheads="1"/>
              </p:cNvSpPr>
              <p:nvPr/>
            </p:nvSpPr>
            <p:spPr bwMode="auto">
              <a:xfrm>
                <a:off x="1451" y="323"/>
                <a:ext cx="43" cy="44"/>
              </a:xfrm>
              <a:prstGeom prst="ellipse">
                <a:avLst/>
              </a:prstGeom>
              <a:solidFill>
                <a:srgbClr val="FFFFFF"/>
              </a:solidFill>
              <a:ln w="0" algn="ctr">
                <a:solidFill>
                  <a:srgbClr val="010101"/>
                </a:solidFill>
                <a:round/>
              </a:ln>
            </p:spPr>
            <p:txBody>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endParaRPr lang="zh-CN" altLang="en-US" sz="1345"/>
              </a:p>
            </p:txBody>
          </p:sp>
          <p:sp>
            <p:nvSpPr>
              <p:cNvPr id="46093" name="Oval 15"/>
              <p:cNvSpPr>
                <a:spLocks noChangeArrowheads="1"/>
              </p:cNvSpPr>
              <p:nvPr/>
            </p:nvSpPr>
            <p:spPr bwMode="auto">
              <a:xfrm>
                <a:off x="2132" y="323"/>
                <a:ext cx="44" cy="44"/>
              </a:xfrm>
              <a:prstGeom prst="ellipse">
                <a:avLst/>
              </a:prstGeom>
              <a:solidFill>
                <a:srgbClr val="FFFFFF"/>
              </a:solidFill>
              <a:ln w="0" algn="ctr">
                <a:solidFill>
                  <a:srgbClr val="010101"/>
                </a:solidFill>
                <a:round/>
              </a:ln>
            </p:spPr>
            <p:txBody>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endParaRPr lang="zh-CN" altLang="en-US" sz="1345"/>
              </a:p>
            </p:txBody>
          </p:sp>
          <p:grpSp>
            <p:nvGrpSpPr>
              <p:cNvPr id="46094" name="Group 16"/>
              <p:cNvGrpSpPr/>
              <p:nvPr/>
            </p:nvGrpSpPr>
            <p:grpSpPr>
              <a:xfrm>
                <a:off x="0" y="0"/>
                <a:ext cx="3347" cy="650"/>
                <a:chOff x="0" y="0"/>
                <a:chExt cx="3347" cy="650"/>
              </a:xfrm>
            </p:grpSpPr>
            <p:sp>
              <p:nvSpPr>
                <p:cNvPr id="46095" name="未知"/>
                <p:cNvSpPr/>
                <p:nvPr/>
              </p:nvSpPr>
              <p:spPr bwMode="auto">
                <a:xfrm>
                  <a:off x="3242" y="280"/>
                  <a:ext cx="105" cy="122"/>
                </a:xfrm>
                <a:custGeom>
                  <a:avLst/>
                  <a:gdLst>
                    <a:gd name="T0" fmla="*/ 0 w 105"/>
                    <a:gd name="T1" fmla="*/ 0 h 122"/>
                    <a:gd name="T2" fmla="*/ 105 w 105"/>
                    <a:gd name="T3" fmla="*/ 61 h 122"/>
                    <a:gd name="T4" fmla="*/ 0 w 105"/>
                    <a:gd name="T5" fmla="*/ 122 h 122"/>
                    <a:gd name="T6" fmla="*/ 0 w 105"/>
                    <a:gd name="T7" fmla="*/ 0 h 122"/>
                  </a:gdLst>
                  <a:ahLst/>
                  <a:cxnLst>
                    <a:cxn ang="0">
                      <a:pos x="T0" y="T1"/>
                    </a:cxn>
                    <a:cxn ang="0">
                      <a:pos x="T2" y="T3"/>
                    </a:cxn>
                    <a:cxn ang="0">
                      <a:pos x="T4" y="T5"/>
                    </a:cxn>
                    <a:cxn ang="0">
                      <a:pos x="T6" y="T7"/>
                    </a:cxn>
                  </a:cxnLst>
                  <a:rect l="0" t="0" r="r" b="b"/>
                  <a:pathLst>
                    <a:path w="105" h="122">
                      <a:moveTo>
                        <a:pt x="0" y="0"/>
                      </a:moveTo>
                      <a:lnTo>
                        <a:pt x="105" y="61"/>
                      </a:lnTo>
                      <a:lnTo>
                        <a:pt x="0" y="122"/>
                      </a:lnTo>
                      <a:lnTo>
                        <a:pt x="0" y="0"/>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45"/>
                </a:p>
              </p:txBody>
            </p:sp>
            <p:sp>
              <p:nvSpPr>
                <p:cNvPr id="46096" name="Line 18"/>
                <p:cNvSpPr>
                  <a:spLocks noChangeShapeType="1"/>
                </p:cNvSpPr>
                <p:nvPr/>
              </p:nvSpPr>
              <p:spPr bwMode="auto">
                <a:xfrm>
                  <a:off x="0" y="341"/>
                  <a:ext cx="3347" cy="1"/>
                </a:xfrm>
                <a:prstGeom prst="line">
                  <a:avLst/>
                </a:prstGeom>
                <a:noFill/>
                <a:ln w="26988" algn="ctr">
                  <a:solidFill>
                    <a:srgbClr val="010101"/>
                  </a:solidFill>
                  <a:round/>
                </a:ln>
                <a:extLst>
                  <a:ext uri="{909E8E84-426E-40DD-AFC4-6F175D3DCCD1}">
                    <a14:hiddenFill xmlns:a14="http://schemas.microsoft.com/office/drawing/2010/main">
                      <a:noFill/>
                    </a14:hiddenFill>
                  </a:ext>
                </a:extLst>
              </p:spPr>
              <p:txBody>
                <a:bodyPr/>
                <a:lstStyle/>
                <a:p>
                  <a:endParaRPr lang="zh-CN" altLang="en-US" sz="1345"/>
                </a:p>
              </p:txBody>
            </p:sp>
            <p:sp>
              <p:nvSpPr>
                <p:cNvPr id="46097" name="Line 19"/>
                <p:cNvSpPr>
                  <a:spLocks noChangeShapeType="1"/>
                </p:cNvSpPr>
                <p:nvPr/>
              </p:nvSpPr>
              <p:spPr bwMode="auto">
                <a:xfrm flipV="1">
                  <a:off x="952" y="0"/>
                  <a:ext cx="1" cy="332"/>
                </a:xfrm>
                <a:prstGeom prst="line">
                  <a:avLst/>
                </a:prstGeom>
                <a:noFill/>
                <a:ln w="26988" algn="ctr">
                  <a:solidFill>
                    <a:srgbClr val="010101"/>
                  </a:solidFill>
                  <a:round/>
                </a:ln>
                <a:extLst>
                  <a:ext uri="{909E8E84-426E-40DD-AFC4-6F175D3DCCD1}">
                    <a14:hiddenFill xmlns:a14="http://schemas.microsoft.com/office/drawing/2010/main">
                      <a:noFill/>
                    </a14:hiddenFill>
                  </a:ext>
                </a:extLst>
              </p:spPr>
              <p:txBody>
                <a:bodyPr/>
                <a:lstStyle/>
                <a:p>
                  <a:endParaRPr lang="zh-CN" altLang="en-US" sz="1345"/>
                </a:p>
              </p:txBody>
            </p:sp>
            <p:sp>
              <p:nvSpPr>
                <p:cNvPr id="46098" name="Line 20"/>
                <p:cNvSpPr>
                  <a:spLocks noChangeShapeType="1"/>
                </p:cNvSpPr>
                <p:nvPr/>
              </p:nvSpPr>
              <p:spPr bwMode="auto">
                <a:xfrm>
                  <a:off x="952" y="0"/>
                  <a:ext cx="1687" cy="1"/>
                </a:xfrm>
                <a:prstGeom prst="line">
                  <a:avLst/>
                </a:prstGeom>
                <a:noFill/>
                <a:ln w="26988" algn="ctr">
                  <a:solidFill>
                    <a:srgbClr val="010101"/>
                  </a:solidFill>
                  <a:round/>
                </a:ln>
                <a:extLst>
                  <a:ext uri="{909E8E84-426E-40DD-AFC4-6F175D3DCCD1}">
                    <a14:hiddenFill xmlns:a14="http://schemas.microsoft.com/office/drawing/2010/main">
                      <a:noFill/>
                    </a14:hiddenFill>
                  </a:ext>
                </a:extLst>
              </p:spPr>
              <p:txBody>
                <a:bodyPr/>
                <a:lstStyle/>
                <a:p>
                  <a:endParaRPr lang="zh-CN" altLang="en-US" sz="1345"/>
                </a:p>
              </p:txBody>
            </p:sp>
            <p:sp>
              <p:nvSpPr>
                <p:cNvPr id="46099" name="Line 21"/>
                <p:cNvSpPr>
                  <a:spLocks noChangeShapeType="1"/>
                </p:cNvSpPr>
                <p:nvPr/>
              </p:nvSpPr>
              <p:spPr bwMode="auto">
                <a:xfrm>
                  <a:off x="2639" y="0"/>
                  <a:ext cx="1" cy="341"/>
                </a:xfrm>
                <a:prstGeom prst="line">
                  <a:avLst/>
                </a:prstGeom>
                <a:noFill/>
                <a:ln w="26988" algn="ctr">
                  <a:solidFill>
                    <a:srgbClr val="010101"/>
                  </a:solidFill>
                  <a:round/>
                </a:ln>
                <a:extLst>
                  <a:ext uri="{909E8E84-426E-40DD-AFC4-6F175D3DCCD1}">
                    <a14:hiddenFill xmlns:a14="http://schemas.microsoft.com/office/drawing/2010/main">
                      <a:noFill/>
                    </a14:hiddenFill>
                  </a:ext>
                </a:extLst>
              </p:spPr>
              <p:txBody>
                <a:bodyPr/>
                <a:lstStyle/>
                <a:p>
                  <a:endParaRPr lang="zh-CN" altLang="en-US" sz="1345"/>
                </a:p>
              </p:txBody>
            </p:sp>
            <p:sp>
              <p:nvSpPr>
                <p:cNvPr id="46100" name="Line 22"/>
                <p:cNvSpPr>
                  <a:spLocks noChangeShapeType="1"/>
                </p:cNvSpPr>
                <p:nvPr/>
              </p:nvSpPr>
              <p:spPr bwMode="auto">
                <a:xfrm flipH="1">
                  <a:off x="577" y="140"/>
                  <a:ext cx="891" cy="1"/>
                </a:xfrm>
                <a:prstGeom prst="line">
                  <a:avLst/>
                </a:prstGeom>
                <a:noFill/>
                <a:ln w="26988" algn="ctr">
                  <a:solidFill>
                    <a:srgbClr val="010101"/>
                  </a:solidFill>
                  <a:round/>
                </a:ln>
                <a:extLst>
                  <a:ext uri="{909E8E84-426E-40DD-AFC4-6F175D3DCCD1}">
                    <a14:hiddenFill xmlns:a14="http://schemas.microsoft.com/office/drawing/2010/main">
                      <a:noFill/>
                    </a14:hiddenFill>
                  </a:ext>
                </a:extLst>
              </p:spPr>
              <p:txBody>
                <a:bodyPr/>
                <a:lstStyle/>
                <a:p>
                  <a:endParaRPr lang="zh-CN" altLang="en-US" sz="1345"/>
                </a:p>
              </p:txBody>
            </p:sp>
            <p:sp>
              <p:nvSpPr>
                <p:cNvPr id="46101" name="Line 23"/>
                <p:cNvSpPr>
                  <a:spLocks noChangeShapeType="1"/>
                </p:cNvSpPr>
                <p:nvPr/>
              </p:nvSpPr>
              <p:spPr bwMode="auto">
                <a:xfrm>
                  <a:off x="2150" y="140"/>
                  <a:ext cx="743" cy="1"/>
                </a:xfrm>
                <a:prstGeom prst="line">
                  <a:avLst/>
                </a:prstGeom>
                <a:noFill/>
                <a:ln w="26988" algn="ctr">
                  <a:solidFill>
                    <a:srgbClr val="010101"/>
                  </a:solidFill>
                  <a:round/>
                </a:ln>
                <a:extLst>
                  <a:ext uri="{909E8E84-426E-40DD-AFC4-6F175D3DCCD1}">
                    <a14:hiddenFill xmlns:a14="http://schemas.microsoft.com/office/drawing/2010/main">
                      <a:noFill/>
                    </a14:hiddenFill>
                  </a:ext>
                </a:extLst>
              </p:spPr>
              <p:txBody>
                <a:bodyPr/>
                <a:lstStyle/>
                <a:p>
                  <a:endParaRPr lang="zh-CN" altLang="en-US" sz="1345"/>
                </a:p>
              </p:txBody>
            </p:sp>
            <p:sp>
              <p:nvSpPr>
                <p:cNvPr id="46102" name="Rectangle 24"/>
                <p:cNvSpPr>
                  <a:spLocks noChangeArrowheads="1"/>
                </p:cNvSpPr>
                <p:nvPr/>
              </p:nvSpPr>
              <p:spPr bwMode="auto">
                <a:xfrm>
                  <a:off x="1416" y="376"/>
                  <a:ext cx="117"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r>
                    <a:rPr lang="en-US" altLang="zh-CN" sz="1945"/>
                    <a:t>0</a:t>
                  </a:r>
                  <a:endParaRPr lang="en-US" altLang="zh-CN" sz="1795">
                    <a:latin typeface="Times New Roman" panose="02020603050405020304" pitchFamily="18" charset="0"/>
                  </a:endParaRPr>
                </a:p>
              </p:txBody>
            </p:sp>
            <p:sp>
              <p:nvSpPr>
                <p:cNvPr id="46103" name="Rectangle 25"/>
                <p:cNvSpPr>
                  <a:spLocks noChangeArrowheads="1"/>
                </p:cNvSpPr>
                <p:nvPr/>
              </p:nvSpPr>
              <p:spPr bwMode="auto">
                <a:xfrm>
                  <a:off x="2089" y="385"/>
                  <a:ext cx="117"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r>
                    <a:rPr lang="en-US" altLang="zh-CN" sz="1945"/>
                    <a:t>3</a:t>
                  </a:r>
                  <a:endParaRPr lang="en-US" altLang="zh-CN" sz="1795">
                    <a:latin typeface="Times New Roman" panose="02020603050405020304" pitchFamily="18" charset="0"/>
                  </a:endParaRPr>
                </a:p>
              </p:txBody>
            </p:sp>
            <p:sp>
              <p:nvSpPr>
                <p:cNvPr id="46104" name="Rectangle 26"/>
                <p:cNvSpPr>
                  <a:spLocks noChangeArrowheads="1"/>
                </p:cNvSpPr>
                <p:nvPr/>
              </p:nvSpPr>
              <p:spPr bwMode="auto">
                <a:xfrm>
                  <a:off x="830" y="386"/>
                  <a:ext cx="188"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r>
                    <a:rPr lang="en-US" altLang="zh-CN" sz="1945"/>
                    <a:t>-1</a:t>
                  </a:r>
                  <a:endParaRPr lang="en-US" altLang="zh-CN" sz="1795">
                    <a:latin typeface="Times New Roman" panose="02020603050405020304" pitchFamily="18" charset="0"/>
                  </a:endParaRPr>
                </a:p>
              </p:txBody>
            </p:sp>
            <p:sp>
              <p:nvSpPr>
                <p:cNvPr id="46105" name="Rectangle 27"/>
                <p:cNvSpPr>
                  <a:spLocks noChangeArrowheads="1"/>
                </p:cNvSpPr>
                <p:nvPr/>
              </p:nvSpPr>
              <p:spPr bwMode="auto">
                <a:xfrm>
                  <a:off x="2605" y="376"/>
                  <a:ext cx="117"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r>
                    <a:rPr lang="en-US" altLang="zh-CN" sz="1945"/>
                    <a:t>4</a:t>
                  </a:r>
                  <a:endParaRPr lang="en-US" altLang="zh-CN" sz="1795">
                    <a:latin typeface="Times New Roman" panose="02020603050405020304" pitchFamily="18" charset="0"/>
                  </a:endParaRPr>
                </a:p>
              </p:txBody>
            </p:sp>
          </p:grpSp>
        </p:grpSp>
        <p:pic>
          <p:nvPicPr>
            <p:cNvPr id="46106" name="Picture 28"/>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26" y="107"/>
              <a:ext cx="1749"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107" name="AutoShape 30"/>
          <p:cNvSpPr>
            <a:spLocks noChangeAspect="1" noChangeArrowheads="1" noTextEdit="1"/>
          </p:cNvSpPr>
          <p:nvPr/>
        </p:nvSpPr>
        <p:spPr bwMode="auto">
          <a:xfrm>
            <a:off x="1770252" y="1435912"/>
            <a:ext cx="3228128" cy="43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345"/>
          </a:p>
        </p:txBody>
      </p:sp>
      <p:sp>
        <p:nvSpPr>
          <p:cNvPr id="46090" name="Rectangle 32"/>
          <p:cNvSpPr/>
          <p:nvPr/>
        </p:nvSpPr>
        <p:spPr>
          <a:xfrm>
            <a:off x="4612382" y="1433537"/>
            <a:ext cx="330219" cy="379976"/>
          </a:xfrm>
          <a:prstGeom prst="rect">
            <a:avLst/>
          </a:prstGeom>
          <a:noFill/>
          <a:ln>
            <a:noFill/>
            <a:miter lim="800000"/>
          </a:ln>
        </p:spPr>
        <p:txBody>
          <a:bodyPr wrap="none" lIns="0" tIns="0" rIns="0" bIns="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5pPr>
          </a:lstStyle>
          <a:p>
            <a:pPr eaLnBrk="1" hangingPunct="1"/>
            <a:r>
              <a:rPr lang="en-US" altLang="zh-CN" sz="2470">
                <a:ln w="9525" cap="flat" cmpd="sng" algn="ctr">
                  <a:noFill/>
                  <a:prstDash val="solid"/>
                  <a:round/>
                  <a:headEnd type="none" w="med" len="med"/>
                  <a:tailEnd type="none" w="med" len="med"/>
                </a:ln>
                <a:latin typeface="Symbol" panose="05050102010706020507" pitchFamily="18" charset="2"/>
                <a:sym typeface="Wingdings" panose="05000000000000000000"/>
              </a:rPr>
              <a:t>Û</a:t>
            </a:r>
            <a:endParaRPr lang="en-US" altLang="zh-CN" sz="1345"/>
          </a:p>
        </p:txBody>
      </p:sp>
      <p:sp>
        <p:nvSpPr>
          <p:cNvPr id="46091" name="Rectangle 33"/>
          <p:cNvSpPr/>
          <p:nvPr/>
        </p:nvSpPr>
        <p:spPr>
          <a:xfrm>
            <a:off x="4165812" y="1433537"/>
            <a:ext cx="173124" cy="379976"/>
          </a:xfrm>
          <a:prstGeom prst="rect">
            <a:avLst/>
          </a:prstGeom>
          <a:noFill/>
          <a:ln>
            <a:noFill/>
            <a:miter lim="800000"/>
          </a:ln>
        </p:spPr>
        <p:txBody>
          <a:bodyPr wrap="none" lIns="0" tIns="0" rIns="0" bIns="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Arial" panose="020B0604020202020204"/>
                <a:ea typeface="宋体" panose="02010600030101010101" pitchFamily="2" charset="-122"/>
              </a:defRPr>
            </a:lvl5pPr>
          </a:lstStyle>
          <a:p>
            <a:pPr eaLnBrk="1" hangingPunct="1"/>
            <a:r>
              <a:rPr lang="en-US" altLang="zh-CN" sz="2470">
                <a:ln w="9525" cap="flat" cmpd="sng" algn="ctr">
                  <a:noFill/>
                  <a:prstDash val="solid"/>
                  <a:round/>
                  <a:headEnd type="none" w="med" len="med"/>
                  <a:tailEnd type="none" w="med" len="med"/>
                </a:ln>
                <a:latin typeface="Symbol" panose="05050102010706020507" pitchFamily="18" charset="2"/>
                <a:sym typeface="Wingdings" panose="05000000000000000000"/>
              </a:rPr>
              <a:t>£</a:t>
            </a:r>
            <a:endParaRPr lang="en-US" altLang="zh-CN" sz="1345"/>
          </a:p>
        </p:txBody>
      </p:sp>
      <p:sp>
        <p:nvSpPr>
          <p:cNvPr id="46110" name="Rectangle 34"/>
          <p:cNvSpPr>
            <a:spLocks noChangeArrowheads="1"/>
          </p:cNvSpPr>
          <p:nvPr/>
        </p:nvSpPr>
        <p:spPr bwMode="auto">
          <a:xfrm>
            <a:off x="3526837" y="1433537"/>
            <a:ext cx="173124" cy="37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r>
              <a:rPr lang="en-US" altLang="zh-CN" sz="2470">
                <a:latin typeface="Symbol" panose="05050102010706020507" pitchFamily="18" charset="2"/>
              </a:rPr>
              <a:t>-</a:t>
            </a:r>
            <a:endParaRPr lang="en-US" altLang="zh-CN" sz="1345"/>
          </a:p>
        </p:txBody>
      </p:sp>
      <p:sp>
        <p:nvSpPr>
          <p:cNvPr id="46111" name="Rectangle 35"/>
          <p:cNvSpPr>
            <a:spLocks noChangeArrowheads="1"/>
          </p:cNvSpPr>
          <p:nvPr/>
        </p:nvSpPr>
        <p:spPr bwMode="auto">
          <a:xfrm>
            <a:off x="3066015" y="1433537"/>
            <a:ext cx="173124" cy="37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r>
              <a:rPr lang="en-US" altLang="zh-CN" sz="2470">
                <a:latin typeface="Symbol" panose="05050102010706020507" pitchFamily="18" charset="2"/>
              </a:rPr>
              <a:t>&lt;</a:t>
            </a:r>
            <a:endParaRPr lang="en-US" altLang="zh-CN" sz="1345"/>
          </a:p>
        </p:txBody>
      </p:sp>
      <p:sp>
        <p:nvSpPr>
          <p:cNvPr id="46112" name="Rectangle 36"/>
          <p:cNvSpPr>
            <a:spLocks noChangeArrowheads="1"/>
          </p:cNvSpPr>
          <p:nvPr/>
        </p:nvSpPr>
        <p:spPr bwMode="auto">
          <a:xfrm>
            <a:off x="4396222" y="1469167"/>
            <a:ext cx="158698" cy="37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r>
              <a:rPr lang="en-US" altLang="zh-CN" sz="2470">
                <a:latin typeface="Times New Roman" panose="02020603050405020304" pitchFamily="18" charset="0"/>
              </a:rPr>
              <a:t>5</a:t>
            </a:r>
            <a:endParaRPr lang="en-US" altLang="zh-CN" sz="1345"/>
          </a:p>
        </p:txBody>
      </p:sp>
      <p:sp>
        <p:nvSpPr>
          <p:cNvPr id="46113" name="Rectangle 37"/>
          <p:cNvSpPr>
            <a:spLocks noChangeArrowheads="1"/>
          </p:cNvSpPr>
          <p:nvPr/>
        </p:nvSpPr>
        <p:spPr bwMode="auto">
          <a:xfrm>
            <a:off x="4112366" y="1469167"/>
            <a:ext cx="64120" cy="37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r>
              <a:rPr lang="en-US" altLang="zh-CN" sz="2470">
                <a:latin typeface="Times New Roman" panose="02020603050405020304" pitchFamily="18" charset="0"/>
              </a:rPr>
              <a:t>|</a:t>
            </a:r>
            <a:endParaRPr lang="en-US" altLang="zh-CN" sz="1345"/>
          </a:p>
        </p:txBody>
      </p:sp>
      <p:sp>
        <p:nvSpPr>
          <p:cNvPr id="46114" name="Rectangle 38"/>
          <p:cNvSpPr>
            <a:spLocks noChangeArrowheads="1"/>
          </p:cNvSpPr>
          <p:nvPr/>
        </p:nvSpPr>
        <p:spPr bwMode="auto">
          <a:xfrm>
            <a:off x="3747746" y="1469167"/>
            <a:ext cx="158698" cy="37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r>
              <a:rPr lang="en-US" altLang="zh-CN" sz="2470">
                <a:latin typeface="Times New Roman" panose="02020603050405020304" pitchFamily="18" charset="0"/>
              </a:rPr>
              <a:t>2</a:t>
            </a:r>
            <a:endParaRPr lang="en-US" altLang="zh-CN" sz="1345"/>
          </a:p>
        </p:txBody>
      </p:sp>
      <p:sp>
        <p:nvSpPr>
          <p:cNvPr id="46115" name="Rectangle 39"/>
          <p:cNvSpPr>
            <a:spLocks noChangeArrowheads="1"/>
          </p:cNvSpPr>
          <p:nvPr/>
        </p:nvSpPr>
        <p:spPr bwMode="auto">
          <a:xfrm>
            <a:off x="3305927" y="1466792"/>
            <a:ext cx="158698" cy="37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r>
              <a:rPr lang="en-US" altLang="zh-CN" sz="2470">
                <a:latin typeface="Times New Roman" panose="02020603050405020304" pitchFamily="18" charset="0"/>
              </a:rPr>
              <a:t>3</a:t>
            </a:r>
            <a:endParaRPr lang="en-US" altLang="zh-CN" sz="1345"/>
          </a:p>
        </p:txBody>
      </p:sp>
      <p:sp>
        <p:nvSpPr>
          <p:cNvPr id="46116" name="Rectangle 40"/>
          <p:cNvSpPr>
            <a:spLocks noChangeArrowheads="1"/>
          </p:cNvSpPr>
          <p:nvPr/>
        </p:nvSpPr>
        <p:spPr bwMode="auto">
          <a:xfrm>
            <a:off x="3223978" y="1469167"/>
            <a:ext cx="64120" cy="37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r>
              <a:rPr lang="en-US" altLang="zh-CN" sz="2470">
                <a:latin typeface="Times New Roman" panose="02020603050405020304" pitchFamily="18" charset="0"/>
              </a:rPr>
              <a:t>|</a:t>
            </a:r>
            <a:endParaRPr lang="en-US" altLang="zh-CN" sz="1345"/>
          </a:p>
        </p:txBody>
      </p:sp>
      <p:sp>
        <p:nvSpPr>
          <p:cNvPr id="46117" name="Rectangle 41"/>
          <p:cNvSpPr>
            <a:spLocks noChangeArrowheads="1"/>
          </p:cNvSpPr>
          <p:nvPr/>
        </p:nvSpPr>
        <p:spPr bwMode="auto">
          <a:xfrm>
            <a:off x="2859358" y="1469167"/>
            <a:ext cx="158698" cy="37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r>
              <a:rPr lang="en-US" altLang="zh-CN" sz="2470">
                <a:latin typeface="Times New Roman" panose="02020603050405020304" pitchFamily="18" charset="0"/>
              </a:rPr>
              <a:t>3</a:t>
            </a:r>
            <a:endParaRPr lang="en-US" altLang="zh-CN" sz="1345"/>
          </a:p>
        </p:txBody>
      </p:sp>
      <p:sp>
        <p:nvSpPr>
          <p:cNvPr id="46118" name="Rectangle 43"/>
          <p:cNvSpPr>
            <a:spLocks noChangeArrowheads="1"/>
          </p:cNvSpPr>
          <p:nvPr/>
        </p:nvSpPr>
        <p:spPr bwMode="auto">
          <a:xfrm>
            <a:off x="3921148" y="1469167"/>
            <a:ext cx="141064" cy="37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r>
              <a:rPr lang="en-US" altLang="zh-CN" sz="2470" i="1">
                <a:latin typeface="Times New Roman" panose="02020603050405020304" pitchFamily="18" charset="0"/>
              </a:rPr>
              <a:t>x</a:t>
            </a:r>
            <a:endParaRPr lang="en-US" altLang="zh-CN" sz="1345"/>
          </a:p>
        </p:txBody>
      </p:sp>
      <p:sp>
        <p:nvSpPr>
          <p:cNvPr id="46119" name="Rectangle 45"/>
          <p:cNvSpPr>
            <a:spLocks noChangeArrowheads="1"/>
          </p:cNvSpPr>
          <p:nvPr/>
        </p:nvSpPr>
        <p:spPr bwMode="auto">
          <a:xfrm>
            <a:off x="1807069" y="1478669"/>
            <a:ext cx="1110882" cy="37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rgbClr val="000000"/>
                </a:solidFill>
                <a:latin typeface="Arial" panose="020B0604020202020204" pitchFamily="34" charset="0"/>
                <a:ea typeface="宋体" panose="02010600030101010101" pitchFamily="2" charset="-122"/>
              </a:defRPr>
            </a:lvl1pPr>
            <a:lvl2pPr eaLnBrk="0" hangingPunct="0">
              <a:defRPr>
                <a:solidFill>
                  <a:srgbClr val="000000"/>
                </a:solidFill>
                <a:latin typeface="Arial" panose="020B0604020202020204" pitchFamily="34" charset="0"/>
                <a:ea typeface="宋体" panose="02010600030101010101" pitchFamily="2" charset="-122"/>
              </a:defRPr>
            </a:lvl2pPr>
            <a:lvl3pPr eaLnBrk="0" hangingPunct="0">
              <a:defRPr>
                <a:solidFill>
                  <a:srgbClr val="000000"/>
                </a:solidFill>
                <a:latin typeface="Arial" panose="020B0604020202020204" pitchFamily="34" charset="0"/>
                <a:ea typeface="宋体" panose="02010600030101010101" pitchFamily="2" charset="-122"/>
              </a:defRPr>
            </a:lvl3pPr>
            <a:lvl4pPr eaLnBrk="0" hangingPunct="0">
              <a:defRPr>
                <a:solidFill>
                  <a:srgbClr val="000000"/>
                </a:solidFill>
                <a:latin typeface="Arial" panose="020B0604020202020204" pitchFamily="34" charset="0"/>
                <a:ea typeface="宋体" panose="02010600030101010101" pitchFamily="2" charset="-122"/>
              </a:defRPr>
            </a:lvl4pPr>
            <a:lvl5pPr eaLnBrk="0" hangingPunct="0">
              <a:defRPr>
                <a:solidFill>
                  <a:srgbClr val="000000"/>
                </a:solidFill>
                <a:latin typeface="Arial" panose="020B0604020202020204" pitchFamily="34" charset="0"/>
                <a:ea typeface="宋体" panose="02010600030101010101" pitchFamily="2" charset="-122"/>
              </a:defRPr>
            </a:lvl5pPr>
            <a:lvl6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6pPr>
            <a:lvl7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7pPr>
            <a:lvl8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8pPr>
            <a:lvl9pPr eaLnBrk="0" fontAlgn="base" hangingPunct="0">
              <a:spcBef>
                <a:spcPct val="0"/>
              </a:spcBef>
              <a:spcAft>
                <a:spcPct val="0"/>
              </a:spcAft>
              <a:buSzTx/>
              <a:defRPr>
                <a:solidFill>
                  <a:srgbClr val="000000"/>
                </a:solidFill>
                <a:latin typeface="Arial" panose="020B0604020202020204" pitchFamily="34" charset="0"/>
                <a:ea typeface="宋体" panose="02010600030101010101" pitchFamily="2" charset="-122"/>
              </a:defRPr>
            </a:lvl9pPr>
          </a:lstStyle>
          <a:p>
            <a:pPr eaLnBrk="1" hangingPunct="1"/>
            <a:r>
              <a:rPr lang="zh-CN" altLang="en-US" sz="2470">
                <a:latin typeface="宋体" panose="02010600030101010101" pitchFamily="2" charset="-122"/>
              </a:rPr>
              <a:t>解法</a:t>
            </a:r>
            <a:r>
              <a:rPr lang="en-US" altLang="zh-CN" sz="2470">
                <a:latin typeface="宋体" panose="02010600030101010101" pitchFamily="2" charset="-122"/>
              </a:rPr>
              <a:t>2</a:t>
            </a:r>
            <a:r>
              <a:rPr lang="zh-CN" altLang="en-US" sz="2470">
                <a:latin typeface="宋体" panose="02010600030101010101" pitchFamily="2" charset="-122"/>
              </a:rPr>
              <a:t>：</a:t>
            </a:r>
            <a:endParaRPr lang="zh-CN" altLang="en-US" sz="1345"/>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6088"/>
                                        </p:tgtEl>
                                        <p:attrNameLst>
                                          <p:attrName>style.visibility</p:attrName>
                                        </p:attrNameLst>
                                      </p:cBhvr>
                                      <p:to>
                                        <p:strVal val="visible"/>
                                      </p:to>
                                    </p:set>
                                    <p:animEffect transition="in" filter="blinds(horizontal)">
                                      <p:cBhvr>
                                        <p:cTn id="7" dur="500"/>
                                        <p:tgtEl>
                                          <p:spTgt spid="46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p:nvPr/>
        </p:nvSpPr>
        <p:spPr>
          <a:xfrm>
            <a:off x="2791811" y="1676155"/>
            <a:ext cx="3599480" cy="916941"/>
          </a:xfrm>
          <a:prstGeom prst="rect">
            <a:avLst/>
          </a:prstGeom>
          <a:ln w="12700">
            <a:miter lim="400000"/>
          </a:ln>
          <a:effectLst>
            <a:outerShdw blurRad="50800" dist="38100" dir="5400000" algn="t" rotWithShape="0">
              <a:prstClr val="black">
                <a:alpha val="40000"/>
              </a:prstClr>
            </a:outerShdw>
          </a:effectLst>
        </p:spPr>
        <p:txBody>
          <a:bodyPr lIns="45719" rIns="45719">
            <a:spAutoFit/>
          </a:bodyPr>
          <a:lstStyle>
            <a:lvl1pPr algn="ctr">
              <a:defRPr sz="54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sz="1800">
                <a:solidFill>
                  <a:srgbClr val="000000"/>
                </a:solidFill>
              </a:defRPr>
            </a:pPr>
            <a:r>
              <a:rPr sz="5400">
                <a:solidFill>
                  <a:srgbClr val="B61C22"/>
                </a:solidFill>
              </a:rPr>
              <a:t>THANKS</a:t>
            </a:r>
            <a:endParaRPr sz="5400">
              <a:solidFill>
                <a:srgbClr val="B61C22"/>
              </a:solidFill>
            </a:endParaRPr>
          </a:p>
        </p:txBody>
      </p:sp>
      <p:sp>
        <p:nvSpPr>
          <p:cNvPr id="207" name="Shape 207"/>
          <p:cNvSpPr/>
          <p:nvPr/>
        </p:nvSpPr>
        <p:spPr>
          <a:xfrm>
            <a:off x="2199626" y="1231499"/>
            <a:ext cx="383269" cy="1094741"/>
          </a:xfrm>
          <a:prstGeom prst="rect">
            <a:avLst/>
          </a:prstGeom>
          <a:ln w="12700">
            <a:miter lim="400000"/>
          </a:ln>
        </p:spPr>
        <p:txBody>
          <a:bodyPr wrap="none" lIns="45719" rIns="45719">
            <a:spAutoFit/>
          </a:bodyPr>
          <a:lstStyle>
            <a:lvl1pPr>
              <a:defRPr sz="6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sz="1800">
                <a:solidFill>
                  <a:srgbClr val="000000"/>
                </a:solidFill>
              </a:defRPr>
            </a:pPr>
            <a:r>
              <a:rPr sz="6600">
                <a:solidFill>
                  <a:srgbClr val="B61C22"/>
                </a:solidFill>
              </a:rPr>
              <a:t>“</a:t>
            </a:r>
            <a:endParaRPr sz="6600">
              <a:solidFill>
                <a:srgbClr val="B61C22"/>
              </a:solidFill>
            </a:endParaRPr>
          </a:p>
        </p:txBody>
      </p:sp>
      <p:sp>
        <p:nvSpPr>
          <p:cNvPr id="208" name="Shape 208"/>
          <p:cNvSpPr/>
          <p:nvPr/>
        </p:nvSpPr>
        <p:spPr>
          <a:xfrm>
            <a:off x="6199657" y="2379916"/>
            <a:ext cx="383268" cy="1094741"/>
          </a:xfrm>
          <a:prstGeom prst="rect">
            <a:avLst/>
          </a:prstGeom>
          <a:ln w="12700">
            <a:miter lim="400000"/>
          </a:ln>
        </p:spPr>
        <p:txBody>
          <a:bodyPr wrap="none" lIns="45719" rIns="45719">
            <a:spAutoFit/>
          </a:bodyPr>
          <a:lstStyle>
            <a:lvl1pPr>
              <a:defRPr sz="6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sz="1800">
                <a:solidFill>
                  <a:srgbClr val="000000"/>
                </a:solidFill>
              </a:defRPr>
            </a:pPr>
            <a:r>
              <a:rPr sz="6600">
                <a:solidFill>
                  <a:srgbClr val="B61C22"/>
                </a:solidFill>
              </a:rPr>
              <a:t>”</a:t>
            </a:r>
            <a:endParaRPr sz="6600">
              <a:solidFill>
                <a:srgbClr val="B61C22"/>
              </a:solidFill>
            </a:endParaRPr>
          </a:p>
        </p:txBody>
      </p:sp>
      <p:pic>
        <p:nvPicPr>
          <p:cNvPr id="209" name="学科网LOGO源文件.png"/>
          <p:cNvPicPr/>
          <p:nvPr/>
        </p:nvPicPr>
        <p:blipFill>
          <a:blip r:embed="rId1"/>
          <a:stretch>
            <a:fillRect/>
          </a:stretch>
        </p:blipFill>
        <p:spPr>
          <a:xfrm>
            <a:off x="4203133" y="2793120"/>
            <a:ext cx="776835" cy="268332"/>
          </a:xfrm>
          <a:prstGeom prst="rect">
            <a:avLst/>
          </a:prstGeom>
          <a:ln w="12700">
            <a:miter lim="400000"/>
            <a:headEnd/>
            <a:tailEnd/>
          </a:ln>
          <a:effectLst>
            <a:outerShdw blurRad="50800" dist="38100" dir="5400000" algn="t" rotWithShape="0">
              <a:prstClr val="black">
                <a:alpha val="40000"/>
              </a:prstClr>
            </a:outerShdw>
          </a:effectLst>
        </p:spPr>
      </p:pic>
      <p:pic>
        <p:nvPicPr>
          <p:cNvPr id="210" name="New picture"/>
          <p:cNvPicPr/>
          <p:nvPr/>
        </p:nvPicPr>
        <p:blipFill>
          <a:blip r:embed="rId2"/>
          <a:stretch>
            <a:fillRect/>
          </a:stretch>
        </p:blipFill>
        <p:spPr>
          <a:xfrm>
            <a:off x="12611100" y="11099800"/>
            <a:ext cx="368300" cy="266700"/>
          </a:xfrm>
          <a:prstGeom prst="cube">
            <a:avLst/>
          </a:prstGeom>
        </p:spPr>
      </p:pic>
      <p:pic>
        <p:nvPicPr>
          <p:cNvPr id="211" name="New picture"/>
          <p:cNvPicPr/>
          <p:nvPr/>
        </p:nvPicPr>
        <p:blipFill>
          <a:blip r:embed="rId3"/>
          <a:stretch>
            <a:fillRect/>
          </a:stretch>
        </p:blipFill>
        <p:spPr>
          <a:xfrm>
            <a:off x="10629900" y="11874500"/>
            <a:ext cx="342900" cy="254000"/>
          </a:xfrm>
          <a:prstGeom prst="cube">
            <a:avLst/>
          </a:prstGeom>
        </p:spPr>
      </p:pic>
    </p:spTree>
  </p:cSld>
  <p:clrMapOvr>
    <a:masterClrMapping/>
  </p:clrMapOvr>
  <p:transition spd="slow" advClick="0" advTm="2000">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ChangeArrowheads="1"/>
          </p:cNvSpPr>
          <p:nvPr/>
        </p:nvSpPr>
        <p:spPr bwMode="auto">
          <a:xfrm>
            <a:off x="1393755" y="141335"/>
            <a:ext cx="4047631" cy="64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695" b="0">
                <a:latin typeface="Times New Roman" panose="02020603050405020304" pitchFamily="18" charset="0"/>
              </a:rPr>
              <a:t>如果  </a:t>
            </a:r>
            <a:r>
              <a:rPr kumimoji="1" lang="en-US" altLang="zh-CN" sz="3590" b="0">
                <a:latin typeface="Times New Roman" panose="02020603050405020304" pitchFamily="18" charset="0"/>
              </a:rPr>
              <a:t>a </a:t>
            </a:r>
            <a:r>
              <a:rPr kumimoji="1" lang="en-US" altLang="zh-CN" sz="2695" b="0">
                <a:latin typeface="Times New Roman" panose="02020603050405020304" pitchFamily="18" charset="0"/>
              </a:rPr>
              <a:t> </a:t>
            </a:r>
            <a:r>
              <a:rPr kumimoji="1" lang="zh-CN" altLang="en-US" sz="2695" b="0">
                <a:latin typeface="Times New Roman" panose="02020603050405020304" pitchFamily="18" charset="0"/>
              </a:rPr>
              <a:t>＞</a:t>
            </a:r>
            <a:r>
              <a:rPr kumimoji="1" lang="en-US" altLang="zh-CN" sz="2695" b="0">
                <a:latin typeface="Times New Roman" panose="02020603050405020304" pitchFamily="18" charset="0"/>
              </a:rPr>
              <a:t>0</a:t>
            </a:r>
            <a:r>
              <a:rPr kumimoji="1" lang="zh-CN" altLang="en-US" sz="2695" b="0">
                <a:latin typeface="Times New Roman" panose="02020603050405020304" pitchFamily="18" charset="0"/>
              </a:rPr>
              <a:t>，则</a:t>
            </a:r>
            <a:r>
              <a:rPr kumimoji="1" lang="zh-CN" altLang="en-US" sz="1045" b="0">
                <a:latin typeface="Times New Roman" panose="02020603050405020304" pitchFamily="18" charset="0"/>
              </a:rPr>
              <a:t> </a:t>
            </a:r>
            <a:endParaRPr kumimoji="1" lang="zh-CN" altLang="en-US" sz="1045" b="0">
              <a:latin typeface="Times New Roman" panose="02020603050405020304" pitchFamily="18" charset="0"/>
            </a:endParaRPr>
          </a:p>
        </p:txBody>
      </p:sp>
      <p:sp>
        <p:nvSpPr>
          <p:cNvPr id="1029" name="Rectangle 3"/>
          <p:cNvSpPr>
            <a:spLocks noChangeArrowheads="1"/>
          </p:cNvSpPr>
          <p:nvPr/>
        </p:nvSpPr>
        <p:spPr bwMode="auto">
          <a:xfrm>
            <a:off x="4087424" y="2469198"/>
            <a:ext cx="6841067" cy="3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endParaRPr kumimoji="1" lang="zh-CN" altLang="zh-CN" sz="1795" b="0">
              <a:latin typeface="Times New Roman" panose="02020603050405020304" pitchFamily="18" charset="0"/>
            </a:endParaRPr>
          </a:p>
        </p:txBody>
      </p:sp>
      <p:sp>
        <p:nvSpPr>
          <p:cNvPr id="1030" name="Rectangle 4"/>
          <p:cNvSpPr>
            <a:spLocks noChangeArrowheads="1"/>
          </p:cNvSpPr>
          <p:nvPr/>
        </p:nvSpPr>
        <p:spPr bwMode="auto">
          <a:xfrm>
            <a:off x="4001911" y="2469198"/>
            <a:ext cx="6841067" cy="50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2695"/>
          </a:p>
        </p:txBody>
      </p:sp>
      <p:graphicFrame>
        <p:nvGraphicFramePr>
          <p:cNvPr id="1026" name="Object 5"/>
          <p:cNvGraphicFramePr>
            <a:graphicFrameLocks noChangeAspect="1"/>
          </p:cNvGraphicFramePr>
          <p:nvPr/>
        </p:nvGraphicFramePr>
        <p:xfrm>
          <a:off x="2348654" y="2850445"/>
          <a:ext cx="3876604" cy="693608"/>
        </p:xfrm>
        <a:graphic>
          <a:graphicData uri="http://schemas.openxmlformats.org/presentationml/2006/ole">
            <mc:AlternateContent xmlns:mc="http://schemas.openxmlformats.org/markup-compatibility/2006">
              <mc:Choice xmlns:v="urn:schemas-microsoft-com:vml" Requires="v">
                <p:oleObj spid="_x0000_s1038" name="" r:id="rId1" imgW="1524000" imgH="254000" progId="Equation.3">
                  <p:embed/>
                </p:oleObj>
              </mc:Choice>
              <mc:Fallback>
                <p:oleObj name="" r:id="rId1" imgW="1524000" imgH="254000" progId="Equation.3">
                  <p:embed/>
                  <p:pic>
                    <p:nvPicPr>
                      <p:cNvPr id="0" name="OLE substitute image"/>
                      <p:cNvPicPr/>
                      <p:nvPr/>
                    </p:nvPicPr>
                    <p:blipFill>
                      <a:blip r:embed="rId2">
                        <a:extLst>
                          <a:ext uri="{28A0092B-C50C-407E-A947-70E740481C1C}">
                            <a14:useLocalDpi xmlns:a14="http://schemas.microsoft.com/office/drawing/2010/main" val="0"/>
                          </a:ext>
                        </a:extLst>
                      </a:blip>
                      <a:stretch>
                        <a:fillRect/>
                      </a:stretch>
                    </p:blipFill>
                    <p:spPr>
                      <a:xfrm>
                        <a:off x="2348654" y="2850445"/>
                        <a:ext cx="3876604" cy="693608"/>
                      </a:xfrm>
                      <a:prstGeom prst="rect">
                        <a:avLst/>
                      </a:prstGeom>
                      <a:noFill/>
                    </p:spPr>
                  </p:pic>
                </p:oleObj>
              </mc:Fallback>
            </mc:AlternateContent>
          </a:graphicData>
        </a:graphic>
      </p:graphicFrame>
      <p:sp>
        <p:nvSpPr>
          <p:cNvPr id="1031" name="Rectangle 6"/>
          <p:cNvSpPr>
            <a:spLocks noChangeArrowheads="1"/>
          </p:cNvSpPr>
          <p:nvPr/>
        </p:nvSpPr>
        <p:spPr bwMode="auto">
          <a:xfrm>
            <a:off x="3759623" y="2362306"/>
            <a:ext cx="6841067" cy="50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2695"/>
          </a:p>
        </p:txBody>
      </p:sp>
      <p:sp>
        <p:nvSpPr>
          <p:cNvPr id="1032" name="Rectangle 8"/>
          <p:cNvSpPr>
            <a:spLocks noChangeArrowheads="1"/>
          </p:cNvSpPr>
          <p:nvPr/>
        </p:nvSpPr>
        <p:spPr bwMode="auto">
          <a:xfrm>
            <a:off x="4087424" y="2469198"/>
            <a:ext cx="6841067" cy="50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2695"/>
          </a:p>
        </p:txBody>
      </p:sp>
      <p:graphicFrame>
        <p:nvGraphicFramePr>
          <p:cNvPr id="1027" name="Object 9"/>
          <p:cNvGraphicFramePr>
            <a:graphicFrameLocks noChangeAspect="1"/>
          </p:cNvGraphicFramePr>
          <p:nvPr/>
        </p:nvGraphicFramePr>
        <p:xfrm>
          <a:off x="2291644" y="967964"/>
          <a:ext cx="3819596" cy="685294"/>
        </p:xfrm>
        <a:graphic>
          <a:graphicData uri="http://schemas.openxmlformats.org/presentationml/2006/ole">
            <mc:AlternateContent xmlns:mc="http://schemas.openxmlformats.org/markup-compatibility/2006">
              <mc:Choice xmlns:v="urn:schemas-microsoft-com:vml" Requires="v">
                <p:oleObj spid="_x0000_s1039" name="" r:id="rId3" imgW="1295400" imgH="254000" progId="Equation.3">
                  <p:embed/>
                </p:oleObj>
              </mc:Choice>
              <mc:Fallback>
                <p:oleObj name="" r:id="rId3" imgW="1295400" imgH="254000" progId="Equation.3">
                  <p:embed/>
                  <p:pic>
                    <p:nvPicPr>
                      <p:cNvPr id="0" name="OLE substitute image"/>
                      <p:cNvPicPr/>
                      <p:nvPr/>
                    </p:nvPicPr>
                    <p:blipFill>
                      <a:blip r:embed="rId4">
                        <a:extLst>
                          <a:ext uri="{28A0092B-C50C-407E-A947-70E740481C1C}">
                            <a14:useLocalDpi xmlns:a14="http://schemas.microsoft.com/office/drawing/2010/main" val="0"/>
                          </a:ext>
                        </a:extLst>
                      </a:blip>
                      <a:stretch>
                        <a:fillRect/>
                      </a:stretch>
                    </p:blipFill>
                    <p:spPr>
                      <a:xfrm>
                        <a:off x="2291644" y="967964"/>
                        <a:ext cx="3819596" cy="685294"/>
                      </a:xfrm>
                      <a:prstGeom prst="rect">
                        <a:avLst/>
                      </a:prstGeom>
                      <a:noFill/>
                    </p:spPr>
                  </p:pic>
                </p:oleObj>
              </mc:Fallback>
            </mc:AlternateContent>
          </a:graphicData>
        </a:graphic>
      </p:graphicFrame>
      <p:sp>
        <p:nvSpPr>
          <p:cNvPr id="1033" name="Rectangle 10"/>
          <p:cNvSpPr>
            <a:spLocks noChangeArrowheads="1"/>
          </p:cNvSpPr>
          <p:nvPr/>
        </p:nvSpPr>
        <p:spPr bwMode="auto">
          <a:xfrm>
            <a:off x="3884330" y="2355180"/>
            <a:ext cx="6841067" cy="50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2695"/>
          </a:p>
        </p:txBody>
      </p:sp>
      <p:pic>
        <p:nvPicPr>
          <p:cNvPr id="1034" name="Picture 11" descr="F:\htm\备课宝典\第二章不等式\二 不等式的解法\2.7 含有绝对值的不等式\参考教案\IMAGES\011.gif"/>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291644" y="1653258"/>
            <a:ext cx="4104640"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2"/>
          <p:cNvSpPr>
            <a:spLocks noChangeArrowheads="1"/>
          </p:cNvSpPr>
          <p:nvPr/>
        </p:nvSpPr>
        <p:spPr bwMode="auto">
          <a:xfrm>
            <a:off x="3759623" y="2362306"/>
            <a:ext cx="6841067" cy="50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2695"/>
          </a:p>
        </p:txBody>
      </p:sp>
      <p:pic>
        <p:nvPicPr>
          <p:cNvPr id="1036" name="Picture 13" descr="F:\htm\备课宝典\第二章不等式\二 不等式的解法\2.7 含有绝对值的不等式\参考教案\IMAGES\012.gif"/>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348653" y="3648569"/>
            <a:ext cx="4275667" cy="1097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Text Box 6"/>
          <p:cNvSpPr txBox="1">
            <a:spLocks noChangeArrowheads="1"/>
          </p:cNvSpPr>
          <p:nvPr/>
        </p:nvSpPr>
        <p:spPr bwMode="auto">
          <a:xfrm>
            <a:off x="1716805" y="733989"/>
            <a:ext cx="6275729" cy="1243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990">
                <a:latin typeface="Times New Roman" panose="02020603050405020304" pitchFamily="18" charset="0"/>
              </a:rPr>
              <a:t>如果把</a:t>
            </a:r>
            <a:r>
              <a:rPr kumimoji="1" lang="en-US" altLang="zh-CN" sz="2990">
                <a:latin typeface="Times New Roman" panose="02020603050405020304" pitchFamily="18" charset="0"/>
              </a:rPr>
              <a:t>|x|&lt;2</a:t>
            </a:r>
            <a:r>
              <a:rPr kumimoji="1" lang="zh-CN" altLang="en-US" sz="2990">
                <a:latin typeface="Times New Roman" panose="02020603050405020304" pitchFamily="18" charset="0"/>
              </a:rPr>
              <a:t>中的</a:t>
            </a:r>
            <a:r>
              <a:rPr kumimoji="1" lang="en-US" altLang="zh-CN" sz="2990">
                <a:latin typeface="Times New Roman" panose="02020603050405020304" pitchFamily="18" charset="0"/>
              </a:rPr>
              <a:t>x</a:t>
            </a:r>
            <a:r>
              <a:rPr kumimoji="1" lang="zh-CN" altLang="en-US" sz="2990">
                <a:latin typeface="Times New Roman" panose="02020603050405020304" pitchFamily="18" charset="0"/>
              </a:rPr>
              <a:t>换成“</a:t>
            </a:r>
            <a:r>
              <a:rPr kumimoji="1" lang="en-US" altLang="zh-CN" sz="2990">
                <a:solidFill>
                  <a:srgbClr val="FF0066"/>
                </a:solidFill>
                <a:latin typeface="Times New Roman" panose="02020603050405020304" pitchFamily="18" charset="0"/>
              </a:rPr>
              <a:t>x-1</a:t>
            </a:r>
            <a:r>
              <a:rPr kumimoji="1" lang="en-US" altLang="zh-CN" sz="2990">
                <a:latin typeface="Times New Roman" panose="02020603050405020304" pitchFamily="18" charset="0"/>
              </a:rPr>
              <a:t>”,</a:t>
            </a:r>
            <a:r>
              <a:rPr kumimoji="1" lang="zh-CN" altLang="en-US" sz="2990">
                <a:latin typeface="Times New Roman" panose="02020603050405020304" pitchFamily="18" charset="0"/>
              </a:rPr>
              <a:t>也就是</a:t>
            </a:r>
            <a:endParaRPr kumimoji="1" lang="zh-CN" altLang="en-US" sz="2990">
              <a:latin typeface="Times New Roman" panose="02020603050405020304" pitchFamily="18" charset="0"/>
            </a:endParaRPr>
          </a:p>
          <a:p>
            <a:pPr eaLnBrk="1" hangingPunct="1">
              <a:spcBef>
                <a:spcPct val="50000"/>
              </a:spcBef>
            </a:pPr>
            <a:r>
              <a:rPr kumimoji="1" lang="en-US" altLang="zh-CN" sz="2990">
                <a:solidFill>
                  <a:srgbClr val="FF0066"/>
                </a:solidFill>
                <a:latin typeface="Times New Roman" panose="02020603050405020304" pitchFamily="18" charset="0"/>
              </a:rPr>
              <a:t>| x-1  |  &lt;2</a:t>
            </a:r>
            <a:r>
              <a:rPr kumimoji="1" lang="zh-CN" altLang="en-US" sz="2990">
                <a:latin typeface="Times New Roman" panose="02020603050405020304" pitchFamily="18" charset="0"/>
              </a:rPr>
              <a:t>如何解？</a:t>
            </a:r>
            <a:endParaRPr kumimoji="1" lang="zh-CN" altLang="en-US" sz="2990">
              <a:latin typeface="Times New Roman" panose="02020603050405020304" pitchFamily="18" charset="0"/>
            </a:endParaRPr>
          </a:p>
        </p:txBody>
      </p:sp>
      <p:sp>
        <p:nvSpPr>
          <p:cNvPr id="11267" name="Text Box 10"/>
          <p:cNvSpPr txBox="1">
            <a:spLocks noChangeArrowheads="1"/>
          </p:cNvSpPr>
          <p:nvPr/>
        </p:nvSpPr>
        <p:spPr bwMode="auto">
          <a:xfrm>
            <a:off x="1151467" y="86702"/>
            <a:ext cx="2166338" cy="59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3290" b="0">
                <a:solidFill>
                  <a:srgbClr val="0000FF"/>
                </a:solidFill>
                <a:latin typeface="Times New Roman" panose="02020603050405020304" pitchFamily="18" charset="0"/>
                <a:ea typeface="黑体" panose="02010609060101010101" charset="-122"/>
              </a:rPr>
              <a:t>引伸：</a:t>
            </a:r>
            <a:endParaRPr kumimoji="1" lang="zh-CN" altLang="en-US" sz="3290" b="0">
              <a:solidFill>
                <a:srgbClr val="0000FF"/>
              </a:solidFill>
              <a:latin typeface="Times New Roman" panose="02020603050405020304" pitchFamily="18" charset="0"/>
              <a:ea typeface="黑体" panose="02010609060101010101" charset="-122"/>
            </a:endParaRPr>
          </a:p>
        </p:txBody>
      </p:sp>
      <p:sp>
        <p:nvSpPr>
          <p:cNvPr id="7183" name="Text Box 15"/>
          <p:cNvSpPr txBox="1">
            <a:spLocks noChangeArrowheads="1"/>
          </p:cNvSpPr>
          <p:nvPr/>
        </p:nvSpPr>
        <p:spPr bwMode="auto">
          <a:xfrm>
            <a:off x="1151467" y="3741208"/>
            <a:ext cx="2827879" cy="50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695" b="0">
                <a:solidFill>
                  <a:srgbClr val="0000FF"/>
                </a:solidFill>
              </a:rPr>
              <a:t> </a:t>
            </a:r>
            <a:r>
              <a:rPr lang="zh-CN" altLang="en-US" sz="2695">
                <a:solidFill>
                  <a:srgbClr val="0000FF"/>
                </a:solidFill>
              </a:rPr>
              <a:t>解题反思</a:t>
            </a:r>
            <a:r>
              <a:rPr lang="zh-CN" altLang="en-US" sz="2695">
                <a:solidFill>
                  <a:schemeClr val="accent2"/>
                </a:solidFill>
              </a:rPr>
              <a:t>：</a:t>
            </a:r>
            <a:endParaRPr lang="zh-CN" altLang="en-US" sz="2695">
              <a:solidFill>
                <a:schemeClr val="accent2"/>
              </a:solidFill>
            </a:endParaRPr>
          </a:p>
        </p:txBody>
      </p:sp>
      <p:sp>
        <p:nvSpPr>
          <p:cNvPr id="7186" name="Text Box 18"/>
          <p:cNvSpPr txBox="1">
            <a:spLocks noChangeArrowheads="1"/>
          </p:cNvSpPr>
          <p:nvPr/>
        </p:nvSpPr>
        <p:spPr bwMode="auto">
          <a:xfrm>
            <a:off x="1663360" y="2080824"/>
            <a:ext cx="6196153" cy="170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990">
                <a:latin typeface="Times New Roman" panose="02020603050405020304" pitchFamily="18" charset="0"/>
              </a:rPr>
              <a:t>如果把</a:t>
            </a:r>
            <a:r>
              <a:rPr kumimoji="1" lang="en-US" altLang="zh-CN" sz="2990">
                <a:latin typeface="Times New Roman" panose="02020603050405020304" pitchFamily="18" charset="0"/>
              </a:rPr>
              <a:t>|x|&gt;2</a:t>
            </a:r>
            <a:r>
              <a:rPr kumimoji="1" lang="zh-CN" altLang="en-US" sz="2990">
                <a:latin typeface="Times New Roman" panose="02020603050405020304" pitchFamily="18" charset="0"/>
              </a:rPr>
              <a:t>中的</a:t>
            </a:r>
            <a:r>
              <a:rPr kumimoji="1" lang="en-US" altLang="zh-CN" sz="2990">
                <a:latin typeface="Times New Roman" panose="02020603050405020304" pitchFamily="18" charset="0"/>
              </a:rPr>
              <a:t>x</a:t>
            </a:r>
            <a:r>
              <a:rPr kumimoji="1" lang="zh-CN" altLang="en-US" sz="2990">
                <a:latin typeface="Times New Roman" panose="02020603050405020304" pitchFamily="18" charset="0"/>
              </a:rPr>
              <a:t>换成“</a:t>
            </a:r>
            <a:r>
              <a:rPr kumimoji="1" lang="en-US" altLang="zh-CN" sz="2990">
                <a:solidFill>
                  <a:srgbClr val="FF0066"/>
                </a:solidFill>
                <a:latin typeface="Times New Roman" panose="02020603050405020304" pitchFamily="18" charset="0"/>
              </a:rPr>
              <a:t>3x-1</a:t>
            </a:r>
            <a:r>
              <a:rPr kumimoji="1" lang="en-US" altLang="zh-CN" sz="2990">
                <a:latin typeface="Times New Roman" panose="02020603050405020304" pitchFamily="18" charset="0"/>
              </a:rPr>
              <a:t>”,</a:t>
            </a:r>
            <a:r>
              <a:rPr kumimoji="1" lang="zh-CN" altLang="en-US" sz="2990">
                <a:latin typeface="Times New Roman" panose="02020603050405020304" pitchFamily="18" charset="0"/>
              </a:rPr>
              <a:t>也就是</a:t>
            </a:r>
            <a:endParaRPr kumimoji="1" lang="zh-CN" altLang="en-US" sz="2990">
              <a:latin typeface="Times New Roman" panose="02020603050405020304" pitchFamily="18" charset="0"/>
            </a:endParaRPr>
          </a:p>
          <a:p>
            <a:pPr eaLnBrk="1" hangingPunct="1">
              <a:spcBef>
                <a:spcPct val="50000"/>
              </a:spcBef>
            </a:pPr>
            <a:r>
              <a:rPr kumimoji="1" lang="en-US" altLang="zh-CN" sz="2990">
                <a:solidFill>
                  <a:srgbClr val="FF0066"/>
                </a:solidFill>
                <a:latin typeface="Times New Roman" panose="02020603050405020304" pitchFamily="18" charset="0"/>
              </a:rPr>
              <a:t>| 3x-1  |  &gt;2</a:t>
            </a:r>
            <a:r>
              <a:rPr kumimoji="1" lang="zh-CN" altLang="en-US" sz="2990">
                <a:latin typeface="Times New Roman" panose="02020603050405020304" pitchFamily="18" charset="0"/>
              </a:rPr>
              <a:t>如何解？</a:t>
            </a:r>
            <a:endParaRPr kumimoji="1" lang="zh-CN" altLang="en-US" sz="2990">
              <a:latin typeface="Times New Roman" panose="02020603050405020304" pitchFamily="18" charset="0"/>
            </a:endParaRPr>
          </a:p>
        </p:txBody>
      </p:sp>
      <p:sp>
        <p:nvSpPr>
          <p:cNvPr id="7189" name="Rectangle 21"/>
          <p:cNvSpPr>
            <a:spLocks noChangeArrowheads="1"/>
          </p:cNvSpPr>
          <p:nvPr/>
        </p:nvSpPr>
        <p:spPr bwMode="auto">
          <a:xfrm>
            <a:off x="1899709" y="4275667"/>
            <a:ext cx="3825534" cy="50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宋体" panose="02010600030101010101" pitchFamily="2" charset="-122"/>
              </a:defRPr>
            </a:lvl1pPr>
            <a:lvl2pPr marL="742950" indent="-285750" eaLnBrk="0" hangingPunct="0">
              <a:defRPr sz="3600" b="1">
                <a:solidFill>
                  <a:schemeClr val="tx1"/>
                </a:solidFill>
                <a:latin typeface="Arial" panose="020B0604020202020204" pitchFamily="34" charset="0"/>
                <a:ea typeface="宋体" panose="02010600030101010101" pitchFamily="2" charset="-122"/>
              </a:defRPr>
            </a:lvl2pPr>
            <a:lvl3pPr marL="1143000" indent="-228600" eaLnBrk="0" hangingPunct="0">
              <a:defRPr sz="3600" b="1">
                <a:solidFill>
                  <a:schemeClr val="tx1"/>
                </a:solidFill>
                <a:latin typeface="Arial" panose="020B0604020202020204" pitchFamily="34" charset="0"/>
                <a:ea typeface="宋体" panose="02010600030101010101" pitchFamily="2" charset="-122"/>
              </a:defRPr>
            </a:lvl3pPr>
            <a:lvl4pPr marL="1600200" indent="-228600" eaLnBrk="0" hangingPunct="0">
              <a:defRPr sz="3600" b="1">
                <a:solidFill>
                  <a:schemeClr val="tx1"/>
                </a:solidFill>
                <a:latin typeface="Arial" panose="020B0604020202020204" pitchFamily="34" charset="0"/>
                <a:ea typeface="宋体" panose="02010600030101010101" pitchFamily="2" charset="-122"/>
              </a:defRPr>
            </a:lvl4pPr>
            <a:lvl5pPr marL="2057400" indent="-228600" eaLnBrk="0" hangingPunct="0">
              <a:defRPr sz="3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600" b="1">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695"/>
              <a:t>整体换元。</a:t>
            </a:r>
            <a:endParaRPr lang="zh-CN" altLang="en-US" sz="2695"/>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7183"/>
                                        </p:tgtEl>
                                        <p:attrNameLst>
                                          <p:attrName>style.visibility</p:attrName>
                                        </p:attrNameLst>
                                      </p:cBhvr>
                                      <p:to>
                                        <p:strVal val="visible"/>
                                      </p:to>
                                    </p:set>
                                    <p:anim calcmode="lin" valueType="num">
                                      <p:cBhvr additive="base">
                                        <p:cTn id="15" dur="500" fill="hold"/>
                                        <p:tgtEl>
                                          <p:spTgt spid="7183"/>
                                        </p:tgtEl>
                                        <p:attrNameLst>
                                          <p:attrName>ppt_x</p:attrName>
                                        </p:attrNameLst>
                                      </p:cBhvr>
                                      <p:tavLst>
                                        <p:tav tm="0">
                                          <p:val>
                                            <p:strVal val="0-#ppt_w/2"/>
                                          </p:val>
                                        </p:tav>
                                        <p:tav tm="100000">
                                          <p:val>
                                            <p:strVal val="#ppt_x"/>
                                          </p:val>
                                        </p:tav>
                                      </p:tavLst>
                                    </p:anim>
                                    <p:anim calcmode="lin" valueType="num">
                                      <p:cBhvr additive="base">
                                        <p:cTn id="16" dur="500" fill="hold"/>
                                        <p:tgtEl>
                                          <p:spTgt spid="718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7189"/>
                                        </p:tgtEl>
                                        <p:attrNameLst>
                                          <p:attrName>style.visibility</p:attrName>
                                        </p:attrNameLst>
                                      </p:cBhvr>
                                      <p:to>
                                        <p:strVal val="visible"/>
                                      </p:to>
                                    </p:set>
                                    <p:anim calcmode="lin" valueType="num">
                                      <p:cBhvr additive="base">
                                        <p:cTn id="21" dur="500" fill="hold"/>
                                        <p:tgtEl>
                                          <p:spTgt spid="7189"/>
                                        </p:tgtEl>
                                        <p:attrNameLst>
                                          <p:attrName>ppt_x</p:attrName>
                                        </p:attrNameLst>
                                      </p:cBhvr>
                                      <p:tavLst>
                                        <p:tav tm="0">
                                          <p:val>
                                            <p:strVal val="1+#ppt_w/2"/>
                                          </p:val>
                                        </p:tav>
                                        <p:tav tm="100000">
                                          <p:val>
                                            <p:strVal val="#ppt_x"/>
                                          </p:val>
                                        </p:tav>
                                      </p:tavLst>
                                    </p:anim>
                                    <p:anim calcmode="lin" valueType="num">
                                      <p:cBhvr additive="base">
                                        <p:cTn id="22" dur="500" fill="hold"/>
                                        <p:tgtEl>
                                          <p:spTgt spid="71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83" grpId="0"/>
      <p:bldP spid="7186" grpId="0"/>
      <p:bldP spid="718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直接连接符 1624209"/>
          <p:cNvSpPr/>
          <p:nvPr/>
        </p:nvSpPr>
        <p:spPr>
          <a:xfrm>
            <a:off x="2461959" y="2188904"/>
            <a:ext cx="4104640" cy="0"/>
          </a:xfrm>
          <a:prstGeom prst="line">
            <a:avLst/>
          </a:prstGeom>
          <a:ln w="57150" cap="flat" cmpd="sng">
            <a:solidFill>
              <a:schemeClr val="tx1"/>
            </a:solidFill>
            <a:prstDash val="solid"/>
            <a:round/>
            <a:headEnd type="none" w="med" len="med"/>
            <a:tailEnd type="arrow" w="med" len="med"/>
          </a:ln>
        </p:spPr>
        <p:txBody>
          <a:bodyPr/>
          <a:lstStyle/>
          <a:p/>
        </p:txBody>
      </p:sp>
      <p:sp>
        <p:nvSpPr>
          <p:cNvPr id="16387" name="直接连接符 1624210"/>
          <p:cNvSpPr/>
          <p:nvPr/>
        </p:nvSpPr>
        <p:spPr>
          <a:xfrm flipH="1">
            <a:off x="4286243" y="2131895"/>
            <a:ext cx="0" cy="57009"/>
          </a:xfrm>
          <a:prstGeom prst="line">
            <a:avLst/>
          </a:prstGeom>
          <a:ln w="57150" cap="flat" cmpd="sng">
            <a:solidFill>
              <a:schemeClr val="tx1"/>
            </a:solidFill>
            <a:prstDash val="solid"/>
            <a:round/>
            <a:headEnd type="none" w="med" len="med"/>
            <a:tailEnd type="none" w="med" len="med"/>
          </a:ln>
        </p:spPr>
        <p:txBody>
          <a:bodyPr/>
          <a:lstStyle/>
          <a:p/>
        </p:txBody>
      </p:sp>
      <p:sp>
        <p:nvSpPr>
          <p:cNvPr id="16388" name="文本框 1624211"/>
          <p:cNvSpPr txBox="1"/>
          <p:nvPr/>
        </p:nvSpPr>
        <p:spPr>
          <a:xfrm>
            <a:off x="4150847" y="2188905"/>
            <a:ext cx="356188" cy="460767"/>
          </a:xfrm>
          <a:prstGeom prst="rect">
            <a:avLst/>
          </a:prstGeom>
          <a:noFill/>
          <a:ln w="9525">
            <a:noFill/>
          </a:ln>
        </p:spPr>
        <p:txBody>
          <a:bodyPr wrap="none" anchor="t">
            <a:spAutoFit/>
          </a:bodyPr>
          <a:lstStyle/>
          <a:p>
            <a:pPr>
              <a:lnSpc>
                <a:spcPct val="100000"/>
              </a:lnSpc>
              <a:spcBef>
                <a:spcPct val="0"/>
              </a:spcBef>
            </a:pPr>
            <a:r>
              <a:rPr lang="en-US" altLang="zh-CN" sz="2395" b="1">
                <a:latin typeface="Arial" panose="020B0604020202020204" pitchFamily="34" charset="0"/>
                <a:ea typeface="华文中宋" pitchFamily="2" charset="-122"/>
              </a:rPr>
              <a:t>0</a:t>
            </a:r>
            <a:endParaRPr lang="en-US" altLang="zh-CN" sz="2395" b="1">
              <a:latin typeface="Arial" panose="020B0604020202020204" pitchFamily="34" charset="0"/>
              <a:ea typeface="华文中宋" pitchFamily="2" charset="-122"/>
            </a:endParaRPr>
          </a:p>
        </p:txBody>
      </p:sp>
      <p:sp>
        <p:nvSpPr>
          <p:cNvPr id="16389" name="直接连接符 1624212"/>
          <p:cNvSpPr/>
          <p:nvPr/>
        </p:nvSpPr>
        <p:spPr>
          <a:xfrm flipH="1">
            <a:off x="3207825" y="2131895"/>
            <a:ext cx="0" cy="57009"/>
          </a:xfrm>
          <a:prstGeom prst="line">
            <a:avLst/>
          </a:prstGeom>
          <a:ln w="57150" cap="flat" cmpd="sng">
            <a:solidFill>
              <a:schemeClr val="tx1"/>
            </a:solidFill>
            <a:prstDash val="solid"/>
            <a:round/>
            <a:headEnd type="none" w="med" len="med"/>
            <a:tailEnd type="none" w="med" len="med"/>
          </a:ln>
        </p:spPr>
        <p:txBody>
          <a:bodyPr/>
          <a:lstStyle/>
          <a:p/>
        </p:txBody>
      </p:sp>
      <p:sp>
        <p:nvSpPr>
          <p:cNvPr id="16390" name="文本框 1624213"/>
          <p:cNvSpPr txBox="1"/>
          <p:nvPr/>
        </p:nvSpPr>
        <p:spPr>
          <a:xfrm>
            <a:off x="2909717" y="2188905"/>
            <a:ext cx="458780" cy="460767"/>
          </a:xfrm>
          <a:prstGeom prst="rect">
            <a:avLst/>
          </a:prstGeom>
          <a:noFill/>
          <a:ln w="9525">
            <a:noFill/>
          </a:ln>
        </p:spPr>
        <p:txBody>
          <a:bodyPr wrap="none" anchor="t">
            <a:spAutoFit/>
          </a:bodyPr>
          <a:lstStyle/>
          <a:p>
            <a:pPr>
              <a:lnSpc>
                <a:spcPct val="100000"/>
              </a:lnSpc>
              <a:spcBef>
                <a:spcPct val="0"/>
              </a:spcBef>
            </a:pPr>
            <a:r>
              <a:rPr lang="en-US" altLang="zh-CN" sz="2395" b="1">
                <a:latin typeface="Arial" panose="020B0604020202020204" pitchFamily="34" charset="0"/>
                <a:ea typeface="华文中宋" pitchFamily="2" charset="-122"/>
              </a:rPr>
              <a:t>-1</a:t>
            </a:r>
            <a:endParaRPr lang="en-US" altLang="zh-CN" sz="2395" b="1">
              <a:latin typeface="Arial" panose="020B0604020202020204" pitchFamily="34" charset="0"/>
              <a:ea typeface="华文中宋" pitchFamily="2" charset="-122"/>
            </a:endParaRPr>
          </a:p>
        </p:txBody>
      </p:sp>
      <p:sp>
        <p:nvSpPr>
          <p:cNvPr id="16391" name="矩形 1624214"/>
          <p:cNvSpPr/>
          <p:nvPr/>
        </p:nvSpPr>
        <p:spPr>
          <a:xfrm>
            <a:off x="1321781" y="1333771"/>
            <a:ext cx="6670040" cy="299634"/>
          </a:xfrm>
          <a:prstGeom prst="rect">
            <a:avLst/>
          </a:prstGeom>
          <a:noFill/>
          <a:ln w="9525">
            <a:noFill/>
          </a:ln>
        </p:spPr>
        <p:txBody>
          <a:bodyPr anchor="t">
            <a:spAutoFit/>
          </a:bodyPr>
          <a:lstStyle/>
          <a:p>
            <a:pPr>
              <a:lnSpc>
                <a:spcPct val="100000"/>
              </a:lnSpc>
              <a:spcBef>
                <a:spcPct val="0"/>
              </a:spcBef>
            </a:pPr>
            <a:r>
              <a:rPr lang="zh-CN" altLang="en-US" sz="1345" b="1">
                <a:latin typeface="Times New Roman" panose="02020603050405020304" pitchFamily="18" charset="0"/>
                <a:ea typeface="宋体" panose="02010600030101010101" pitchFamily="2" charset="-122"/>
              </a:rPr>
              <a:t>不等式</a:t>
            </a:r>
            <a:r>
              <a:rPr lang="en-US" altLang="zh-CN" sz="1345" b="1">
                <a:latin typeface="Times New Roman" panose="02020603050405020304" pitchFamily="18" charset="0"/>
                <a:ea typeface="宋体" panose="02010600030101010101" pitchFamily="2" charset="-122"/>
              </a:rPr>
              <a:t>|</a:t>
            </a:r>
            <a:r>
              <a:rPr lang="en-US" altLang="zh-CN" sz="1345" b="1" i="1">
                <a:latin typeface="Times New Roman" panose="02020603050405020304" pitchFamily="18" charset="0"/>
                <a:ea typeface="宋体" panose="02010600030101010101" pitchFamily="2" charset="-122"/>
              </a:rPr>
              <a:t>x</a:t>
            </a:r>
            <a:r>
              <a:rPr lang="en-US" altLang="zh-CN" sz="1345" b="1">
                <a:latin typeface="Times New Roman" panose="02020603050405020304" pitchFamily="18" charset="0"/>
                <a:ea typeface="宋体" panose="02010600030101010101" pitchFamily="2" charset="-122"/>
              </a:rPr>
              <a:t>|&lt;1</a:t>
            </a:r>
            <a:r>
              <a:rPr lang="zh-CN" altLang="en-US" sz="1345" b="1">
                <a:latin typeface="Times New Roman" panose="02020603050405020304" pitchFamily="18" charset="0"/>
                <a:ea typeface="宋体" panose="02010600030101010101" pitchFamily="2" charset="-122"/>
              </a:rPr>
              <a:t>的解集表示到原点的距离小于</a:t>
            </a:r>
            <a:r>
              <a:rPr lang="en-US" altLang="zh-CN" sz="1345" b="1">
                <a:latin typeface="Times New Roman" panose="02020603050405020304" pitchFamily="18" charset="0"/>
                <a:ea typeface="宋体" panose="02010600030101010101" pitchFamily="2" charset="-122"/>
              </a:rPr>
              <a:t>1</a:t>
            </a:r>
            <a:r>
              <a:rPr lang="zh-CN" altLang="en-US" sz="1345" b="1">
                <a:latin typeface="Times New Roman" panose="02020603050405020304" pitchFamily="18" charset="0"/>
                <a:ea typeface="宋体" panose="02010600030101010101" pitchFamily="2" charset="-122"/>
              </a:rPr>
              <a:t>的点的集合</a:t>
            </a:r>
            <a:r>
              <a:rPr lang="en-US" altLang="zh-CN" sz="1345" b="1">
                <a:latin typeface="Times New Roman" panose="02020603050405020304" pitchFamily="18" charset="0"/>
                <a:ea typeface="宋体" panose="02010600030101010101" pitchFamily="2" charset="-122"/>
              </a:rPr>
              <a:t>.</a:t>
            </a:r>
            <a:endParaRPr lang="en-US" altLang="zh-CN" sz="1345" b="1">
              <a:latin typeface="Times New Roman" panose="02020603050405020304" pitchFamily="18" charset="0"/>
              <a:ea typeface="宋体" panose="02010600030101010101" pitchFamily="2" charset="-122"/>
            </a:endParaRPr>
          </a:p>
        </p:txBody>
      </p:sp>
      <p:sp>
        <p:nvSpPr>
          <p:cNvPr id="16392" name="直接连接符 1624215"/>
          <p:cNvSpPr/>
          <p:nvPr/>
        </p:nvSpPr>
        <p:spPr>
          <a:xfrm flipH="1">
            <a:off x="5382477" y="2120018"/>
            <a:ext cx="0" cy="57009"/>
          </a:xfrm>
          <a:prstGeom prst="line">
            <a:avLst/>
          </a:prstGeom>
          <a:ln w="57150" cap="flat" cmpd="sng">
            <a:solidFill>
              <a:schemeClr val="tx1"/>
            </a:solidFill>
            <a:prstDash val="solid"/>
            <a:round/>
            <a:headEnd type="none" w="med" len="med"/>
            <a:tailEnd type="none" w="med" len="med"/>
          </a:ln>
        </p:spPr>
        <p:txBody>
          <a:bodyPr/>
          <a:lstStyle/>
          <a:p/>
        </p:txBody>
      </p:sp>
      <p:sp>
        <p:nvSpPr>
          <p:cNvPr id="16393" name="文本框 1624216"/>
          <p:cNvSpPr txBox="1"/>
          <p:nvPr/>
        </p:nvSpPr>
        <p:spPr>
          <a:xfrm>
            <a:off x="5234016" y="2211470"/>
            <a:ext cx="356188" cy="460767"/>
          </a:xfrm>
          <a:prstGeom prst="rect">
            <a:avLst/>
          </a:prstGeom>
          <a:noFill/>
          <a:ln w="9525">
            <a:noFill/>
          </a:ln>
        </p:spPr>
        <p:txBody>
          <a:bodyPr wrap="none" anchor="t">
            <a:spAutoFit/>
          </a:bodyPr>
          <a:lstStyle/>
          <a:p>
            <a:pPr>
              <a:lnSpc>
                <a:spcPct val="100000"/>
              </a:lnSpc>
              <a:spcBef>
                <a:spcPct val="0"/>
              </a:spcBef>
            </a:pPr>
            <a:r>
              <a:rPr lang="en-US" altLang="zh-CN" sz="2395" b="1">
                <a:latin typeface="Arial" panose="020B0604020202020204" pitchFamily="34" charset="0"/>
                <a:ea typeface="华文中宋" pitchFamily="2" charset="-122"/>
              </a:rPr>
              <a:t>1</a:t>
            </a:r>
            <a:endParaRPr lang="en-US" altLang="zh-CN" sz="2395" b="1">
              <a:latin typeface="Arial" panose="020B0604020202020204" pitchFamily="34" charset="0"/>
              <a:ea typeface="华文中宋" pitchFamily="2" charset="-122"/>
            </a:endParaRPr>
          </a:p>
        </p:txBody>
      </p:sp>
      <p:grpSp>
        <p:nvGrpSpPr>
          <p:cNvPr id="16394" name="组合 1624217"/>
          <p:cNvGrpSpPr/>
          <p:nvPr/>
        </p:nvGrpSpPr>
        <p:grpSpPr>
          <a:xfrm>
            <a:off x="3203074" y="1777965"/>
            <a:ext cx="2166338" cy="399062"/>
            <a:chOff x="1776" y="1152"/>
            <a:chExt cx="1824" cy="336"/>
          </a:xfrm>
        </p:grpSpPr>
        <p:sp>
          <p:nvSpPr>
            <p:cNvPr id="16395" name="直接连接符 1624218"/>
            <p:cNvSpPr/>
            <p:nvPr/>
          </p:nvSpPr>
          <p:spPr>
            <a:xfrm flipH="1" flipV="1">
              <a:off x="1776" y="1152"/>
              <a:ext cx="0" cy="336"/>
            </a:xfrm>
            <a:prstGeom prst="line">
              <a:avLst/>
            </a:prstGeom>
            <a:ln w="38100" cap="flat" cmpd="sng">
              <a:solidFill>
                <a:srgbClr val="FF0000"/>
              </a:solidFill>
              <a:prstDash val="solid"/>
              <a:round/>
              <a:headEnd type="none" w="med" len="med"/>
              <a:tailEnd type="none" w="med" len="med"/>
            </a:ln>
          </p:spPr>
          <p:txBody>
            <a:bodyPr/>
            <a:lstStyle/>
            <a:p/>
          </p:txBody>
        </p:sp>
        <p:sp>
          <p:nvSpPr>
            <p:cNvPr id="16396" name="直接连接符 1624219"/>
            <p:cNvSpPr/>
            <p:nvPr/>
          </p:nvSpPr>
          <p:spPr>
            <a:xfrm>
              <a:off x="1776" y="1152"/>
              <a:ext cx="1824" cy="0"/>
            </a:xfrm>
            <a:prstGeom prst="line">
              <a:avLst/>
            </a:prstGeom>
            <a:ln w="38100" cap="flat" cmpd="sng">
              <a:solidFill>
                <a:srgbClr val="FF0000"/>
              </a:solidFill>
              <a:prstDash val="solid"/>
              <a:round/>
              <a:headEnd type="none" w="med" len="med"/>
              <a:tailEnd type="none" w="med" len="med"/>
            </a:ln>
          </p:spPr>
          <p:txBody>
            <a:bodyPr/>
            <a:lstStyle/>
            <a:p/>
          </p:txBody>
        </p:sp>
        <p:sp>
          <p:nvSpPr>
            <p:cNvPr id="16397" name="直接连接符 1624220"/>
            <p:cNvSpPr/>
            <p:nvPr/>
          </p:nvSpPr>
          <p:spPr>
            <a:xfrm flipH="1" flipV="1">
              <a:off x="3600" y="1152"/>
              <a:ext cx="0" cy="336"/>
            </a:xfrm>
            <a:prstGeom prst="line">
              <a:avLst/>
            </a:prstGeom>
            <a:ln w="38100" cap="flat" cmpd="sng">
              <a:solidFill>
                <a:srgbClr val="FF0000"/>
              </a:solidFill>
              <a:prstDash val="solid"/>
              <a:round/>
              <a:headEnd type="none" w="med" len="med"/>
              <a:tailEnd type="none" w="med" len="med"/>
            </a:ln>
          </p:spPr>
          <p:txBody>
            <a:bodyPr/>
            <a:lstStyle/>
            <a:p/>
          </p:txBody>
        </p:sp>
      </p:grpSp>
      <p:sp>
        <p:nvSpPr>
          <p:cNvPr id="16398" name="矩形 1624221">
            <a:hlinkClick r:id="rId1" action="ppaction://hlinksldjump"/>
          </p:cNvPr>
          <p:cNvSpPr/>
          <p:nvPr/>
        </p:nvSpPr>
        <p:spPr>
          <a:xfrm>
            <a:off x="1378790" y="2565400"/>
            <a:ext cx="3036409" cy="299634"/>
          </a:xfrm>
          <a:prstGeom prst="rect">
            <a:avLst/>
          </a:prstGeom>
          <a:noFill/>
          <a:ln w="9525">
            <a:noFill/>
          </a:ln>
        </p:spPr>
        <p:txBody>
          <a:bodyPr wrap="none" anchor="t">
            <a:spAutoFit/>
          </a:bodyPr>
          <a:lstStyle/>
          <a:p>
            <a:pPr>
              <a:lnSpc>
                <a:spcPct val="100000"/>
              </a:lnSpc>
              <a:spcBef>
                <a:spcPct val="0"/>
              </a:spcBef>
            </a:pPr>
            <a:r>
              <a:rPr lang="zh-CN" altLang="en-US" sz="1345" b="1">
                <a:latin typeface="Times New Roman" panose="02020603050405020304" pitchFamily="18" charset="0"/>
                <a:ea typeface="宋体" panose="02010600030101010101" pitchFamily="2" charset="-122"/>
              </a:rPr>
              <a:t>所以，不等式</a:t>
            </a:r>
            <a:r>
              <a:rPr lang="en-US" altLang="zh-CN" sz="1345" b="1">
                <a:latin typeface="Times New Roman" panose="02020603050405020304" pitchFamily="18" charset="0"/>
                <a:ea typeface="宋体" panose="02010600030101010101" pitchFamily="2" charset="-122"/>
              </a:rPr>
              <a:t>|</a:t>
            </a:r>
            <a:r>
              <a:rPr lang="en-US" altLang="zh-CN" sz="1345" b="1" i="1">
                <a:latin typeface="Times New Roman" panose="02020603050405020304" pitchFamily="18" charset="0"/>
                <a:ea typeface="宋体" panose="02010600030101010101" pitchFamily="2" charset="-122"/>
              </a:rPr>
              <a:t>x</a:t>
            </a:r>
            <a:r>
              <a:rPr lang="en-US" altLang="zh-CN" sz="1345" b="1">
                <a:latin typeface="Times New Roman" panose="02020603050405020304" pitchFamily="18" charset="0"/>
                <a:ea typeface="宋体" panose="02010600030101010101" pitchFamily="2" charset="-122"/>
              </a:rPr>
              <a:t>|&lt;1</a:t>
            </a:r>
            <a:r>
              <a:rPr lang="zh-CN" altLang="en-US" sz="1345" b="1">
                <a:latin typeface="Times New Roman" panose="02020603050405020304" pitchFamily="18" charset="0"/>
                <a:ea typeface="宋体" panose="02010600030101010101" pitchFamily="2" charset="-122"/>
              </a:rPr>
              <a:t>的解集为</a:t>
            </a:r>
            <a:r>
              <a:rPr lang="en-US" altLang="zh-CN" sz="1345" b="1">
                <a:latin typeface="Times New Roman" panose="02020603050405020304" pitchFamily="18" charset="0"/>
                <a:ea typeface="宋体" panose="02010600030101010101" pitchFamily="2" charset="-122"/>
              </a:rPr>
              <a:t>{</a:t>
            </a:r>
            <a:r>
              <a:rPr lang="en-US" altLang="zh-CN" sz="1345" b="1" i="1">
                <a:latin typeface="Times New Roman" panose="02020603050405020304" pitchFamily="18" charset="0"/>
                <a:ea typeface="宋体" panose="02010600030101010101" pitchFamily="2" charset="-122"/>
              </a:rPr>
              <a:t>x</a:t>
            </a:r>
            <a:r>
              <a:rPr lang="en-US" altLang="zh-CN" sz="1345" b="1">
                <a:latin typeface="Times New Roman" panose="02020603050405020304" pitchFamily="18" charset="0"/>
                <a:ea typeface="宋体" panose="02010600030101010101" pitchFamily="2" charset="-122"/>
              </a:rPr>
              <a:t>|-1&lt;</a:t>
            </a:r>
            <a:r>
              <a:rPr lang="en-US" altLang="zh-CN" sz="1345" b="1" i="1">
                <a:latin typeface="Times New Roman" panose="02020603050405020304" pitchFamily="18" charset="0"/>
                <a:ea typeface="宋体" panose="02010600030101010101" pitchFamily="2" charset="-122"/>
              </a:rPr>
              <a:t>x</a:t>
            </a:r>
            <a:r>
              <a:rPr lang="en-US" altLang="zh-CN" sz="1345" b="1">
                <a:latin typeface="Times New Roman" panose="02020603050405020304" pitchFamily="18" charset="0"/>
                <a:ea typeface="宋体" panose="02010600030101010101" pitchFamily="2" charset="-122"/>
              </a:rPr>
              <a:t>&lt;1}</a:t>
            </a:r>
            <a:endParaRPr lang="en-US" altLang="zh-CN" sz="1345" b="1">
              <a:latin typeface="Times New Roman" panose="02020603050405020304" pitchFamily="18" charset="0"/>
              <a:ea typeface="宋体" panose="02010600030101010101" pitchFamily="2" charset="-122"/>
            </a:endParaRPr>
          </a:p>
        </p:txBody>
      </p:sp>
      <p:sp>
        <p:nvSpPr>
          <p:cNvPr id="16399" name="文本框 1624222"/>
          <p:cNvSpPr txBox="1"/>
          <p:nvPr/>
        </p:nvSpPr>
        <p:spPr>
          <a:xfrm>
            <a:off x="1887594" y="563913"/>
            <a:ext cx="2133918" cy="299634"/>
          </a:xfrm>
          <a:prstGeom prst="rect">
            <a:avLst/>
          </a:prstGeom>
          <a:noFill/>
          <a:ln w="9525">
            <a:noFill/>
          </a:ln>
        </p:spPr>
        <p:txBody>
          <a:bodyPr wrap="none" anchor="t">
            <a:spAutoFit/>
          </a:bodyPr>
          <a:lstStyle/>
          <a:p>
            <a:pPr>
              <a:lnSpc>
                <a:spcPct val="100000"/>
              </a:lnSpc>
              <a:spcBef>
                <a:spcPct val="0"/>
              </a:spcBef>
            </a:pPr>
            <a:r>
              <a:rPr lang="zh-CN" altLang="en-US" sz="1345" b="1">
                <a:latin typeface="Times New Roman" panose="02020603050405020304" pitchFamily="18" charset="0"/>
                <a:ea typeface="黑体" panose="02010609060101010101" charset="-122"/>
              </a:rPr>
              <a:t>探索：不等式</a:t>
            </a:r>
            <a:r>
              <a:rPr lang="en-US" altLang="zh-CN" sz="1345" b="1">
                <a:latin typeface="Times New Roman" panose="02020603050405020304" pitchFamily="18" charset="0"/>
                <a:ea typeface="黑体" panose="02010609060101010101" charset="-122"/>
              </a:rPr>
              <a:t>|</a:t>
            </a:r>
            <a:r>
              <a:rPr lang="en-US" altLang="zh-CN" sz="1345" b="1" i="1">
                <a:latin typeface="Times New Roman" panose="02020603050405020304" pitchFamily="18" charset="0"/>
                <a:ea typeface="黑体" panose="02010609060101010101" charset="-122"/>
              </a:rPr>
              <a:t>x</a:t>
            </a:r>
            <a:r>
              <a:rPr lang="en-US" altLang="zh-CN" sz="1345" b="1">
                <a:latin typeface="Times New Roman" panose="02020603050405020304" pitchFamily="18" charset="0"/>
                <a:ea typeface="黑体" panose="02010609060101010101" charset="-122"/>
              </a:rPr>
              <a:t>|&lt;1</a:t>
            </a:r>
            <a:r>
              <a:rPr lang="zh-CN" altLang="en-US" sz="1345" b="1">
                <a:latin typeface="Times New Roman" panose="02020603050405020304" pitchFamily="18" charset="0"/>
                <a:ea typeface="黑体" panose="02010609060101010101" charset="-122"/>
              </a:rPr>
              <a:t>的解集</a:t>
            </a:r>
            <a:r>
              <a:rPr lang="en-US" altLang="zh-CN" sz="1345" b="1">
                <a:latin typeface="Times New Roman" panose="02020603050405020304" pitchFamily="18" charset="0"/>
                <a:ea typeface="黑体" panose="02010609060101010101" charset="-122"/>
              </a:rPr>
              <a:t>.</a:t>
            </a:r>
            <a:endParaRPr lang="en-US" altLang="zh-CN" sz="1345" b="1">
              <a:latin typeface="Times New Roman" panose="02020603050405020304" pitchFamily="18" charset="0"/>
              <a:ea typeface="黑体" panose="02010609060101010101" charset="-122"/>
            </a:endParaRPr>
          </a:p>
        </p:txBody>
      </p:sp>
      <p:sp>
        <p:nvSpPr>
          <p:cNvPr id="16400" name="椭圆 1624223"/>
          <p:cNvSpPr/>
          <p:nvPr/>
        </p:nvSpPr>
        <p:spPr>
          <a:xfrm flipH="1" flipV="1">
            <a:off x="3176945" y="2109329"/>
            <a:ext cx="57009" cy="114018"/>
          </a:xfrm>
          <a:prstGeom prst="ellipse">
            <a:avLst/>
          </a:prstGeom>
          <a:solidFill>
            <a:schemeClr val="bg1"/>
          </a:solidFill>
          <a:ln w="38100" cap="flat" cmpd="sng">
            <a:solidFill>
              <a:srgbClr val="FF0000"/>
            </a:solidFill>
            <a:prstDash val="solid"/>
            <a:round/>
            <a:headEnd type="none" w="med" len="med"/>
            <a:tailEnd type="none" w="med" len="med"/>
          </a:ln>
        </p:spPr>
        <p:txBody>
          <a:bodyPr anchor="t"/>
          <a:lstStyle/>
          <a:p>
            <a:endParaRPr lang="zh-CN" altLang="en-US" sz="1345">
              <a:latin typeface="Times New Roman" panose="02020603050405020304" pitchFamily="18" charset="0"/>
              <a:ea typeface="黑体" panose="02010609060101010101" charset="-122"/>
            </a:endParaRPr>
          </a:p>
        </p:txBody>
      </p:sp>
      <p:sp>
        <p:nvSpPr>
          <p:cNvPr id="16401" name="椭圆 1624224"/>
          <p:cNvSpPr/>
          <p:nvPr/>
        </p:nvSpPr>
        <p:spPr>
          <a:xfrm flipH="1" flipV="1">
            <a:off x="5343283" y="2109329"/>
            <a:ext cx="57009" cy="114018"/>
          </a:xfrm>
          <a:prstGeom prst="ellipse">
            <a:avLst/>
          </a:prstGeom>
          <a:solidFill>
            <a:schemeClr val="bg1"/>
          </a:solidFill>
          <a:ln w="38100" cap="flat" cmpd="sng">
            <a:solidFill>
              <a:srgbClr val="FF0000"/>
            </a:solidFill>
            <a:prstDash val="solid"/>
            <a:round/>
            <a:headEnd type="none" w="med" len="med"/>
            <a:tailEnd type="none" w="med" len="med"/>
          </a:ln>
        </p:spPr>
        <p:txBody>
          <a:bodyPr anchor="t"/>
          <a:lstStyle/>
          <a:p>
            <a:endParaRPr lang="zh-CN" altLang="en-US" sz="1345">
              <a:latin typeface="Times New Roman" panose="02020603050405020304" pitchFamily="18" charset="0"/>
              <a:ea typeface="黑体" panose="02010609060101010101" charset="-122"/>
            </a:endParaRPr>
          </a:p>
        </p:txBody>
      </p:sp>
      <p:sp>
        <p:nvSpPr>
          <p:cNvPr id="16402" name="矩形 1624225"/>
          <p:cNvSpPr/>
          <p:nvPr/>
        </p:nvSpPr>
        <p:spPr>
          <a:xfrm>
            <a:off x="1151942" y="877700"/>
            <a:ext cx="5871916" cy="299634"/>
          </a:xfrm>
          <a:prstGeom prst="rect">
            <a:avLst/>
          </a:prstGeom>
          <a:noFill/>
          <a:ln w="9525">
            <a:noFill/>
          </a:ln>
        </p:spPr>
        <p:txBody>
          <a:bodyPr anchor="t">
            <a:spAutoFit/>
          </a:bodyPr>
          <a:lstStyle/>
          <a:p>
            <a:pPr>
              <a:lnSpc>
                <a:spcPct val="100000"/>
              </a:lnSpc>
              <a:spcBef>
                <a:spcPct val="0"/>
              </a:spcBef>
            </a:pPr>
            <a:r>
              <a:rPr lang="zh-CN" altLang="en-US" sz="1345" b="1">
                <a:solidFill>
                  <a:srgbClr val="FF0000"/>
                </a:solidFill>
                <a:latin typeface="Times New Roman" panose="02020603050405020304" pitchFamily="18" charset="0"/>
                <a:ea typeface="宋体" panose="02010600030101010101" pitchFamily="2" charset="-122"/>
              </a:rPr>
              <a:t>方法一：</a:t>
            </a:r>
            <a:r>
              <a:rPr lang="zh-CN" altLang="en-US" sz="1345" b="1">
                <a:solidFill>
                  <a:srgbClr val="0000CC"/>
                </a:solidFill>
                <a:latin typeface="Times New Roman" panose="02020603050405020304" pitchFamily="18" charset="0"/>
                <a:ea typeface="华文中宋" pitchFamily="2" charset="-122"/>
              </a:rPr>
              <a:t>利用绝对值的</a:t>
            </a:r>
            <a:r>
              <a:rPr lang="zh-CN" altLang="en-US" sz="1345" b="1">
                <a:solidFill>
                  <a:srgbClr val="FF0000"/>
                </a:solidFill>
                <a:latin typeface="Times New Roman" panose="02020603050405020304" pitchFamily="18" charset="0"/>
                <a:ea typeface="华文中宋" pitchFamily="2" charset="-122"/>
              </a:rPr>
              <a:t>几何意义</a:t>
            </a:r>
            <a:r>
              <a:rPr lang="zh-CN" altLang="en-US" sz="1345" b="1">
                <a:solidFill>
                  <a:srgbClr val="0000CC"/>
                </a:solidFill>
                <a:latin typeface="Times New Roman" panose="02020603050405020304" pitchFamily="18" charset="0"/>
                <a:ea typeface="华文中宋" pitchFamily="2" charset="-122"/>
              </a:rPr>
              <a:t>观察</a:t>
            </a:r>
            <a:endParaRPr lang="zh-CN" altLang="en-US" sz="1345" b="1">
              <a:solidFill>
                <a:srgbClr val="0000CC"/>
              </a:solidFill>
              <a:latin typeface="Times New Roman" panose="02020603050405020304" pitchFamily="18" charset="0"/>
              <a:ea typeface="华文中宋" pitchFamily="2" charset="-122"/>
            </a:endParaRPr>
          </a:p>
        </p:txBody>
      </p:sp>
      <p:grpSp>
        <p:nvGrpSpPr>
          <p:cNvPr id="1624227" name="组合 1624226"/>
          <p:cNvGrpSpPr/>
          <p:nvPr/>
        </p:nvGrpSpPr>
        <p:grpSpPr>
          <a:xfrm>
            <a:off x="1150754" y="3054726"/>
            <a:ext cx="6841067" cy="1986997"/>
            <a:chOff x="0" y="2256"/>
            <a:chExt cx="5760" cy="1673"/>
          </a:xfrm>
        </p:grpSpPr>
        <p:sp>
          <p:nvSpPr>
            <p:cNvPr id="16404" name="文本框 1624227"/>
            <p:cNvSpPr txBox="1"/>
            <p:nvPr/>
          </p:nvSpPr>
          <p:spPr>
            <a:xfrm>
              <a:off x="144" y="2573"/>
              <a:ext cx="2276" cy="252"/>
            </a:xfrm>
            <a:prstGeom prst="rect">
              <a:avLst/>
            </a:prstGeom>
            <a:noFill/>
            <a:ln w="9525">
              <a:noFill/>
            </a:ln>
          </p:spPr>
          <p:txBody>
            <a:bodyPr wrap="none" anchor="t">
              <a:spAutoFit/>
            </a:bodyPr>
            <a:lstStyle/>
            <a:p>
              <a:pPr>
                <a:lnSpc>
                  <a:spcPct val="100000"/>
                </a:lnSpc>
                <a:spcBef>
                  <a:spcPct val="0"/>
                </a:spcBef>
              </a:pPr>
              <a:r>
                <a:rPr lang="zh-CN" altLang="en-US" sz="1345" b="1">
                  <a:latin typeface="Times New Roman" panose="02020603050405020304" pitchFamily="18" charset="0"/>
                  <a:ea typeface="宋体" panose="02010600030101010101" pitchFamily="2" charset="-122"/>
                </a:rPr>
                <a:t>①当</a:t>
              </a:r>
              <a:r>
                <a:rPr lang="en-US" altLang="zh-CN" sz="1345" b="1" i="1">
                  <a:latin typeface="Times New Roman" panose="02020603050405020304" pitchFamily="18" charset="0"/>
                  <a:ea typeface="宋体" panose="02010600030101010101" pitchFamily="2" charset="-122"/>
                </a:rPr>
                <a:t>x</a:t>
              </a:r>
              <a:r>
                <a:rPr lang="en-US" altLang="zh-CN" sz="1345" b="1">
                  <a:latin typeface="Times New Roman" panose="02020603050405020304" pitchFamily="18" charset="0"/>
                  <a:ea typeface="宋体" panose="02010600030101010101" pitchFamily="2" charset="-122"/>
                </a:rPr>
                <a:t>≥0</a:t>
              </a:r>
              <a:r>
                <a:rPr lang="zh-CN" altLang="en-US" sz="1345" b="1">
                  <a:latin typeface="Times New Roman" panose="02020603050405020304" pitchFamily="18" charset="0"/>
                  <a:ea typeface="宋体" panose="02010600030101010101" pitchFamily="2" charset="-122"/>
                </a:rPr>
                <a:t>时，原不等式可化为</a:t>
              </a:r>
              <a:r>
                <a:rPr lang="en-US" altLang="zh-CN" sz="1345" b="1" i="1">
                  <a:latin typeface="Times New Roman" panose="02020603050405020304" pitchFamily="18" charset="0"/>
                  <a:ea typeface="宋体" panose="02010600030101010101" pitchFamily="2" charset="-122"/>
                </a:rPr>
                <a:t>x</a:t>
              </a:r>
              <a:r>
                <a:rPr lang="zh-CN" altLang="en-US" sz="1345" b="1">
                  <a:latin typeface="Times New Roman" panose="02020603050405020304" pitchFamily="18" charset="0"/>
                  <a:ea typeface="宋体" panose="02010600030101010101" pitchFamily="2" charset="-122"/>
                </a:rPr>
                <a:t>＜</a:t>
              </a:r>
              <a:r>
                <a:rPr lang="en-US" altLang="zh-CN" sz="1345" b="1">
                  <a:latin typeface="Times New Roman" panose="02020603050405020304" pitchFamily="18" charset="0"/>
                  <a:ea typeface="宋体" panose="02010600030101010101" pitchFamily="2" charset="-122"/>
                </a:rPr>
                <a:t>1</a:t>
              </a:r>
              <a:endParaRPr lang="en-US" altLang="zh-CN" sz="1345" b="1">
                <a:latin typeface="Times New Roman" panose="02020603050405020304" pitchFamily="18" charset="0"/>
                <a:ea typeface="宋体" panose="02010600030101010101" pitchFamily="2" charset="-122"/>
              </a:endParaRPr>
            </a:p>
          </p:txBody>
        </p:sp>
        <p:sp>
          <p:nvSpPr>
            <p:cNvPr id="16405" name="文本框 1624228"/>
            <p:cNvSpPr txBox="1"/>
            <p:nvPr/>
          </p:nvSpPr>
          <p:spPr>
            <a:xfrm>
              <a:off x="130" y="2957"/>
              <a:ext cx="3217" cy="252"/>
            </a:xfrm>
            <a:prstGeom prst="rect">
              <a:avLst/>
            </a:prstGeom>
            <a:noFill/>
            <a:ln w="9525">
              <a:noFill/>
            </a:ln>
          </p:spPr>
          <p:txBody>
            <a:bodyPr wrap="none" anchor="t">
              <a:spAutoFit/>
            </a:bodyPr>
            <a:lstStyle/>
            <a:p>
              <a:pPr>
                <a:lnSpc>
                  <a:spcPct val="100000"/>
                </a:lnSpc>
                <a:spcBef>
                  <a:spcPct val="0"/>
                </a:spcBef>
              </a:pPr>
              <a:r>
                <a:rPr lang="zh-CN" altLang="en-US" sz="1345" b="1">
                  <a:latin typeface="Times New Roman" panose="02020603050405020304" pitchFamily="18" charset="0"/>
                  <a:ea typeface="宋体" panose="02010600030101010101" pitchFamily="2" charset="-122"/>
                </a:rPr>
                <a:t>②当</a:t>
              </a:r>
              <a:r>
                <a:rPr lang="en-US" altLang="zh-CN" sz="1345" b="1" i="1">
                  <a:latin typeface="Times New Roman" panose="02020603050405020304" pitchFamily="18" charset="0"/>
                  <a:ea typeface="宋体" panose="02010600030101010101" pitchFamily="2" charset="-122"/>
                </a:rPr>
                <a:t>x</a:t>
              </a:r>
              <a:r>
                <a:rPr lang="zh-CN" altLang="en-US" sz="1345" b="1">
                  <a:latin typeface="Times New Roman" panose="02020603050405020304" pitchFamily="18" charset="0"/>
                  <a:ea typeface="宋体" panose="02010600030101010101" pitchFamily="2" charset="-122"/>
                </a:rPr>
                <a:t>＜</a:t>
              </a:r>
              <a:r>
                <a:rPr lang="en-US" altLang="zh-CN" sz="1345" b="1">
                  <a:latin typeface="Times New Roman" panose="02020603050405020304" pitchFamily="18" charset="0"/>
                  <a:ea typeface="宋体" panose="02010600030101010101" pitchFamily="2" charset="-122"/>
                </a:rPr>
                <a:t>0</a:t>
              </a:r>
              <a:r>
                <a:rPr lang="zh-CN" altLang="en-US" sz="1345" b="1">
                  <a:latin typeface="Times New Roman" panose="02020603050405020304" pitchFamily="18" charset="0"/>
                  <a:ea typeface="宋体" panose="02010600030101010101" pitchFamily="2" charset="-122"/>
                </a:rPr>
                <a:t>时，原不等式可化为－</a:t>
              </a:r>
              <a:r>
                <a:rPr lang="en-US" altLang="zh-CN" sz="1345" b="1" i="1">
                  <a:latin typeface="Times New Roman" panose="02020603050405020304" pitchFamily="18" charset="0"/>
                  <a:ea typeface="宋体" panose="02010600030101010101" pitchFamily="2" charset="-122"/>
                </a:rPr>
                <a:t>x</a:t>
              </a:r>
              <a:r>
                <a:rPr lang="zh-CN" altLang="en-US" sz="1345" b="1">
                  <a:latin typeface="Times New Roman" panose="02020603050405020304" pitchFamily="18" charset="0"/>
                  <a:ea typeface="宋体" panose="02010600030101010101" pitchFamily="2" charset="-122"/>
                </a:rPr>
                <a:t>＜</a:t>
              </a:r>
              <a:r>
                <a:rPr lang="en-US" altLang="zh-CN" sz="1345" b="1">
                  <a:latin typeface="Times New Roman" panose="02020603050405020304" pitchFamily="18" charset="0"/>
                  <a:ea typeface="宋体" panose="02010600030101010101" pitchFamily="2" charset="-122"/>
                </a:rPr>
                <a:t>1</a:t>
              </a:r>
              <a:r>
                <a:rPr lang="zh-CN" altLang="en-US" sz="1345" b="1">
                  <a:latin typeface="Times New Roman" panose="02020603050405020304" pitchFamily="18" charset="0"/>
                  <a:ea typeface="宋体" panose="02010600030101010101" pitchFamily="2" charset="-122"/>
                </a:rPr>
                <a:t>，即</a:t>
              </a:r>
              <a:r>
                <a:rPr lang="en-US" altLang="zh-CN" sz="1345" b="1" i="1">
                  <a:latin typeface="Times New Roman" panose="02020603050405020304" pitchFamily="18" charset="0"/>
                  <a:ea typeface="宋体" panose="02010600030101010101" pitchFamily="2" charset="-122"/>
                </a:rPr>
                <a:t>x</a:t>
              </a:r>
              <a:r>
                <a:rPr lang="zh-CN" altLang="en-US" sz="1345" b="1">
                  <a:latin typeface="Times New Roman" panose="02020603050405020304" pitchFamily="18" charset="0"/>
                  <a:ea typeface="宋体" panose="02010600030101010101" pitchFamily="2" charset="-122"/>
                </a:rPr>
                <a:t>＞－</a:t>
              </a:r>
              <a:r>
                <a:rPr lang="en-US" altLang="zh-CN" sz="1345" b="1">
                  <a:latin typeface="Times New Roman" panose="02020603050405020304" pitchFamily="18" charset="0"/>
                  <a:ea typeface="宋体" panose="02010600030101010101" pitchFamily="2" charset="-122"/>
                </a:rPr>
                <a:t>1</a:t>
              </a:r>
              <a:endParaRPr lang="en-US" altLang="zh-CN" sz="1345" b="1">
                <a:latin typeface="Times New Roman" panose="02020603050405020304" pitchFamily="18" charset="0"/>
                <a:ea typeface="宋体" panose="02010600030101010101" pitchFamily="2" charset="-122"/>
              </a:endParaRPr>
            </a:p>
          </p:txBody>
        </p:sp>
        <p:sp>
          <p:nvSpPr>
            <p:cNvPr id="16406" name="文本框 1624229"/>
            <p:cNvSpPr txBox="1"/>
            <p:nvPr/>
          </p:nvSpPr>
          <p:spPr>
            <a:xfrm>
              <a:off x="4128" y="2574"/>
              <a:ext cx="782" cy="252"/>
            </a:xfrm>
            <a:prstGeom prst="rect">
              <a:avLst/>
            </a:prstGeom>
            <a:noFill/>
            <a:ln w="9525">
              <a:noFill/>
            </a:ln>
          </p:spPr>
          <p:txBody>
            <a:bodyPr wrap="none" anchor="t">
              <a:spAutoFit/>
            </a:bodyPr>
            <a:lstStyle/>
            <a:p>
              <a:pPr>
                <a:lnSpc>
                  <a:spcPct val="100000"/>
                </a:lnSpc>
                <a:spcBef>
                  <a:spcPct val="0"/>
                </a:spcBef>
              </a:pPr>
              <a:r>
                <a:rPr lang="zh-CN" altLang="en-US" sz="1345" b="1">
                  <a:latin typeface="Times New Roman" panose="02020603050405020304" pitchFamily="18" charset="0"/>
                  <a:ea typeface="华文中宋" pitchFamily="2" charset="-122"/>
                </a:rPr>
                <a:t>∴ </a:t>
              </a:r>
              <a:r>
                <a:rPr lang="en-US" altLang="zh-CN" sz="1345" b="1">
                  <a:latin typeface="Times New Roman" panose="02020603050405020304" pitchFamily="18" charset="0"/>
                  <a:ea typeface="华文中宋" pitchFamily="2" charset="-122"/>
                </a:rPr>
                <a:t>0≤</a:t>
              </a:r>
              <a:r>
                <a:rPr lang="en-US" altLang="zh-CN" sz="1345" b="1" i="1">
                  <a:latin typeface="Times New Roman" panose="02020603050405020304" pitchFamily="18" charset="0"/>
                  <a:ea typeface="华文中宋" pitchFamily="2" charset="-122"/>
                </a:rPr>
                <a:t>x</a:t>
              </a:r>
              <a:r>
                <a:rPr lang="zh-CN" altLang="en-US" sz="1345" b="1">
                  <a:latin typeface="Times New Roman" panose="02020603050405020304" pitchFamily="18" charset="0"/>
                  <a:ea typeface="华文中宋" pitchFamily="2" charset="-122"/>
                </a:rPr>
                <a:t>＜</a:t>
              </a:r>
              <a:r>
                <a:rPr lang="en-US" altLang="zh-CN" sz="1345" b="1">
                  <a:latin typeface="Times New Roman" panose="02020603050405020304" pitchFamily="18" charset="0"/>
                  <a:ea typeface="华文中宋" pitchFamily="2" charset="-122"/>
                </a:rPr>
                <a:t>1</a:t>
              </a:r>
              <a:endParaRPr lang="en-US" altLang="zh-CN" sz="1345" b="1">
                <a:latin typeface="Times New Roman" panose="02020603050405020304" pitchFamily="18" charset="0"/>
                <a:ea typeface="华文中宋" pitchFamily="2" charset="-122"/>
              </a:endParaRPr>
            </a:p>
          </p:txBody>
        </p:sp>
        <p:sp>
          <p:nvSpPr>
            <p:cNvPr id="16407" name="文本框 1624230"/>
            <p:cNvSpPr txBox="1"/>
            <p:nvPr/>
          </p:nvSpPr>
          <p:spPr>
            <a:xfrm>
              <a:off x="1680" y="3342"/>
              <a:ext cx="994" cy="252"/>
            </a:xfrm>
            <a:prstGeom prst="rect">
              <a:avLst/>
            </a:prstGeom>
            <a:noFill/>
            <a:ln w="9525">
              <a:noFill/>
            </a:ln>
          </p:spPr>
          <p:txBody>
            <a:bodyPr wrap="none" anchor="t">
              <a:spAutoFit/>
            </a:bodyPr>
            <a:lstStyle/>
            <a:p>
              <a:pPr>
                <a:lnSpc>
                  <a:spcPct val="100000"/>
                </a:lnSpc>
                <a:spcBef>
                  <a:spcPct val="0"/>
                </a:spcBef>
              </a:pPr>
              <a:r>
                <a:rPr lang="zh-CN" altLang="en-US" sz="1345" b="1">
                  <a:latin typeface="Times New Roman" panose="02020603050405020304" pitchFamily="18" charset="0"/>
                  <a:ea typeface="华文中宋" pitchFamily="2" charset="-122"/>
                </a:rPr>
                <a:t>∴ －</a:t>
              </a:r>
              <a:r>
                <a:rPr lang="en-US" altLang="zh-CN" sz="1345" b="1">
                  <a:latin typeface="Times New Roman" panose="02020603050405020304" pitchFamily="18" charset="0"/>
                  <a:ea typeface="华文中宋" pitchFamily="2" charset="-122"/>
                </a:rPr>
                <a:t>1</a:t>
              </a:r>
              <a:r>
                <a:rPr lang="zh-CN" altLang="en-US" sz="1345" b="1">
                  <a:latin typeface="Times New Roman" panose="02020603050405020304" pitchFamily="18" charset="0"/>
                  <a:ea typeface="华文中宋" pitchFamily="2" charset="-122"/>
                </a:rPr>
                <a:t>＜</a:t>
              </a:r>
              <a:r>
                <a:rPr lang="en-US" altLang="zh-CN" sz="1345" b="1" i="1">
                  <a:latin typeface="Times New Roman" panose="02020603050405020304" pitchFamily="18" charset="0"/>
                  <a:ea typeface="华文中宋" pitchFamily="2" charset="-122"/>
                </a:rPr>
                <a:t>x</a:t>
              </a:r>
              <a:r>
                <a:rPr lang="zh-CN" altLang="en-US" sz="1345" b="1">
                  <a:latin typeface="Times New Roman" panose="02020603050405020304" pitchFamily="18" charset="0"/>
                  <a:ea typeface="华文中宋" pitchFamily="2" charset="-122"/>
                </a:rPr>
                <a:t>＜</a:t>
              </a:r>
              <a:r>
                <a:rPr lang="en-US" altLang="zh-CN" sz="1345" b="1">
                  <a:latin typeface="Times New Roman" panose="02020603050405020304" pitchFamily="18" charset="0"/>
                  <a:ea typeface="华文中宋" pitchFamily="2" charset="-122"/>
                </a:rPr>
                <a:t>0</a:t>
              </a:r>
              <a:endParaRPr lang="en-US" altLang="zh-CN" sz="1345" b="1">
                <a:latin typeface="Times New Roman" panose="02020603050405020304" pitchFamily="18" charset="0"/>
                <a:ea typeface="华文中宋" pitchFamily="2" charset="-122"/>
              </a:endParaRPr>
            </a:p>
          </p:txBody>
        </p:sp>
        <p:sp>
          <p:nvSpPr>
            <p:cNvPr id="16408" name="文本框 1624231">
              <a:hlinkClick r:id="rId1" action="ppaction://hlinksldjump"/>
            </p:cNvPr>
            <p:cNvSpPr txBox="1"/>
            <p:nvPr/>
          </p:nvSpPr>
          <p:spPr>
            <a:xfrm>
              <a:off x="192" y="3677"/>
              <a:ext cx="2944" cy="252"/>
            </a:xfrm>
            <a:prstGeom prst="rect">
              <a:avLst/>
            </a:prstGeom>
            <a:noFill/>
            <a:ln w="9525">
              <a:noFill/>
            </a:ln>
          </p:spPr>
          <p:txBody>
            <a:bodyPr wrap="none" anchor="t">
              <a:spAutoFit/>
            </a:bodyPr>
            <a:lstStyle/>
            <a:p>
              <a:pPr>
                <a:lnSpc>
                  <a:spcPct val="100000"/>
                </a:lnSpc>
                <a:spcBef>
                  <a:spcPct val="0"/>
                </a:spcBef>
              </a:pPr>
              <a:r>
                <a:rPr lang="zh-CN" altLang="en-US" sz="1345" b="1">
                  <a:latin typeface="Times New Roman" panose="02020603050405020304" pitchFamily="18" charset="0"/>
                  <a:ea typeface="宋体" panose="02010600030101010101" pitchFamily="2" charset="-122"/>
                </a:rPr>
                <a:t>综合①②得，原不等式的解集为</a:t>
              </a:r>
              <a:r>
                <a:rPr lang="en-US" altLang="zh-CN" sz="1345" b="1">
                  <a:latin typeface="Times New Roman" panose="02020603050405020304" pitchFamily="18" charset="0"/>
                  <a:ea typeface="宋体" panose="02010600030101010101" pitchFamily="2" charset="-122"/>
                </a:rPr>
                <a:t>{</a:t>
              </a:r>
              <a:r>
                <a:rPr lang="en-US" altLang="zh-CN" sz="1345" b="1" i="1">
                  <a:latin typeface="Times New Roman" panose="02020603050405020304" pitchFamily="18" charset="0"/>
                  <a:ea typeface="宋体" panose="02010600030101010101" pitchFamily="2" charset="-122"/>
                </a:rPr>
                <a:t>x</a:t>
              </a:r>
              <a:r>
                <a:rPr lang="en-US" altLang="zh-CN" sz="1345" b="1">
                  <a:latin typeface="Times New Roman" panose="02020603050405020304" pitchFamily="18" charset="0"/>
                  <a:ea typeface="宋体" panose="02010600030101010101" pitchFamily="2" charset="-122"/>
                </a:rPr>
                <a:t>|</a:t>
              </a:r>
              <a:r>
                <a:rPr lang="zh-CN" altLang="en-US" sz="1345" b="1">
                  <a:latin typeface="Times New Roman" panose="02020603050405020304" pitchFamily="18" charset="0"/>
                  <a:ea typeface="宋体" panose="02010600030101010101" pitchFamily="2" charset="-122"/>
                </a:rPr>
                <a:t>－</a:t>
              </a:r>
              <a:r>
                <a:rPr lang="en-US" altLang="zh-CN" sz="1345" b="1">
                  <a:latin typeface="Times New Roman" panose="02020603050405020304" pitchFamily="18" charset="0"/>
                  <a:ea typeface="宋体" panose="02010600030101010101" pitchFamily="2" charset="-122"/>
                </a:rPr>
                <a:t>1&lt;</a:t>
              </a:r>
              <a:r>
                <a:rPr lang="en-US" altLang="zh-CN" sz="1345" b="1" i="1">
                  <a:latin typeface="Times New Roman" panose="02020603050405020304" pitchFamily="18" charset="0"/>
                  <a:ea typeface="宋体" panose="02010600030101010101" pitchFamily="2" charset="-122"/>
                </a:rPr>
                <a:t>x</a:t>
              </a:r>
              <a:r>
                <a:rPr lang="en-US" altLang="zh-CN" sz="1345" b="1">
                  <a:latin typeface="Times New Roman" panose="02020603050405020304" pitchFamily="18" charset="0"/>
                  <a:ea typeface="宋体" panose="02010600030101010101" pitchFamily="2" charset="-122"/>
                </a:rPr>
                <a:t>&lt;1}</a:t>
              </a:r>
              <a:endParaRPr lang="en-US" altLang="zh-CN" sz="1345" b="1">
                <a:latin typeface="Times New Roman" panose="02020603050405020304" pitchFamily="18" charset="0"/>
                <a:ea typeface="宋体" panose="02010600030101010101" pitchFamily="2" charset="-122"/>
              </a:endParaRPr>
            </a:p>
          </p:txBody>
        </p:sp>
        <p:sp>
          <p:nvSpPr>
            <p:cNvPr id="16409" name="矩形 1624232"/>
            <p:cNvSpPr/>
            <p:nvPr/>
          </p:nvSpPr>
          <p:spPr>
            <a:xfrm>
              <a:off x="0" y="2256"/>
              <a:ext cx="5760" cy="252"/>
            </a:xfrm>
            <a:prstGeom prst="rect">
              <a:avLst/>
            </a:prstGeom>
            <a:noFill/>
            <a:ln w="9525">
              <a:noFill/>
            </a:ln>
          </p:spPr>
          <p:txBody>
            <a:bodyPr anchor="t">
              <a:spAutoFit/>
            </a:bodyPr>
            <a:lstStyle/>
            <a:p>
              <a:pPr>
                <a:lnSpc>
                  <a:spcPct val="100000"/>
                </a:lnSpc>
                <a:spcBef>
                  <a:spcPct val="0"/>
                </a:spcBef>
              </a:pPr>
              <a:r>
                <a:rPr lang="zh-CN" altLang="en-US" sz="1345" b="1">
                  <a:solidFill>
                    <a:srgbClr val="FF0000"/>
                  </a:solidFill>
                  <a:latin typeface="Times New Roman" panose="02020603050405020304" pitchFamily="18" charset="0"/>
                  <a:ea typeface="宋体" panose="02010600030101010101" pitchFamily="2" charset="-122"/>
                </a:rPr>
                <a:t>方法二</a:t>
              </a:r>
              <a:r>
                <a:rPr lang="en-US" altLang="zh-CN" sz="1345" b="1">
                  <a:solidFill>
                    <a:srgbClr val="FF0000"/>
                  </a:solidFill>
                  <a:latin typeface="Times New Roman" panose="02020603050405020304" pitchFamily="18" charset="0"/>
                  <a:ea typeface="宋体" panose="02010600030101010101" pitchFamily="2" charset="-122"/>
                </a:rPr>
                <a:t>:</a:t>
              </a:r>
              <a:r>
                <a:rPr lang="zh-CN" altLang="en-US" sz="1345" b="1">
                  <a:solidFill>
                    <a:srgbClr val="0000CC"/>
                  </a:solidFill>
                  <a:latin typeface="Times New Roman" panose="02020603050405020304" pitchFamily="18" charset="0"/>
                  <a:ea typeface="华文中宋" pitchFamily="2" charset="-122"/>
                </a:rPr>
                <a:t>利用</a:t>
              </a:r>
              <a:r>
                <a:rPr lang="zh-CN" altLang="en-US" sz="1345" b="1">
                  <a:solidFill>
                    <a:srgbClr val="FF0000"/>
                  </a:solidFill>
                  <a:latin typeface="Times New Roman" panose="02020603050405020304" pitchFamily="18" charset="0"/>
                  <a:ea typeface="华文中宋" pitchFamily="2" charset="-122"/>
                </a:rPr>
                <a:t>绝对值的定义</a:t>
              </a:r>
              <a:r>
                <a:rPr lang="zh-CN" altLang="en-US" sz="1345" b="1">
                  <a:solidFill>
                    <a:srgbClr val="0000CC"/>
                  </a:solidFill>
                  <a:latin typeface="Times New Roman" panose="02020603050405020304" pitchFamily="18" charset="0"/>
                  <a:ea typeface="华文中宋" pitchFamily="2" charset="-122"/>
                </a:rPr>
                <a:t>去掉绝对值符号</a:t>
              </a:r>
              <a:r>
                <a:rPr lang="en-US" altLang="zh-CN" sz="1345" b="1">
                  <a:solidFill>
                    <a:srgbClr val="0000CC"/>
                  </a:solidFill>
                  <a:latin typeface="Times New Roman" panose="02020603050405020304" pitchFamily="18" charset="0"/>
                  <a:ea typeface="华文中宋" pitchFamily="2" charset="-122"/>
                </a:rPr>
                <a:t>,</a:t>
              </a:r>
              <a:r>
                <a:rPr lang="zh-CN" altLang="en-US" sz="1345" b="1">
                  <a:solidFill>
                    <a:srgbClr val="0000CC"/>
                  </a:solidFill>
                  <a:latin typeface="Times New Roman" panose="02020603050405020304" pitchFamily="18" charset="0"/>
                  <a:ea typeface="华文中宋" pitchFamily="2" charset="-122"/>
                </a:rPr>
                <a:t>需要</a:t>
              </a:r>
              <a:r>
                <a:rPr lang="zh-CN" altLang="en-US" sz="1345" b="1">
                  <a:solidFill>
                    <a:srgbClr val="FF0000"/>
                  </a:solidFill>
                  <a:latin typeface="Times New Roman" panose="02020603050405020304" pitchFamily="18" charset="0"/>
                  <a:ea typeface="华文中宋" pitchFamily="2" charset="-122"/>
                </a:rPr>
                <a:t>分类讨论</a:t>
              </a:r>
              <a:endParaRPr lang="zh-CN" altLang="en-US" sz="1345" b="1">
                <a:solidFill>
                  <a:srgbClr val="FF0000"/>
                </a:solidFill>
                <a:latin typeface="Times New Roman" panose="02020603050405020304" pitchFamily="18" charset="0"/>
                <a:ea typeface="华文中宋" pitchFamily="2" charset="-122"/>
              </a:endParaRPr>
            </a:p>
          </p:txBody>
        </p:sp>
      </p:gr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24227"/>
                                        </p:tgtEl>
                                        <p:attrNameLst>
                                          <p:attrName>style.visibility</p:attrName>
                                        </p:attrNameLst>
                                      </p:cBhvr>
                                      <p:to>
                                        <p:strVal val="visible"/>
                                      </p:to>
                                    </p:set>
                                    <p:animEffect transition="in" filter="wipe(left)">
                                      <p:cBhvr>
                                        <p:cTn id="7" dur="500"/>
                                        <p:tgtEl>
                                          <p:spTgt spid="1624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文本框 1645619"/>
          <p:cNvSpPr txBox="1"/>
          <p:nvPr/>
        </p:nvSpPr>
        <p:spPr>
          <a:xfrm>
            <a:off x="1435799" y="471273"/>
            <a:ext cx="2133918" cy="299634"/>
          </a:xfrm>
          <a:prstGeom prst="rect">
            <a:avLst/>
          </a:prstGeom>
          <a:noFill/>
          <a:ln w="9525">
            <a:noFill/>
          </a:ln>
        </p:spPr>
        <p:txBody>
          <a:bodyPr wrap="none" anchor="t">
            <a:spAutoFit/>
          </a:bodyPr>
          <a:lstStyle/>
          <a:p>
            <a:pPr>
              <a:lnSpc>
                <a:spcPct val="100000"/>
              </a:lnSpc>
              <a:spcBef>
                <a:spcPct val="0"/>
              </a:spcBef>
            </a:pPr>
            <a:r>
              <a:rPr lang="zh-CN" altLang="en-US" sz="1345" b="1">
                <a:latin typeface="Times New Roman" panose="02020603050405020304" pitchFamily="18" charset="0"/>
                <a:ea typeface="黑体" panose="02010609060101010101" charset="-122"/>
              </a:rPr>
              <a:t>探索：不等式</a:t>
            </a:r>
            <a:r>
              <a:rPr lang="en-US" altLang="zh-CN" sz="1345" b="1">
                <a:latin typeface="Times New Roman" panose="02020603050405020304" pitchFamily="18" charset="0"/>
                <a:ea typeface="黑体" panose="02010609060101010101" charset="-122"/>
              </a:rPr>
              <a:t>|</a:t>
            </a:r>
            <a:r>
              <a:rPr lang="en-US" altLang="zh-CN" sz="1345" b="1" i="1">
                <a:latin typeface="Times New Roman" panose="02020603050405020304" pitchFamily="18" charset="0"/>
                <a:ea typeface="黑体" panose="02010609060101010101" charset="-122"/>
              </a:rPr>
              <a:t>x</a:t>
            </a:r>
            <a:r>
              <a:rPr lang="en-US" altLang="zh-CN" sz="1345" b="1">
                <a:latin typeface="Times New Roman" panose="02020603050405020304" pitchFamily="18" charset="0"/>
                <a:ea typeface="黑体" panose="02010609060101010101" charset="-122"/>
              </a:rPr>
              <a:t>|&lt;1</a:t>
            </a:r>
            <a:r>
              <a:rPr lang="zh-CN" altLang="en-US" sz="1345" b="1">
                <a:latin typeface="Times New Roman" panose="02020603050405020304" pitchFamily="18" charset="0"/>
                <a:ea typeface="黑体" panose="02010609060101010101" charset="-122"/>
              </a:rPr>
              <a:t>的解集</a:t>
            </a:r>
            <a:r>
              <a:rPr lang="en-US" altLang="zh-CN" sz="1345" b="1">
                <a:latin typeface="Times New Roman" panose="02020603050405020304" pitchFamily="18" charset="0"/>
                <a:ea typeface="黑体" panose="02010609060101010101" charset="-122"/>
              </a:rPr>
              <a:t>.</a:t>
            </a:r>
            <a:endParaRPr lang="en-US" altLang="zh-CN" sz="1345" b="1">
              <a:latin typeface="Times New Roman" panose="02020603050405020304" pitchFamily="18" charset="0"/>
              <a:ea typeface="黑体" panose="02010609060101010101" charset="-122"/>
            </a:endParaRPr>
          </a:p>
        </p:txBody>
      </p:sp>
      <p:sp>
        <p:nvSpPr>
          <p:cNvPr id="1645621" name="文本框 1645620"/>
          <p:cNvSpPr txBox="1"/>
          <p:nvPr/>
        </p:nvSpPr>
        <p:spPr>
          <a:xfrm>
            <a:off x="1435799" y="1288639"/>
            <a:ext cx="2244525" cy="299634"/>
          </a:xfrm>
          <a:prstGeom prst="rect">
            <a:avLst/>
          </a:prstGeom>
          <a:noFill/>
          <a:ln w="9525">
            <a:noFill/>
          </a:ln>
        </p:spPr>
        <p:txBody>
          <a:bodyPr wrap="none" anchor="t">
            <a:spAutoFit/>
          </a:bodyPr>
          <a:lstStyle/>
          <a:p>
            <a:pPr>
              <a:lnSpc>
                <a:spcPct val="100000"/>
              </a:lnSpc>
              <a:spcBef>
                <a:spcPct val="0"/>
              </a:spcBef>
            </a:pPr>
            <a:r>
              <a:rPr lang="zh-CN" altLang="en-US" sz="1345" b="1">
                <a:latin typeface="Times New Roman" panose="02020603050405020304" pitchFamily="18" charset="0"/>
                <a:ea typeface="宋体" panose="02010600030101010101" pitchFamily="2" charset="-122"/>
              </a:rPr>
              <a:t>对原不等式两边平方得</a:t>
            </a:r>
            <a:r>
              <a:rPr lang="en-US" altLang="zh-CN" sz="1345" b="1" i="1">
                <a:latin typeface="Times New Roman" panose="02020603050405020304" pitchFamily="18" charset="0"/>
                <a:ea typeface="宋体" panose="02010600030101010101" pitchFamily="2" charset="-122"/>
              </a:rPr>
              <a:t>x</a:t>
            </a:r>
            <a:r>
              <a:rPr lang="en-US" altLang="zh-CN" sz="1345" b="1" baseline="30000">
                <a:latin typeface="Times New Roman" panose="02020603050405020304" pitchFamily="18" charset="0"/>
                <a:ea typeface="宋体" panose="02010600030101010101" pitchFamily="2" charset="-122"/>
              </a:rPr>
              <a:t>2</a:t>
            </a:r>
            <a:r>
              <a:rPr lang="en-US" altLang="zh-CN" sz="1345" b="1">
                <a:latin typeface="Times New Roman" panose="02020603050405020304" pitchFamily="18" charset="0"/>
                <a:ea typeface="宋体" panose="02010600030101010101" pitchFamily="2" charset="-122"/>
              </a:rPr>
              <a:t>&lt;1</a:t>
            </a:r>
            <a:endParaRPr lang="en-US" altLang="zh-CN" sz="1345" b="1" baseline="30000">
              <a:latin typeface="Times New Roman" panose="02020603050405020304" pitchFamily="18" charset="0"/>
              <a:ea typeface="宋体" panose="02010600030101010101" pitchFamily="2" charset="-122"/>
            </a:endParaRPr>
          </a:p>
        </p:txBody>
      </p:sp>
      <p:sp>
        <p:nvSpPr>
          <p:cNvPr id="1645622" name="文本框 1645621"/>
          <p:cNvSpPr txBox="1"/>
          <p:nvPr/>
        </p:nvSpPr>
        <p:spPr>
          <a:xfrm>
            <a:off x="5255395" y="1288639"/>
            <a:ext cx="989373" cy="299634"/>
          </a:xfrm>
          <a:prstGeom prst="rect">
            <a:avLst/>
          </a:prstGeom>
          <a:noFill/>
          <a:ln w="9525">
            <a:noFill/>
          </a:ln>
        </p:spPr>
        <p:txBody>
          <a:bodyPr wrap="none" anchor="t">
            <a:spAutoFit/>
          </a:bodyPr>
          <a:lstStyle/>
          <a:p>
            <a:pPr>
              <a:lnSpc>
                <a:spcPct val="100000"/>
              </a:lnSpc>
              <a:spcBef>
                <a:spcPct val="0"/>
              </a:spcBef>
            </a:pPr>
            <a:r>
              <a:rPr lang="zh-CN" altLang="en-US" sz="1345" b="1">
                <a:latin typeface="Times New Roman" panose="02020603050405020304" pitchFamily="18" charset="0"/>
                <a:ea typeface="宋体" panose="02010600030101010101" pitchFamily="2" charset="-122"/>
              </a:rPr>
              <a:t>即</a:t>
            </a:r>
            <a:r>
              <a:rPr lang="zh-CN" altLang="en-US" sz="1345" b="1" i="1">
                <a:latin typeface="Times New Roman" panose="02020603050405020304" pitchFamily="18" charset="0"/>
                <a:ea typeface="宋体" panose="02010600030101010101" pitchFamily="2" charset="-122"/>
              </a:rPr>
              <a:t> </a:t>
            </a:r>
            <a:r>
              <a:rPr lang="en-US" altLang="zh-CN" sz="1345" b="1" i="1">
                <a:latin typeface="Times New Roman" panose="02020603050405020304" pitchFamily="18" charset="0"/>
                <a:ea typeface="宋体" panose="02010600030101010101" pitchFamily="2" charset="-122"/>
              </a:rPr>
              <a:t>x</a:t>
            </a:r>
            <a:r>
              <a:rPr lang="en-US" altLang="zh-CN" sz="1345" b="1" baseline="30000">
                <a:latin typeface="Times New Roman" panose="02020603050405020304" pitchFamily="18" charset="0"/>
                <a:ea typeface="宋体" panose="02010600030101010101" pitchFamily="2" charset="-122"/>
              </a:rPr>
              <a:t>2</a:t>
            </a:r>
            <a:r>
              <a:rPr lang="zh-CN" altLang="en-US" sz="1345" b="1">
                <a:latin typeface="Times New Roman" panose="02020603050405020304" pitchFamily="18" charset="0"/>
                <a:ea typeface="宋体" panose="02010600030101010101" pitchFamily="2" charset="-122"/>
              </a:rPr>
              <a:t>－</a:t>
            </a:r>
            <a:r>
              <a:rPr lang="en-US" altLang="zh-CN" sz="1345" b="1">
                <a:latin typeface="Times New Roman" panose="02020603050405020304" pitchFamily="18" charset="0"/>
                <a:ea typeface="宋体" panose="02010600030101010101" pitchFamily="2" charset="-122"/>
              </a:rPr>
              <a:t>1&lt;0</a:t>
            </a:r>
            <a:endParaRPr lang="en-US" altLang="zh-CN" sz="1345" b="1" baseline="30000">
              <a:latin typeface="Times New Roman" panose="02020603050405020304" pitchFamily="18" charset="0"/>
              <a:ea typeface="宋体" panose="02010600030101010101" pitchFamily="2" charset="-122"/>
            </a:endParaRPr>
          </a:p>
        </p:txBody>
      </p:sp>
      <p:sp>
        <p:nvSpPr>
          <p:cNvPr id="1645623" name="文本框 1645622"/>
          <p:cNvSpPr txBox="1"/>
          <p:nvPr/>
        </p:nvSpPr>
        <p:spPr>
          <a:xfrm>
            <a:off x="1435799" y="1653258"/>
            <a:ext cx="1433406" cy="299634"/>
          </a:xfrm>
          <a:prstGeom prst="rect">
            <a:avLst/>
          </a:prstGeom>
          <a:noFill/>
          <a:ln w="9525">
            <a:noFill/>
          </a:ln>
        </p:spPr>
        <p:txBody>
          <a:bodyPr wrap="none" anchor="t">
            <a:spAutoFit/>
          </a:bodyPr>
          <a:lstStyle/>
          <a:p>
            <a:pPr>
              <a:lnSpc>
                <a:spcPct val="100000"/>
              </a:lnSpc>
              <a:spcBef>
                <a:spcPct val="0"/>
              </a:spcBef>
            </a:pPr>
            <a:r>
              <a:rPr lang="zh-CN" altLang="en-US" sz="1345" b="1">
                <a:latin typeface="Times New Roman" panose="02020603050405020304" pitchFamily="18" charset="0"/>
                <a:ea typeface="宋体" panose="02010600030101010101" pitchFamily="2" charset="-122"/>
              </a:rPr>
              <a:t>即 </a:t>
            </a:r>
            <a:r>
              <a:rPr lang="en-US" altLang="zh-CN" sz="1345" b="1">
                <a:latin typeface="Times New Roman" panose="02020603050405020304" pitchFamily="18" charset="0"/>
                <a:ea typeface="宋体" panose="02010600030101010101" pitchFamily="2" charset="-122"/>
              </a:rPr>
              <a:t>(</a:t>
            </a:r>
            <a:r>
              <a:rPr lang="en-US" altLang="zh-CN" sz="1345" b="1" i="1">
                <a:latin typeface="Times New Roman" panose="02020603050405020304" pitchFamily="18" charset="0"/>
                <a:ea typeface="宋体" panose="02010600030101010101" pitchFamily="2" charset="-122"/>
              </a:rPr>
              <a:t>x</a:t>
            </a:r>
            <a:r>
              <a:rPr lang="en-US" altLang="zh-CN" sz="1345" b="1">
                <a:latin typeface="Times New Roman" panose="02020603050405020304" pitchFamily="18" charset="0"/>
                <a:ea typeface="宋体" panose="02010600030101010101" pitchFamily="2" charset="-122"/>
              </a:rPr>
              <a:t>+1)(</a:t>
            </a:r>
            <a:r>
              <a:rPr lang="en-US" altLang="zh-CN" sz="1345" b="1" i="1">
                <a:latin typeface="Times New Roman" panose="02020603050405020304" pitchFamily="18" charset="0"/>
                <a:ea typeface="宋体" panose="02010600030101010101" pitchFamily="2" charset="-122"/>
              </a:rPr>
              <a:t>x</a:t>
            </a:r>
            <a:r>
              <a:rPr lang="zh-CN" altLang="en-US" sz="1345" b="1">
                <a:latin typeface="Times New Roman" panose="02020603050405020304" pitchFamily="18" charset="0"/>
                <a:ea typeface="宋体" panose="02010600030101010101" pitchFamily="2" charset="-122"/>
              </a:rPr>
              <a:t>－</a:t>
            </a:r>
            <a:r>
              <a:rPr lang="en-US" altLang="zh-CN" sz="1345" b="1">
                <a:latin typeface="Times New Roman" panose="02020603050405020304" pitchFamily="18" charset="0"/>
                <a:ea typeface="宋体" panose="02010600030101010101" pitchFamily="2" charset="-122"/>
              </a:rPr>
              <a:t>1)&lt;0</a:t>
            </a:r>
            <a:endParaRPr lang="en-US" altLang="zh-CN" sz="1345" b="1" baseline="30000">
              <a:latin typeface="Times New Roman" panose="02020603050405020304" pitchFamily="18" charset="0"/>
              <a:ea typeface="宋体" panose="02010600030101010101" pitchFamily="2" charset="-122"/>
            </a:endParaRPr>
          </a:p>
        </p:txBody>
      </p:sp>
      <p:sp>
        <p:nvSpPr>
          <p:cNvPr id="1645624" name="文本框 1645623"/>
          <p:cNvSpPr txBox="1"/>
          <p:nvPr/>
        </p:nvSpPr>
        <p:spPr>
          <a:xfrm>
            <a:off x="4115217" y="1653258"/>
            <a:ext cx="986167" cy="299634"/>
          </a:xfrm>
          <a:prstGeom prst="rect">
            <a:avLst/>
          </a:prstGeom>
          <a:noFill/>
          <a:ln w="9525">
            <a:noFill/>
          </a:ln>
        </p:spPr>
        <p:txBody>
          <a:bodyPr wrap="none" anchor="t">
            <a:spAutoFit/>
          </a:bodyPr>
          <a:lstStyle/>
          <a:p>
            <a:pPr>
              <a:lnSpc>
                <a:spcPct val="100000"/>
              </a:lnSpc>
              <a:spcBef>
                <a:spcPct val="0"/>
              </a:spcBef>
            </a:pPr>
            <a:r>
              <a:rPr lang="zh-CN" altLang="en-US" sz="1345" b="1">
                <a:latin typeface="Times New Roman" panose="02020603050405020304" pitchFamily="18" charset="0"/>
                <a:ea typeface="宋体" panose="02010600030101010101" pitchFamily="2" charset="-122"/>
              </a:rPr>
              <a:t>即－</a:t>
            </a:r>
            <a:r>
              <a:rPr lang="en-US" altLang="zh-CN" sz="1345" b="1">
                <a:latin typeface="Times New Roman" panose="02020603050405020304" pitchFamily="18" charset="0"/>
                <a:ea typeface="宋体" panose="02010600030101010101" pitchFamily="2" charset="-122"/>
              </a:rPr>
              <a:t>1&lt;</a:t>
            </a:r>
            <a:r>
              <a:rPr lang="en-US" altLang="zh-CN" sz="1345" b="1" i="1">
                <a:latin typeface="Times New Roman" panose="02020603050405020304" pitchFamily="18" charset="0"/>
                <a:ea typeface="宋体" panose="02010600030101010101" pitchFamily="2" charset="-122"/>
              </a:rPr>
              <a:t>x</a:t>
            </a:r>
            <a:r>
              <a:rPr lang="en-US" altLang="zh-CN" sz="1345" b="1">
                <a:latin typeface="Times New Roman" panose="02020603050405020304" pitchFamily="18" charset="0"/>
                <a:ea typeface="宋体" panose="02010600030101010101" pitchFamily="2" charset="-122"/>
              </a:rPr>
              <a:t>&lt;1</a:t>
            </a:r>
            <a:endParaRPr lang="en-US" altLang="zh-CN" sz="1345" b="1" baseline="30000">
              <a:latin typeface="Times New Roman" panose="02020603050405020304" pitchFamily="18" charset="0"/>
              <a:ea typeface="宋体" panose="02010600030101010101" pitchFamily="2" charset="-122"/>
            </a:endParaRPr>
          </a:p>
        </p:txBody>
      </p:sp>
      <p:sp>
        <p:nvSpPr>
          <p:cNvPr id="1645625" name="矩形 1645624">
            <a:hlinkClick r:id="rId1" action="ppaction://hlinksldjump"/>
          </p:cNvPr>
          <p:cNvSpPr/>
          <p:nvPr/>
        </p:nvSpPr>
        <p:spPr>
          <a:xfrm>
            <a:off x="1492808" y="2052320"/>
            <a:ext cx="3036409" cy="299634"/>
          </a:xfrm>
          <a:prstGeom prst="rect">
            <a:avLst/>
          </a:prstGeom>
          <a:noFill/>
          <a:ln w="9525">
            <a:noFill/>
          </a:ln>
        </p:spPr>
        <p:txBody>
          <a:bodyPr wrap="none" anchor="t">
            <a:spAutoFit/>
          </a:bodyPr>
          <a:lstStyle/>
          <a:p>
            <a:pPr>
              <a:lnSpc>
                <a:spcPct val="100000"/>
              </a:lnSpc>
              <a:spcBef>
                <a:spcPct val="0"/>
              </a:spcBef>
            </a:pPr>
            <a:r>
              <a:rPr lang="zh-CN" altLang="en-US" sz="1345" b="1">
                <a:latin typeface="Times New Roman" panose="02020603050405020304" pitchFamily="18" charset="0"/>
                <a:ea typeface="宋体" panose="02010600030101010101" pitchFamily="2" charset="-122"/>
              </a:rPr>
              <a:t>所以，不等式</a:t>
            </a:r>
            <a:r>
              <a:rPr lang="en-US" altLang="zh-CN" sz="1345" b="1">
                <a:latin typeface="Times New Roman" panose="02020603050405020304" pitchFamily="18" charset="0"/>
                <a:ea typeface="宋体" panose="02010600030101010101" pitchFamily="2" charset="-122"/>
              </a:rPr>
              <a:t>|</a:t>
            </a:r>
            <a:r>
              <a:rPr lang="en-US" altLang="zh-CN" sz="1345" b="1" i="1">
                <a:latin typeface="Times New Roman" panose="02020603050405020304" pitchFamily="18" charset="0"/>
                <a:ea typeface="宋体" panose="02010600030101010101" pitchFamily="2" charset="-122"/>
              </a:rPr>
              <a:t>x</a:t>
            </a:r>
            <a:r>
              <a:rPr lang="en-US" altLang="zh-CN" sz="1345" b="1">
                <a:latin typeface="Times New Roman" panose="02020603050405020304" pitchFamily="18" charset="0"/>
                <a:ea typeface="宋体" panose="02010600030101010101" pitchFamily="2" charset="-122"/>
              </a:rPr>
              <a:t>|&lt;1</a:t>
            </a:r>
            <a:r>
              <a:rPr lang="zh-CN" altLang="en-US" sz="1345" b="1">
                <a:latin typeface="Times New Roman" panose="02020603050405020304" pitchFamily="18" charset="0"/>
                <a:ea typeface="宋体" panose="02010600030101010101" pitchFamily="2" charset="-122"/>
              </a:rPr>
              <a:t>的解集为</a:t>
            </a:r>
            <a:r>
              <a:rPr lang="en-US" altLang="zh-CN" sz="1345" b="1">
                <a:latin typeface="Times New Roman" panose="02020603050405020304" pitchFamily="18" charset="0"/>
                <a:ea typeface="宋体" panose="02010600030101010101" pitchFamily="2" charset="-122"/>
              </a:rPr>
              <a:t>{</a:t>
            </a:r>
            <a:r>
              <a:rPr lang="en-US" altLang="zh-CN" sz="1345" b="1" i="1">
                <a:latin typeface="Times New Roman" panose="02020603050405020304" pitchFamily="18" charset="0"/>
                <a:ea typeface="宋体" panose="02010600030101010101" pitchFamily="2" charset="-122"/>
              </a:rPr>
              <a:t>x</a:t>
            </a:r>
            <a:r>
              <a:rPr lang="en-US" altLang="zh-CN" sz="1345" b="1">
                <a:latin typeface="Times New Roman" panose="02020603050405020304" pitchFamily="18" charset="0"/>
                <a:ea typeface="宋体" panose="02010600030101010101" pitchFamily="2" charset="-122"/>
              </a:rPr>
              <a:t>|-1&lt;</a:t>
            </a:r>
            <a:r>
              <a:rPr lang="en-US" altLang="zh-CN" sz="1345" b="1" i="1">
                <a:latin typeface="Times New Roman" panose="02020603050405020304" pitchFamily="18" charset="0"/>
                <a:ea typeface="宋体" panose="02010600030101010101" pitchFamily="2" charset="-122"/>
              </a:rPr>
              <a:t>x</a:t>
            </a:r>
            <a:r>
              <a:rPr lang="en-US" altLang="zh-CN" sz="1345" b="1">
                <a:latin typeface="Times New Roman" panose="02020603050405020304" pitchFamily="18" charset="0"/>
                <a:ea typeface="宋体" panose="02010600030101010101" pitchFamily="2" charset="-122"/>
              </a:rPr>
              <a:t>&lt;1}</a:t>
            </a:r>
            <a:endParaRPr lang="en-US" altLang="zh-CN" sz="1345" b="1">
              <a:latin typeface="Times New Roman" panose="02020603050405020304" pitchFamily="18" charset="0"/>
              <a:ea typeface="宋体" panose="02010600030101010101" pitchFamily="2" charset="-122"/>
            </a:endParaRPr>
          </a:p>
        </p:txBody>
      </p:sp>
      <p:sp>
        <p:nvSpPr>
          <p:cNvPr id="1645626" name="文本框 1645625"/>
          <p:cNvSpPr txBox="1"/>
          <p:nvPr/>
        </p:nvSpPr>
        <p:spPr>
          <a:xfrm>
            <a:off x="1322969" y="855133"/>
            <a:ext cx="5928924" cy="299634"/>
          </a:xfrm>
          <a:prstGeom prst="rect">
            <a:avLst/>
          </a:prstGeom>
          <a:noFill/>
          <a:ln w="9525">
            <a:noFill/>
          </a:ln>
        </p:spPr>
        <p:txBody>
          <a:bodyPr anchor="t">
            <a:spAutoFit/>
          </a:bodyPr>
          <a:lstStyle/>
          <a:p>
            <a:pPr>
              <a:lnSpc>
                <a:spcPct val="100000"/>
              </a:lnSpc>
              <a:spcBef>
                <a:spcPct val="0"/>
              </a:spcBef>
            </a:pPr>
            <a:r>
              <a:rPr lang="zh-CN" altLang="en-US" sz="1345" b="1">
                <a:solidFill>
                  <a:srgbClr val="FF0000"/>
                </a:solidFill>
                <a:latin typeface="Times New Roman" panose="02020603050405020304" pitchFamily="18" charset="0"/>
                <a:ea typeface="华文中宋" pitchFamily="2" charset="-122"/>
              </a:rPr>
              <a:t>方法三：</a:t>
            </a:r>
            <a:r>
              <a:rPr lang="zh-CN" altLang="en-US" sz="1345" b="1">
                <a:solidFill>
                  <a:srgbClr val="0000CC"/>
                </a:solidFill>
                <a:latin typeface="Times New Roman" panose="02020603050405020304" pitchFamily="18" charset="0"/>
                <a:ea typeface="华文中宋" pitchFamily="2" charset="-122"/>
              </a:rPr>
              <a:t>两边同时</a:t>
            </a:r>
            <a:r>
              <a:rPr lang="zh-CN" altLang="en-US" sz="1345" b="1">
                <a:solidFill>
                  <a:srgbClr val="FF0000"/>
                </a:solidFill>
                <a:latin typeface="Times New Roman" panose="02020603050405020304" pitchFamily="18" charset="0"/>
                <a:ea typeface="华文中宋" pitchFamily="2" charset="-122"/>
              </a:rPr>
              <a:t>平方去掉绝对值</a:t>
            </a:r>
            <a:r>
              <a:rPr lang="zh-CN" altLang="en-US" sz="1345" b="1">
                <a:solidFill>
                  <a:srgbClr val="0000CC"/>
                </a:solidFill>
                <a:latin typeface="Times New Roman" panose="02020603050405020304" pitchFamily="18" charset="0"/>
                <a:ea typeface="华文中宋" pitchFamily="2" charset="-122"/>
              </a:rPr>
              <a:t>符号</a:t>
            </a:r>
            <a:r>
              <a:rPr lang="en-US" altLang="zh-CN" sz="1345" b="1">
                <a:solidFill>
                  <a:srgbClr val="0000CC"/>
                </a:solidFill>
                <a:latin typeface="Times New Roman" panose="02020603050405020304" pitchFamily="18" charset="0"/>
                <a:ea typeface="华文中宋" pitchFamily="2" charset="-122"/>
              </a:rPr>
              <a:t>.</a:t>
            </a:r>
            <a:endParaRPr lang="en-US" altLang="zh-CN" sz="1345" b="1">
              <a:solidFill>
                <a:srgbClr val="0000CC"/>
              </a:solidFill>
              <a:latin typeface="Times New Roman" panose="02020603050405020304" pitchFamily="18" charset="0"/>
              <a:ea typeface="华文中宋" pitchFamily="2" charset="-122"/>
            </a:endParaRPr>
          </a:p>
        </p:txBody>
      </p:sp>
      <p:grpSp>
        <p:nvGrpSpPr>
          <p:cNvPr id="1645627" name="组合 1645626"/>
          <p:cNvGrpSpPr/>
          <p:nvPr/>
        </p:nvGrpSpPr>
        <p:grpSpPr>
          <a:xfrm>
            <a:off x="1093745" y="2451382"/>
            <a:ext cx="6727049" cy="2964462"/>
            <a:chOff x="0" y="1680"/>
            <a:chExt cx="5664" cy="2496"/>
          </a:xfrm>
        </p:grpSpPr>
        <p:sp>
          <p:nvSpPr>
            <p:cNvPr id="17418" name="文本框 1645627"/>
            <p:cNvSpPr txBox="1"/>
            <p:nvPr/>
          </p:nvSpPr>
          <p:spPr>
            <a:xfrm>
              <a:off x="0" y="1968"/>
              <a:ext cx="5664" cy="477"/>
            </a:xfrm>
            <a:prstGeom prst="rect">
              <a:avLst/>
            </a:prstGeom>
            <a:noFill/>
            <a:ln w="9525">
              <a:noFill/>
            </a:ln>
          </p:spPr>
          <p:txBody>
            <a:bodyPr anchor="t">
              <a:spAutoFit/>
            </a:bodyPr>
            <a:lstStyle/>
            <a:p>
              <a:pPr>
                <a:lnSpc>
                  <a:spcPct val="120000"/>
                </a:lnSpc>
                <a:spcBef>
                  <a:spcPct val="0"/>
                </a:spcBef>
              </a:pPr>
              <a:r>
                <a:rPr lang="zh-CN" altLang="en-US" sz="1345" b="1">
                  <a:latin typeface="Arial" panose="020B0604020202020204" pitchFamily="34" charset="0"/>
                  <a:ea typeface="华文中宋" pitchFamily="2" charset="-122"/>
                </a:rPr>
                <a:t>      </a:t>
              </a:r>
              <a:r>
                <a:rPr lang="zh-CN" altLang="en-US" sz="1345" b="1">
                  <a:latin typeface="Times New Roman" panose="02020603050405020304" pitchFamily="18" charset="0"/>
                  <a:ea typeface="宋体" panose="02010600030101010101" pitchFamily="2" charset="-122"/>
                </a:rPr>
                <a:t>从函数观点看，不等式</a:t>
              </a:r>
              <a:r>
                <a:rPr lang="en-US" altLang="zh-CN" sz="1345" b="1">
                  <a:latin typeface="Times New Roman" panose="02020603050405020304" pitchFamily="18" charset="0"/>
                  <a:ea typeface="宋体" panose="02010600030101010101" pitchFamily="2" charset="-122"/>
                </a:rPr>
                <a:t>|</a:t>
              </a:r>
              <a:r>
                <a:rPr lang="en-US" altLang="zh-CN" sz="1345" b="1" i="1">
                  <a:latin typeface="Times New Roman" panose="02020603050405020304" pitchFamily="18" charset="0"/>
                  <a:ea typeface="宋体" panose="02010600030101010101" pitchFamily="2" charset="-122"/>
                </a:rPr>
                <a:t>x</a:t>
              </a:r>
              <a:r>
                <a:rPr lang="en-US" altLang="zh-CN" sz="1345" b="1">
                  <a:latin typeface="Times New Roman" panose="02020603050405020304" pitchFamily="18" charset="0"/>
                  <a:ea typeface="宋体" panose="02010600030101010101" pitchFamily="2" charset="-122"/>
                </a:rPr>
                <a:t>|&lt;1</a:t>
              </a:r>
              <a:r>
                <a:rPr lang="zh-CN" altLang="en-US" sz="1345" b="1">
                  <a:latin typeface="Times New Roman" panose="02020603050405020304" pitchFamily="18" charset="0"/>
                  <a:ea typeface="宋体" panose="02010600030101010101" pitchFamily="2" charset="-122"/>
                </a:rPr>
                <a:t>的解集表示函数</a:t>
              </a:r>
              <a:r>
                <a:rPr lang="en-US" altLang="zh-CN" sz="1345" b="1" i="1">
                  <a:latin typeface="Times New Roman" panose="02020603050405020304" pitchFamily="18" charset="0"/>
                  <a:ea typeface="宋体" panose="02010600030101010101" pitchFamily="2" charset="-122"/>
                </a:rPr>
                <a:t>y</a:t>
              </a:r>
              <a:r>
                <a:rPr lang="en-US" altLang="zh-CN" sz="1345" b="1">
                  <a:latin typeface="Times New Roman" panose="02020603050405020304" pitchFamily="18" charset="0"/>
                  <a:ea typeface="宋体" panose="02010600030101010101" pitchFamily="2" charset="-122"/>
                </a:rPr>
                <a:t>=|</a:t>
              </a:r>
              <a:r>
                <a:rPr lang="en-US" altLang="zh-CN" sz="1345" b="1" i="1">
                  <a:latin typeface="Times New Roman" panose="02020603050405020304" pitchFamily="18" charset="0"/>
                  <a:ea typeface="宋体" panose="02010600030101010101" pitchFamily="2" charset="-122"/>
                </a:rPr>
                <a:t>x</a:t>
              </a:r>
              <a:r>
                <a:rPr lang="en-US" altLang="zh-CN" sz="1345" b="1">
                  <a:latin typeface="Times New Roman" panose="02020603050405020304" pitchFamily="18" charset="0"/>
                  <a:ea typeface="宋体" panose="02010600030101010101" pitchFamily="2" charset="-122"/>
                </a:rPr>
                <a:t>|</a:t>
              </a:r>
              <a:r>
                <a:rPr lang="zh-CN" altLang="en-US" sz="1345" b="1">
                  <a:latin typeface="Times New Roman" panose="02020603050405020304" pitchFamily="18" charset="0"/>
                  <a:ea typeface="宋体" panose="02010600030101010101" pitchFamily="2" charset="-122"/>
                </a:rPr>
                <a:t>的图象位于函数</a:t>
              </a:r>
              <a:r>
                <a:rPr lang="en-US" altLang="zh-CN" sz="1345" b="1" i="1">
                  <a:latin typeface="Times New Roman" panose="02020603050405020304" pitchFamily="18" charset="0"/>
                  <a:ea typeface="宋体" panose="02010600030101010101" pitchFamily="2" charset="-122"/>
                </a:rPr>
                <a:t>y</a:t>
              </a:r>
              <a:r>
                <a:rPr lang="en-US" altLang="zh-CN" sz="1345" b="1">
                  <a:latin typeface="Times New Roman" panose="02020603050405020304" pitchFamily="18" charset="0"/>
                  <a:ea typeface="宋体" panose="02010600030101010101" pitchFamily="2" charset="-122"/>
                </a:rPr>
                <a:t>=1</a:t>
              </a:r>
              <a:r>
                <a:rPr lang="zh-CN" altLang="en-US" sz="1345" b="1">
                  <a:latin typeface="Times New Roman" panose="02020603050405020304" pitchFamily="18" charset="0"/>
                  <a:ea typeface="宋体" panose="02010600030101010101" pitchFamily="2" charset="-122"/>
                </a:rPr>
                <a:t>的图象下方的部分对应的</a:t>
              </a:r>
              <a:r>
                <a:rPr lang="en-US" altLang="zh-CN" sz="1345" b="1" i="1">
                  <a:latin typeface="Times New Roman" panose="02020603050405020304" pitchFamily="18" charset="0"/>
                  <a:ea typeface="宋体" panose="02010600030101010101" pitchFamily="2" charset="-122"/>
                </a:rPr>
                <a:t>x</a:t>
              </a:r>
              <a:r>
                <a:rPr lang="zh-CN" altLang="en-US" sz="1345" b="1">
                  <a:latin typeface="Times New Roman" panose="02020603050405020304" pitchFamily="18" charset="0"/>
                  <a:ea typeface="宋体" panose="02010600030101010101" pitchFamily="2" charset="-122"/>
                </a:rPr>
                <a:t>的取值范围</a:t>
              </a:r>
              <a:r>
                <a:rPr lang="en-US" altLang="zh-CN" sz="1345" b="1">
                  <a:latin typeface="Times New Roman" panose="02020603050405020304" pitchFamily="18" charset="0"/>
                  <a:ea typeface="宋体" panose="02010600030101010101" pitchFamily="2" charset="-122"/>
                </a:rPr>
                <a:t>.</a:t>
              </a:r>
              <a:endParaRPr lang="en-US" altLang="zh-CN" sz="1345" b="1">
                <a:latin typeface="Times New Roman" panose="02020603050405020304" pitchFamily="18" charset="0"/>
                <a:ea typeface="宋体" panose="02010600030101010101" pitchFamily="2" charset="-122"/>
              </a:endParaRPr>
            </a:p>
          </p:txBody>
        </p:sp>
        <p:grpSp>
          <p:nvGrpSpPr>
            <p:cNvPr id="17419" name="组合 1645628"/>
            <p:cNvGrpSpPr/>
            <p:nvPr/>
          </p:nvGrpSpPr>
          <p:grpSpPr>
            <a:xfrm>
              <a:off x="2832" y="2526"/>
              <a:ext cx="1970" cy="1650"/>
              <a:chOff x="3120" y="1758"/>
              <a:chExt cx="1970" cy="1650"/>
            </a:xfrm>
          </p:grpSpPr>
          <p:sp>
            <p:nvSpPr>
              <p:cNvPr id="17420" name="直接连接符 1645629"/>
              <p:cNvSpPr/>
              <p:nvPr/>
            </p:nvSpPr>
            <p:spPr>
              <a:xfrm flipV="1">
                <a:off x="4027" y="2112"/>
                <a:ext cx="743" cy="730"/>
              </a:xfrm>
              <a:prstGeom prst="line">
                <a:avLst/>
              </a:prstGeom>
              <a:ln w="38100" cap="flat" cmpd="sng">
                <a:solidFill>
                  <a:schemeClr val="tx1"/>
                </a:solidFill>
                <a:prstDash val="solid"/>
                <a:round/>
                <a:headEnd type="none" w="med" len="med"/>
                <a:tailEnd type="none" w="med" len="med"/>
              </a:ln>
            </p:spPr>
            <p:txBody>
              <a:bodyPr/>
              <a:lstStyle/>
              <a:p/>
            </p:txBody>
          </p:sp>
          <p:sp>
            <p:nvSpPr>
              <p:cNvPr id="17421" name="直接连接符 1645630"/>
              <p:cNvSpPr/>
              <p:nvPr/>
            </p:nvSpPr>
            <p:spPr>
              <a:xfrm flipH="1" flipV="1">
                <a:off x="3282" y="2112"/>
                <a:ext cx="745" cy="730"/>
              </a:xfrm>
              <a:prstGeom prst="line">
                <a:avLst/>
              </a:prstGeom>
              <a:ln w="38100" cap="flat" cmpd="sng">
                <a:solidFill>
                  <a:schemeClr val="tx1"/>
                </a:solidFill>
                <a:prstDash val="solid"/>
                <a:round/>
                <a:headEnd type="none" w="med" len="med"/>
                <a:tailEnd type="none" w="med" len="med"/>
              </a:ln>
            </p:spPr>
            <p:txBody>
              <a:bodyPr/>
              <a:lstStyle/>
              <a:p/>
            </p:txBody>
          </p:sp>
          <p:sp>
            <p:nvSpPr>
              <p:cNvPr id="17422" name="直接连接符 1645631"/>
              <p:cNvSpPr/>
              <p:nvPr/>
            </p:nvSpPr>
            <p:spPr>
              <a:xfrm flipH="1" flipV="1">
                <a:off x="4320" y="2542"/>
                <a:ext cx="0" cy="300"/>
              </a:xfrm>
              <a:prstGeom prst="line">
                <a:avLst/>
              </a:prstGeom>
              <a:ln w="38100" cap="flat" cmpd="sng">
                <a:solidFill>
                  <a:schemeClr val="tx1"/>
                </a:solidFill>
                <a:prstDash val="dash"/>
                <a:round/>
                <a:headEnd type="none" w="med" len="med"/>
                <a:tailEnd type="none" w="med" len="med"/>
              </a:ln>
            </p:spPr>
            <p:txBody>
              <a:bodyPr/>
              <a:lstStyle/>
              <a:p/>
            </p:txBody>
          </p:sp>
          <p:sp>
            <p:nvSpPr>
              <p:cNvPr id="17423" name="直接连接符 1645632"/>
              <p:cNvSpPr/>
              <p:nvPr/>
            </p:nvSpPr>
            <p:spPr>
              <a:xfrm flipH="1">
                <a:off x="4009" y="2542"/>
                <a:ext cx="311" cy="0"/>
              </a:xfrm>
              <a:prstGeom prst="line">
                <a:avLst/>
              </a:prstGeom>
              <a:ln w="38100" cap="flat" cmpd="sng">
                <a:solidFill>
                  <a:schemeClr val="tx1"/>
                </a:solidFill>
                <a:prstDash val="dash"/>
                <a:round/>
                <a:headEnd type="none" w="med" len="med"/>
                <a:tailEnd type="none" w="med" len="med"/>
              </a:ln>
            </p:spPr>
            <p:txBody>
              <a:bodyPr/>
              <a:lstStyle/>
              <a:p/>
            </p:txBody>
          </p:sp>
          <p:sp>
            <p:nvSpPr>
              <p:cNvPr id="17424" name="直接连接符 1645633"/>
              <p:cNvSpPr/>
              <p:nvPr/>
            </p:nvSpPr>
            <p:spPr>
              <a:xfrm flipH="1">
                <a:off x="3697" y="2542"/>
                <a:ext cx="312" cy="0"/>
              </a:xfrm>
              <a:prstGeom prst="line">
                <a:avLst/>
              </a:prstGeom>
              <a:ln w="38100" cap="flat" cmpd="sng">
                <a:solidFill>
                  <a:schemeClr val="tx1"/>
                </a:solidFill>
                <a:prstDash val="dash"/>
                <a:round/>
                <a:headEnd type="none" w="med" len="med"/>
                <a:tailEnd type="none" w="med" len="med"/>
              </a:ln>
            </p:spPr>
            <p:txBody>
              <a:bodyPr/>
              <a:lstStyle/>
              <a:p/>
            </p:txBody>
          </p:sp>
          <p:sp>
            <p:nvSpPr>
              <p:cNvPr id="17425" name="直接连接符 1645634"/>
              <p:cNvSpPr/>
              <p:nvPr/>
            </p:nvSpPr>
            <p:spPr>
              <a:xfrm flipH="1" flipV="1">
                <a:off x="3697" y="2542"/>
                <a:ext cx="0" cy="300"/>
              </a:xfrm>
              <a:prstGeom prst="line">
                <a:avLst/>
              </a:prstGeom>
              <a:ln w="38100" cap="flat" cmpd="sng">
                <a:solidFill>
                  <a:schemeClr val="tx1"/>
                </a:solidFill>
                <a:prstDash val="dash"/>
                <a:round/>
                <a:headEnd type="none" w="med" len="med"/>
                <a:tailEnd type="none" w="med" len="med"/>
              </a:ln>
            </p:spPr>
            <p:txBody>
              <a:bodyPr/>
              <a:lstStyle/>
              <a:p/>
            </p:txBody>
          </p:sp>
          <p:sp>
            <p:nvSpPr>
              <p:cNvPr id="17426" name="直接连接符 1645635"/>
              <p:cNvSpPr/>
              <p:nvPr/>
            </p:nvSpPr>
            <p:spPr>
              <a:xfrm>
                <a:off x="3120" y="2832"/>
                <a:ext cx="1776" cy="0"/>
              </a:xfrm>
              <a:prstGeom prst="line">
                <a:avLst/>
              </a:prstGeom>
              <a:ln w="38100" cap="flat" cmpd="sng">
                <a:solidFill>
                  <a:schemeClr val="tx1"/>
                </a:solidFill>
                <a:prstDash val="solid"/>
                <a:round/>
                <a:headEnd type="none" w="med" len="med"/>
                <a:tailEnd type="arrow" w="med" len="med"/>
              </a:ln>
            </p:spPr>
            <p:txBody>
              <a:bodyPr/>
              <a:lstStyle/>
              <a:p/>
            </p:txBody>
          </p:sp>
          <p:sp>
            <p:nvSpPr>
              <p:cNvPr id="17427" name="直接连接符 1645636"/>
              <p:cNvSpPr/>
              <p:nvPr/>
            </p:nvSpPr>
            <p:spPr>
              <a:xfrm flipH="1">
                <a:off x="4032" y="1872"/>
                <a:ext cx="0" cy="1536"/>
              </a:xfrm>
              <a:prstGeom prst="line">
                <a:avLst/>
              </a:prstGeom>
              <a:ln w="38100" cap="flat" cmpd="sng">
                <a:solidFill>
                  <a:schemeClr val="tx1"/>
                </a:solidFill>
                <a:prstDash val="solid"/>
                <a:round/>
                <a:headEnd type="arrow" w="med" len="med"/>
                <a:tailEnd type="none" w="med" len="med"/>
              </a:ln>
            </p:spPr>
            <p:txBody>
              <a:bodyPr/>
              <a:lstStyle/>
              <a:p/>
            </p:txBody>
          </p:sp>
          <p:sp>
            <p:nvSpPr>
              <p:cNvPr id="17428" name="文本框 1645637"/>
              <p:cNvSpPr txBox="1"/>
              <p:nvPr/>
            </p:nvSpPr>
            <p:spPr>
              <a:xfrm>
                <a:off x="3982" y="2812"/>
                <a:ext cx="245" cy="252"/>
              </a:xfrm>
              <a:prstGeom prst="rect">
                <a:avLst/>
              </a:prstGeom>
              <a:noFill/>
              <a:ln w="9525">
                <a:noFill/>
              </a:ln>
            </p:spPr>
            <p:txBody>
              <a:bodyPr wrap="none" anchor="t">
                <a:spAutoFit/>
              </a:bodyPr>
              <a:lstStyle/>
              <a:p>
                <a:pPr>
                  <a:lnSpc>
                    <a:spcPct val="100000"/>
                  </a:lnSpc>
                  <a:spcBef>
                    <a:spcPct val="0"/>
                  </a:spcBef>
                </a:pPr>
                <a:r>
                  <a:rPr lang="en-US" altLang="zh-CN" sz="1345" b="1">
                    <a:latin typeface="Arial" panose="020B0604020202020204" pitchFamily="34" charset="0"/>
                    <a:ea typeface="华文中宋" pitchFamily="2" charset="-122"/>
                  </a:rPr>
                  <a:t>o</a:t>
                </a:r>
                <a:endParaRPr lang="en-US" altLang="zh-CN" sz="1345" b="1">
                  <a:latin typeface="Arial" panose="020B0604020202020204" pitchFamily="34" charset="0"/>
                  <a:ea typeface="华文中宋" pitchFamily="2" charset="-122"/>
                </a:endParaRPr>
              </a:p>
            </p:txBody>
          </p:sp>
          <p:sp>
            <p:nvSpPr>
              <p:cNvPr id="17429" name="文本框 1645638"/>
              <p:cNvSpPr txBox="1"/>
              <p:nvPr/>
            </p:nvSpPr>
            <p:spPr>
              <a:xfrm>
                <a:off x="4848" y="2766"/>
                <a:ext cx="228" cy="252"/>
              </a:xfrm>
              <a:prstGeom prst="rect">
                <a:avLst/>
              </a:prstGeom>
              <a:noFill/>
              <a:ln w="9525">
                <a:noFill/>
              </a:ln>
            </p:spPr>
            <p:txBody>
              <a:bodyPr wrap="none" anchor="t">
                <a:spAutoFit/>
              </a:bodyPr>
              <a:lstStyle/>
              <a:p>
                <a:pPr>
                  <a:lnSpc>
                    <a:spcPct val="100000"/>
                  </a:lnSpc>
                  <a:spcBef>
                    <a:spcPct val="0"/>
                  </a:spcBef>
                </a:pPr>
                <a:r>
                  <a:rPr lang="en-US" altLang="zh-CN" sz="1345" b="1" i="1">
                    <a:latin typeface="Times New Roman" panose="02020603050405020304" pitchFamily="18" charset="0"/>
                    <a:ea typeface="华文中宋" pitchFamily="2" charset="-122"/>
                  </a:rPr>
                  <a:t>x</a:t>
                </a:r>
                <a:endParaRPr lang="en-US" altLang="zh-CN" sz="1345" b="1" i="1">
                  <a:latin typeface="Times New Roman" panose="02020603050405020304" pitchFamily="18" charset="0"/>
                  <a:ea typeface="华文中宋" pitchFamily="2" charset="-122"/>
                </a:endParaRPr>
              </a:p>
            </p:txBody>
          </p:sp>
          <p:sp>
            <p:nvSpPr>
              <p:cNvPr id="17430" name="文本框 1645639"/>
              <p:cNvSpPr txBox="1"/>
              <p:nvPr/>
            </p:nvSpPr>
            <p:spPr>
              <a:xfrm>
                <a:off x="4080" y="1758"/>
                <a:ext cx="220" cy="252"/>
              </a:xfrm>
              <a:prstGeom prst="rect">
                <a:avLst/>
              </a:prstGeom>
              <a:noFill/>
              <a:ln w="9525">
                <a:noFill/>
              </a:ln>
            </p:spPr>
            <p:txBody>
              <a:bodyPr wrap="none" anchor="t">
                <a:spAutoFit/>
              </a:bodyPr>
              <a:lstStyle/>
              <a:p>
                <a:pPr>
                  <a:lnSpc>
                    <a:spcPct val="100000"/>
                  </a:lnSpc>
                  <a:spcBef>
                    <a:spcPct val="0"/>
                  </a:spcBef>
                </a:pPr>
                <a:r>
                  <a:rPr lang="en-US" altLang="zh-CN" sz="1345" b="1" i="1">
                    <a:latin typeface="Times New Roman" panose="02020603050405020304" pitchFamily="18" charset="0"/>
                    <a:ea typeface="华文中宋" pitchFamily="2" charset="-122"/>
                  </a:rPr>
                  <a:t>y</a:t>
                </a:r>
                <a:endParaRPr lang="en-US" altLang="zh-CN" sz="1345" b="1" i="1">
                  <a:latin typeface="Times New Roman" panose="02020603050405020304" pitchFamily="18" charset="0"/>
                  <a:ea typeface="华文中宋" pitchFamily="2" charset="-122"/>
                </a:endParaRPr>
              </a:p>
            </p:txBody>
          </p:sp>
          <p:sp>
            <p:nvSpPr>
              <p:cNvPr id="17431" name="直接连接符 1645640"/>
              <p:cNvSpPr/>
              <p:nvPr/>
            </p:nvSpPr>
            <p:spPr>
              <a:xfrm flipH="1">
                <a:off x="4320" y="2805"/>
                <a:ext cx="0" cy="37"/>
              </a:xfrm>
              <a:prstGeom prst="line">
                <a:avLst/>
              </a:prstGeom>
              <a:ln w="57150" cap="flat" cmpd="sng">
                <a:solidFill>
                  <a:schemeClr val="tx1"/>
                </a:solidFill>
                <a:prstDash val="solid"/>
                <a:round/>
                <a:headEnd type="none" w="med" len="med"/>
                <a:tailEnd type="none" w="med" len="med"/>
              </a:ln>
            </p:spPr>
            <p:txBody>
              <a:bodyPr/>
              <a:lstStyle/>
              <a:p/>
            </p:txBody>
          </p:sp>
          <p:sp>
            <p:nvSpPr>
              <p:cNvPr id="17432" name="直接连接符 1645641"/>
              <p:cNvSpPr/>
              <p:nvPr/>
            </p:nvSpPr>
            <p:spPr>
              <a:xfrm flipH="1">
                <a:off x="3697" y="2805"/>
                <a:ext cx="0" cy="37"/>
              </a:xfrm>
              <a:prstGeom prst="line">
                <a:avLst/>
              </a:prstGeom>
              <a:ln w="57150" cap="flat" cmpd="sng">
                <a:solidFill>
                  <a:schemeClr val="tx1"/>
                </a:solidFill>
                <a:prstDash val="solid"/>
                <a:round/>
                <a:headEnd type="none" w="med" len="med"/>
                <a:tailEnd type="none" w="med" len="med"/>
              </a:ln>
            </p:spPr>
            <p:txBody>
              <a:bodyPr/>
              <a:lstStyle/>
              <a:p/>
            </p:txBody>
          </p:sp>
          <p:sp>
            <p:nvSpPr>
              <p:cNvPr id="17433" name="文本框 1645642"/>
              <p:cNvSpPr txBox="1"/>
              <p:nvPr/>
            </p:nvSpPr>
            <p:spPr>
              <a:xfrm>
                <a:off x="4201" y="2850"/>
                <a:ext cx="236" cy="252"/>
              </a:xfrm>
              <a:prstGeom prst="rect">
                <a:avLst/>
              </a:prstGeom>
              <a:noFill/>
              <a:ln w="9525">
                <a:noFill/>
              </a:ln>
            </p:spPr>
            <p:txBody>
              <a:bodyPr wrap="none" anchor="t">
                <a:spAutoFit/>
              </a:bodyPr>
              <a:lstStyle/>
              <a:p>
                <a:pPr>
                  <a:lnSpc>
                    <a:spcPct val="100000"/>
                  </a:lnSpc>
                  <a:spcBef>
                    <a:spcPct val="0"/>
                  </a:spcBef>
                </a:pPr>
                <a:r>
                  <a:rPr lang="en-US" altLang="zh-CN" sz="1345" b="1">
                    <a:latin typeface="Arial" panose="020B0604020202020204" pitchFamily="34" charset="0"/>
                    <a:ea typeface="华文中宋" pitchFamily="2" charset="-122"/>
                  </a:rPr>
                  <a:t>1</a:t>
                </a:r>
                <a:endParaRPr lang="en-US" altLang="zh-CN" sz="1345" b="1">
                  <a:latin typeface="Arial" panose="020B0604020202020204" pitchFamily="34" charset="0"/>
                  <a:ea typeface="华文中宋" pitchFamily="2" charset="-122"/>
                </a:endParaRPr>
              </a:p>
            </p:txBody>
          </p:sp>
          <p:sp>
            <p:nvSpPr>
              <p:cNvPr id="17434" name="文本框 1645643"/>
              <p:cNvSpPr txBox="1"/>
              <p:nvPr/>
            </p:nvSpPr>
            <p:spPr>
              <a:xfrm>
                <a:off x="3984" y="2286"/>
                <a:ext cx="236" cy="252"/>
              </a:xfrm>
              <a:prstGeom prst="rect">
                <a:avLst/>
              </a:prstGeom>
              <a:noFill/>
              <a:ln w="9525">
                <a:noFill/>
              </a:ln>
            </p:spPr>
            <p:txBody>
              <a:bodyPr wrap="none" anchor="t">
                <a:spAutoFit/>
              </a:bodyPr>
              <a:lstStyle/>
              <a:p>
                <a:pPr>
                  <a:lnSpc>
                    <a:spcPct val="100000"/>
                  </a:lnSpc>
                  <a:spcBef>
                    <a:spcPct val="0"/>
                  </a:spcBef>
                </a:pPr>
                <a:r>
                  <a:rPr lang="en-US" altLang="zh-CN" sz="1345" b="1">
                    <a:latin typeface="Arial" panose="020B0604020202020204" pitchFamily="34" charset="0"/>
                    <a:ea typeface="华文中宋" pitchFamily="2" charset="-122"/>
                  </a:rPr>
                  <a:t>1</a:t>
                </a:r>
                <a:endParaRPr lang="en-US" altLang="zh-CN" sz="1345" b="1">
                  <a:latin typeface="Arial" panose="020B0604020202020204" pitchFamily="34" charset="0"/>
                  <a:ea typeface="华文中宋" pitchFamily="2" charset="-122"/>
                </a:endParaRPr>
              </a:p>
            </p:txBody>
          </p:sp>
          <p:sp>
            <p:nvSpPr>
              <p:cNvPr id="17435" name="文本框 1645644"/>
              <p:cNvSpPr txBox="1"/>
              <p:nvPr/>
            </p:nvSpPr>
            <p:spPr>
              <a:xfrm>
                <a:off x="3386" y="2850"/>
                <a:ext cx="382" cy="252"/>
              </a:xfrm>
              <a:prstGeom prst="rect">
                <a:avLst/>
              </a:prstGeom>
              <a:noFill/>
              <a:ln w="9525">
                <a:noFill/>
              </a:ln>
            </p:spPr>
            <p:txBody>
              <a:bodyPr wrap="none" anchor="t">
                <a:spAutoFit/>
              </a:bodyPr>
              <a:lstStyle/>
              <a:p>
                <a:pPr>
                  <a:lnSpc>
                    <a:spcPct val="100000"/>
                  </a:lnSpc>
                  <a:spcBef>
                    <a:spcPct val="0"/>
                  </a:spcBef>
                </a:pPr>
                <a:r>
                  <a:rPr lang="zh-CN" altLang="en-US" sz="1345" b="1">
                    <a:latin typeface="Arial" panose="020B0604020202020204" pitchFamily="34" charset="0"/>
                    <a:ea typeface="华文中宋" pitchFamily="2" charset="-122"/>
                  </a:rPr>
                  <a:t>－</a:t>
                </a:r>
                <a:r>
                  <a:rPr lang="en-US" altLang="zh-CN" sz="1345" b="1">
                    <a:latin typeface="Arial" panose="020B0604020202020204" pitchFamily="34" charset="0"/>
                    <a:ea typeface="华文中宋" pitchFamily="2" charset="-122"/>
                  </a:rPr>
                  <a:t>1</a:t>
                </a:r>
                <a:endParaRPr lang="en-US" altLang="zh-CN" sz="1345" b="1">
                  <a:latin typeface="Arial" panose="020B0604020202020204" pitchFamily="34" charset="0"/>
                  <a:ea typeface="华文中宋" pitchFamily="2" charset="-122"/>
                </a:endParaRPr>
              </a:p>
            </p:txBody>
          </p:sp>
          <p:sp>
            <p:nvSpPr>
              <p:cNvPr id="17436" name="直接连接符 1645645"/>
              <p:cNvSpPr/>
              <p:nvPr/>
            </p:nvSpPr>
            <p:spPr>
              <a:xfrm>
                <a:off x="3264" y="2544"/>
                <a:ext cx="1440" cy="0"/>
              </a:xfrm>
              <a:prstGeom prst="line">
                <a:avLst/>
              </a:prstGeom>
              <a:ln w="38100" cap="flat" cmpd="sng">
                <a:solidFill>
                  <a:srgbClr val="FF0000"/>
                </a:solidFill>
                <a:prstDash val="solid"/>
                <a:round/>
                <a:headEnd type="none" w="med" len="med"/>
                <a:tailEnd type="none" w="med" len="med"/>
              </a:ln>
            </p:spPr>
            <p:txBody>
              <a:bodyPr/>
              <a:lstStyle/>
              <a:p/>
            </p:txBody>
          </p:sp>
          <p:sp>
            <p:nvSpPr>
              <p:cNvPr id="17437" name="文本框 1645646"/>
              <p:cNvSpPr txBox="1"/>
              <p:nvPr/>
            </p:nvSpPr>
            <p:spPr>
              <a:xfrm>
                <a:off x="4704" y="2334"/>
                <a:ext cx="386" cy="252"/>
              </a:xfrm>
              <a:prstGeom prst="rect">
                <a:avLst/>
              </a:prstGeom>
              <a:noFill/>
              <a:ln w="9525">
                <a:noFill/>
              </a:ln>
            </p:spPr>
            <p:txBody>
              <a:bodyPr wrap="none" anchor="t">
                <a:spAutoFit/>
              </a:bodyPr>
              <a:lstStyle/>
              <a:p>
                <a:pPr>
                  <a:lnSpc>
                    <a:spcPct val="100000"/>
                  </a:lnSpc>
                  <a:spcBef>
                    <a:spcPct val="0"/>
                  </a:spcBef>
                </a:pPr>
                <a:r>
                  <a:rPr lang="en-US" altLang="zh-CN" sz="1345" b="1" i="1">
                    <a:latin typeface="Times New Roman" panose="02020603050405020304" pitchFamily="18" charset="0"/>
                    <a:ea typeface="华文中宋" pitchFamily="2" charset="-122"/>
                  </a:rPr>
                  <a:t>y</a:t>
                </a:r>
                <a:r>
                  <a:rPr lang="en-US" altLang="zh-CN" sz="1345" b="1">
                    <a:latin typeface="Arial" panose="020B0604020202020204" pitchFamily="34" charset="0"/>
                    <a:ea typeface="华文中宋" pitchFamily="2" charset="-122"/>
                  </a:rPr>
                  <a:t>=1</a:t>
                </a:r>
                <a:endParaRPr lang="en-US" altLang="zh-CN" sz="1345" b="1">
                  <a:latin typeface="Arial" panose="020B0604020202020204" pitchFamily="34" charset="0"/>
                  <a:ea typeface="华文中宋" pitchFamily="2" charset="-122"/>
                </a:endParaRPr>
              </a:p>
            </p:txBody>
          </p:sp>
        </p:grpSp>
        <p:sp>
          <p:nvSpPr>
            <p:cNvPr id="17438" name="矩形 1645647">
              <a:hlinkClick r:id="rId1" action="ppaction://hlinksldjump"/>
            </p:cNvPr>
            <p:cNvSpPr/>
            <p:nvPr/>
          </p:nvSpPr>
          <p:spPr>
            <a:xfrm>
              <a:off x="192" y="2880"/>
              <a:ext cx="2640" cy="252"/>
            </a:xfrm>
            <a:prstGeom prst="rect">
              <a:avLst/>
            </a:prstGeom>
            <a:noFill/>
            <a:ln w="9525">
              <a:noFill/>
            </a:ln>
          </p:spPr>
          <p:txBody>
            <a:bodyPr anchor="t">
              <a:spAutoFit/>
            </a:bodyPr>
            <a:lstStyle/>
            <a:p>
              <a:pPr>
                <a:spcBef>
                  <a:spcPct val="0"/>
                </a:spcBef>
              </a:pPr>
              <a:r>
                <a:rPr lang="zh-CN" altLang="en-US" sz="1345" b="1">
                  <a:latin typeface="Times New Roman" panose="02020603050405020304" pitchFamily="18" charset="0"/>
                  <a:ea typeface="宋体" panose="02010600030101010101" pitchFamily="2" charset="-122"/>
                </a:rPr>
                <a:t>所以，不等式</a:t>
              </a:r>
              <a:r>
                <a:rPr lang="en-US" altLang="zh-CN" sz="1345" b="1">
                  <a:latin typeface="Times New Roman" panose="02020603050405020304" pitchFamily="18" charset="0"/>
                  <a:ea typeface="宋体" panose="02010600030101010101" pitchFamily="2" charset="-122"/>
                </a:rPr>
                <a:t>|</a:t>
              </a:r>
              <a:r>
                <a:rPr lang="en-US" altLang="zh-CN" sz="1345" b="1" i="1">
                  <a:latin typeface="Times New Roman" panose="02020603050405020304" pitchFamily="18" charset="0"/>
                  <a:ea typeface="宋体" panose="02010600030101010101" pitchFamily="2" charset="-122"/>
                </a:rPr>
                <a:t>x</a:t>
              </a:r>
              <a:r>
                <a:rPr lang="en-US" altLang="zh-CN" sz="1345" b="1">
                  <a:latin typeface="Times New Roman" panose="02020603050405020304" pitchFamily="18" charset="0"/>
                  <a:ea typeface="宋体" panose="02010600030101010101" pitchFamily="2" charset="-122"/>
                </a:rPr>
                <a:t>|&lt;1</a:t>
              </a:r>
              <a:r>
                <a:rPr lang="zh-CN" altLang="en-US" sz="1345" b="1">
                  <a:latin typeface="Times New Roman" panose="02020603050405020304" pitchFamily="18" charset="0"/>
                  <a:ea typeface="宋体" panose="02010600030101010101" pitchFamily="2" charset="-122"/>
                </a:rPr>
                <a:t>的解集为</a:t>
              </a:r>
              <a:r>
                <a:rPr lang="en-US" altLang="zh-CN" sz="1345" b="1">
                  <a:latin typeface="Times New Roman" panose="02020603050405020304" pitchFamily="18" charset="0"/>
                  <a:ea typeface="宋体" panose="02010600030101010101" pitchFamily="2" charset="-122"/>
                </a:rPr>
                <a:t>{</a:t>
              </a:r>
              <a:r>
                <a:rPr lang="en-US" altLang="zh-CN" sz="1345" b="1" i="1">
                  <a:latin typeface="Times New Roman" panose="02020603050405020304" pitchFamily="18" charset="0"/>
                  <a:ea typeface="宋体" panose="02010600030101010101" pitchFamily="2" charset="-122"/>
                </a:rPr>
                <a:t>x</a:t>
              </a:r>
              <a:r>
                <a:rPr lang="en-US" altLang="zh-CN" sz="1345" b="1">
                  <a:latin typeface="Times New Roman" panose="02020603050405020304" pitchFamily="18" charset="0"/>
                  <a:ea typeface="宋体" panose="02010600030101010101" pitchFamily="2" charset="-122"/>
                </a:rPr>
                <a:t>|-1&lt;</a:t>
              </a:r>
              <a:r>
                <a:rPr lang="en-US" altLang="zh-CN" sz="1345" b="1" i="1">
                  <a:latin typeface="Times New Roman" panose="02020603050405020304" pitchFamily="18" charset="0"/>
                  <a:ea typeface="宋体" panose="02010600030101010101" pitchFamily="2" charset="-122"/>
                </a:rPr>
                <a:t>x</a:t>
              </a:r>
              <a:r>
                <a:rPr lang="en-US" altLang="zh-CN" sz="1345" b="1">
                  <a:latin typeface="Times New Roman" panose="02020603050405020304" pitchFamily="18" charset="0"/>
                  <a:ea typeface="宋体" panose="02010600030101010101" pitchFamily="2" charset="-122"/>
                </a:rPr>
                <a:t>&lt;1}</a:t>
              </a:r>
              <a:endParaRPr lang="en-US" altLang="zh-CN" sz="1345" b="1">
                <a:latin typeface="Times New Roman" panose="02020603050405020304" pitchFamily="18" charset="0"/>
                <a:ea typeface="宋体" panose="02010600030101010101" pitchFamily="2" charset="-122"/>
              </a:endParaRPr>
            </a:p>
          </p:txBody>
        </p:sp>
        <p:sp>
          <p:nvSpPr>
            <p:cNvPr id="17439" name="矩形 1645648"/>
            <p:cNvSpPr/>
            <p:nvPr/>
          </p:nvSpPr>
          <p:spPr>
            <a:xfrm>
              <a:off x="192" y="1680"/>
              <a:ext cx="4224" cy="252"/>
            </a:xfrm>
            <a:prstGeom prst="rect">
              <a:avLst/>
            </a:prstGeom>
            <a:noFill/>
            <a:ln w="9525">
              <a:noFill/>
            </a:ln>
          </p:spPr>
          <p:txBody>
            <a:bodyPr anchor="t">
              <a:spAutoFit/>
            </a:bodyPr>
            <a:lstStyle/>
            <a:p>
              <a:pPr>
                <a:lnSpc>
                  <a:spcPct val="100000"/>
                </a:lnSpc>
                <a:spcBef>
                  <a:spcPct val="0"/>
                </a:spcBef>
              </a:pPr>
              <a:r>
                <a:rPr lang="zh-CN" altLang="en-US" sz="1345" b="1">
                  <a:solidFill>
                    <a:srgbClr val="FF0000"/>
                  </a:solidFill>
                  <a:latin typeface="Times New Roman" panose="02020603050405020304" pitchFamily="18" charset="0"/>
                  <a:ea typeface="华文中宋" pitchFamily="2" charset="-122"/>
                </a:rPr>
                <a:t>方法四：</a:t>
              </a:r>
              <a:r>
                <a:rPr lang="zh-CN" altLang="en-US" sz="1345" b="1">
                  <a:solidFill>
                    <a:srgbClr val="0000CC"/>
                  </a:solidFill>
                  <a:latin typeface="Times New Roman" panose="02020603050405020304" pitchFamily="18" charset="0"/>
                  <a:ea typeface="华文中宋" pitchFamily="2" charset="-122"/>
                </a:rPr>
                <a:t>利用</a:t>
              </a:r>
              <a:r>
                <a:rPr lang="zh-CN" altLang="en-US" sz="1345" b="1">
                  <a:solidFill>
                    <a:srgbClr val="FF0000"/>
                  </a:solidFill>
                  <a:latin typeface="Times New Roman" panose="02020603050405020304" pitchFamily="18" charset="0"/>
                  <a:ea typeface="华文中宋" pitchFamily="2" charset="-122"/>
                </a:rPr>
                <a:t>函数图象</a:t>
              </a:r>
              <a:r>
                <a:rPr lang="zh-CN" altLang="en-US" sz="1345" b="1">
                  <a:solidFill>
                    <a:srgbClr val="0000CC"/>
                  </a:solidFill>
                  <a:latin typeface="Times New Roman" panose="02020603050405020304" pitchFamily="18" charset="0"/>
                  <a:ea typeface="华文中宋" pitchFamily="2" charset="-122"/>
                </a:rPr>
                <a:t>观察</a:t>
              </a:r>
              <a:endParaRPr lang="zh-CN" altLang="en-US" sz="1345" b="1">
                <a:solidFill>
                  <a:srgbClr val="0000CC"/>
                </a:solidFill>
                <a:latin typeface="Times New Roman" panose="02020603050405020304" pitchFamily="18" charset="0"/>
                <a:ea typeface="华文中宋" pitchFamily="2" charset="-122"/>
              </a:endParaRPr>
            </a:p>
          </p:txBody>
        </p:sp>
      </p:gr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45626"/>
                                        </p:tgtEl>
                                        <p:attrNameLst>
                                          <p:attrName>style.visibility</p:attrName>
                                        </p:attrNameLst>
                                      </p:cBhvr>
                                      <p:to>
                                        <p:strVal val="visible"/>
                                      </p:to>
                                    </p:set>
                                    <p:animEffect transition="in" filter="blinds(horizontal)">
                                      <p:cBhvr>
                                        <p:cTn id="7" dur="500"/>
                                        <p:tgtEl>
                                          <p:spTgt spid="16456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45621"/>
                                        </p:tgtEl>
                                        <p:attrNameLst>
                                          <p:attrName>style.visibility</p:attrName>
                                        </p:attrNameLst>
                                      </p:cBhvr>
                                      <p:to>
                                        <p:strVal val="visible"/>
                                      </p:to>
                                    </p:set>
                                    <p:animEffect transition="in" filter="blinds(horizontal)">
                                      <p:cBhvr>
                                        <p:cTn id="12" dur="500"/>
                                        <p:tgtEl>
                                          <p:spTgt spid="16456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45622"/>
                                        </p:tgtEl>
                                        <p:attrNameLst>
                                          <p:attrName>style.visibility</p:attrName>
                                        </p:attrNameLst>
                                      </p:cBhvr>
                                      <p:to>
                                        <p:strVal val="visible"/>
                                      </p:to>
                                    </p:set>
                                    <p:animEffect transition="in" filter="blinds(horizontal)">
                                      <p:cBhvr>
                                        <p:cTn id="17" dur="500"/>
                                        <p:tgtEl>
                                          <p:spTgt spid="16456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45623"/>
                                        </p:tgtEl>
                                        <p:attrNameLst>
                                          <p:attrName>style.visibility</p:attrName>
                                        </p:attrNameLst>
                                      </p:cBhvr>
                                      <p:to>
                                        <p:strVal val="visible"/>
                                      </p:to>
                                    </p:set>
                                    <p:animEffect transition="in" filter="blinds(horizontal)">
                                      <p:cBhvr>
                                        <p:cTn id="22" dur="500"/>
                                        <p:tgtEl>
                                          <p:spTgt spid="164562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45624"/>
                                        </p:tgtEl>
                                        <p:attrNameLst>
                                          <p:attrName>style.visibility</p:attrName>
                                        </p:attrNameLst>
                                      </p:cBhvr>
                                      <p:to>
                                        <p:strVal val="visible"/>
                                      </p:to>
                                    </p:set>
                                    <p:animEffect transition="in" filter="blinds(horizontal)">
                                      <p:cBhvr>
                                        <p:cTn id="27" dur="500"/>
                                        <p:tgtEl>
                                          <p:spTgt spid="164562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45625"/>
                                        </p:tgtEl>
                                        <p:attrNameLst>
                                          <p:attrName>style.visibility</p:attrName>
                                        </p:attrNameLst>
                                      </p:cBhvr>
                                      <p:to>
                                        <p:strVal val="visible"/>
                                      </p:to>
                                    </p:set>
                                    <p:animEffect transition="in" filter="blinds(horizontal)">
                                      <p:cBhvr>
                                        <p:cTn id="32" dur="500"/>
                                        <p:tgtEl>
                                          <p:spTgt spid="16456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645627"/>
                                        </p:tgtEl>
                                        <p:attrNameLst>
                                          <p:attrName>style.visibility</p:attrName>
                                        </p:attrNameLst>
                                      </p:cBhvr>
                                      <p:to>
                                        <p:strVal val="visible"/>
                                      </p:to>
                                    </p:set>
                                    <p:animEffect transition="in" filter="wipe(left)">
                                      <p:cBhvr>
                                        <p:cTn id="37" dur="500"/>
                                        <p:tgtEl>
                                          <p:spTgt spid="164562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645627"/>
                                        </p:tgtEl>
                                        <p:attrNameLst>
                                          <p:attrName>style.visibility</p:attrName>
                                        </p:attrNameLst>
                                      </p:cBhvr>
                                      <p:to>
                                        <p:strVal val="visible"/>
                                      </p:to>
                                    </p:set>
                                    <p:animEffect transition="in" filter="blinds(horizontal)">
                                      <p:cBhvr>
                                        <p:cTn id="42" dur="500"/>
                                        <p:tgtEl>
                                          <p:spTgt spid="1645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5621" grpId="0"/>
      <p:bldP spid="1645622" grpId="0"/>
      <p:bldP spid="1645623" grpId="0"/>
      <p:bldP spid="1645624" grpId="0"/>
      <p:bldP spid="1645625" grpId="0"/>
      <p:bldP spid="16456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文本框 1646612"/>
          <p:cNvSpPr txBox="1"/>
          <p:nvPr/>
        </p:nvSpPr>
        <p:spPr>
          <a:xfrm>
            <a:off x="1480931" y="1049914"/>
            <a:ext cx="184731" cy="460767"/>
          </a:xfrm>
          <a:prstGeom prst="rect">
            <a:avLst/>
          </a:prstGeom>
          <a:noFill/>
          <a:ln w="9525">
            <a:noFill/>
          </a:ln>
        </p:spPr>
        <p:txBody>
          <a:bodyPr wrap="none" anchor="t">
            <a:spAutoFit/>
          </a:bodyPr>
          <a:lstStyle/>
          <a:p>
            <a:pPr>
              <a:lnSpc>
                <a:spcPct val="100000"/>
              </a:lnSpc>
              <a:spcBef>
                <a:spcPct val="0"/>
              </a:spcBef>
            </a:pPr>
            <a:endParaRPr lang="zh-CN" altLang="en-US" sz="2395" b="1">
              <a:latin typeface="Arial" panose="020B0604020202020204" pitchFamily="34" charset="0"/>
              <a:ea typeface="华文中宋" pitchFamily="2" charset="-122"/>
            </a:endParaRPr>
          </a:p>
        </p:txBody>
      </p:sp>
      <p:sp>
        <p:nvSpPr>
          <p:cNvPr id="1646615" name="矩形 1646614"/>
          <p:cNvSpPr/>
          <p:nvPr>
            <p:custDataLst>
              <p:tags r:id="rId1"/>
            </p:custDataLst>
          </p:nvPr>
        </p:nvSpPr>
        <p:spPr>
          <a:xfrm>
            <a:off x="758825" y="820420"/>
            <a:ext cx="3392170" cy="440690"/>
          </a:xfrm>
          <a:prstGeom prst="rect">
            <a:avLst/>
          </a:prstGeom>
          <a:noFill/>
          <a:ln w="9525">
            <a:noFill/>
          </a:ln>
        </p:spPr>
        <p:txBody>
          <a:bodyPr wrap="none" anchor="t">
            <a:noAutofit/>
          </a:bodyPr>
          <a:lstStyle/>
          <a:p>
            <a:pPr>
              <a:lnSpc>
                <a:spcPct val="100000"/>
              </a:lnSpc>
              <a:spcBef>
                <a:spcPct val="0"/>
              </a:spcBef>
            </a:pPr>
            <a:r>
              <a:rPr lang="zh-CN" altLang="en-US" sz="2400" b="1">
                <a:latin typeface="Times New Roman" panose="02020603050405020304" pitchFamily="18" charset="0"/>
                <a:ea typeface="黑体" panose="02010609060101010101" charset="-122"/>
              </a:rPr>
              <a:t>①  不等式</a:t>
            </a:r>
            <a:r>
              <a:rPr lang="en-US" altLang="zh-CN" sz="2400" b="1">
                <a:latin typeface="Times New Roman" panose="02020603050405020304" pitchFamily="18" charset="0"/>
                <a:ea typeface="黑体" panose="02010609060101010101" charset="-122"/>
              </a:rPr>
              <a:t>|</a:t>
            </a:r>
            <a:r>
              <a:rPr lang="en-US" altLang="zh-CN" sz="2400" b="1" i="1">
                <a:latin typeface="Times New Roman" panose="02020603050405020304" pitchFamily="18" charset="0"/>
                <a:ea typeface="黑体" panose="02010609060101010101" charset="-122"/>
              </a:rPr>
              <a:t>x</a:t>
            </a:r>
            <a:r>
              <a:rPr lang="en-US" altLang="zh-CN" sz="2400" b="1">
                <a:latin typeface="Times New Roman" panose="02020603050405020304" pitchFamily="18" charset="0"/>
                <a:ea typeface="黑体" panose="02010609060101010101" charset="-122"/>
              </a:rPr>
              <a:t>|&lt;</a:t>
            </a:r>
            <a:r>
              <a:rPr lang="en-US" altLang="zh-CN" sz="2400" b="1" i="1">
                <a:latin typeface="Times New Roman" panose="02020603050405020304" pitchFamily="18" charset="0"/>
                <a:ea typeface="黑体" panose="02010609060101010101" charset="-122"/>
              </a:rPr>
              <a:t>a</a:t>
            </a:r>
            <a:r>
              <a:rPr lang="zh-CN" altLang="en-US" sz="2400" b="1">
                <a:latin typeface="Times New Roman" panose="02020603050405020304" pitchFamily="18" charset="0"/>
                <a:ea typeface="黑体" panose="02010609060101010101" charset="-122"/>
              </a:rPr>
              <a:t>的解集为</a:t>
            </a:r>
            <a:r>
              <a:rPr lang="en-US" altLang="zh-CN" sz="2400" b="1">
                <a:latin typeface="Times New Roman" panose="02020603050405020304" pitchFamily="18" charset="0"/>
                <a:ea typeface="黑体" panose="02010609060101010101" charset="-122"/>
              </a:rPr>
              <a:t>{</a:t>
            </a:r>
            <a:r>
              <a:rPr lang="en-US" altLang="zh-CN" sz="2400" b="1" i="1">
                <a:latin typeface="Times New Roman" panose="02020603050405020304" pitchFamily="18" charset="0"/>
                <a:ea typeface="黑体" panose="02010609060101010101" charset="-122"/>
              </a:rPr>
              <a:t>x</a:t>
            </a:r>
            <a:r>
              <a:rPr lang="en-US" altLang="zh-CN" sz="2400" b="1">
                <a:latin typeface="Times New Roman" panose="02020603050405020304" pitchFamily="18" charset="0"/>
                <a:ea typeface="黑体" panose="02010609060101010101" charset="-122"/>
              </a:rPr>
              <a:t>|-</a:t>
            </a:r>
            <a:r>
              <a:rPr lang="en-US" altLang="zh-CN" sz="2400" b="1" i="1">
                <a:latin typeface="Times New Roman" panose="02020603050405020304" pitchFamily="18" charset="0"/>
                <a:ea typeface="黑体" panose="02010609060101010101" charset="-122"/>
              </a:rPr>
              <a:t>a</a:t>
            </a:r>
            <a:r>
              <a:rPr lang="en-US" altLang="zh-CN" sz="2400" b="1">
                <a:latin typeface="Times New Roman" panose="02020603050405020304" pitchFamily="18" charset="0"/>
                <a:ea typeface="黑体" panose="02010609060101010101" charset="-122"/>
              </a:rPr>
              <a:t>&lt;</a:t>
            </a:r>
            <a:r>
              <a:rPr lang="en-US" altLang="zh-CN" sz="2400" b="1" i="1">
                <a:latin typeface="Times New Roman" panose="02020603050405020304" pitchFamily="18" charset="0"/>
                <a:ea typeface="黑体" panose="02010609060101010101" charset="-122"/>
              </a:rPr>
              <a:t>x</a:t>
            </a:r>
            <a:r>
              <a:rPr lang="en-US" altLang="zh-CN" sz="2400" b="1">
                <a:latin typeface="Times New Roman" panose="02020603050405020304" pitchFamily="18" charset="0"/>
                <a:ea typeface="黑体" panose="02010609060101010101" charset="-122"/>
              </a:rPr>
              <a:t>&lt;</a:t>
            </a:r>
            <a:r>
              <a:rPr lang="en-US" altLang="zh-CN" sz="2400" b="1" i="1">
                <a:latin typeface="Times New Roman" panose="02020603050405020304" pitchFamily="18" charset="0"/>
                <a:ea typeface="黑体" panose="02010609060101010101" charset="-122"/>
              </a:rPr>
              <a:t>a</a:t>
            </a:r>
            <a:r>
              <a:rPr lang="en-US" altLang="zh-CN" sz="2400" b="1">
                <a:latin typeface="Times New Roman" panose="02020603050405020304" pitchFamily="18" charset="0"/>
                <a:ea typeface="黑体" panose="02010609060101010101" charset="-122"/>
              </a:rPr>
              <a:t>}</a:t>
            </a:r>
            <a:endParaRPr lang="en-US" altLang="zh-CN" sz="2400" b="1">
              <a:latin typeface="Times New Roman" panose="02020603050405020304" pitchFamily="18" charset="0"/>
              <a:ea typeface="黑体" panose="02010609060101010101" charset="-122"/>
            </a:endParaRPr>
          </a:p>
        </p:txBody>
      </p:sp>
      <p:sp>
        <p:nvSpPr>
          <p:cNvPr id="1646616" name="矩形 1646615"/>
          <p:cNvSpPr/>
          <p:nvPr>
            <p:custDataLst>
              <p:tags r:id="rId2"/>
            </p:custDataLst>
          </p:nvPr>
        </p:nvSpPr>
        <p:spPr>
          <a:xfrm>
            <a:off x="822954" y="2434166"/>
            <a:ext cx="5298440" cy="460375"/>
          </a:xfrm>
          <a:prstGeom prst="rect">
            <a:avLst/>
          </a:prstGeom>
          <a:noFill/>
          <a:ln w="9525">
            <a:noFill/>
          </a:ln>
        </p:spPr>
        <p:txBody>
          <a:bodyPr wrap="none" anchor="t">
            <a:spAutoFit/>
          </a:bodyPr>
          <a:lstStyle/>
          <a:p>
            <a:pPr>
              <a:lnSpc>
                <a:spcPct val="100000"/>
              </a:lnSpc>
              <a:spcBef>
                <a:spcPct val="0"/>
              </a:spcBef>
            </a:pPr>
            <a:r>
              <a:rPr lang="zh-CN" altLang="en-US" sz="2400" b="1">
                <a:latin typeface="Times New Roman" panose="02020603050405020304" pitchFamily="18" charset="0"/>
                <a:ea typeface="黑体" panose="02010609060101010101" charset="-122"/>
              </a:rPr>
              <a:t>②  不等式</a:t>
            </a:r>
            <a:r>
              <a:rPr lang="en-US" altLang="zh-CN" sz="2400" b="1">
                <a:latin typeface="Times New Roman" panose="02020603050405020304" pitchFamily="18" charset="0"/>
                <a:ea typeface="黑体" panose="02010609060101010101" charset="-122"/>
              </a:rPr>
              <a:t>|</a:t>
            </a:r>
            <a:r>
              <a:rPr lang="en-US" altLang="zh-CN" sz="2400" b="1" i="1">
                <a:latin typeface="Times New Roman" panose="02020603050405020304" pitchFamily="18" charset="0"/>
                <a:ea typeface="黑体" panose="02010609060101010101" charset="-122"/>
              </a:rPr>
              <a:t>x</a:t>
            </a:r>
            <a:r>
              <a:rPr lang="en-US" altLang="zh-CN" sz="2400" b="1">
                <a:latin typeface="Times New Roman" panose="02020603050405020304" pitchFamily="18" charset="0"/>
                <a:ea typeface="黑体" panose="02010609060101010101" charset="-122"/>
              </a:rPr>
              <a:t>|&gt;</a:t>
            </a:r>
            <a:r>
              <a:rPr lang="en-US" altLang="zh-CN" sz="2400" b="1" i="1">
                <a:latin typeface="Times New Roman" panose="02020603050405020304" pitchFamily="18" charset="0"/>
                <a:ea typeface="黑体" panose="02010609060101010101" charset="-122"/>
              </a:rPr>
              <a:t>a</a:t>
            </a:r>
            <a:r>
              <a:rPr lang="zh-CN" altLang="en-US" sz="2400" b="1">
                <a:latin typeface="Times New Roman" panose="02020603050405020304" pitchFamily="18" charset="0"/>
                <a:ea typeface="黑体" panose="02010609060101010101" charset="-122"/>
              </a:rPr>
              <a:t>的解集为</a:t>
            </a:r>
            <a:r>
              <a:rPr lang="en-US" altLang="zh-CN" sz="2400" b="1">
                <a:latin typeface="Times New Roman" panose="02020603050405020304" pitchFamily="18" charset="0"/>
                <a:ea typeface="黑体" panose="02010609060101010101" charset="-122"/>
              </a:rPr>
              <a:t>{</a:t>
            </a:r>
            <a:r>
              <a:rPr lang="en-US" altLang="zh-CN" sz="2400" b="1" i="1" err="1">
                <a:latin typeface="Times New Roman" panose="02020603050405020304" pitchFamily="18" charset="0"/>
                <a:ea typeface="黑体" panose="02010609060101010101" charset="-122"/>
              </a:rPr>
              <a:t>x</a:t>
            </a:r>
            <a:r>
              <a:rPr lang="en-US" altLang="zh-CN" sz="2400" b="1" err="1">
                <a:latin typeface="Times New Roman" panose="02020603050405020304" pitchFamily="18" charset="0"/>
                <a:ea typeface="黑体" panose="02010609060101010101" charset="-122"/>
              </a:rPr>
              <a:t>|</a:t>
            </a:r>
            <a:r>
              <a:rPr lang="en-US" altLang="zh-CN" sz="2400" b="1" i="1" err="1">
                <a:latin typeface="Times New Roman" panose="02020603050405020304" pitchFamily="18" charset="0"/>
                <a:ea typeface="黑体" panose="02010609060101010101" charset="-122"/>
              </a:rPr>
              <a:t>x</a:t>
            </a:r>
            <a:r>
              <a:rPr lang="en-US" altLang="zh-CN" sz="2400" b="1">
                <a:latin typeface="Times New Roman" panose="02020603050405020304" pitchFamily="18" charset="0"/>
                <a:ea typeface="黑体" panose="02010609060101010101" charset="-122"/>
              </a:rPr>
              <a:t>&lt;-</a:t>
            </a:r>
            <a:r>
              <a:rPr lang="en-US" altLang="zh-CN" sz="2400" b="1" i="1">
                <a:latin typeface="Times New Roman" panose="02020603050405020304" pitchFamily="18" charset="0"/>
                <a:ea typeface="黑体" panose="02010609060101010101" charset="-122"/>
              </a:rPr>
              <a:t>a</a:t>
            </a:r>
            <a:r>
              <a:rPr lang="zh-CN" altLang="en-US" sz="2400" b="1">
                <a:latin typeface="Times New Roman" panose="02020603050405020304" pitchFamily="18" charset="0"/>
                <a:ea typeface="黑体" panose="02010609060101010101" charset="-122"/>
              </a:rPr>
              <a:t>或</a:t>
            </a:r>
            <a:r>
              <a:rPr lang="en-US" altLang="zh-CN" sz="2400" b="1" i="1">
                <a:latin typeface="Times New Roman" panose="02020603050405020304" pitchFamily="18" charset="0"/>
                <a:ea typeface="黑体" panose="02010609060101010101" charset="-122"/>
              </a:rPr>
              <a:t>x</a:t>
            </a:r>
            <a:r>
              <a:rPr lang="en-US" altLang="zh-CN" sz="2400" b="1">
                <a:latin typeface="Times New Roman" panose="02020603050405020304" pitchFamily="18" charset="0"/>
                <a:ea typeface="黑体" panose="02010609060101010101" charset="-122"/>
              </a:rPr>
              <a:t>&gt;</a:t>
            </a:r>
            <a:r>
              <a:rPr lang="en-US" altLang="zh-CN" sz="2400" b="1" i="1">
                <a:latin typeface="Times New Roman" panose="02020603050405020304" pitchFamily="18" charset="0"/>
                <a:ea typeface="黑体" panose="02010609060101010101" charset="-122"/>
              </a:rPr>
              <a:t>a</a:t>
            </a:r>
            <a:r>
              <a:rPr lang="en-US" altLang="zh-CN" sz="2400" b="1">
                <a:latin typeface="Times New Roman" panose="02020603050405020304" pitchFamily="18" charset="0"/>
                <a:ea typeface="黑体" panose="02010609060101010101" charset="-122"/>
              </a:rPr>
              <a:t> }</a:t>
            </a:r>
            <a:endParaRPr lang="en-US" altLang="zh-CN" sz="2400" b="1">
              <a:latin typeface="Times New Roman" panose="02020603050405020304" pitchFamily="18" charset="0"/>
              <a:ea typeface="黑体" panose="02010609060101010101" charset="-122"/>
            </a:endParaRPr>
          </a:p>
        </p:txBody>
      </p:sp>
      <p:grpSp>
        <p:nvGrpSpPr>
          <p:cNvPr id="1646617" name="组合 1646616"/>
          <p:cNvGrpSpPr/>
          <p:nvPr>
            <p:custDataLst>
              <p:tags r:id="rId3"/>
            </p:custDataLst>
          </p:nvPr>
        </p:nvGrpSpPr>
        <p:grpSpPr>
          <a:xfrm>
            <a:off x="2357755" y="1459865"/>
            <a:ext cx="4104640" cy="849817"/>
            <a:chOff x="1152" y="1286"/>
            <a:chExt cx="3456" cy="796"/>
          </a:xfrm>
        </p:grpSpPr>
        <p:sp>
          <p:nvSpPr>
            <p:cNvPr id="18438" name="直接连接符 1646617"/>
            <p:cNvSpPr/>
            <p:nvPr>
              <p:custDataLst>
                <p:tags r:id="rId4"/>
              </p:custDataLst>
            </p:nvPr>
          </p:nvSpPr>
          <p:spPr>
            <a:xfrm>
              <a:off x="1152" y="1632"/>
              <a:ext cx="3456" cy="0"/>
            </a:xfrm>
            <a:prstGeom prst="line">
              <a:avLst/>
            </a:prstGeom>
            <a:ln w="57150" cap="flat" cmpd="sng">
              <a:solidFill>
                <a:schemeClr val="tx1"/>
              </a:solidFill>
              <a:prstDash val="solid"/>
              <a:round/>
              <a:headEnd type="none" w="med" len="med"/>
              <a:tailEnd type="triangle" w="med" len="med"/>
            </a:ln>
          </p:spPr>
          <p:txBody>
            <a:bodyPr/>
            <a:lstStyle/>
            <a:p/>
          </p:txBody>
        </p:sp>
        <p:sp>
          <p:nvSpPr>
            <p:cNvPr id="18439" name="直接连接符 1646618"/>
            <p:cNvSpPr/>
            <p:nvPr>
              <p:custDataLst>
                <p:tags r:id="rId5"/>
              </p:custDataLst>
            </p:nvPr>
          </p:nvSpPr>
          <p:spPr>
            <a:xfrm flipH="1">
              <a:off x="2688" y="1584"/>
              <a:ext cx="0" cy="48"/>
            </a:xfrm>
            <a:prstGeom prst="line">
              <a:avLst/>
            </a:prstGeom>
            <a:ln w="57150" cap="flat" cmpd="sng">
              <a:solidFill>
                <a:schemeClr val="tx1"/>
              </a:solidFill>
              <a:prstDash val="solid"/>
              <a:round/>
              <a:headEnd type="none" w="med" len="med"/>
              <a:tailEnd type="none" w="med" len="med"/>
            </a:ln>
          </p:spPr>
          <p:txBody>
            <a:bodyPr/>
            <a:lstStyle/>
            <a:p/>
          </p:txBody>
        </p:sp>
        <p:sp>
          <p:nvSpPr>
            <p:cNvPr id="18440" name="文本框 1646619"/>
            <p:cNvSpPr txBox="1"/>
            <p:nvPr>
              <p:custDataLst>
                <p:tags r:id="rId6"/>
              </p:custDataLst>
            </p:nvPr>
          </p:nvSpPr>
          <p:spPr>
            <a:xfrm>
              <a:off x="2574" y="1632"/>
              <a:ext cx="300" cy="431"/>
            </a:xfrm>
            <a:prstGeom prst="rect">
              <a:avLst/>
            </a:prstGeom>
            <a:noFill/>
            <a:ln w="9525">
              <a:noFill/>
            </a:ln>
          </p:spPr>
          <p:txBody>
            <a:bodyPr wrap="square" anchor="t">
              <a:spAutoFit/>
            </a:bodyPr>
            <a:lstStyle/>
            <a:p>
              <a:pPr>
                <a:lnSpc>
                  <a:spcPct val="100000"/>
                </a:lnSpc>
                <a:spcBef>
                  <a:spcPct val="0"/>
                </a:spcBef>
              </a:pPr>
              <a:r>
                <a:rPr lang="en-US" altLang="zh-CN" sz="2395" b="1">
                  <a:latin typeface="Arial" panose="020B0604020202020204" pitchFamily="34" charset="0"/>
                  <a:ea typeface="华文中宋" pitchFamily="2" charset="-122"/>
                </a:rPr>
                <a:t>0</a:t>
              </a:r>
              <a:endParaRPr lang="en-US" altLang="zh-CN" sz="2395" b="1">
                <a:latin typeface="Arial" panose="020B0604020202020204" pitchFamily="34" charset="0"/>
                <a:ea typeface="华文中宋" pitchFamily="2" charset="-122"/>
              </a:endParaRPr>
            </a:p>
          </p:txBody>
        </p:sp>
        <p:sp>
          <p:nvSpPr>
            <p:cNvPr id="18441" name="直接连接符 1646620"/>
            <p:cNvSpPr/>
            <p:nvPr>
              <p:custDataLst>
                <p:tags r:id="rId7"/>
              </p:custDataLst>
            </p:nvPr>
          </p:nvSpPr>
          <p:spPr>
            <a:xfrm flipH="1">
              <a:off x="1780" y="1584"/>
              <a:ext cx="0" cy="48"/>
            </a:xfrm>
            <a:prstGeom prst="line">
              <a:avLst/>
            </a:prstGeom>
            <a:ln w="57150" cap="flat" cmpd="sng">
              <a:solidFill>
                <a:schemeClr val="tx1"/>
              </a:solidFill>
              <a:prstDash val="solid"/>
              <a:round/>
              <a:headEnd type="none" w="med" len="med"/>
              <a:tailEnd type="none" w="med" len="med"/>
            </a:ln>
          </p:spPr>
          <p:txBody>
            <a:bodyPr/>
            <a:lstStyle/>
            <a:p/>
          </p:txBody>
        </p:sp>
        <p:sp>
          <p:nvSpPr>
            <p:cNvPr id="18442" name="文本框 1646621"/>
            <p:cNvSpPr txBox="1"/>
            <p:nvPr>
              <p:custDataLst>
                <p:tags r:id="rId8"/>
              </p:custDataLst>
            </p:nvPr>
          </p:nvSpPr>
          <p:spPr>
            <a:xfrm>
              <a:off x="1529" y="1632"/>
              <a:ext cx="416" cy="431"/>
            </a:xfrm>
            <a:prstGeom prst="rect">
              <a:avLst/>
            </a:prstGeom>
            <a:noFill/>
            <a:ln w="9525">
              <a:noFill/>
            </a:ln>
          </p:spPr>
          <p:txBody>
            <a:bodyPr wrap="square" anchor="t">
              <a:spAutoFit/>
            </a:bodyPr>
            <a:lstStyle/>
            <a:p>
              <a:pPr>
                <a:lnSpc>
                  <a:spcPct val="100000"/>
                </a:lnSpc>
                <a:spcBef>
                  <a:spcPct val="0"/>
                </a:spcBef>
              </a:pPr>
              <a:r>
                <a:rPr lang="en-US" altLang="zh-CN" sz="2395" b="1">
                  <a:latin typeface="黑体" panose="02010609060101010101" charset="-122"/>
                  <a:ea typeface="黑体" panose="02010609060101010101" charset="-122"/>
                </a:rPr>
                <a:t>-</a:t>
              </a:r>
              <a:r>
                <a:rPr lang="en-US" altLang="zh-CN" sz="2395" b="1" i="1">
                  <a:latin typeface="Times New Roman" panose="02020603050405020304" pitchFamily="18" charset="0"/>
                  <a:ea typeface="华文中宋" pitchFamily="2" charset="-122"/>
                </a:rPr>
                <a:t>a</a:t>
              </a:r>
              <a:endParaRPr lang="en-US" altLang="zh-CN" sz="2395" b="1" i="1">
                <a:latin typeface="Times New Roman" panose="02020603050405020304" pitchFamily="18" charset="0"/>
                <a:ea typeface="华文中宋" pitchFamily="2" charset="-122"/>
              </a:endParaRPr>
            </a:p>
          </p:txBody>
        </p:sp>
        <p:sp>
          <p:nvSpPr>
            <p:cNvPr id="18443" name="直接连接符 1646622"/>
            <p:cNvSpPr/>
            <p:nvPr>
              <p:custDataLst>
                <p:tags r:id="rId9"/>
              </p:custDataLst>
            </p:nvPr>
          </p:nvSpPr>
          <p:spPr>
            <a:xfrm flipH="1">
              <a:off x="3611" y="1574"/>
              <a:ext cx="0" cy="48"/>
            </a:xfrm>
            <a:prstGeom prst="line">
              <a:avLst/>
            </a:prstGeom>
            <a:ln w="57150" cap="flat" cmpd="sng">
              <a:solidFill>
                <a:schemeClr val="tx1"/>
              </a:solidFill>
              <a:prstDash val="solid"/>
              <a:round/>
              <a:headEnd type="none" w="med" len="med"/>
              <a:tailEnd type="none" w="med" len="med"/>
            </a:ln>
          </p:spPr>
          <p:txBody>
            <a:bodyPr/>
            <a:lstStyle/>
            <a:p/>
          </p:txBody>
        </p:sp>
        <p:sp>
          <p:nvSpPr>
            <p:cNvPr id="18444" name="文本框 1646623"/>
            <p:cNvSpPr txBox="1"/>
            <p:nvPr>
              <p:custDataLst>
                <p:tags r:id="rId10"/>
              </p:custDataLst>
            </p:nvPr>
          </p:nvSpPr>
          <p:spPr>
            <a:xfrm>
              <a:off x="3486" y="1651"/>
              <a:ext cx="285" cy="431"/>
            </a:xfrm>
            <a:prstGeom prst="rect">
              <a:avLst/>
            </a:prstGeom>
            <a:noFill/>
            <a:ln w="9525">
              <a:noFill/>
            </a:ln>
          </p:spPr>
          <p:txBody>
            <a:bodyPr wrap="square" anchor="t">
              <a:spAutoFit/>
            </a:bodyPr>
            <a:lstStyle/>
            <a:p>
              <a:pPr>
                <a:lnSpc>
                  <a:spcPct val="100000"/>
                </a:lnSpc>
                <a:spcBef>
                  <a:spcPct val="0"/>
                </a:spcBef>
              </a:pPr>
              <a:r>
                <a:rPr lang="en-US" altLang="zh-CN" sz="2395" b="1" i="1">
                  <a:latin typeface="Times New Roman" panose="02020603050405020304" pitchFamily="18" charset="0"/>
                  <a:ea typeface="华文中宋" pitchFamily="2" charset="-122"/>
                </a:rPr>
                <a:t>a</a:t>
              </a:r>
              <a:endParaRPr lang="en-US" altLang="zh-CN" sz="2395" b="1" i="1">
                <a:latin typeface="Times New Roman" panose="02020603050405020304" pitchFamily="18" charset="0"/>
                <a:ea typeface="华文中宋" pitchFamily="2" charset="-122"/>
              </a:endParaRPr>
            </a:p>
          </p:txBody>
        </p:sp>
        <p:grpSp>
          <p:nvGrpSpPr>
            <p:cNvPr id="18445" name="组合 1646624"/>
            <p:cNvGrpSpPr/>
            <p:nvPr/>
          </p:nvGrpSpPr>
          <p:grpSpPr>
            <a:xfrm>
              <a:off x="1776" y="1286"/>
              <a:ext cx="1824" cy="336"/>
              <a:chOff x="1776" y="1152"/>
              <a:chExt cx="1824" cy="336"/>
            </a:xfrm>
          </p:grpSpPr>
          <p:sp>
            <p:nvSpPr>
              <p:cNvPr id="18446" name="直接连接符 1646625"/>
              <p:cNvSpPr/>
              <p:nvPr>
                <p:custDataLst>
                  <p:tags r:id="rId11"/>
                </p:custDataLst>
              </p:nvPr>
            </p:nvSpPr>
            <p:spPr>
              <a:xfrm flipH="1" flipV="1">
                <a:off x="1776" y="1152"/>
                <a:ext cx="0" cy="336"/>
              </a:xfrm>
              <a:prstGeom prst="line">
                <a:avLst/>
              </a:prstGeom>
              <a:ln w="38100" cap="flat" cmpd="sng">
                <a:solidFill>
                  <a:srgbClr val="FF0000"/>
                </a:solidFill>
                <a:prstDash val="solid"/>
                <a:round/>
                <a:headEnd type="none" w="med" len="med"/>
                <a:tailEnd type="none" w="med" len="med"/>
              </a:ln>
            </p:spPr>
            <p:txBody>
              <a:bodyPr/>
              <a:lstStyle/>
              <a:p/>
            </p:txBody>
          </p:sp>
          <p:sp>
            <p:nvSpPr>
              <p:cNvPr id="18447" name="直接连接符 1646626"/>
              <p:cNvSpPr/>
              <p:nvPr>
                <p:custDataLst>
                  <p:tags r:id="rId12"/>
                </p:custDataLst>
              </p:nvPr>
            </p:nvSpPr>
            <p:spPr>
              <a:xfrm>
                <a:off x="1776" y="1152"/>
                <a:ext cx="1824" cy="0"/>
              </a:xfrm>
              <a:prstGeom prst="line">
                <a:avLst/>
              </a:prstGeom>
              <a:ln w="38100" cap="flat" cmpd="sng">
                <a:solidFill>
                  <a:srgbClr val="FF0000"/>
                </a:solidFill>
                <a:prstDash val="solid"/>
                <a:round/>
                <a:headEnd type="none" w="med" len="med"/>
                <a:tailEnd type="none" w="med" len="med"/>
              </a:ln>
            </p:spPr>
            <p:txBody>
              <a:bodyPr/>
              <a:lstStyle/>
              <a:p/>
            </p:txBody>
          </p:sp>
          <p:sp>
            <p:nvSpPr>
              <p:cNvPr id="18448" name="直接连接符 1646627"/>
              <p:cNvSpPr/>
              <p:nvPr>
                <p:custDataLst>
                  <p:tags r:id="rId13"/>
                </p:custDataLst>
              </p:nvPr>
            </p:nvSpPr>
            <p:spPr>
              <a:xfrm flipH="1" flipV="1">
                <a:off x="3600" y="1152"/>
                <a:ext cx="0" cy="336"/>
              </a:xfrm>
              <a:prstGeom prst="line">
                <a:avLst/>
              </a:prstGeom>
              <a:ln w="38100" cap="flat" cmpd="sng">
                <a:solidFill>
                  <a:srgbClr val="FF0000"/>
                </a:solidFill>
                <a:prstDash val="solid"/>
                <a:round/>
                <a:headEnd type="none" w="med" len="med"/>
                <a:tailEnd type="none" w="med" len="med"/>
              </a:ln>
            </p:spPr>
            <p:txBody>
              <a:bodyPr/>
              <a:lstStyle/>
              <a:p/>
            </p:txBody>
          </p:sp>
        </p:grpSp>
        <p:sp>
          <p:nvSpPr>
            <p:cNvPr id="18449" name="椭圆 1646628"/>
            <p:cNvSpPr/>
            <p:nvPr>
              <p:custDataLst>
                <p:tags r:id="rId14"/>
              </p:custDataLst>
            </p:nvPr>
          </p:nvSpPr>
          <p:spPr>
            <a:xfrm flipH="1" flipV="1">
              <a:off x="1754" y="1565"/>
              <a:ext cx="48" cy="96"/>
            </a:xfrm>
            <a:prstGeom prst="ellipse">
              <a:avLst/>
            </a:prstGeom>
            <a:solidFill>
              <a:schemeClr val="bg1"/>
            </a:solidFill>
            <a:ln w="38100" cap="flat" cmpd="sng">
              <a:solidFill>
                <a:srgbClr val="FF0000"/>
              </a:solidFill>
              <a:prstDash val="solid"/>
              <a:round/>
              <a:headEnd type="none" w="med" len="med"/>
              <a:tailEnd type="none" w="med" len="med"/>
            </a:ln>
          </p:spPr>
          <p:txBody>
            <a:bodyPr anchor="t"/>
            <a:lstStyle/>
            <a:p>
              <a:endParaRPr lang="zh-CN" altLang="en-US" sz="1345">
                <a:latin typeface="Times New Roman" panose="02020603050405020304" pitchFamily="18" charset="0"/>
                <a:ea typeface="黑体" panose="02010609060101010101" charset="-122"/>
              </a:endParaRPr>
            </a:p>
          </p:txBody>
        </p:sp>
        <p:sp>
          <p:nvSpPr>
            <p:cNvPr id="18450" name="椭圆 1646629"/>
            <p:cNvSpPr/>
            <p:nvPr>
              <p:custDataLst>
                <p:tags r:id="rId15"/>
              </p:custDataLst>
            </p:nvPr>
          </p:nvSpPr>
          <p:spPr>
            <a:xfrm flipH="1" flipV="1">
              <a:off x="3578" y="1565"/>
              <a:ext cx="48" cy="96"/>
            </a:xfrm>
            <a:prstGeom prst="ellipse">
              <a:avLst/>
            </a:prstGeom>
            <a:solidFill>
              <a:schemeClr val="bg1"/>
            </a:solidFill>
            <a:ln w="38100" cap="flat" cmpd="sng">
              <a:solidFill>
                <a:srgbClr val="FF0000"/>
              </a:solidFill>
              <a:prstDash val="solid"/>
              <a:round/>
              <a:headEnd type="none" w="med" len="med"/>
              <a:tailEnd type="none" w="med" len="med"/>
            </a:ln>
          </p:spPr>
          <p:txBody>
            <a:bodyPr anchor="t"/>
            <a:lstStyle/>
            <a:p>
              <a:endParaRPr lang="zh-CN" altLang="en-US" sz="1345">
                <a:latin typeface="Times New Roman" panose="02020603050405020304" pitchFamily="18" charset="0"/>
                <a:ea typeface="黑体" panose="02010609060101010101" charset="-122"/>
              </a:endParaRPr>
            </a:p>
          </p:txBody>
        </p:sp>
      </p:grpSp>
      <p:grpSp>
        <p:nvGrpSpPr>
          <p:cNvPr id="1646631" name="组合 1646630"/>
          <p:cNvGrpSpPr/>
          <p:nvPr>
            <p:custDataLst>
              <p:tags r:id="rId16"/>
            </p:custDataLst>
          </p:nvPr>
        </p:nvGrpSpPr>
        <p:grpSpPr>
          <a:xfrm>
            <a:off x="1891665" y="3124835"/>
            <a:ext cx="4674870" cy="835058"/>
            <a:chOff x="720" y="2870"/>
            <a:chExt cx="3936" cy="813"/>
          </a:xfrm>
        </p:grpSpPr>
        <p:sp>
          <p:nvSpPr>
            <p:cNvPr id="18452" name="直接连接符 1646631"/>
            <p:cNvSpPr/>
            <p:nvPr>
              <p:custDataLst>
                <p:tags r:id="rId17"/>
              </p:custDataLst>
            </p:nvPr>
          </p:nvSpPr>
          <p:spPr>
            <a:xfrm>
              <a:off x="1152" y="3216"/>
              <a:ext cx="3456" cy="0"/>
            </a:xfrm>
            <a:prstGeom prst="line">
              <a:avLst/>
            </a:prstGeom>
            <a:ln w="57150" cap="flat" cmpd="sng">
              <a:solidFill>
                <a:schemeClr val="tx1"/>
              </a:solidFill>
              <a:prstDash val="solid"/>
              <a:round/>
              <a:headEnd type="none" w="med" len="med"/>
              <a:tailEnd type="triangle" w="med" len="med"/>
            </a:ln>
          </p:spPr>
          <p:txBody>
            <a:bodyPr/>
            <a:lstStyle/>
            <a:p/>
          </p:txBody>
        </p:sp>
        <p:sp>
          <p:nvSpPr>
            <p:cNvPr id="18453" name="直接连接符 1646632"/>
            <p:cNvSpPr/>
            <p:nvPr>
              <p:custDataLst>
                <p:tags r:id="rId18"/>
              </p:custDataLst>
            </p:nvPr>
          </p:nvSpPr>
          <p:spPr>
            <a:xfrm flipH="1">
              <a:off x="2688" y="3168"/>
              <a:ext cx="0" cy="48"/>
            </a:xfrm>
            <a:prstGeom prst="line">
              <a:avLst/>
            </a:prstGeom>
            <a:ln w="57150" cap="flat" cmpd="sng">
              <a:solidFill>
                <a:schemeClr val="tx1"/>
              </a:solidFill>
              <a:prstDash val="solid"/>
              <a:round/>
              <a:headEnd type="none" w="med" len="med"/>
              <a:tailEnd type="none" w="med" len="med"/>
            </a:ln>
          </p:spPr>
          <p:txBody>
            <a:bodyPr/>
            <a:lstStyle/>
            <a:p/>
          </p:txBody>
        </p:sp>
        <p:sp>
          <p:nvSpPr>
            <p:cNvPr id="18454" name="文本框 1646633"/>
            <p:cNvSpPr txBox="1"/>
            <p:nvPr>
              <p:custDataLst>
                <p:tags r:id="rId19"/>
              </p:custDataLst>
            </p:nvPr>
          </p:nvSpPr>
          <p:spPr>
            <a:xfrm>
              <a:off x="2574" y="3216"/>
              <a:ext cx="300" cy="448"/>
            </a:xfrm>
            <a:prstGeom prst="rect">
              <a:avLst/>
            </a:prstGeom>
            <a:noFill/>
            <a:ln w="9525">
              <a:noFill/>
            </a:ln>
          </p:spPr>
          <p:txBody>
            <a:bodyPr wrap="square" anchor="t">
              <a:spAutoFit/>
            </a:bodyPr>
            <a:lstStyle/>
            <a:p>
              <a:pPr>
                <a:lnSpc>
                  <a:spcPct val="100000"/>
                </a:lnSpc>
                <a:spcBef>
                  <a:spcPct val="0"/>
                </a:spcBef>
              </a:pPr>
              <a:r>
                <a:rPr lang="en-US" altLang="zh-CN" sz="2395" b="1">
                  <a:latin typeface="Arial" panose="020B0604020202020204" pitchFamily="34" charset="0"/>
                  <a:ea typeface="华文中宋" pitchFamily="2" charset="-122"/>
                </a:rPr>
                <a:t>0</a:t>
              </a:r>
              <a:endParaRPr lang="en-US" altLang="zh-CN" sz="2395" b="1">
                <a:latin typeface="Arial" panose="020B0604020202020204" pitchFamily="34" charset="0"/>
                <a:ea typeface="华文中宋" pitchFamily="2" charset="-122"/>
              </a:endParaRPr>
            </a:p>
          </p:txBody>
        </p:sp>
        <p:sp>
          <p:nvSpPr>
            <p:cNvPr id="18455" name="直接连接符 1646634"/>
            <p:cNvSpPr/>
            <p:nvPr>
              <p:custDataLst>
                <p:tags r:id="rId20"/>
              </p:custDataLst>
            </p:nvPr>
          </p:nvSpPr>
          <p:spPr>
            <a:xfrm flipH="1">
              <a:off x="1780" y="3168"/>
              <a:ext cx="0" cy="48"/>
            </a:xfrm>
            <a:prstGeom prst="line">
              <a:avLst/>
            </a:prstGeom>
            <a:ln w="57150" cap="flat" cmpd="sng">
              <a:solidFill>
                <a:schemeClr val="tx1"/>
              </a:solidFill>
              <a:prstDash val="solid"/>
              <a:round/>
              <a:headEnd type="none" w="med" len="med"/>
              <a:tailEnd type="none" w="med" len="med"/>
            </a:ln>
          </p:spPr>
          <p:txBody>
            <a:bodyPr/>
            <a:lstStyle/>
            <a:p/>
          </p:txBody>
        </p:sp>
        <p:sp>
          <p:nvSpPr>
            <p:cNvPr id="18456" name="文本框 1646635"/>
            <p:cNvSpPr txBox="1"/>
            <p:nvPr>
              <p:custDataLst>
                <p:tags r:id="rId21"/>
              </p:custDataLst>
            </p:nvPr>
          </p:nvSpPr>
          <p:spPr>
            <a:xfrm>
              <a:off x="1529" y="3216"/>
              <a:ext cx="416" cy="448"/>
            </a:xfrm>
            <a:prstGeom prst="rect">
              <a:avLst/>
            </a:prstGeom>
            <a:noFill/>
            <a:ln w="9525">
              <a:noFill/>
            </a:ln>
          </p:spPr>
          <p:txBody>
            <a:bodyPr wrap="square" anchor="t">
              <a:spAutoFit/>
            </a:bodyPr>
            <a:lstStyle/>
            <a:p>
              <a:pPr>
                <a:lnSpc>
                  <a:spcPct val="100000"/>
                </a:lnSpc>
                <a:spcBef>
                  <a:spcPct val="0"/>
                </a:spcBef>
              </a:pPr>
              <a:r>
                <a:rPr lang="en-US" altLang="zh-CN" sz="2395" b="1">
                  <a:latin typeface="黑体" panose="02010609060101010101" charset="-122"/>
                  <a:ea typeface="黑体" panose="02010609060101010101" charset="-122"/>
                </a:rPr>
                <a:t>-</a:t>
              </a:r>
              <a:r>
                <a:rPr lang="en-US" altLang="zh-CN" sz="2395" b="1" i="1">
                  <a:latin typeface="Times New Roman" panose="02020603050405020304" pitchFamily="18" charset="0"/>
                  <a:ea typeface="华文中宋" pitchFamily="2" charset="-122"/>
                </a:rPr>
                <a:t>a</a:t>
              </a:r>
              <a:endParaRPr lang="en-US" altLang="zh-CN" sz="2395" b="1" i="1">
                <a:latin typeface="Times New Roman" panose="02020603050405020304" pitchFamily="18" charset="0"/>
                <a:ea typeface="华文中宋" pitchFamily="2" charset="-122"/>
              </a:endParaRPr>
            </a:p>
          </p:txBody>
        </p:sp>
        <p:sp>
          <p:nvSpPr>
            <p:cNvPr id="18457" name="直接连接符 1646636"/>
            <p:cNvSpPr/>
            <p:nvPr>
              <p:custDataLst>
                <p:tags r:id="rId22"/>
              </p:custDataLst>
            </p:nvPr>
          </p:nvSpPr>
          <p:spPr>
            <a:xfrm flipH="1">
              <a:off x="3611" y="3158"/>
              <a:ext cx="0" cy="48"/>
            </a:xfrm>
            <a:prstGeom prst="line">
              <a:avLst/>
            </a:prstGeom>
            <a:ln w="57150" cap="flat" cmpd="sng">
              <a:solidFill>
                <a:schemeClr val="tx1"/>
              </a:solidFill>
              <a:prstDash val="solid"/>
              <a:round/>
              <a:headEnd type="none" w="med" len="med"/>
              <a:tailEnd type="none" w="med" len="med"/>
            </a:ln>
          </p:spPr>
          <p:txBody>
            <a:bodyPr/>
            <a:lstStyle/>
            <a:p/>
          </p:txBody>
        </p:sp>
        <p:sp>
          <p:nvSpPr>
            <p:cNvPr id="18458" name="文本框 1646637"/>
            <p:cNvSpPr txBox="1"/>
            <p:nvPr>
              <p:custDataLst>
                <p:tags r:id="rId23"/>
              </p:custDataLst>
            </p:nvPr>
          </p:nvSpPr>
          <p:spPr>
            <a:xfrm>
              <a:off x="3486" y="3235"/>
              <a:ext cx="285" cy="448"/>
            </a:xfrm>
            <a:prstGeom prst="rect">
              <a:avLst/>
            </a:prstGeom>
            <a:noFill/>
            <a:ln w="9525">
              <a:noFill/>
            </a:ln>
          </p:spPr>
          <p:txBody>
            <a:bodyPr wrap="square" anchor="t">
              <a:spAutoFit/>
            </a:bodyPr>
            <a:lstStyle/>
            <a:p>
              <a:pPr>
                <a:lnSpc>
                  <a:spcPct val="100000"/>
                </a:lnSpc>
                <a:spcBef>
                  <a:spcPct val="0"/>
                </a:spcBef>
              </a:pPr>
              <a:r>
                <a:rPr lang="en-US" altLang="zh-CN" sz="2395" b="1" i="1">
                  <a:latin typeface="Times New Roman" panose="02020603050405020304" pitchFamily="18" charset="0"/>
                  <a:ea typeface="华文中宋" pitchFamily="2" charset="-122"/>
                </a:rPr>
                <a:t>a</a:t>
              </a:r>
              <a:endParaRPr lang="en-US" altLang="zh-CN" sz="2395" b="1" i="1">
                <a:latin typeface="Times New Roman" panose="02020603050405020304" pitchFamily="18" charset="0"/>
                <a:ea typeface="华文中宋" pitchFamily="2" charset="-122"/>
              </a:endParaRPr>
            </a:p>
          </p:txBody>
        </p:sp>
        <p:sp>
          <p:nvSpPr>
            <p:cNvPr id="18459" name="直接连接符 1646638"/>
            <p:cNvSpPr/>
            <p:nvPr>
              <p:custDataLst>
                <p:tags r:id="rId24"/>
              </p:custDataLst>
            </p:nvPr>
          </p:nvSpPr>
          <p:spPr>
            <a:xfrm flipH="1" flipV="1">
              <a:off x="1776" y="2870"/>
              <a:ext cx="0" cy="336"/>
            </a:xfrm>
            <a:prstGeom prst="line">
              <a:avLst/>
            </a:prstGeom>
            <a:ln w="38100" cap="flat" cmpd="sng">
              <a:solidFill>
                <a:srgbClr val="FF0000"/>
              </a:solidFill>
              <a:prstDash val="solid"/>
              <a:round/>
              <a:headEnd type="none" w="med" len="med"/>
              <a:tailEnd type="none" w="med" len="med"/>
            </a:ln>
          </p:spPr>
          <p:txBody>
            <a:bodyPr/>
            <a:lstStyle/>
            <a:p/>
          </p:txBody>
        </p:sp>
        <p:sp>
          <p:nvSpPr>
            <p:cNvPr id="18460" name="直接连接符 1646639"/>
            <p:cNvSpPr/>
            <p:nvPr>
              <p:custDataLst>
                <p:tags r:id="rId25"/>
              </p:custDataLst>
            </p:nvPr>
          </p:nvSpPr>
          <p:spPr>
            <a:xfrm>
              <a:off x="720" y="2870"/>
              <a:ext cx="1056" cy="0"/>
            </a:xfrm>
            <a:prstGeom prst="line">
              <a:avLst/>
            </a:prstGeom>
            <a:ln w="38100" cap="flat" cmpd="sng">
              <a:solidFill>
                <a:srgbClr val="FF0000"/>
              </a:solidFill>
              <a:prstDash val="solid"/>
              <a:round/>
              <a:headEnd type="none" w="med" len="med"/>
              <a:tailEnd type="none" w="med" len="med"/>
            </a:ln>
          </p:spPr>
          <p:txBody>
            <a:bodyPr/>
            <a:lstStyle/>
            <a:p/>
          </p:txBody>
        </p:sp>
        <p:sp>
          <p:nvSpPr>
            <p:cNvPr id="18461" name="直接连接符 1646640"/>
            <p:cNvSpPr/>
            <p:nvPr>
              <p:custDataLst>
                <p:tags r:id="rId26"/>
              </p:custDataLst>
            </p:nvPr>
          </p:nvSpPr>
          <p:spPr>
            <a:xfrm flipH="1" flipV="1">
              <a:off x="3600" y="2870"/>
              <a:ext cx="0" cy="336"/>
            </a:xfrm>
            <a:prstGeom prst="line">
              <a:avLst/>
            </a:prstGeom>
            <a:ln w="38100" cap="flat" cmpd="sng">
              <a:solidFill>
                <a:srgbClr val="FF0000"/>
              </a:solidFill>
              <a:prstDash val="solid"/>
              <a:round/>
              <a:headEnd type="none" w="med" len="med"/>
              <a:tailEnd type="none" w="med" len="med"/>
            </a:ln>
          </p:spPr>
          <p:txBody>
            <a:bodyPr/>
            <a:lstStyle/>
            <a:p/>
          </p:txBody>
        </p:sp>
        <p:sp>
          <p:nvSpPr>
            <p:cNvPr id="18462" name="椭圆 1646641"/>
            <p:cNvSpPr/>
            <p:nvPr>
              <p:custDataLst>
                <p:tags r:id="rId27"/>
              </p:custDataLst>
            </p:nvPr>
          </p:nvSpPr>
          <p:spPr>
            <a:xfrm flipH="1" flipV="1">
              <a:off x="1754" y="3149"/>
              <a:ext cx="48" cy="96"/>
            </a:xfrm>
            <a:prstGeom prst="ellipse">
              <a:avLst/>
            </a:prstGeom>
            <a:solidFill>
              <a:schemeClr val="bg1"/>
            </a:solidFill>
            <a:ln w="38100" cap="flat" cmpd="sng">
              <a:solidFill>
                <a:srgbClr val="FF0000"/>
              </a:solidFill>
              <a:prstDash val="solid"/>
              <a:round/>
              <a:headEnd type="none" w="med" len="med"/>
              <a:tailEnd type="none" w="med" len="med"/>
            </a:ln>
          </p:spPr>
          <p:txBody>
            <a:bodyPr anchor="t"/>
            <a:lstStyle/>
            <a:p>
              <a:endParaRPr lang="zh-CN" altLang="en-US" sz="1345">
                <a:latin typeface="Times New Roman" panose="02020603050405020304" pitchFamily="18" charset="0"/>
                <a:ea typeface="黑体" panose="02010609060101010101" charset="-122"/>
              </a:endParaRPr>
            </a:p>
          </p:txBody>
        </p:sp>
        <p:sp>
          <p:nvSpPr>
            <p:cNvPr id="18463" name="椭圆 1646642"/>
            <p:cNvSpPr/>
            <p:nvPr>
              <p:custDataLst>
                <p:tags r:id="rId28"/>
              </p:custDataLst>
            </p:nvPr>
          </p:nvSpPr>
          <p:spPr>
            <a:xfrm flipH="1" flipV="1">
              <a:off x="3578" y="3149"/>
              <a:ext cx="48" cy="96"/>
            </a:xfrm>
            <a:prstGeom prst="ellipse">
              <a:avLst/>
            </a:prstGeom>
            <a:solidFill>
              <a:schemeClr val="bg1"/>
            </a:solidFill>
            <a:ln w="38100" cap="flat" cmpd="sng">
              <a:solidFill>
                <a:srgbClr val="FF0000"/>
              </a:solidFill>
              <a:prstDash val="solid"/>
              <a:round/>
              <a:headEnd type="none" w="med" len="med"/>
              <a:tailEnd type="none" w="med" len="med"/>
            </a:ln>
          </p:spPr>
          <p:txBody>
            <a:bodyPr anchor="t"/>
            <a:lstStyle/>
            <a:p>
              <a:endParaRPr lang="zh-CN" altLang="en-US" sz="1345">
                <a:latin typeface="Times New Roman" panose="02020603050405020304" pitchFamily="18" charset="0"/>
                <a:ea typeface="黑体" panose="02010609060101010101" charset="-122"/>
              </a:endParaRPr>
            </a:p>
          </p:txBody>
        </p:sp>
        <p:sp>
          <p:nvSpPr>
            <p:cNvPr id="18464" name="直接连接符 1646643"/>
            <p:cNvSpPr/>
            <p:nvPr>
              <p:custDataLst>
                <p:tags r:id="rId29"/>
              </p:custDataLst>
            </p:nvPr>
          </p:nvSpPr>
          <p:spPr>
            <a:xfrm>
              <a:off x="3600" y="2880"/>
              <a:ext cx="1056" cy="0"/>
            </a:xfrm>
            <a:prstGeom prst="line">
              <a:avLst/>
            </a:prstGeom>
            <a:ln w="38100" cap="flat" cmpd="sng">
              <a:solidFill>
                <a:srgbClr val="FF0000"/>
              </a:solidFill>
              <a:prstDash val="solid"/>
              <a:round/>
              <a:headEnd type="none" w="med" len="med"/>
              <a:tailEnd type="none" w="med" len="med"/>
            </a:ln>
          </p:spPr>
          <p:txBody>
            <a:bodyPr/>
            <a:lstStyle/>
            <a:p/>
          </p:txBody>
        </p:sp>
      </p:grpSp>
      <p:graphicFrame>
        <p:nvGraphicFramePr>
          <p:cNvPr id="1646645" name="对象 1646644"/>
          <p:cNvGraphicFramePr>
            <a:graphicFrameLocks noChangeAspect="1"/>
          </p:cNvGraphicFramePr>
          <p:nvPr/>
        </p:nvGraphicFramePr>
        <p:xfrm>
          <a:off x="1322970" y="4190153"/>
          <a:ext cx="4932456" cy="484576"/>
        </p:xfrm>
        <a:graphic>
          <a:graphicData uri="http://schemas.openxmlformats.org/presentationml/2006/ole">
            <mc:AlternateContent xmlns:mc="http://schemas.openxmlformats.org/markup-compatibility/2006">
              <mc:Choice xmlns:v="urn:schemas-microsoft-com:vml" Requires="v">
                <p:oleObj spid="_x0000_s1040" name="" r:id="rId30" imgW="2609850" imgH="258445" progId="Word.Document.8">
                  <p:embed/>
                </p:oleObj>
              </mc:Choice>
              <mc:Fallback>
                <p:oleObj name="" r:id="rId30" imgW="2609850" imgH="258445" progId="Word.Document.8">
                  <p:embed/>
                  <p:pic>
                    <p:nvPicPr>
                      <p:cNvPr id="0" name="OLE substitute image"/>
                      <p:cNvPicPr/>
                      <p:nvPr/>
                    </p:nvPicPr>
                    <p:blipFill>
                      <a:blip r:embed="rId31"/>
                      <a:stretch>
                        <a:fillRect/>
                      </a:stretch>
                    </p:blipFill>
                    <p:spPr>
                      <a:xfrm>
                        <a:off x="1322970" y="4190153"/>
                        <a:ext cx="4932456" cy="484576"/>
                      </a:xfrm>
                      <a:prstGeom prst="rect">
                        <a:avLst/>
                      </a:prstGeom>
                      <a:noFill/>
                      <a:ln w="38100">
                        <a:noFill/>
                        <a:miter/>
                      </a:ln>
                    </p:spPr>
                  </p:pic>
                </p:oleObj>
              </mc:Fallback>
            </mc:AlternateContent>
          </a:graphicData>
        </a:graphic>
      </p:graphicFrame>
      <p:graphicFrame>
        <p:nvGraphicFramePr>
          <p:cNvPr id="1646646" name="对象 1646645"/>
          <p:cNvGraphicFramePr>
            <a:graphicFrameLocks noChangeAspect="1"/>
          </p:cNvGraphicFramePr>
          <p:nvPr/>
        </p:nvGraphicFramePr>
        <p:xfrm>
          <a:off x="1339597" y="4674729"/>
          <a:ext cx="5684261" cy="380059"/>
        </p:xfrm>
        <a:graphic>
          <a:graphicData uri="http://schemas.openxmlformats.org/presentationml/2006/ole">
            <mc:AlternateContent xmlns:mc="http://schemas.openxmlformats.org/markup-compatibility/2006">
              <mc:Choice xmlns:v="urn:schemas-microsoft-com:vml" Requires="v">
                <p:oleObj spid="_x0000_s1041" name="" r:id="rId32" imgW="3782060" imgH="248285" progId="Word.Document.8">
                  <p:embed/>
                </p:oleObj>
              </mc:Choice>
              <mc:Fallback>
                <p:oleObj name="" r:id="rId32" imgW="3782060" imgH="248285" progId="Word.Document.8">
                  <p:embed/>
                  <p:pic>
                    <p:nvPicPr>
                      <p:cNvPr id="0" name="OLE substitute image"/>
                      <p:cNvPicPr/>
                      <p:nvPr/>
                    </p:nvPicPr>
                    <p:blipFill>
                      <a:blip r:embed="rId33"/>
                      <a:stretch>
                        <a:fillRect/>
                      </a:stretch>
                    </p:blipFill>
                    <p:spPr>
                      <a:xfrm>
                        <a:off x="1339597" y="4674729"/>
                        <a:ext cx="5684261" cy="380059"/>
                      </a:xfrm>
                      <a:prstGeom prst="rect">
                        <a:avLst/>
                      </a:prstGeom>
                      <a:noFill/>
                      <a:ln w="38100">
                        <a:noFill/>
                        <a:miter/>
                      </a:ln>
                    </p:spPr>
                  </p:pic>
                </p:oleObj>
              </mc:Fallback>
            </mc:AlternateContent>
          </a:graphicData>
        </a:graphic>
      </p:graphicFrame>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46615"/>
                                        </p:tgtEl>
                                        <p:attrNameLst>
                                          <p:attrName>style.visibility</p:attrName>
                                        </p:attrNameLst>
                                      </p:cBhvr>
                                      <p:to>
                                        <p:strVal val="visible"/>
                                      </p:to>
                                    </p:set>
                                    <p:animEffect transition="in" filter="blinds(horizontal)">
                                      <p:cBhvr>
                                        <p:cTn id="7" dur="500"/>
                                        <p:tgtEl>
                                          <p:spTgt spid="16466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46617"/>
                                        </p:tgtEl>
                                        <p:attrNameLst>
                                          <p:attrName>style.visibility</p:attrName>
                                        </p:attrNameLst>
                                      </p:cBhvr>
                                      <p:to>
                                        <p:strVal val="visible"/>
                                      </p:to>
                                    </p:set>
                                    <p:animEffect transition="in" filter="blinds(horizontal)">
                                      <p:cBhvr>
                                        <p:cTn id="12" dur="500"/>
                                        <p:tgtEl>
                                          <p:spTgt spid="16466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46616"/>
                                        </p:tgtEl>
                                        <p:attrNameLst>
                                          <p:attrName>style.visibility</p:attrName>
                                        </p:attrNameLst>
                                      </p:cBhvr>
                                      <p:to>
                                        <p:strVal val="visible"/>
                                      </p:to>
                                    </p:set>
                                    <p:animEffect transition="in" filter="blinds(horizontal)">
                                      <p:cBhvr>
                                        <p:cTn id="17" dur="500"/>
                                        <p:tgtEl>
                                          <p:spTgt spid="16466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46631"/>
                                        </p:tgtEl>
                                        <p:attrNameLst>
                                          <p:attrName>style.visibility</p:attrName>
                                        </p:attrNameLst>
                                      </p:cBhvr>
                                      <p:to>
                                        <p:strVal val="visible"/>
                                      </p:to>
                                    </p:set>
                                    <p:animEffect transition="in" filter="blinds(horizontal)">
                                      <p:cBhvr>
                                        <p:cTn id="22" dur="500"/>
                                        <p:tgtEl>
                                          <p:spTgt spid="16466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46645"/>
                                        </p:tgtEl>
                                        <p:attrNameLst>
                                          <p:attrName>style.visibility</p:attrName>
                                        </p:attrNameLst>
                                      </p:cBhvr>
                                      <p:to>
                                        <p:strVal val="visible"/>
                                      </p:to>
                                    </p:set>
                                    <p:animEffect transition="in" filter="wipe(left)">
                                      <p:cBhvr>
                                        <p:cTn id="27" dur="500"/>
                                        <p:tgtEl>
                                          <p:spTgt spid="164664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46646"/>
                                        </p:tgtEl>
                                        <p:attrNameLst>
                                          <p:attrName>style.visibility</p:attrName>
                                        </p:attrNameLst>
                                      </p:cBhvr>
                                      <p:to>
                                        <p:strVal val="visible"/>
                                      </p:to>
                                    </p:set>
                                    <p:animEffect transition="in" filter="wipe(left)">
                                      <p:cBhvr>
                                        <p:cTn id="32" dur="500"/>
                                        <p:tgtEl>
                                          <p:spTgt spid="1646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6615" grpId="0"/>
      <p:bldP spid="16466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矩形 1539501"/>
          <p:cNvSpPr/>
          <p:nvPr/>
        </p:nvSpPr>
        <p:spPr>
          <a:xfrm>
            <a:off x="1753149" y="1109898"/>
            <a:ext cx="5072604" cy="414729"/>
          </a:xfrm>
          <a:prstGeom prst="rect">
            <a:avLst/>
          </a:prstGeom>
          <a:noFill/>
          <a:ln w="9525">
            <a:noFill/>
          </a:ln>
        </p:spPr>
        <p:txBody>
          <a:bodyPr anchor="ctr">
            <a:spAutoFit/>
          </a:bodyPr>
          <a:lstStyle/>
          <a:p>
            <a:pPr defTabSz="683895">
              <a:tabLst>
                <a:tab pos="2650490" algn="l"/>
              </a:tabLst>
            </a:pPr>
            <a:r>
              <a:rPr lang="en-US" altLang="zh-CN" sz="2095" b="1">
                <a:latin typeface="Times New Roman" panose="02020603050405020304" pitchFamily="18" charset="0"/>
                <a:ea typeface="黑体" panose="02010609060101010101" charset="-122"/>
              </a:rPr>
              <a:t>【</a:t>
            </a:r>
            <a:r>
              <a:rPr lang="zh-CN" altLang="en-US" sz="2095" b="1">
                <a:latin typeface="Times New Roman" panose="02020603050405020304" pitchFamily="18" charset="0"/>
                <a:ea typeface="黑体" panose="02010609060101010101" charset="-122"/>
              </a:rPr>
              <a:t>例</a:t>
            </a:r>
            <a:r>
              <a:rPr lang="en-US" altLang="zh-CN" sz="2095" b="1">
                <a:latin typeface="Times New Roman" panose="02020603050405020304" pitchFamily="18" charset="0"/>
                <a:ea typeface="黑体" panose="02010609060101010101" charset="-122"/>
              </a:rPr>
              <a:t>】</a:t>
            </a:r>
            <a:r>
              <a:rPr lang="zh-CN" altLang="en-US" sz="2095" b="1">
                <a:latin typeface="Times New Roman" panose="02020603050405020304" pitchFamily="18" charset="0"/>
                <a:ea typeface="黑体" panose="02010609060101010101" charset="-122"/>
              </a:rPr>
              <a:t>解不等式：</a:t>
            </a:r>
            <a:r>
              <a:rPr lang="en-US" altLang="zh-CN" sz="2095" b="1">
                <a:latin typeface="Times New Roman" panose="02020603050405020304" pitchFamily="18" charset="0"/>
                <a:ea typeface="黑体" panose="02010609060101010101" charset="-122"/>
              </a:rPr>
              <a:t>|3</a:t>
            </a:r>
            <a:r>
              <a:rPr lang="en-US" altLang="zh-CN" sz="2095" b="1" i="1">
                <a:latin typeface="Times New Roman" panose="02020603050405020304" pitchFamily="18" charset="0"/>
                <a:ea typeface="黑体" panose="02010609060101010101" charset="-122"/>
              </a:rPr>
              <a:t>x</a:t>
            </a:r>
            <a:r>
              <a:rPr lang="zh-CN" altLang="en-US" sz="2095" b="1">
                <a:latin typeface="Times New Roman" panose="02020603050405020304" pitchFamily="18" charset="0"/>
                <a:ea typeface="黑体" panose="02010609060101010101" charset="-122"/>
              </a:rPr>
              <a:t>－</a:t>
            </a:r>
            <a:r>
              <a:rPr lang="en-US" altLang="zh-CN" sz="2095" b="1">
                <a:latin typeface="Times New Roman" panose="02020603050405020304" pitchFamily="18" charset="0"/>
                <a:ea typeface="黑体" panose="02010609060101010101" charset="-122"/>
              </a:rPr>
              <a:t>1|≤2</a:t>
            </a:r>
            <a:endParaRPr lang="en-US" altLang="zh-CN" sz="2095">
              <a:latin typeface="Times New Roman" panose="02020603050405020304" pitchFamily="18" charset="0"/>
              <a:ea typeface="黑体" panose="02010609060101010101" charset="-122"/>
            </a:endParaRPr>
          </a:p>
        </p:txBody>
      </p:sp>
      <p:graphicFrame>
        <p:nvGraphicFramePr>
          <p:cNvPr id="1539503" name="对象 1539502"/>
          <p:cNvGraphicFramePr>
            <a:graphicFrameLocks noChangeAspect="1"/>
          </p:cNvGraphicFramePr>
          <p:nvPr/>
        </p:nvGraphicFramePr>
        <p:xfrm>
          <a:off x="1665022" y="1653258"/>
          <a:ext cx="4693732" cy="351555"/>
        </p:xfrm>
        <a:graphic>
          <a:graphicData uri="http://schemas.openxmlformats.org/presentationml/2006/ole">
            <mc:AlternateContent xmlns:mc="http://schemas.openxmlformats.org/markup-compatibility/2006">
              <mc:Choice xmlns:v="urn:schemas-microsoft-com:vml" Requires="v">
                <p:oleObj spid="_x0000_s1042" name="" r:id="rId1" imgW="6273800" imgH="469900" progId="Equation.DSMT4">
                  <p:embed/>
                </p:oleObj>
              </mc:Choice>
              <mc:Fallback>
                <p:oleObj name="" r:id="rId1" imgW="6273800" imgH="469900" progId="Equation.DSMT4">
                  <p:embed/>
                  <p:pic>
                    <p:nvPicPr>
                      <p:cNvPr id="0" name="OLE substitute image"/>
                      <p:cNvPicPr/>
                      <p:nvPr/>
                    </p:nvPicPr>
                    <p:blipFill>
                      <a:blip r:embed="rId2"/>
                      <a:stretch>
                        <a:fillRect/>
                      </a:stretch>
                    </p:blipFill>
                    <p:spPr>
                      <a:xfrm>
                        <a:off x="1665022" y="1653258"/>
                        <a:ext cx="4693732" cy="351555"/>
                      </a:xfrm>
                      <a:prstGeom prst="rect">
                        <a:avLst/>
                      </a:prstGeom>
                      <a:noFill/>
                      <a:ln w="38100">
                        <a:noFill/>
                        <a:miter/>
                      </a:ln>
                    </p:spPr>
                  </p:pic>
                </p:oleObj>
              </mc:Fallback>
            </mc:AlternateContent>
          </a:graphicData>
        </a:graphic>
      </p:graphicFrame>
      <p:graphicFrame>
        <p:nvGraphicFramePr>
          <p:cNvPr id="1539504" name="对象 1539503"/>
          <p:cNvGraphicFramePr>
            <a:graphicFrameLocks noChangeAspect="1"/>
          </p:cNvGraphicFramePr>
          <p:nvPr/>
        </p:nvGraphicFramePr>
        <p:xfrm>
          <a:off x="2178103" y="2156836"/>
          <a:ext cx="2508391" cy="598593"/>
        </p:xfrm>
        <a:graphic>
          <a:graphicData uri="http://schemas.openxmlformats.org/presentationml/2006/ole">
            <mc:AlternateContent xmlns:mc="http://schemas.openxmlformats.org/markup-compatibility/2006">
              <mc:Choice xmlns:v="urn:schemas-microsoft-com:vml" Requires="v">
                <p:oleObj spid="_x0000_s1043" name="" r:id="rId3" imgW="3351530" imgH="799465" progId="Equation.DSMT4">
                  <p:embed/>
                </p:oleObj>
              </mc:Choice>
              <mc:Fallback>
                <p:oleObj name="" r:id="rId3" imgW="3351530" imgH="799465" progId="Equation.DSMT4">
                  <p:embed/>
                  <p:pic>
                    <p:nvPicPr>
                      <p:cNvPr id="0" name="OLE substitute image"/>
                      <p:cNvPicPr/>
                      <p:nvPr/>
                    </p:nvPicPr>
                    <p:blipFill>
                      <a:blip r:embed="rId4"/>
                      <a:stretch>
                        <a:fillRect/>
                      </a:stretch>
                    </p:blipFill>
                    <p:spPr>
                      <a:xfrm>
                        <a:off x="2178103" y="2156836"/>
                        <a:ext cx="2508391" cy="598593"/>
                      </a:xfrm>
                      <a:prstGeom prst="rect">
                        <a:avLst/>
                      </a:prstGeom>
                      <a:noFill/>
                      <a:ln w="38100">
                        <a:noFill/>
                        <a:miter/>
                      </a:ln>
                    </p:spPr>
                  </p:pic>
                </p:oleObj>
              </mc:Fallback>
            </mc:AlternateContent>
          </a:graphicData>
        </a:graphic>
      </p:graphicFrame>
      <p:graphicFrame>
        <p:nvGraphicFramePr>
          <p:cNvPr id="1539505" name="对象 1539504"/>
          <p:cNvGraphicFramePr>
            <a:graphicFrameLocks noChangeAspect="1"/>
          </p:cNvGraphicFramePr>
          <p:nvPr/>
        </p:nvGraphicFramePr>
        <p:xfrm>
          <a:off x="2178102" y="2907453"/>
          <a:ext cx="5263821" cy="617596"/>
        </p:xfrm>
        <a:graphic>
          <a:graphicData uri="http://schemas.openxmlformats.org/presentationml/2006/ole">
            <mc:AlternateContent xmlns:mc="http://schemas.openxmlformats.org/markup-compatibility/2006">
              <mc:Choice xmlns:v="urn:schemas-microsoft-com:vml" Requires="v">
                <p:oleObj spid="_x0000_s1044" name="" r:id="rId5" imgW="7035800" imgH="825500" progId="Equation.DSMT4">
                  <p:embed/>
                </p:oleObj>
              </mc:Choice>
              <mc:Fallback>
                <p:oleObj name="" r:id="rId5" imgW="7035800" imgH="825500" progId="Equation.DSMT4">
                  <p:embed/>
                  <p:pic>
                    <p:nvPicPr>
                      <p:cNvPr id="0" name="OLE substitute image"/>
                      <p:cNvPicPr/>
                      <p:nvPr/>
                    </p:nvPicPr>
                    <p:blipFill>
                      <a:blip r:embed="rId6"/>
                      <a:stretch>
                        <a:fillRect/>
                      </a:stretch>
                    </p:blipFill>
                    <p:spPr>
                      <a:xfrm>
                        <a:off x="2178102" y="2907453"/>
                        <a:ext cx="5263821" cy="617596"/>
                      </a:xfrm>
                      <a:prstGeom prst="rect">
                        <a:avLst/>
                      </a:prstGeom>
                      <a:noFill/>
                      <a:ln w="38100">
                        <a:noFill/>
                        <a:miter/>
                      </a:ln>
                    </p:spPr>
                  </p:pic>
                </p:oleObj>
              </mc:Fallback>
            </mc:AlternateContent>
          </a:graphicData>
        </a:graphic>
      </p:graphicFrame>
      <p:sp>
        <p:nvSpPr>
          <p:cNvPr id="2" name="文本框 1"/>
          <p:cNvSpPr txBox="1"/>
          <p:nvPr/>
        </p:nvSpPr>
        <p:spPr>
          <a:xfrm>
            <a:off x="230232" y="489008"/>
            <a:ext cx="7970452" cy="523220"/>
          </a:xfrm>
          <a:prstGeom prst="rect">
            <a:avLst/>
          </a:prstGeom>
          <a:noFill/>
        </p:spPr>
        <p:txBody>
          <a:bodyPr wrap="none" rtlCol="0">
            <a:spAutoFit/>
          </a:bodyPr>
          <a:lstStyle/>
          <a:p>
            <a:pPr algn="l">
              <a:lnSpc>
                <a:spcPct val="100000"/>
              </a:lnSpc>
              <a:spcBef>
                <a:spcPct val="0"/>
              </a:spcBef>
            </a:pPr>
            <a:r>
              <a:rPr lang="zh-CN" altLang="en-US" sz="2800" b="1">
                <a:latin typeface="Times New Roman" panose="02020603050405020304" pitchFamily="18" charset="0"/>
                <a:ea typeface="华文中宋" pitchFamily="2" charset="-122"/>
                <a:sym typeface="+mn-ea"/>
              </a:rPr>
              <a:t>题型一：</a:t>
            </a:r>
            <a:r>
              <a:rPr lang="en-US" altLang="zh-CN" sz="2800" b="1">
                <a:latin typeface="Times New Roman" panose="02020603050405020304" pitchFamily="18" charset="0"/>
                <a:ea typeface="华文中宋" pitchFamily="2" charset="-122"/>
                <a:sym typeface="+mn-ea"/>
              </a:rPr>
              <a:t>|</a:t>
            </a:r>
            <a:r>
              <a:rPr lang="en-US" altLang="zh-CN" sz="2800" b="1" i="1" err="1">
                <a:latin typeface="Times New Roman" panose="02020603050405020304" pitchFamily="18" charset="0"/>
                <a:ea typeface="华文中宋" pitchFamily="2" charset="-122"/>
                <a:sym typeface="+mn-ea"/>
              </a:rPr>
              <a:t>ax</a:t>
            </a:r>
            <a:r>
              <a:rPr lang="en-US" altLang="zh-CN" sz="2800" b="1" err="1">
                <a:latin typeface="Times New Roman" panose="02020603050405020304" pitchFamily="18" charset="0"/>
                <a:ea typeface="华文中宋" pitchFamily="2" charset="-122"/>
                <a:sym typeface="+mn-ea"/>
              </a:rPr>
              <a:t>+</a:t>
            </a:r>
            <a:r>
              <a:rPr lang="en-US" altLang="zh-CN" sz="2800" b="1" i="1" err="1">
                <a:latin typeface="Times New Roman" panose="02020603050405020304" pitchFamily="18" charset="0"/>
                <a:ea typeface="华文中宋" pitchFamily="2" charset="-122"/>
                <a:sym typeface="+mn-ea"/>
              </a:rPr>
              <a:t>b</a:t>
            </a:r>
            <a:r>
              <a:rPr lang="en-US" altLang="zh-CN" sz="2800" b="1">
                <a:latin typeface="Times New Roman" panose="02020603050405020304" pitchFamily="18" charset="0"/>
                <a:ea typeface="华文中宋" pitchFamily="2" charset="-122"/>
                <a:sym typeface="+mn-ea"/>
              </a:rPr>
              <a:t>|≤</a:t>
            </a:r>
            <a:r>
              <a:rPr lang="en-US" altLang="zh-CN" sz="2800" b="1" i="1">
                <a:latin typeface="Times New Roman" panose="02020603050405020304" pitchFamily="18" charset="0"/>
                <a:ea typeface="华文中宋" pitchFamily="2" charset="-122"/>
                <a:sym typeface="+mn-ea"/>
              </a:rPr>
              <a:t>c</a:t>
            </a:r>
            <a:r>
              <a:rPr lang="zh-CN" altLang="en-US" sz="2800" b="1">
                <a:solidFill>
                  <a:srgbClr val="CC0000"/>
                </a:solidFill>
                <a:latin typeface="Times New Roman" panose="02020603050405020304" pitchFamily="18" charset="0"/>
                <a:ea typeface="华文中宋" pitchFamily="2" charset="-122"/>
                <a:sym typeface="+mn-ea"/>
              </a:rPr>
              <a:t>和</a:t>
            </a:r>
            <a:r>
              <a:rPr lang="en-US" altLang="zh-CN" sz="2800" b="1">
                <a:latin typeface="Times New Roman" panose="02020603050405020304" pitchFamily="18" charset="0"/>
                <a:ea typeface="华文中宋" pitchFamily="2" charset="-122"/>
                <a:sym typeface="+mn-ea"/>
              </a:rPr>
              <a:t>|</a:t>
            </a:r>
            <a:r>
              <a:rPr lang="en-US" altLang="zh-CN" sz="2800" b="1" i="1" err="1">
                <a:latin typeface="Times New Roman" panose="02020603050405020304" pitchFamily="18" charset="0"/>
                <a:ea typeface="华文中宋" pitchFamily="2" charset="-122"/>
                <a:sym typeface="+mn-ea"/>
              </a:rPr>
              <a:t>ax</a:t>
            </a:r>
            <a:r>
              <a:rPr lang="en-US" altLang="zh-CN" sz="2800" b="1" err="1">
                <a:latin typeface="Times New Roman" panose="02020603050405020304" pitchFamily="18" charset="0"/>
                <a:ea typeface="华文中宋" pitchFamily="2" charset="-122"/>
                <a:sym typeface="+mn-ea"/>
              </a:rPr>
              <a:t>+</a:t>
            </a:r>
            <a:r>
              <a:rPr lang="en-US" altLang="zh-CN" sz="2800" b="1" i="1" err="1">
                <a:latin typeface="Times New Roman" panose="02020603050405020304" pitchFamily="18" charset="0"/>
                <a:ea typeface="华文中宋" pitchFamily="2" charset="-122"/>
                <a:sym typeface="+mn-ea"/>
              </a:rPr>
              <a:t>b</a:t>
            </a:r>
            <a:r>
              <a:rPr lang="en-US" altLang="zh-CN" sz="2800" b="1">
                <a:latin typeface="Times New Roman" panose="02020603050405020304" pitchFamily="18" charset="0"/>
                <a:ea typeface="华文中宋" pitchFamily="2" charset="-122"/>
                <a:sym typeface="+mn-ea"/>
              </a:rPr>
              <a:t>|≥</a:t>
            </a:r>
            <a:r>
              <a:rPr lang="en-US" altLang="zh-CN" sz="2800" b="1" i="1">
                <a:latin typeface="Times New Roman" panose="02020603050405020304" pitchFamily="18" charset="0"/>
                <a:ea typeface="华文中宋" pitchFamily="2" charset="-122"/>
                <a:sym typeface="+mn-ea"/>
              </a:rPr>
              <a:t>c </a:t>
            </a:r>
            <a:r>
              <a:rPr lang="en-US" altLang="zh-CN" sz="2800" b="1">
                <a:latin typeface="Times New Roman" panose="02020603050405020304" pitchFamily="18" charset="0"/>
                <a:ea typeface="华文中宋" pitchFamily="2" charset="-122"/>
                <a:sym typeface="+mn-ea"/>
              </a:rPr>
              <a:t>(</a:t>
            </a:r>
            <a:r>
              <a:rPr lang="en-US" altLang="zh-CN" sz="2800" b="1" i="1">
                <a:latin typeface="Times New Roman" panose="02020603050405020304" pitchFamily="18" charset="0"/>
                <a:ea typeface="华文中宋" pitchFamily="2" charset="-122"/>
                <a:sym typeface="+mn-ea"/>
              </a:rPr>
              <a:t>c</a:t>
            </a:r>
            <a:r>
              <a:rPr lang="en-US" altLang="zh-CN" sz="2800" b="1">
                <a:latin typeface="Times New Roman" panose="02020603050405020304" pitchFamily="18" charset="0"/>
                <a:ea typeface="华文中宋" pitchFamily="2" charset="-122"/>
                <a:sym typeface="+mn-ea"/>
              </a:rPr>
              <a:t>&gt;0)</a:t>
            </a:r>
            <a:r>
              <a:rPr lang="en-US" altLang="zh-CN" sz="2800" b="1">
                <a:solidFill>
                  <a:srgbClr val="CC0000"/>
                </a:solidFill>
                <a:latin typeface="Times New Roman" panose="02020603050405020304" pitchFamily="18" charset="0"/>
                <a:ea typeface="华文中宋" pitchFamily="2" charset="-122"/>
                <a:sym typeface="+mn-ea"/>
              </a:rPr>
              <a:t> </a:t>
            </a:r>
            <a:r>
              <a:rPr lang="zh-CN" altLang="en-US" sz="2800" b="1">
                <a:solidFill>
                  <a:srgbClr val="CC0000"/>
                </a:solidFill>
                <a:latin typeface="Times New Roman" panose="02020603050405020304" pitchFamily="18" charset="0"/>
                <a:ea typeface="华文中宋" pitchFamily="2" charset="-122"/>
                <a:sym typeface="+mn-ea"/>
              </a:rPr>
              <a:t>型不等式的解法</a:t>
            </a:r>
            <a:endParaRPr lang="zh-CN" altLang="en-US" sz="2800" b="1">
              <a:solidFill>
                <a:srgbClr val="CC0000"/>
              </a:solidFill>
              <a:latin typeface="Times New Roman" panose="02020603050405020304" pitchFamily="18" charset="0"/>
              <a:ea typeface="华文中宋" pitchFamily="2"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39503"/>
                                        </p:tgtEl>
                                        <p:attrNameLst>
                                          <p:attrName>style.visibility</p:attrName>
                                        </p:attrNameLst>
                                      </p:cBhvr>
                                      <p:to>
                                        <p:strVal val="visible"/>
                                      </p:to>
                                    </p:set>
                                    <p:animEffect transition="in" filter="wipe(left)">
                                      <p:cBhvr>
                                        <p:cTn id="7" dur="500"/>
                                        <p:tgtEl>
                                          <p:spTgt spid="153950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39504"/>
                                        </p:tgtEl>
                                        <p:attrNameLst>
                                          <p:attrName>style.visibility</p:attrName>
                                        </p:attrNameLst>
                                      </p:cBhvr>
                                      <p:to>
                                        <p:strVal val="visible"/>
                                      </p:to>
                                    </p:set>
                                    <p:animEffect transition="in" filter="wipe(left)">
                                      <p:cBhvr>
                                        <p:cTn id="12" dur="500"/>
                                        <p:tgtEl>
                                          <p:spTgt spid="153950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39505"/>
                                        </p:tgtEl>
                                        <p:attrNameLst>
                                          <p:attrName>style.visibility</p:attrName>
                                        </p:attrNameLst>
                                      </p:cBhvr>
                                      <p:to>
                                        <p:strVal val="visible"/>
                                      </p:to>
                                    </p:set>
                                    <p:animEffect transition="in" filter="wipe(left)">
                                      <p:cBhvr>
                                        <p:cTn id="17" dur="500"/>
                                        <p:tgtEl>
                                          <p:spTgt spid="1539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DIAGRAM_VIRTUALLY_FRAME" val="{&quot;height&quot;:276.51928255482005,&quot;left&quot;:55.988346456692895,&quot;top&quot;:54.58330708661417,&quot;width&quot;:496.7111811023622}"/>
</p:tagLst>
</file>

<file path=ppt/tags/tag10.xml><?xml version="1.0" encoding="utf-8"?>
<p:tagLst xmlns:p="http://schemas.openxmlformats.org/presentationml/2006/main">
  <p:tag name="KSO_WM_DIAGRAM_VIRTUALLY_FRAME" val="{&quot;height&quot;:276.51928255482005,&quot;left&quot;:55.988346456692895,&quot;top&quot;:54.58330708661417,&quot;width&quot;:496.7111811023622}"/>
</p:tagLst>
</file>

<file path=ppt/tags/tag11.xml><?xml version="1.0" encoding="utf-8"?>
<p:tagLst xmlns:p="http://schemas.openxmlformats.org/presentationml/2006/main">
  <p:tag name="KSO_WM_DIAGRAM_VIRTUALLY_FRAME" val="{&quot;height&quot;:276.51928255482005,&quot;left&quot;:55.988346456692895,&quot;top&quot;:54.58330708661417,&quot;width&quot;:496.7111811023622}"/>
</p:tagLst>
</file>

<file path=ppt/tags/tag12.xml><?xml version="1.0" encoding="utf-8"?>
<p:tagLst xmlns:p="http://schemas.openxmlformats.org/presentationml/2006/main">
  <p:tag name="KSO_WM_DIAGRAM_VIRTUALLY_FRAME" val="{&quot;height&quot;:276.51928255482005,&quot;left&quot;:55.988346456692895,&quot;top&quot;:54.58330708661417,&quot;width&quot;:496.7111811023622}"/>
</p:tagLst>
</file>

<file path=ppt/tags/tag13.xml><?xml version="1.0" encoding="utf-8"?>
<p:tagLst xmlns:p="http://schemas.openxmlformats.org/presentationml/2006/main">
  <p:tag name="KSO_WM_DIAGRAM_VIRTUALLY_FRAME" val="{&quot;height&quot;:276.51928255482005,&quot;left&quot;:55.988346456692895,&quot;top&quot;:54.58330708661417,&quot;width&quot;:496.7111811023622}"/>
</p:tagLst>
</file>

<file path=ppt/tags/tag14.xml><?xml version="1.0" encoding="utf-8"?>
<p:tagLst xmlns:p="http://schemas.openxmlformats.org/presentationml/2006/main">
  <p:tag name="KSO_WM_DIAGRAM_VIRTUALLY_FRAME" val="{&quot;height&quot;:276.51928255482005,&quot;left&quot;:55.988346456692895,&quot;top&quot;:54.58330708661417,&quot;width&quot;:496.7111811023622}"/>
</p:tagLst>
</file>

<file path=ppt/tags/tag15.xml><?xml version="1.0" encoding="utf-8"?>
<p:tagLst xmlns:p="http://schemas.openxmlformats.org/presentationml/2006/main">
  <p:tag name="KSO_WM_DIAGRAM_VIRTUALLY_FRAME" val="{&quot;height&quot;:276.51928255482005,&quot;left&quot;:55.988346456692895,&quot;top&quot;:54.58330708661417,&quot;width&quot;:496.7111811023622}"/>
</p:tagLst>
</file>

<file path=ppt/tags/tag16.xml><?xml version="1.0" encoding="utf-8"?>
<p:tagLst xmlns:p="http://schemas.openxmlformats.org/presentationml/2006/main">
  <p:tag name="KSO_WM_DIAGRAM_VIRTUALLY_FRAME" val="{&quot;height&quot;:276.51928255482005,&quot;left&quot;:55.988346456692895,&quot;top&quot;:54.58330708661417,&quot;width&quot;:496.7111811023622}"/>
</p:tagLst>
</file>

<file path=ppt/tags/tag17.xml><?xml version="1.0" encoding="utf-8"?>
<p:tagLst xmlns:p="http://schemas.openxmlformats.org/presentationml/2006/main">
  <p:tag name="KSO_WM_DIAGRAM_VIRTUALLY_FRAME" val="{&quot;height&quot;:276.51928255482005,&quot;left&quot;:55.988346456692895,&quot;top&quot;:54.58330708661417,&quot;width&quot;:496.7111811023622}"/>
</p:tagLst>
</file>

<file path=ppt/tags/tag18.xml><?xml version="1.0" encoding="utf-8"?>
<p:tagLst xmlns:p="http://schemas.openxmlformats.org/presentationml/2006/main">
  <p:tag name="KSO_WM_DIAGRAM_VIRTUALLY_FRAME" val="{&quot;height&quot;:276.51928255482005,&quot;left&quot;:55.988346456692895,&quot;top&quot;:54.58330708661417,&quot;width&quot;:496.7111811023622}"/>
</p:tagLst>
</file>

<file path=ppt/tags/tag19.xml><?xml version="1.0" encoding="utf-8"?>
<p:tagLst xmlns:p="http://schemas.openxmlformats.org/presentationml/2006/main">
  <p:tag name="KSO_WM_DIAGRAM_VIRTUALLY_FRAME" val="{&quot;height&quot;:276.51928255482005,&quot;left&quot;:55.988346456692895,&quot;top&quot;:54.58330708661417,&quot;width&quot;:496.7111811023622}"/>
</p:tagLst>
</file>

<file path=ppt/tags/tag2.xml><?xml version="1.0" encoding="utf-8"?>
<p:tagLst xmlns:p="http://schemas.openxmlformats.org/presentationml/2006/main">
  <p:tag name="KSO_WM_DIAGRAM_VIRTUALLY_FRAME" val="{&quot;height&quot;:276.51928255482005,&quot;left&quot;:55.988346456692895,&quot;top&quot;:54.58330708661417,&quot;width&quot;:496.7111811023622}"/>
</p:tagLst>
</file>

<file path=ppt/tags/tag20.xml><?xml version="1.0" encoding="utf-8"?>
<p:tagLst xmlns:p="http://schemas.openxmlformats.org/presentationml/2006/main">
  <p:tag name="KSO_WM_DIAGRAM_VIRTUALLY_FRAME" val="{&quot;height&quot;:276.51928255482005,&quot;left&quot;:55.988346456692895,&quot;top&quot;:54.58330708661417,&quot;width&quot;:496.7111811023622}"/>
</p:tagLst>
</file>

<file path=ppt/tags/tag21.xml><?xml version="1.0" encoding="utf-8"?>
<p:tagLst xmlns:p="http://schemas.openxmlformats.org/presentationml/2006/main">
  <p:tag name="KSO_WM_DIAGRAM_VIRTUALLY_FRAME" val="{&quot;height&quot;:276.51928255482005,&quot;left&quot;:55.988346456692895,&quot;top&quot;:54.58330708661417,&quot;width&quot;:496.7111811023622}"/>
</p:tagLst>
</file>

<file path=ppt/tags/tag22.xml><?xml version="1.0" encoding="utf-8"?>
<p:tagLst xmlns:p="http://schemas.openxmlformats.org/presentationml/2006/main">
  <p:tag name="KSO_WM_DIAGRAM_VIRTUALLY_FRAME" val="{&quot;height&quot;:276.51928255482005,&quot;left&quot;:55.988346456692895,&quot;top&quot;:54.58330708661417,&quot;width&quot;:496.7111811023622}"/>
</p:tagLst>
</file>

<file path=ppt/tags/tag23.xml><?xml version="1.0" encoding="utf-8"?>
<p:tagLst xmlns:p="http://schemas.openxmlformats.org/presentationml/2006/main">
  <p:tag name="KSO_WM_DIAGRAM_VIRTUALLY_FRAME" val="{&quot;height&quot;:276.51928255482005,&quot;left&quot;:55.988346456692895,&quot;top&quot;:54.58330708661417,&quot;width&quot;:496.7111811023622}"/>
</p:tagLst>
</file>

<file path=ppt/tags/tag24.xml><?xml version="1.0" encoding="utf-8"?>
<p:tagLst xmlns:p="http://schemas.openxmlformats.org/presentationml/2006/main">
  <p:tag name="KSO_WM_DIAGRAM_VIRTUALLY_FRAME" val="{&quot;height&quot;:276.51928255482005,&quot;left&quot;:55.988346456692895,&quot;top&quot;:54.58330708661417,&quot;width&quot;:496.7111811023622}"/>
</p:tagLst>
</file>

<file path=ppt/tags/tag25.xml><?xml version="1.0" encoding="utf-8"?>
<p:tagLst xmlns:p="http://schemas.openxmlformats.org/presentationml/2006/main">
  <p:tag name="KSO_WM_DIAGRAM_VIRTUALLY_FRAME" val="{&quot;height&quot;:276.51928255482005,&quot;left&quot;:55.988346456692895,&quot;top&quot;:54.58330708661417,&quot;width&quot;:496.7111811023622}"/>
</p:tagLst>
</file>

<file path=ppt/tags/tag26.xml><?xml version="1.0" encoding="utf-8"?>
<p:tagLst xmlns:p="http://schemas.openxmlformats.org/presentationml/2006/main">
  <p:tag name="KSO_WM_DIAGRAM_VIRTUALLY_FRAME" val="{&quot;height&quot;:276.51928255482005,&quot;left&quot;:55.988346456692895,&quot;top&quot;:54.58330708661417,&quot;width&quot;:496.7111811023622}"/>
</p:tagLst>
</file>

<file path=ppt/tags/tag27.xml><?xml version="1.0" encoding="utf-8"?>
<p:tagLst xmlns:p="http://schemas.openxmlformats.org/presentationml/2006/main">
  <p:tag name="KSO_WM_DIAGRAM_VIRTUALLY_FRAME" val="{&quot;height&quot;:276.51928255482005,&quot;left&quot;:55.988346456692895,&quot;top&quot;:54.58330708661417,&quot;width&quot;:496.7111811023622}"/>
</p:tagLst>
</file>

<file path=ppt/tags/tag28.xml><?xml version="1.0" encoding="utf-8"?>
<p:tagLst xmlns:p="http://schemas.openxmlformats.org/presentationml/2006/main">
  <p:tag name="KSO_WM_DIAGRAM_VIRTUALLY_FRAME" val="{&quot;height&quot;:276.51928255482005,&quot;left&quot;:55.988346456692895,&quot;top&quot;:54.58330708661417,&quot;width&quot;:496.7111811023622}"/>
</p:tagLst>
</file>

<file path=ppt/tags/tag29.xml><?xml version="1.0" encoding="utf-8"?>
<p:tagLst xmlns:p="http://schemas.openxmlformats.org/presentationml/2006/main">
  <p:tag name="KSO_WM_DIAGRAM_VIRTUALLY_FRAME" val="{&quot;height&quot;:276.51928255482005,&quot;left&quot;:55.988346456692895,&quot;top&quot;:54.58330708661417,&quot;width&quot;:496.7111811023622}"/>
</p:tagLst>
</file>

<file path=ppt/tags/tag3.xml><?xml version="1.0" encoding="utf-8"?>
<p:tagLst xmlns:p="http://schemas.openxmlformats.org/presentationml/2006/main">
  <p:tag name="KSO_WM_DIAGRAM_VIRTUALLY_FRAME" val="{&quot;height&quot;:276.51928255482005,&quot;left&quot;:55.988346456692895,&quot;top&quot;:54.58330708661417,&quot;width&quot;:496.7111811023622}"/>
</p:tagLst>
</file>

<file path=ppt/tags/tag30.xml><?xml version="1.0" encoding="utf-8"?>
<p:tagLst xmlns:p="http://schemas.openxmlformats.org/presentationml/2006/main">
  <p:tag name="AS_OS" val="Unix 3.10 unknown"/>
  <p:tag name="AS_RELEASE_DATE" val="2020.11.30"/>
  <p:tag name="AS_TITLE" val="Aspose.Slides for Java"/>
  <p:tag name="AS_VERSION" val="20.11"/>
</p:tagLst>
</file>

<file path=ppt/tags/tag4.xml><?xml version="1.0" encoding="utf-8"?>
<p:tagLst xmlns:p="http://schemas.openxmlformats.org/presentationml/2006/main">
  <p:tag name="KSO_WM_DIAGRAM_VIRTUALLY_FRAME" val="{&quot;height&quot;:276.51928255482005,&quot;left&quot;:55.988346456692895,&quot;top&quot;:54.58330708661417,&quot;width&quot;:496.7111811023622}"/>
</p:tagLst>
</file>

<file path=ppt/tags/tag5.xml><?xml version="1.0" encoding="utf-8"?>
<p:tagLst xmlns:p="http://schemas.openxmlformats.org/presentationml/2006/main">
  <p:tag name="KSO_WM_DIAGRAM_VIRTUALLY_FRAME" val="{&quot;height&quot;:276.51928255482005,&quot;left&quot;:55.988346456692895,&quot;top&quot;:54.58330708661417,&quot;width&quot;:496.7111811023622}"/>
</p:tagLst>
</file>

<file path=ppt/tags/tag6.xml><?xml version="1.0" encoding="utf-8"?>
<p:tagLst xmlns:p="http://schemas.openxmlformats.org/presentationml/2006/main">
  <p:tag name="KSO_WM_DIAGRAM_VIRTUALLY_FRAME" val="{&quot;height&quot;:276.51928255482005,&quot;left&quot;:55.988346456692895,&quot;top&quot;:54.58330708661417,&quot;width&quot;:496.7111811023622}"/>
</p:tagLst>
</file>

<file path=ppt/tags/tag7.xml><?xml version="1.0" encoding="utf-8"?>
<p:tagLst xmlns:p="http://schemas.openxmlformats.org/presentationml/2006/main">
  <p:tag name="KSO_WM_DIAGRAM_VIRTUALLY_FRAME" val="{&quot;height&quot;:276.51928255482005,&quot;left&quot;:55.988346456692895,&quot;top&quot;:54.58330708661417,&quot;width&quot;:496.7111811023622}"/>
</p:tagLst>
</file>

<file path=ppt/tags/tag8.xml><?xml version="1.0" encoding="utf-8"?>
<p:tagLst xmlns:p="http://schemas.openxmlformats.org/presentationml/2006/main">
  <p:tag name="KSO_WM_DIAGRAM_VIRTUALLY_FRAME" val="{&quot;height&quot;:276.51928255482005,&quot;left&quot;:55.988346456692895,&quot;top&quot;:54.58330708661417,&quot;width&quot;:496.7111811023622}"/>
</p:tagLst>
</file>

<file path=ppt/tags/tag9.xml><?xml version="1.0" encoding="utf-8"?>
<p:tagLst xmlns:p="http://schemas.openxmlformats.org/presentationml/2006/main">
  <p:tag name="KSO_WM_DIAGRAM_VIRTUALLY_FRAME" val="{&quot;height&quot;:276.51928255482005,&quot;left&quot;:55.988346456692895,&quot;top&quot;:54.58330708661417,&quot;width&quot;:496.7111811023622}"/>
</p:tagLst>
</file>

<file path=ppt/theme/theme1.xml><?xml version="1.0" encoding="utf-8"?>
<a:theme xmlns:a="http://schemas.openxmlformats.org/drawingml/2006/main" name="平面">
  <a:themeElements>
    <a:clrScheme name="平面">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平面">
      <a:majorFont>
        <a:latin typeface="Trebuchet MS"/>
        <a:ea typeface="Arial"/>
        <a:cs typeface="Arial"/>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Arial"/>
        <a:cs typeface="Arial"/>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BBE0E3"/>
          </a:solidFill>
          <a:prstDash val="solid"/>
          <a:miter lim="800000"/>
        </a:ln>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微软雅黑" panose="020B0503020204020204" charset="-122"/>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BBE0E3"/>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2473</Words>
  <Application>WPS 演示</Application>
  <PresentationFormat/>
  <Paragraphs>418</Paragraphs>
  <Slides>32</Slides>
  <Notes>0</Notes>
  <HiddenSlides>0</HiddenSlides>
  <MMClips>0</MMClips>
  <ScaleCrop>false</ScaleCrop>
  <HeadingPairs>
    <vt:vector size="8" baseType="variant">
      <vt:variant>
        <vt:lpstr>已用的字体</vt:lpstr>
      </vt:variant>
      <vt:variant>
        <vt:i4>28</vt:i4>
      </vt:variant>
      <vt:variant>
        <vt:lpstr>主题</vt:lpstr>
      </vt:variant>
      <vt:variant>
        <vt:i4>1</vt:i4>
      </vt:variant>
      <vt:variant>
        <vt:lpstr>嵌入 OLE 服务器</vt:lpstr>
      </vt:variant>
      <vt:variant>
        <vt:i4>40</vt:i4>
      </vt:variant>
      <vt:variant>
        <vt:lpstr>幻灯片标题</vt:lpstr>
      </vt:variant>
      <vt:variant>
        <vt:i4>32</vt:i4>
      </vt:variant>
    </vt:vector>
  </HeadingPairs>
  <TitlesOfParts>
    <vt:vector size="101" baseType="lpstr">
      <vt:lpstr>Arial</vt:lpstr>
      <vt:lpstr>宋体</vt:lpstr>
      <vt:lpstr>Wingdings</vt:lpstr>
      <vt:lpstr>Wingdings 3</vt:lpstr>
      <vt:lpstr>Symbol</vt:lpstr>
      <vt:lpstr>Arial</vt:lpstr>
      <vt:lpstr>微软雅黑</vt:lpstr>
      <vt:lpstr>Helvetica Neue</vt:lpstr>
      <vt:lpstr>楷体</vt:lpstr>
      <vt:lpstr>字魂27号-布丁体</vt:lpstr>
      <vt:lpstr>Times New Roman</vt:lpstr>
      <vt:lpstr>华文中宋</vt:lpstr>
      <vt:lpstr>黑体</vt:lpstr>
      <vt:lpstr>仿宋_GB2312</vt:lpstr>
      <vt:lpstr>仿宋</vt:lpstr>
      <vt:lpstr>Arial Unicode MS</vt:lpstr>
      <vt:lpstr>Trebuchet MS</vt:lpstr>
      <vt:lpstr>方正姚体</vt:lpstr>
      <vt:lpstr>ksdb</vt:lpstr>
      <vt:lpstr>华文新魏</vt:lpstr>
      <vt:lpstr>Wingdings</vt:lpstr>
      <vt:lpstr>隶书</vt:lpstr>
      <vt:lpstr>MS Mincho</vt:lpstr>
      <vt:lpstr>Yu Gothic UI</vt:lpstr>
      <vt:lpstr>Tahoma</vt:lpstr>
      <vt:lpstr>Franklin Gothic Book</vt:lpstr>
      <vt:lpstr>华文楷体</vt:lpstr>
      <vt:lpstr>Symbol</vt:lpstr>
      <vt:lpstr>平面</vt:lpstr>
      <vt:lpstr>Equation.3</vt:lpstr>
      <vt:lpstr>Equation.3</vt:lpstr>
      <vt:lpstr>Equation.3</vt:lpstr>
      <vt:lpstr>Equation.3</vt:lpstr>
      <vt:lpstr>Equation.3</vt:lpstr>
      <vt:lpstr>Equation.3</vt:lpstr>
      <vt:lpstr>Equation.3</vt:lpstr>
      <vt:lpstr>Equation.DSMT4</vt:lpstr>
      <vt:lpstr>Equation.DSMT4</vt:lpstr>
      <vt:lpstr>Equation.DSMT4</vt:lpstr>
      <vt:lpstr>Equation.DSMT4</vt:lpstr>
      <vt:lpstr>Equation.3</vt:lpstr>
      <vt:lpstr>Equation.DSMT4</vt:lpstr>
      <vt:lpstr>Word.Document.8</vt:lpstr>
      <vt:lpstr>Word.Document.8</vt:lpstr>
      <vt:lpstr>Equation.DSMT4</vt:lpstr>
      <vt:lpstr>Equation.DSMT4</vt:lpstr>
      <vt:lpstr>Equation.DSMT4</vt:lpstr>
      <vt:lpstr>Equation.DSMT4</vt:lpstr>
      <vt:lpstr>Equation.DSMT4</vt:lpstr>
      <vt:lpstr>Equation.DSMT4</vt:lpstr>
      <vt:lpstr>Equation.DSMT4</vt:lpstr>
      <vt:lpstr>Word.Document.8</vt:lpstr>
      <vt:lpstr>Equation.DSMT4</vt:lpstr>
      <vt:lpstr>Equation.DSMT4</vt:lpstr>
      <vt:lpstr>Equation.DSMT4</vt:lpstr>
      <vt:lpstr>Equation.DSMT4</vt:lpstr>
      <vt:lpstr>Equation.DSMT4</vt:lpstr>
      <vt:lpstr>Equation.DSMT4</vt:lpstr>
      <vt:lpstr>Equation.DSMT4</vt:lpstr>
      <vt:lpstr>Equation.DSMT4</vt:lpstr>
      <vt:lpstr>Equation.DSMT4</vt:lpstr>
      <vt:lpstr>Equation.KSEE3</vt:lpstr>
      <vt:lpstr>Word.Document.8</vt:lpstr>
      <vt:lpstr>Equation.DSMT4</vt:lpstr>
      <vt:lpstr>Equation.DSMT4</vt:lpstr>
      <vt:lpstr>Equation.DSMT4</vt:lpstr>
      <vt:lpstr>Equation.DSMT4</vt:lpstr>
      <vt:lpstr>Equation.3</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刘光辉</cp:lastModifiedBy>
  <cp:revision>4</cp:revision>
  <cp:lastPrinted>2022-08-15T09:40:00Z</cp:lastPrinted>
  <dcterms:created xsi:type="dcterms:W3CDTF">2022-08-15T09:40:00Z</dcterms:created>
  <dcterms:modified xsi:type="dcterms:W3CDTF">2025-03-09T15:34:30Z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6C767FC05F8D452580E91D9C0212A47D_12</vt:lpwstr>
  </property>
  <property fmtid="{D5CDD505-2E9C-101B-9397-08002B2CF9AE}" pid="7" name="KSOProductBuildVer">
    <vt:lpwstr>2052-12.1.0.19770</vt:lpwstr>
  </property>
</Properties>
</file>