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96" r:id="rId3"/>
    <p:sldId id="337" r:id="rId5"/>
    <p:sldId id="340" r:id="rId6"/>
    <p:sldId id="378" r:id="rId7"/>
    <p:sldId id="379" r:id="rId8"/>
    <p:sldId id="387" r:id="rId9"/>
    <p:sldId id="384" r:id="rId10"/>
    <p:sldId id="380" r:id="rId11"/>
    <p:sldId id="381" r:id="rId12"/>
    <p:sldId id="394" r:id="rId13"/>
    <p:sldId id="405" r:id="rId14"/>
    <p:sldId id="416" r:id="rId15"/>
    <p:sldId id="427" r:id="rId16"/>
  </p:sldIdLst>
  <p:sldSz cx="12192000" cy="6858000"/>
  <p:notesSz cx="6858000" cy="12192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0" clrIdx="0"/>
  <p:cmAuthor id="3" name="Author" initials="A" lastIdx="0" clrIdx="2"/>
  <p:cmAuthor id="0" name="lenovo" initials="l" lastIdx="0" clrIdx="0"/>
  <p:cmAuthor id="4" name="123" initials="" lastIdx="0" clrIdx="0"/>
  <p:cmAuthor id="5" name="Administrator" initials="A" lastIdx="0" clrIdx="4"/>
  <p:cmAuthor id="6" name="雨林木风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90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7" Type="http://schemas.openxmlformats.org/officeDocument/2006/relationships/image" Target="../media/image46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53.wmf"/><Relationship Id="rId6" Type="http://schemas.openxmlformats.org/officeDocument/2006/relationships/image" Target="../media/image36.wmf"/><Relationship Id="rId5" Type="http://schemas.openxmlformats.org/officeDocument/2006/relationships/image" Target="../media/image52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58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9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image" Target="../media/image9.png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image" Target="../media/image9.png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image" Target="../media/image9.png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7.png"/><Relationship Id="rId2" Type="http://schemas.openxmlformats.org/officeDocument/2006/relationships/tags" Target="../tags/tag66.xml"/><Relationship Id="rId13" Type="http://schemas.openxmlformats.org/officeDocument/2006/relationships/tags" Target="../tags/tag74.xml"/><Relationship Id="rId12" Type="http://schemas.openxmlformats.org/officeDocument/2006/relationships/image" Target="../media/image11.png"/><Relationship Id="rId11" Type="http://schemas.openxmlformats.org/officeDocument/2006/relationships/tags" Target="../tags/tag73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tags" Target="../tags/tag6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一个圆顶角，剪去另一个顶角 11"/>
          <p:cNvSpPr/>
          <p:nvPr userDrawn="1">
            <p:custDataLst>
              <p:tags r:id="rId2"/>
            </p:custDataLst>
          </p:nvPr>
        </p:nvSpPr>
        <p:spPr>
          <a:xfrm flipH="1" flipV="1">
            <a:off x="244494" y="550762"/>
            <a:ext cx="11701740" cy="5967020"/>
          </a:xfrm>
          <a:prstGeom prst="snipRoundRect">
            <a:avLst>
              <a:gd name="adj1" fmla="val 0"/>
              <a:gd name="adj2" fmla="val 28185"/>
            </a:avLst>
          </a:prstGeom>
          <a:solidFill>
            <a:schemeClr val="bg1"/>
          </a:solidFill>
          <a:ln w="101600">
            <a:solidFill>
              <a:srgbClr val="095091"/>
            </a:solidFill>
          </a:ln>
          <a:effectLst>
            <a:outerShdw blurRad="241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9" name="Picture 141" descr="六角组合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081" y="12954"/>
            <a:ext cx="657328" cy="5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2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1385073" y="152732"/>
            <a:ext cx="982817" cy="4745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2" tIns="48366" rIns="96732" bIns="48366" numCol="1" anchor="t" anchorCtr="0" compatLnSpc="1"/>
          <a:lstStyle>
            <a:defPPr>
              <a:defRPr lang="zh-CN"/>
            </a:defPPr>
            <a:lvl1pPr algn="ctr" defTabSz="965200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59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0F903F20-7018-4CF5-999A-3F3D537345D0}" type="slidenum">
              <a:rPr lang="zh-CN" altLang="en-US" smtClean="0"/>
            </a:fld>
            <a:endParaRPr lang="en-US" altLang="zh-CN"/>
          </a:p>
        </p:txBody>
      </p:sp>
      <p:grpSp>
        <p:nvGrpSpPr>
          <p:cNvPr id="11" name="组合 10"/>
          <p:cNvGrpSpPr/>
          <p:nvPr userDrawn="1">
            <p:custDataLst>
              <p:tags r:id="rId6"/>
            </p:custDataLst>
          </p:nvPr>
        </p:nvGrpSpPr>
        <p:grpSpPr>
          <a:xfrm>
            <a:off x="242947" y="69666"/>
            <a:ext cx="747109" cy="317666"/>
            <a:chOff x="242909" y="69679"/>
            <a:chExt cx="746992" cy="484910"/>
          </a:xfrm>
        </p:grpSpPr>
        <p:sp>
          <p:nvSpPr>
            <p:cNvPr id="12" name="AutoShape 40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gray">
            <a:xfrm>
              <a:off x="579256" y="70240"/>
              <a:ext cx="227722" cy="480580"/>
            </a:xfrm>
            <a:prstGeom prst="chevron">
              <a:avLst>
                <a:gd name="adj" fmla="val 59634"/>
              </a:avLst>
            </a:prstGeom>
            <a:solidFill>
              <a:schemeClr val="bg1"/>
            </a:solidFill>
            <a:ln w="9525">
              <a:solidFill>
                <a:srgbClr val="CCEC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41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gray">
            <a:xfrm>
              <a:off x="821320" y="69679"/>
              <a:ext cx="168581" cy="480580"/>
            </a:xfrm>
            <a:prstGeom prst="chevron">
              <a:avLst>
                <a:gd name="adj" fmla="val 73038"/>
              </a:avLst>
            </a:prstGeom>
            <a:solidFill>
              <a:srgbClr val="CCECFF"/>
            </a:solidFill>
            <a:ln w="19050">
              <a:solidFill>
                <a:srgbClr val="FFFF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AutoShape 40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gray">
            <a:xfrm>
              <a:off x="242909" y="74009"/>
              <a:ext cx="342822" cy="480580"/>
            </a:xfrm>
            <a:prstGeom prst="chevron">
              <a:avLst>
                <a:gd name="adj" fmla="val 40390"/>
              </a:avLst>
            </a:prstGeom>
            <a:solidFill>
              <a:schemeClr val="bg1"/>
            </a:solidFill>
            <a:ln w="9525">
              <a:solidFill>
                <a:srgbClr val="CCEC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预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一个圆顶角，剪去另一个顶角 11"/>
          <p:cNvSpPr/>
          <p:nvPr userDrawn="1">
            <p:custDataLst>
              <p:tags r:id="rId2"/>
            </p:custDataLst>
          </p:nvPr>
        </p:nvSpPr>
        <p:spPr>
          <a:xfrm flipH="1" flipV="1">
            <a:off x="244494" y="550762"/>
            <a:ext cx="11701740" cy="5967020"/>
          </a:xfrm>
          <a:prstGeom prst="snipRoundRect">
            <a:avLst>
              <a:gd name="adj1" fmla="val 0"/>
              <a:gd name="adj2" fmla="val 28185"/>
            </a:avLst>
          </a:prstGeom>
          <a:solidFill>
            <a:schemeClr val="bg1"/>
          </a:solidFill>
          <a:ln w="101600">
            <a:solidFill>
              <a:srgbClr val="094C89"/>
            </a:solidFill>
          </a:ln>
          <a:effectLst>
            <a:outerShdw blurRad="241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3" name="组合 29"/>
          <p:cNvGrpSpPr/>
          <p:nvPr userDrawn="1">
            <p:custDataLst>
              <p:tags r:id="rId3"/>
            </p:custDataLst>
          </p:nvPr>
        </p:nvGrpSpPr>
        <p:grpSpPr>
          <a:xfrm>
            <a:off x="9923444" y="480927"/>
            <a:ext cx="2024379" cy="1496735"/>
            <a:chOff x="9702797" y="565698"/>
            <a:chExt cx="2024741" cy="1496781"/>
          </a:xfrm>
        </p:grpSpPr>
        <p:sp>
          <p:nvSpPr>
            <p:cNvPr id="14" name="直角三角形 13"/>
            <p:cNvSpPr/>
            <p:nvPr userDrawn="1">
              <p:custDataLst>
                <p:tags r:id="rId4"/>
              </p:custDataLst>
            </p:nvPr>
          </p:nvSpPr>
          <p:spPr>
            <a:xfrm flipH="1" flipV="1">
              <a:off x="9702797" y="716487"/>
              <a:ext cx="1945339" cy="1345992"/>
            </a:xfrm>
            <a:prstGeom prst="rtTriangle">
              <a:avLst/>
            </a:prstGeom>
            <a:solidFill>
              <a:srgbClr val="0B5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5" name="文本框 34"/>
            <p:cNvSpPr txBox="1"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392225" y="791133"/>
              <a:ext cx="1335313" cy="110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en-US" altLang="zh-CN" sz="4400">
                  <a:solidFill>
                    <a:schemeClr val="bg1"/>
                  </a:solidFill>
                  <a:latin typeface="思源宋体 CN Heavy"/>
                  <a:ea typeface="思源宋体 CN Heavy"/>
                  <a:cs typeface="宋体" panose="02010600030101010101" pitchFamily="2" charset="-122"/>
                  <a:sym typeface="+mn-lt"/>
                </a:rPr>
                <a:t>02</a:t>
              </a:r>
              <a:endParaRPr lang="en-US" altLang="zh-CN" sz="4400">
                <a:solidFill>
                  <a:schemeClr val="bg1"/>
                </a:solidFill>
                <a:latin typeface="思源宋体 CN Heavy"/>
                <a:ea typeface="思源宋体 CN Heavy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16" name="文本框 35"/>
            <p:cNvSpPr txBox="1"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9927770" y="565698"/>
              <a:ext cx="1785254" cy="64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zh-CN" altLang="en-US" sz="240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宋体" panose="02010600030101010101" pitchFamily="2" charset="-122"/>
                  <a:sym typeface="+mn-lt"/>
                </a:rPr>
                <a:t>学习新知</a:t>
              </a:r>
              <a:endParaRPr lang="zh-CN" altLang="en-US" sz="2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</p:grpSp>
      <p:pic>
        <p:nvPicPr>
          <p:cNvPr id="17" name="Picture 141" descr="六角组合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081" y="12954"/>
            <a:ext cx="657328" cy="5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42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11385073" y="152732"/>
            <a:ext cx="982817" cy="4745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2" tIns="48366" rIns="96732" bIns="48366" numCol="1" anchor="t" anchorCtr="0" compatLnSpc="1"/>
          <a:lstStyle>
            <a:defPPr>
              <a:defRPr lang="zh-CN"/>
            </a:defPPr>
            <a:lvl1pPr algn="ctr" defTabSz="965200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59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0F903F20-7018-4CF5-999A-3F3D537345D0}" type="slidenum">
              <a:rPr lang="zh-CN" altLang="en-US" smtClean="0"/>
            </a:fld>
            <a:endParaRPr lang="en-US" altLang="zh-CN"/>
          </a:p>
        </p:txBody>
      </p:sp>
      <p:grpSp>
        <p:nvGrpSpPr>
          <p:cNvPr id="19" name="组合 18"/>
          <p:cNvGrpSpPr/>
          <p:nvPr userDrawn="1">
            <p:custDataLst>
              <p:tags r:id="rId10"/>
            </p:custDataLst>
          </p:nvPr>
        </p:nvGrpSpPr>
        <p:grpSpPr>
          <a:xfrm>
            <a:off x="242947" y="69666"/>
            <a:ext cx="747109" cy="317666"/>
            <a:chOff x="242909" y="69679"/>
            <a:chExt cx="746992" cy="484910"/>
          </a:xfrm>
        </p:grpSpPr>
        <p:sp>
          <p:nvSpPr>
            <p:cNvPr id="20" name="AutoShape 40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gray">
            <a:xfrm>
              <a:off x="579256" y="70240"/>
              <a:ext cx="227722" cy="480580"/>
            </a:xfrm>
            <a:prstGeom prst="chevron">
              <a:avLst>
                <a:gd name="adj" fmla="val 59634"/>
              </a:avLst>
            </a:prstGeom>
            <a:solidFill>
              <a:schemeClr val="bg1"/>
            </a:solidFill>
            <a:ln w="9525">
              <a:solidFill>
                <a:srgbClr val="CCEC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AutoShape 41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gray">
            <a:xfrm>
              <a:off x="821320" y="69679"/>
              <a:ext cx="168581" cy="480580"/>
            </a:xfrm>
            <a:prstGeom prst="chevron">
              <a:avLst>
                <a:gd name="adj" fmla="val 73038"/>
              </a:avLst>
            </a:prstGeom>
            <a:solidFill>
              <a:srgbClr val="CCECFF"/>
            </a:solidFill>
            <a:ln w="19050">
              <a:solidFill>
                <a:srgbClr val="FFFF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AutoShape 40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gray">
            <a:xfrm>
              <a:off x="242909" y="74009"/>
              <a:ext cx="342822" cy="480580"/>
            </a:xfrm>
            <a:prstGeom prst="chevron">
              <a:avLst>
                <a:gd name="adj" fmla="val 40390"/>
              </a:avLst>
            </a:prstGeom>
            <a:solidFill>
              <a:schemeClr val="bg1"/>
            </a:solidFill>
            <a:ln w="9525">
              <a:solidFill>
                <a:srgbClr val="CCEC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一个圆顶角，剪去另一个顶角 11"/>
          <p:cNvSpPr/>
          <p:nvPr userDrawn="1">
            <p:custDataLst>
              <p:tags r:id="rId2"/>
            </p:custDataLst>
          </p:nvPr>
        </p:nvSpPr>
        <p:spPr>
          <a:xfrm flipH="1" flipV="1">
            <a:off x="244494" y="550762"/>
            <a:ext cx="11701740" cy="5967020"/>
          </a:xfrm>
          <a:prstGeom prst="snipRoundRect">
            <a:avLst>
              <a:gd name="adj1" fmla="val 0"/>
              <a:gd name="adj2" fmla="val 28185"/>
            </a:avLst>
          </a:prstGeom>
          <a:solidFill>
            <a:schemeClr val="bg1"/>
          </a:solidFill>
          <a:ln w="101600">
            <a:solidFill>
              <a:srgbClr val="095091"/>
            </a:solidFill>
          </a:ln>
          <a:effectLst>
            <a:outerShdw blurRad="241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9" name="组合 29"/>
          <p:cNvGrpSpPr/>
          <p:nvPr userDrawn="1">
            <p:custDataLst>
              <p:tags r:id="rId3"/>
            </p:custDataLst>
          </p:nvPr>
        </p:nvGrpSpPr>
        <p:grpSpPr>
          <a:xfrm>
            <a:off x="9923444" y="480927"/>
            <a:ext cx="2024379" cy="1496735"/>
            <a:chOff x="9702797" y="565698"/>
            <a:chExt cx="2024741" cy="1496781"/>
          </a:xfrm>
        </p:grpSpPr>
        <p:sp>
          <p:nvSpPr>
            <p:cNvPr id="10" name="直角三角形 9"/>
            <p:cNvSpPr/>
            <p:nvPr userDrawn="1">
              <p:custDataLst>
                <p:tags r:id="rId4"/>
              </p:custDataLst>
            </p:nvPr>
          </p:nvSpPr>
          <p:spPr>
            <a:xfrm flipH="1" flipV="1">
              <a:off x="9702797" y="716487"/>
              <a:ext cx="1945339" cy="1345992"/>
            </a:xfrm>
            <a:prstGeom prst="rtTriangle">
              <a:avLst/>
            </a:prstGeom>
            <a:solidFill>
              <a:srgbClr val="0B5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文本框 34"/>
            <p:cNvSpPr txBox="1"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392225" y="791133"/>
              <a:ext cx="1335313" cy="110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en-US" altLang="zh-CN" sz="4400">
                  <a:solidFill>
                    <a:schemeClr val="bg1"/>
                  </a:solidFill>
                  <a:latin typeface="思源宋体 CN Heavy"/>
                  <a:ea typeface="思源宋体 CN Heavy"/>
                  <a:cs typeface="宋体" panose="02010600030101010101" pitchFamily="2" charset="-122"/>
                  <a:sym typeface="+mn-lt"/>
                </a:rPr>
                <a:t>03</a:t>
              </a:r>
              <a:endParaRPr lang="en-US" altLang="zh-CN" sz="4400">
                <a:solidFill>
                  <a:schemeClr val="bg1"/>
                </a:solidFill>
                <a:latin typeface="思源宋体 CN Heavy"/>
                <a:ea typeface="思源宋体 CN Heavy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12" name="文本框 35"/>
            <p:cNvSpPr txBox="1"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9927770" y="565698"/>
              <a:ext cx="1785254" cy="64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宋体" panose="02010600030101010101" pitchFamily="2" charset="-122"/>
                  <a:sym typeface="+mn-lt"/>
                </a:rPr>
                <a:t>互动探究</a:t>
              </a:r>
              <a:endParaRPr lang="zh-CN" altLang="en-US" sz="2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</p:grpSp>
      <p:pic>
        <p:nvPicPr>
          <p:cNvPr id="13" name="Picture 141" descr="六角组合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081" y="12954"/>
            <a:ext cx="657328" cy="5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2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11385073" y="152732"/>
            <a:ext cx="982817" cy="4745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2" tIns="48366" rIns="96732" bIns="48366" numCol="1" anchor="t" anchorCtr="0" compatLnSpc="1"/>
          <a:lstStyle>
            <a:defPPr>
              <a:defRPr lang="zh-CN"/>
            </a:defPPr>
            <a:lvl1pPr algn="ctr" defTabSz="965200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59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0F903F20-7018-4CF5-999A-3F3D537345D0}" type="slidenum">
              <a:rPr lang="zh-CN" altLang="en-US" smtClean="0"/>
            </a:fld>
            <a:endParaRPr lang="en-US" altLang="zh-CN"/>
          </a:p>
        </p:txBody>
      </p:sp>
      <p:grpSp>
        <p:nvGrpSpPr>
          <p:cNvPr id="15" name="组合 14"/>
          <p:cNvGrpSpPr/>
          <p:nvPr userDrawn="1">
            <p:custDataLst>
              <p:tags r:id="rId10"/>
            </p:custDataLst>
          </p:nvPr>
        </p:nvGrpSpPr>
        <p:grpSpPr>
          <a:xfrm>
            <a:off x="242947" y="69666"/>
            <a:ext cx="747109" cy="317666"/>
            <a:chOff x="242909" y="69679"/>
            <a:chExt cx="746992" cy="484910"/>
          </a:xfrm>
        </p:grpSpPr>
        <p:sp>
          <p:nvSpPr>
            <p:cNvPr id="16" name="AutoShape 40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gray">
            <a:xfrm>
              <a:off x="579256" y="70240"/>
              <a:ext cx="227722" cy="480580"/>
            </a:xfrm>
            <a:prstGeom prst="chevron">
              <a:avLst>
                <a:gd name="adj" fmla="val 59634"/>
              </a:avLst>
            </a:prstGeom>
            <a:solidFill>
              <a:schemeClr val="bg1"/>
            </a:solidFill>
            <a:ln w="9525">
              <a:solidFill>
                <a:srgbClr val="CCEC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41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gray">
            <a:xfrm>
              <a:off x="821320" y="69679"/>
              <a:ext cx="168581" cy="480580"/>
            </a:xfrm>
            <a:prstGeom prst="chevron">
              <a:avLst>
                <a:gd name="adj" fmla="val 73038"/>
              </a:avLst>
            </a:prstGeom>
            <a:solidFill>
              <a:srgbClr val="CCECFF"/>
            </a:solidFill>
            <a:ln w="19050">
              <a:solidFill>
                <a:srgbClr val="FFFF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AutoShape 40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gray">
            <a:xfrm>
              <a:off x="242909" y="74009"/>
              <a:ext cx="342822" cy="480580"/>
            </a:xfrm>
            <a:prstGeom prst="chevron">
              <a:avLst>
                <a:gd name="adj" fmla="val 40390"/>
              </a:avLst>
            </a:prstGeom>
            <a:solidFill>
              <a:schemeClr val="bg1"/>
            </a:solidFill>
            <a:ln w="9525">
              <a:solidFill>
                <a:srgbClr val="CCEC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一个圆顶角，剪去另一个顶角 11"/>
          <p:cNvSpPr/>
          <p:nvPr userDrawn="1">
            <p:custDataLst>
              <p:tags r:id="rId2"/>
            </p:custDataLst>
          </p:nvPr>
        </p:nvSpPr>
        <p:spPr>
          <a:xfrm flipH="1" flipV="1">
            <a:off x="244494" y="550762"/>
            <a:ext cx="11701740" cy="5967020"/>
          </a:xfrm>
          <a:prstGeom prst="snipRoundRect">
            <a:avLst>
              <a:gd name="adj1" fmla="val 0"/>
              <a:gd name="adj2" fmla="val 28185"/>
            </a:avLst>
          </a:prstGeom>
          <a:solidFill>
            <a:schemeClr val="bg1"/>
          </a:solidFill>
          <a:ln w="101600">
            <a:solidFill>
              <a:srgbClr val="095091"/>
            </a:solidFill>
          </a:ln>
          <a:effectLst>
            <a:outerShdw blurRad="241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7" name="组合 29"/>
          <p:cNvGrpSpPr/>
          <p:nvPr userDrawn="1">
            <p:custDataLst>
              <p:tags r:id="rId3"/>
            </p:custDataLst>
          </p:nvPr>
        </p:nvGrpSpPr>
        <p:grpSpPr>
          <a:xfrm>
            <a:off x="9923444" y="480927"/>
            <a:ext cx="2024379" cy="1496735"/>
            <a:chOff x="9702797" y="565698"/>
            <a:chExt cx="2024741" cy="1496781"/>
          </a:xfrm>
        </p:grpSpPr>
        <p:sp>
          <p:nvSpPr>
            <p:cNvPr id="8" name="直角三角形 7"/>
            <p:cNvSpPr/>
            <p:nvPr userDrawn="1">
              <p:custDataLst>
                <p:tags r:id="rId4"/>
              </p:custDataLst>
            </p:nvPr>
          </p:nvSpPr>
          <p:spPr>
            <a:xfrm flipH="1" flipV="1">
              <a:off x="9702797" y="716487"/>
              <a:ext cx="1945339" cy="1345992"/>
            </a:xfrm>
            <a:prstGeom prst="rtTriangle">
              <a:avLst/>
            </a:prstGeom>
            <a:solidFill>
              <a:srgbClr val="0B5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文本框 34"/>
            <p:cNvSpPr txBox="1"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392225" y="791133"/>
              <a:ext cx="1335313" cy="110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en-US" altLang="zh-CN" sz="4400">
                  <a:solidFill>
                    <a:schemeClr val="bg1"/>
                  </a:solidFill>
                  <a:latin typeface="思源宋体 CN Heavy"/>
                  <a:ea typeface="思源宋体 CN Heavy"/>
                  <a:cs typeface="宋体" panose="02010600030101010101" pitchFamily="2" charset="-122"/>
                  <a:sym typeface="+mn-lt"/>
                </a:rPr>
                <a:t>04</a:t>
              </a:r>
              <a:endParaRPr lang="en-US" altLang="zh-CN" sz="4400">
                <a:solidFill>
                  <a:schemeClr val="bg1"/>
                </a:solidFill>
                <a:latin typeface="思源宋体 CN Heavy"/>
                <a:ea typeface="思源宋体 CN Heavy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10" name="文本框 35"/>
            <p:cNvSpPr txBox="1"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9927770" y="565698"/>
              <a:ext cx="1785254" cy="64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宋体" panose="02010600030101010101" pitchFamily="2" charset="-122"/>
                  <a:sym typeface="+mn-lt"/>
                </a:rPr>
                <a:t>课堂小结</a:t>
              </a:r>
              <a:endParaRPr lang="zh-CN" altLang="en-US" sz="2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</p:grpSp>
      <p:pic>
        <p:nvPicPr>
          <p:cNvPr id="11" name="Picture 141" descr="六角组合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081" y="12954"/>
            <a:ext cx="657328" cy="5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2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11385073" y="152732"/>
            <a:ext cx="982817" cy="4745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2" tIns="48366" rIns="96732" bIns="48366" numCol="1" anchor="t" anchorCtr="0" compatLnSpc="1"/>
          <a:lstStyle>
            <a:defPPr>
              <a:defRPr lang="zh-CN"/>
            </a:defPPr>
            <a:lvl1pPr algn="ctr" defTabSz="965200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59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defTabSz="913130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0F903F20-7018-4CF5-999A-3F3D537345D0}" type="slidenum">
              <a:rPr lang="zh-CN" altLang="en-US" smtClean="0"/>
            </a:fld>
            <a:endParaRPr lang="en-US" altLang="zh-CN"/>
          </a:p>
        </p:txBody>
      </p:sp>
      <p:grpSp>
        <p:nvGrpSpPr>
          <p:cNvPr id="13" name="组合 12"/>
          <p:cNvGrpSpPr/>
          <p:nvPr userDrawn="1">
            <p:custDataLst>
              <p:tags r:id="rId10"/>
            </p:custDataLst>
          </p:nvPr>
        </p:nvGrpSpPr>
        <p:grpSpPr>
          <a:xfrm>
            <a:off x="242947" y="69666"/>
            <a:ext cx="747109" cy="317666"/>
            <a:chOff x="242909" y="69679"/>
            <a:chExt cx="746992" cy="484910"/>
          </a:xfrm>
        </p:grpSpPr>
        <p:sp>
          <p:nvSpPr>
            <p:cNvPr id="14" name="AutoShape 40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gray">
            <a:xfrm>
              <a:off x="579256" y="70240"/>
              <a:ext cx="227722" cy="480580"/>
            </a:xfrm>
            <a:prstGeom prst="chevron">
              <a:avLst>
                <a:gd name="adj" fmla="val 59634"/>
              </a:avLst>
            </a:prstGeom>
            <a:solidFill>
              <a:schemeClr val="bg1"/>
            </a:solidFill>
            <a:ln w="9525">
              <a:solidFill>
                <a:srgbClr val="CCEC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AutoShape 41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gray">
            <a:xfrm>
              <a:off x="821320" y="69679"/>
              <a:ext cx="168581" cy="480580"/>
            </a:xfrm>
            <a:prstGeom prst="chevron">
              <a:avLst>
                <a:gd name="adj" fmla="val 73038"/>
              </a:avLst>
            </a:prstGeom>
            <a:solidFill>
              <a:srgbClr val="CCECFF"/>
            </a:solidFill>
            <a:ln w="19050">
              <a:solidFill>
                <a:srgbClr val="FFFF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AutoShape 40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gray">
            <a:xfrm>
              <a:off x="242909" y="74009"/>
              <a:ext cx="342822" cy="480580"/>
            </a:xfrm>
            <a:prstGeom prst="chevron">
              <a:avLst>
                <a:gd name="adj" fmla="val 40390"/>
              </a:avLst>
            </a:prstGeom>
            <a:solidFill>
              <a:schemeClr val="bg1"/>
            </a:solidFill>
            <a:ln w="9525">
              <a:solidFill>
                <a:srgbClr val="CCECFF"/>
              </a:solidFill>
              <a:miter lim="800000"/>
            </a:ln>
            <a:effectLst>
              <a:outerShdw blurRad="228600" dist="76200" dir="10800000" algn="r" rotWithShape="0">
                <a:srgbClr val="33CCFF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VCG41N1249681663 [转换]"/>
          <p:cNvPicPr/>
          <p:nvPr>
            <p:custDataLst>
              <p:tags r:id="rId2"/>
            </p:custDataLst>
          </p:nvPr>
        </p:nvPicPr>
        <p:blipFill>
          <a:blip r:embed="rId3"/>
          <a:srcRect t="3240" b="1417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39050" y="2508930"/>
            <a:ext cx="8435450" cy="1388021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algn="l">
              <a:defRPr kumimoji="0" lang="zh-CN" altLang="en-US" sz="6400" i="0" u="none" strike="noStrike" cap="none" spc="1000" normalizeH="0" baseline="0" noProof="1">
                <a:solidFill>
                  <a:schemeClr val="dk1">
                    <a:lumMod val="100000"/>
                  </a:schemeClr>
                </a:solidFill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fontAlgn="auto">
              <a:buClrTx/>
              <a:buSzTx/>
              <a:buFontTx/>
            </a:pPr>
            <a:r>
              <a:rPr lang="zh-CN" altLang="en-US"/>
              <a:t>编辑母版标题</a:t>
            </a:r>
            <a:endParaRPr lang="zh-CN" altLang="en-US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317500" y="2338115"/>
            <a:ext cx="2786475" cy="1729651"/>
          </a:xfrm>
          <a:noFill/>
        </p:spPr>
        <p:txBody>
          <a:bodyPr wrap="square" rtlCol="0" anchor="ctr" anchorCtr="0">
            <a:normAutofit/>
          </a:bodyPr>
          <a:lstStyle>
            <a:lvl1pPr marL="0" indent="0" algn="r">
              <a:buNone/>
              <a:defRPr lang="zh-CN" altLang="en-US" sz="8000" b="1" spc="60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r"/>
            <a:r>
              <a:rPr lang="zh-CN" altLang="en-US"/>
              <a:t>编号</a:t>
            </a:r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球"/>
          <p:cNvPicPr/>
          <p:nvPr>
            <p:custDataLst>
              <p:tags r:id="rId9"/>
            </p:custDataLst>
          </p:nvPr>
        </p:nvPicPr>
        <p:blipFill>
          <a:blip r:embed="rId10"/>
          <a:srcRect l="-35171" t="-12063" r="-18629" b="-59138"/>
          <a:stretch>
            <a:fillRect/>
          </a:stretch>
        </p:blipFill>
        <p:spPr>
          <a:xfrm>
            <a:off x="8467905" y="0"/>
            <a:ext cx="3724095" cy="3529695"/>
          </a:xfrm>
          <a:prstGeom prst="rect">
            <a:avLst/>
          </a:prstGeom>
        </p:spPr>
      </p:pic>
      <p:pic>
        <p:nvPicPr>
          <p:cNvPr id="10" name="图片 9" descr="花边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4133020"/>
            <a:ext cx="12192000" cy="2724980"/>
          </a:xfrm>
          <a:prstGeom prst="rect">
            <a:avLst/>
          </a:prstGeom>
        </p:spPr>
      </p:pic>
      <p:cxnSp>
        <p:nvCxnSpPr>
          <p:cNvPr id="11" name="直接连接符 10"/>
          <p:cNvCxnSpPr/>
          <p:nvPr>
            <p:custDataLst>
              <p:tags r:id="rId13"/>
            </p:custDataLst>
          </p:nvPr>
        </p:nvCxnSpPr>
        <p:spPr>
          <a:xfrm>
            <a:off x="3436338" y="4103960"/>
            <a:ext cx="5960723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math#pid=6661102a2f2339065b1ee535#tid=66682df7b201b20009a6d72a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6db36071" descr="preencoded.png">
            <a:hlinkClick r:id="rId4" action="ppaction://hlinksldjump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49440" y="73152"/>
            <a:ext cx="2532888" cy="429768"/>
          </a:xfrm>
          <a:prstGeom prst="rect">
            <a:avLst/>
          </a:prstGeom>
        </p:spPr>
      </p:pic>
      <p:pic>
        <p:nvPicPr>
          <p:cNvPr id="4" name="MasterShapeName?linknodeid=3f9626c72" descr="preencoded.png">
            <a:hlinkClick r:id="rId4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564624" y="73152"/>
            <a:ext cx="2532888" cy="429768"/>
          </a:xfrm>
          <a:prstGeom prst="rect">
            <a:avLst/>
          </a:prstGeom>
        </p:spPr>
      </p:pic>
      <p:sp>
        <p:nvSpPr>
          <p:cNvPr id="5" name="MasterShapeName?linknodeid=b6db36071&amp;color=RGB(55,146,146)">
            <a:hlinkClick r:id="rId4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6949440" y="73152"/>
            <a:ext cx="2532888" cy="4297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>
                <a:solidFill>
                  <a:srgbClr val="376092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知识梳理·自主探究</a:t>
            </a:r>
            <a:endParaRPr lang="en-US" sz="2000"/>
          </a:p>
        </p:txBody>
      </p:sp>
      <p:sp>
        <p:nvSpPr>
          <p:cNvPr id="6" name="MasterShapeName?linknodeid=3f9626c72&amp;color=RGB(55,146,146)">
            <a:hlinkClick r:id="rId4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9564624" y="73152"/>
            <a:ext cx="2532888" cy="4297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>
                <a:solidFill>
                  <a:srgbClr val="376092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师生互动·合作探究</a:t>
            </a:r>
            <a:endParaRPr lang="en-US" sz="20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VCG41N1249681663 [转换]"/>
          <p:cNvPicPr/>
          <p:nvPr>
            <p:custDataLst>
              <p:tags r:id="rId2"/>
            </p:custDataLst>
          </p:nvPr>
        </p:nvPicPr>
        <p:blipFill>
          <a:blip r:embed="rId3"/>
          <a:srcRect t="3240" b="1417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13" name="图片 12" descr="花边"/>
          <p:cNvPicPr/>
          <p:nvPr>
            <p:custDataLst>
              <p:tags r:id="rId4"/>
            </p:custDataLst>
          </p:nvPr>
        </p:nvPicPr>
        <p:blipFill>
          <a:blip r:embed="rId5"/>
          <a:srcRect l="1875" t="8001" r="-1870" b="8863"/>
          <a:stretch>
            <a:fillRect/>
          </a:stretch>
        </p:blipFill>
        <p:spPr>
          <a:xfrm>
            <a:off x="3102" y="3445410"/>
            <a:ext cx="12187066" cy="3276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128049" y="237506"/>
            <a:ext cx="11934701" cy="1617681"/>
          </a:xfrm>
          <a:noFill/>
          <a:effectLst/>
        </p:spPr>
        <p:txBody>
          <a:bodyPr vert="horz" wrap="square" lIns="101600" tIns="38100" rIns="76200" bIns="0" rtlCol="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6200" i="0" u="none" strike="noStrike" cap="none" spc="400" normalizeH="0" baseline="0">
                <a:solidFill>
                  <a:schemeClr val="dk1">
                    <a:lumMod val="100000"/>
                  </a:schemeClr>
                </a:solidFill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algn="ctr" fontAlgn="auto">
              <a:buClrTx/>
              <a:buSzTx/>
              <a:buFontTx/>
            </a:pPr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28049" y="1885667"/>
            <a:ext cx="11934701" cy="712556"/>
          </a:xfrm>
          <a:noFill/>
        </p:spPr>
        <p:txBody>
          <a:bodyPr vert="horz" wrap="square" lIns="101600" tIns="0" rIns="82550" bIns="0"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2800" b="1" i="0" u="none" strike="noStrike" cap="none" spc="400" normalizeH="0" baseline="0">
                <a:solidFill>
                  <a:schemeClr val="dk1">
                    <a:lumMod val="100000"/>
                  </a:schemeClr>
                </a:solidFill>
                <a:uFillTx/>
                <a:latin typeface="+mj-ea"/>
                <a:ea typeface="+mj-ea"/>
              </a:defRPr>
            </a:lvl1pPr>
          </a:lstStyle>
          <a:p>
            <a:pPr marL="228600" marR="0" lvl="0" indent="-457200" algn="ctr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2116891" y="3323413"/>
            <a:ext cx="7957016" cy="1117958"/>
          </a:xfrm>
        </p:spPr>
        <p:txBody>
          <a:bodyPr vert="horz" wrap="square" lIns="101600" tIns="0" rIns="82550" bIns="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1600" b="0" i="0" u="none" strike="noStrike" cap="none" spc="0" normalizeH="0" baseline="0">
                <a:solidFill>
                  <a:schemeClr val="dk1">
                    <a:lumMod val="100000"/>
                  </a:schemeClr>
                </a:solidFill>
                <a:uFillTx/>
                <a:latin typeface="+mn-ea"/>
                <a:ea typeface="+mn-ea"/>
              </a:defRPr>
            </a:lvl1pPr>
          </a:lstStyle>
          <a:p>
            <a:pPr marL="57150" marR="0" lvl="0" indent="-285750" algn="ctr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</a:pPr>
            <a:r>
              <a:rPr lang="zh-CN" altLang="en-US"/>
              <a:t>公司名</a:t>
            </a:r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4745190" y="2678253"/>
            <a:ext cx="2700418" cy="461645"/>
          </a:xfrm>
          <a:noFill/>
          <a:ln w="3175">
            <a:solidFill>
              <a:schemeClr val="dk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800" b="1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/>
              <a:t>署名</a:t>
            </a:r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13"/>
            </p:custDataLst>
          </p:nvPr>
        </p:nvSpPr>
        <p:spPr>
          <a:xfrm>
            <a:off x="5749290" y="4640128"/>
            <a:ext cx="100965" cy="10096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>
            <p:custDataLst>
              <p:tags r:id="rId14"/>
            </p:custDataLst>
          </p:nvPr>
        </p:nvSpPr>
        <p:spPr>
          <a:xfrm>
            <a:off x="6045200" y="4640128"/>
            <a:ext cx="100965" cy="10096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>
            <p:custDataLst>
              <p:tags r:id="rId15"/>
            </p:custDataLst>
          </p:nvPr>
        </p:nvSpPr>
        <p:spPr>
          <a:xfrm>
            <a:off x="6341745" y="4640128"/>
            <a:ext cx="100965" cy="10096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12.png"/><Relationship Id="rId16" Type="http://schemas.openxmlformats.org/officeDocument/2006/relationships/tags" Target="../tags/tag75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1" Type="http://schemas.openxmlformats.org/officeDocument/2006/relationships/vmlDrawing" Target="../drawings/vmlDrawing5.vml"/><Relationship Id="rId30" Type="http://schemas.openxmlformats.org/officeDocument/2006/relationships/slideLayout" Target="../slideLayouts/slideLayout10.xml"/><Relationship Id="rId3" Type="http://schemas.openxmlformats.org/officeDocument/2006/relationships/tags" Target="../tags/tag319.xml"/><Relationship Id="rId29" Type="http://schemas.openxmlformats.org/officeDocument/2006/relationships/tags" Target="../tags/tag336.xml"/><Relationship Id="rId28" Type="http://schemas.openxmlformats.org/officeDocument/2006/relationships/tags" Target="../tags/tag335.xml"/><Relationship Id="rId27" Type="http://schemas.openxmlformats.org/officeDocument/2006/relationships/image" Target="../media/image13.png"/><Relationship Id="rId26" Type="http://schemas.openxmlformats.org/officeDocument/2006/relationships/tags" Target="../tags/tag334.xml"/><Relationship Id="rId25" Type="http://schemas.openxmlformats.org/officeDocument/2006/relationships/tags" Target="../tags/tag333.xml"/><Relationship Id="rId24" Type="http://schemas.openxmlformats.org/officeDocument/2006/relationships/tags" Target="../tags/tag332.xml"/><Relationship Id="rId23" Type="http://schemas.openxmlformats.org/officeDocument/2006/relationships/tags" Target="../tags/tag331.xml"/><Relationship Id="rId22" Type="http://schemas.openxmlformats.org/officeDocument/2006/relationships/tags" Target="../tags/tag330.xml"/><Relationship Id="rId21" Type="http://schemas.openxmlformats.org/officeDocument/2006/relationships/tags" Target="../tags/tag329.xml"/><Relationship Id="rId20" Type="http://schemas.openxmlformats.org/officeDocument/2006/relationships/image" Target="../media/image58.wmf"/><Relationship Id="rId2" Type="http://schemas.openxmlformats.org/officeDocument/2006/relationships/tags" Target="../tags/tag318.xml"/><Relationship Id="rId19" Type="http://schemas.openxmlformats.org/officeDocument/2006/relationships/oleObject" Target="../embeddings/oleObject33.bin"/><Relationship Id="rId18" Type="http://schemas.openxmlformats.org/officeDocument/2006/relationships/tags" Target="../tags/tag328.xml"/><Relationship Id="rId17" Type="http://schemas.openxmlformats.org/officeDocument/2006/relationships/image" Target="../media/image34.wmf"/><Relationship Id="rId16" Type="http://schemas.openxmlformats.org/officeDocument/2006/relationships/oleObject" Target="../embeddings/oleObject32.bin"/><Relationship Id="rId15" Type="http://schemas.openxmlformats.org/officeDocument/2006/relationships/tags" Target="../tags/tag327.xml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31.bin"/><Relationship Id="rId12" Type="http://schemas.openxmlformats.org/officeDocument/2006/relationships/tags" Target="../tags/tag326.xml"/><Relationship Id="rId11" Type="http://schemas.openxmlformats.org/officeDocument/2006/relationships/image" Target="../media/image32.wmf"/><Relationship Id="rId10" Type="http://schemas.openxmlformats.org/officeDocument/2006/relationships/oleObject" Target="../embeddings/oleObject30.bin"/><Relationship Id="rId1" Type="http://schemas.openxmlformats.org/officeDocument/2006/relationships/tags" Target="../tags/tag3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343.xml"/><Relationship Id="rId7" Type="http://schemas.openxmlformats.org/officeDocument/2006/relationships/tags" Target="../tags/tag342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image" Target="../media/image59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0.xml"/><Relationship Id="rId1" Type="http://schemas.openxmlformats.org/officeDocument/2006/relationships/tags" Target="../tags/tag33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image" Target="../media/image13.png"/><Relationship Id="rId5" Type="http://schemas.openxmlformats.org/officeDocument/2006/relationships/tags" Target="../tags/tag350.xml"/><Relationship Id="rId49" Type="http://schemas.openxmlformats.org/officeDocument/2006/relationships/vmlDrawing" Target="../drawings/vmlDrawing6.vml"/><Relationship Id="rId48" Type="http://schemas.openxmlformats.org/officeDocument/2006/relationships/slideLayout" Target="../slideLayouts/slideLayout10.xml"/><Relationship Id="rId47" Type="http://schemas.openxmlformats.org/officeDocument/2006/relationships/tags" Target="../tags/tag381.xml"/><Relationship Id="rId46" Type="http://schemas.openxmlformats.org/officeDocument/2006/relationships/tags" Target="../tags/tag380.xml"/><Relationship Id="rId45" Type="http://schemas.openxmlformats.org/officeDocument/2006/relationships/image" Target="../media/image69.wmf"/><Relationship Id="rId44" Type="http://schemas.openxmlformats.org/officeDocument/2006/relationships/oleObject" Target="../embeddings/oleObject34.bin"/><Relationship Id="rId43" Type="http://schemas.openxmlformats.org/officeDocument/2006/relationships/tags" Target="../tags/tag379.xml"/><Relationship Id="rId42" Type="http://schemas.openxmlformats.org/officeDocument/2006/relationships/tags" Target="../tags/tag378.xml"/><Relationship Id="rId41" Type="http://schemas.openxmlformats.org/officeDocument/2006/relationships/tags" Target="../tags/tag377.xml"/><Relationship Id="rId40" Type="http://schemas.openxmlformats.org/officeDocument/2006/relationships/tags" Target="../tags/tag376.xml"/><Relationship Id="rId4" Type="http://schemas.openxmlformats.org/officeDocument/2006/relationships/tags" Target="../tags/tag349.xml"/><Relationship Id="rId39" Type="http://schemas.openxmlformats.org/officeDocument/2006/relationships/tags" Target="../tags/tag375.xml"/><Relationship Id="rId38" Type="http://schemas.openxmlformats.org/officeDocument/2006/relationships/tags" Target="../tags/tag374.xml"/><Relationship Id="rId37" Type="http://schemas.openxmlformats.org/officeDocument/2006/relationships/tags" Target="../tags/tag373.xml"/><Relationship Id="rId36" Type="http://schemas.openxmlformats.org/officeDocument/2006/relationships/tags" Target="../tags/tag372.xml"/><Relationship Id="rId35" Type="http://schemas.openxmlformats.org/officeDocument/2006/relationships/tags" Target="../tags/tag371.xml"/><Relationship Id="rId34" Type="http://schemas.openxmlformats.org/officeDocument/2006/relationships/tags" Target="../tags/tag370.xml"/><Relationship Id="rId33" Type="http://schemas.openxmlformats.org/officeDocument/2006/relationships/image" Target="../media/image68.png"/><Relationship Id="rId32" Type="http://schemas.openxmlformats.org/officeDocument/2006/relationships/tags" Target="../tags/tag369.xml"/><Relationship Id="rId31" Type="http://schemas.openxmlformats.org/officeDocument/2006/relationships/image" Target="../media/image67.png"/><Relationship Id="rId30" Type="http://schemas.openxmlformats.org/officeDocument/2006/relationships/tags" Target="../tags/tag368.xml"/><Relationship Id="rId3" Type="http://schemas.openxmlformats.org/officeDocument/2006/relationships/tags" Target="../tags/tag348.xml"/><Relationship Id="rId29" Type="http://schemas.openxmlformats.org/officeDocument/2006/relationships/image" Target="../media/image66.png"/><Relationship Id="rId28" Type="http://schemas.openxmlformats.org/officeDocument/2006/relationships/tags" Target="../tags/tag367.xml"/><Relationship Id="rId27" Type="http://schemas.openxmlformats.org/officeDocument/2006/relationships/tags" Target="../tags/tag366.xml"/><Relationship Id="rId26" Type="http://schemas.openxmlformats.org/officeDocument/2006/relationships/tags" Target="../tags/tag365.xml"/><Relationship Id="rId25" Type="http://schemas.openxmlformats.org/officeDocument/2006/relationships/image" Target="../media/image65.png"/><Relationship Id="rId24" Type="http://schemas.openxmlformats.org/officeDocument/2006/relationships/tags" Target="../tags/tag364.xml"/><Relationship Id="rId23" Type="http://schemas.openxmlformats.org/officeDocument/2006/relationships/tags" Target="../tags/tag363.xml"/><Relationship Id="rId22" Type="http://schemas.openxmlformats.org/officeDocument/2006/relationships/tags" Target="../tags/tag362.xml"/><Relationship Id="rId21" Type="http://schemas.openxmlformats.org/officeDocument/2006/relationships/tags" Target="../tags/tag361.xml"/><Relationship Id="rId20" Type="http://schemas.openxmlformats.org/officeDocument/2006/relationships/image" Target="../media/image64.png"/><Relationship Id="rId2" Type="http://schemas.openxmlformats.org/officeDocument/2006/relationships/tags" Target="../tags/tag347.xml"/><Relationship Id="rId19" Type="http://schemas.openxmlformats.org/officeDocument/2006/relationships/tags" Target="../tags/tag360.xml"/><Relationship Id="rId18" Type="http://schemas.openxmlformats.org/officeDocument/2006/relationships/tags" Target="../tags/tag359.xml"/><Relationship Id="rId17" Type="http://schemas.openxmlformats.org/officeDocument/2006/relationships/tags" Target="../tags/tag358.xml"/><Relationship Id="rId16" Type="http://schemas.openxmlformats.org/officeDocument/2006/relationships/image" Target="../media/image63.png"/><Relationship Id="rId15" Type="http://schemas.openxmlformats.org/officeDocument/2006/relationships/tags" Target="../tags/tag357.xml"/><Relationship Id="rId14" Type="http://schemas.openxmlformats.org/officeDocument/2006/relationships/tags" Target="../tags/tag356.xml"/><Relationship Id="rId13" Type="http://schemas.openxmlformats.org/officeDocument/2006/relationships/tags" Target="../tags/tag355.xml"/><Relationship Id="rId12" Type="http://schemas.openxmlformats.org/officeDocument/2006/relationships/image" Target="../media/image62.png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tags" Target="../tags/tag34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tags" Target="../tags/tag388.xml"/><Relationship Id="rId7" Type="http://schemas.openxmlformats.org/officeDocument/2006/relationships/tags" Target="../tags/tag387.xml"/><Relationship Id="rId6" Type="http://schemas.openxmlformats.org/officeDocument/2006/relationships/image" Target="../media/image70.png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10.xml"/><Relationship Id="rId11" Type="http://schemas.openxmlformats.org/officeDocument/2006/relationships/tags" Target="../tags/tag389.xml"/><Relationship Id="rId10" Type="http://schemas.openxmlformats.org/officeDocument/2006/relationships/image" Target="../media/image71.emf"/><Relationship Id="rId1" Type="http://schemas.openxmlformats.org/officeDocument/2006/relationships/tags" Target="../tags/tag3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image" Target="../media/image13.png"/><Relationship Id="rId5" Type="http://schemas.openxmlformats.org/officeDocument/2006/relationships/tags" Target="../tags/tag84.xml"/><Relationship Id="rId49" Type="http://schemas.openxmlformats.org/officeDocument/2006/relationships/notesSlide" Target="../notesSlides/notesSlide2.xml"/><Relationship Id="rId48" Type="http://schemas.openxmlformats.org/officeDocument/2006/relationships/slideLayout" Target="../slideLayouts/slideLayout10.xml"/><Relationship Id="rId47" Type="http://schemas.openxmlformats.org/officeDocument/2006/relationships/tags" Target="../tags/tag114.xml"/><Relationship Id="rId46" Type="http://schemas.openxmlformats.org/officeDocument/2006/relationships/tags" Target="../tags/tag113.xml"/><Relationship Id="rId45" Type="http://schemas.openxmlformats.org/officeDocument/2006/relationships/image" Target="../media/image24.png"/><Relationship Id="rId44" Type="http://schemas.openxmlformats.org/officeDocument/2006/relationships/tags" Target="../tags/tag112.xml"/><Relationship Id="rId43" Type="http://schemas.openxmlformats.org/officeDocument/2006/relationships/tags" Target="../tags/tag111.xml"/><Relationship Id="rId42" Type="http://schemas.openxmlformats.org/officeDocument/2006/relationships/image" Target="../media/image23.png"/><Relationship Id="rId41" Type="http://schemas.openxmlformats.org/officeDocument/2006/relationships/tags" Target="../tags/tag110.xml"/><Relationship Id="rId40" Type="http://schemas.openxmlformats.org/officeDocument/2006/relationships/tags" Target="../tags/tag109.xml"/><Relationship Id="rId4" Type="http://schemas.openxmlformats.org/officeDocument/2006/relationships/tags" Target="../tags/tag83.xml"/><Relationship Id="rId39" Type="http://schemas.openxmlformats.org/officeDocument/2006/relationships/image" Target="../media/image22.png"/><Relationship Id="rId38" Type="http://schemas.openxmlformats.org/officeDocument/2006/relationships/tags" Target="../tags/tag108.xml"/><Relationship Id="rId37" Type="http://schemas.openxmlformats.org/officeDocument/2006/relationships/tags" Target="../tags/tag107.xml"/><Relationship Id="rId36" Type="http://schemas.openxmlformats.org/officeDocument/2006/relationships/tags" Target="../tags/tag106.xml"/><Relationship Id="rId35" Type="http://schemas.openxmlformats.org/officeDocument/2006/relationships/image" Target="../media/image21.png"/><Relationship Id="rId34" Type="http://schemas.openxmlformats.org/officeDocument/2006/relationships/tags" Target="../tags/tag105.xml"/><Relationship Id="rId33" Type="http://schemas.openxmlformats.org/officeDocument/2006/relationships/tags" Target="../tags/tag104.xml"/><Relationship Id="rId32" Type="http://schemas.openxmlformats.org/officeDocument/2006/relationships/tags" Target="../tags/tag103.xml"/><Relationship Id="rId31" Type="http://schemas.openxmlformats.org/officeDocument/2006/relationships/image" Target="../media/image20.png"/><Relationship Id="rId30" Type="http://schemas.openxmlformats.org/officeDocument/2006/relationships/tags" Target="../tags/tag102.xml"/><Relationship Id="rId3" Type="http://schemas.openxmlformats.org/officeDocument/2006/relationships/tags" Target="../tags/tag82.xml"/><Relationship Id="rId29" Type="http://schemas.openxmlformats.org/officeDocument/2006/relationships/tags" Target="../tags/tag101.xml"/><Relationship Id="rId28" Type="http://schemas.openxmlformats.org/officeDocument/2006/relationships/image" Target="../media/image19.png"/><Relationship Id="rId27" Type="http://schemas.openxmlformats.org/officeDocument/2006/relationships/tags" Target="../tags/tag100.xml"/><Relationship Id="rId26" Type="http://schemas.openxmlformats.org/officeDocument/2006/relationships/tags" Target="../tags/tag99.xml"/><Relationship Id="rId25" Type="http://schemas.openxmlformats.org/officeDocument/2006/relationships/image" Target="../media/image18.png"/><Relationship Id="rId24" Type="http://schemas.openxmlformats.org/officeDocument/2006/relationships/tags" Target="../tags/tag98.xml"/><Relationship Id="rId23" Type="http://schemas.openxmlformats.org/officeDocument/2006/relationships/tags" Target="../tags/tag97.xml"/><Relationship Id="rId22" Type="http://schemas.openxmlformats.org/officeDocument/2006/relationships/image" Target="../media/image17.png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81.xml"/><Relationship Id="rId19" Type="http://schemas.openxmlformats.org/officeDocument/2006/relationships/image" Target="../media/image16.png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image" Target="../media/image15.png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image" Target="../media/image14.png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8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image" Target="../media/image25.pn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4" Type="http://schemas.openxmlformats.org/officeDocument/2006/relationships/slideLayout" Target="../slideLayouts/slideLayout10.xml"/><Relationship Id="rId23" Type="http://schemas.openxmlformats.org/officeDocument/2006/relationships/image" Target="../media/image29.png"/><Relationship Id="rId22" Type="http://schemas.openxmlformats.org/officeDocument/2006/relationships/tags" Target="../tags/tag133.xml"/><Relationship Id="rId21" Type="http://schemas.openxmlformats.org/officeDocument/2006/relationships/image" Target="../media/image28.png"/><Relationship Id="rId20" Type="http://schemas.openxmlformats.org/officeDocument/2006/relationships/tags" Target="../tags/tag132.xml"/><Relationship Id="rId2" Type="http://schemas.openxmlformats.org/officeDocument/2006/relationships/tags" Target="../tags/tag118.xml"/><Relationship Id="rId19" Type="http://schemas.openxmlformats.org/officeDocument/2006/relationships/tags" Target="../tags/tag131.xml"/><Relationship Id="rId18" Type="http://schemas.openxmlformats.org/officeDocument/2006/relationships/image" Target="../media/image13.png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image" Target="../media/image27.png"/><Relationship Id="rId10" Type="http://schemas.openxmlformats.org/officeDocument/2006/relationships/tags" Target="../tags/tag124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image" Target="../media/image13.png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1" Type="http://schemas.openxmlformats.org/officeDocument/2006/relationships/slideLayout" Target="../slideLayouts/slideLayout10.xml"/><Relationship Id="rId30" Type="http://schemas.openxmlformats.org/officeDocument/2006/relationships/tags" Target="../tags/tag160.xml"/><Relationship Id="rId3" Type="http://schemas.openxmlformats.org/officeDocument/2006/relationships/tags" Target="../tags/tag136.xml"/><Relationship Id="rId29" Type="http://schemas.openxmlformats.org/officeDocument/2006/relationships/tags" Target="../tags/tag159.xml"/><Relationship Id="rId28" Type="http://schemas.openxmlformats.org/officeDocument/2006/relationships/tags" Target="../tags/tag158.xml"/><Relationship Id="rId27" Type="http://schemas.openxmlformats.org/officeDocument/2006/relationships/image" Target="../media/image31.png"/><Relationship Id="rId26" Type="http://schemas.openxmlformats.org/officeDocument/2006/relationships/tags" Target="../tags/tag157.xml"/><Relationship Id="rId25" Type="http://schemas.openxmlformats.org/officeDocument/2006/relationships/tags" Target="../tags/tag156.xml"/><Relationship Id="rId24" Type="http://schemas.openxmlformats.org/officeDocument/2006/relationships/tags" Target="../tags/tag155.xml"/><Relationship Id="rId23" Type="http://schemas.openxmlformats.org/officeDocument/2006/relationships/tags" Target="../tags/tag154.xml"/><Relationship Id="rId22" Type="http://schemas.openxmlformats.org/officeDocument/2006/relationships/tags" Target="../tags/tag153.xml"/><Relationship Id="rId21" Type="http://schemas.openxmlformats.org/officeDocument/2006/relationships/tags" Target="../tags/tag152.xml"/><Relationship Id="rId20" Type="http://schemas.openxmlformats.org/officeDocument/2006/relationships/tags" Target="../tags/tag151.xml"/><Relationship Id="rId2" Type="http://schemas.openxmlformats.org/officeDocument/2006/relationships/tags" Target="../tags/tag135.xml"/><Relationship Id="rId19" Type="http://schemas.openxmlformats.org/officeDocument/2006/relationships/tags" Target="../tags/tag150.xml"/><Relationship Id="rId18" Type="http://schemas.openxmlformats.org/officeDocument/2006/relationships/tags" Target="../tags/tag149.xml"/><Relationship Id="rId17" Type="http://schemas.openxmlformats.org/officeDocument/2006/relationships/tags" Target="../tags/tag148.xml"/><Relationship Id="rId16" Type="http://schemas.openxmlformats.org/officeDocument/2006/relationships/tags" Target="../tags/tag147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tags" Target="../tags/tag1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image" Target="../media/image13.png"/><Relationship Id="rId5" Type="http://schemas.openxmlformats.org/officeDocument/2006/relationships/tags" Target="../tags/tag165.xml"/><Relationship Id="rId42" Type="http://schemas.openxmlformats.org/officeDocument/2006/relationships/vmlDrawing" Target="../drawings/vmlDrawing1.vml"/><Relationship Id="rId41" Type="http://schemas.openxmlformats.org/officeDocument/2006/relationships/slideLayout" Target="../slideLayouts/slideLayout10.xml"/><Relationship Id="rId40" Type="http://schemas.openxmlformats.org/officeDocument/2006/relationships/tags" Target="../tags/tag186.xml"/><Relationship Id="rId4" Type="http://schemas.openxmlformats.org/officeDocument/2006/relationships/tags" Target="../tags/tag164.xml"/><Relationship Id="rId39" Type="http://schemas.openxmlformats.org/officeDocument/2006/relationships/image" Target="../media/image38.png"/><Relationship Id="rId38" Type="http://schemas.openxmlformats.org/officeDocument/2006/relationships/tags" Target="../tags/tag185.xml"/><Relationship Id="rId37" Type="http://schemas.openxmlformats.org/officeDocument/2006/relationships/tags" Target="../tags/tag184.xml"/><Relationship Id="rId36" Type="http://schemas.openxmlformats.org/officeDocument/2006/relationships/tags" Target="../tags/tag183.xml"/><Relationship Id="rId35" Type="http://schemas.openxmlformats.org/officeDocument/2006/relationships/tags" Target="../tags/tag182.xml"/><Relationship Id="rId34" Type="http://schemas.openxmlformats.org/officeDocument/2006/relationships/tags" Target="../tags/tag181.xml"/><Relationship Id="rId33" Type="http://schemas.openxmlformats.org/officeDocument/2006/relationships/image" Target="../media/image37.wmf"/><Relationship Id="rId32" Type="http://schemas.openxmlformats.org/officeDocument/2006/relationships/oleObject" Target="../embeddings/oleObject6.bin"/><Relationship Id="rId31" Type="http://schemas.openxmlformats.org/officeDocument/2006/relationships/tags" Target="../tags/tag180.xml"/><Relationship Id="rId30" Type="http://schemas.openxmlformats.org/officeDocument/2006/relationships/image" Target="../media/image36.wmf"/><Relationship Id="rId3" Type="http://schemas.openxmlformats.org/officeDocument/2006/relationships/tags" Target="../tags/tag163.xml"/><Relationship Id="rId29" Type="http://schemas.openxmlformats.org/officeDocument/2006/relationships/oleObject" Target="../embeddings/oleObject5.bin"/><Relationship Id="rId28" Type="http://schemas.openxmlformats.org/officeDocument/2006/relationships/tags" Target="../tags/tag179.xml"/><Relationship Id="rId27" Type="http://schemas.openxmlformats.org/officeDocument/2006/relationships/image" Target="../media/image35.wmf"/><Relationship Id="rId26" Type="http://schemas.openxmlformats.org/officeDocument/2006/relationships/oleObject" Target="../embeddings/oleObject4.bin"/><Relationship Id="rId25" Type="http://schemas.openxmlformats.org/officeDocument/2006/relationships/tags" Target="../tags/tag178.xml"/><Relationship Id="rId24" Type="http://schemas.openxmlformats.org/officeDocument/2006/relationships/image" Target="../media/image34.wmf"/><Relationship Id="rId23" Type="http://schemas.openxmlformats.org/officeDocument/2006/relationships/oleObject" Target="../embeddings/oleObject3.bin"/><Relationship Id="rId22" Type="http://schemas.openxmlformats.org/officeDocument/2006/relationships/tags" Target="../tags/tag177.xml"/><Relationship Id="rId21" Type="http://schemas.openxmlformats.org/officeDocument/2006/relationships/image" Target="../media/image33.wmf"/><Relationship Id="rId20" Type="http://schemas.openxmlformats.org/officeDocument/2006/relationships/oleObject" Target="../embeddings/oleObject2.bin"/><Relationship Id="rId2" Type="http://schemas.openxmlformats.org/officeDocument/2006/relationships/tags" Target="../tags/tag162.xml"/><Relationship Id="rId19" Type="http://schemas.openxmlformats.org/officeDocument/2006/relationships/tags" Target="../tags/tag176.xml"/><Relationship Id="rId18" Type="http://schemas.openxmlformats.org/officeDocument/2006/relationships/image" Target="../media/image32.wmf"/><Relationship Id="rId17" Type="http://schemas.openxmlformats.org/officeDocument/2006/relationships/oleObject" Target="../embeddings/oleObject1.bin"/><Relationship Id="rId16" Type="http://schemas.openxmlformats.org/officeDocument/2006/relationships/tags" Target="../tags/tag17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93" Type="http://schemas.openxmlformats.org/officeDocument/2006/relationships/vmlDrawing" Target="../drawings/vmlDrawing2.vml"/><Relationship Id="rId92" Type="http://schemas.openxmlformats.org/officeDocument/2006/relationships/slideLayout" Target="../slideLayouts/slideLayout10.xml"/><Relationship Id="rId91" Type="http://schemas.openxmlformats.org/officeDocument/2006/relationships/tags" Target="../tags/tag256.xml"/><Relationship Id="rId90" Type="http://schemas.openxmlformats.org/officeDocument/2006/relationships/image" Target="../media/image49.png"/><Relationship Id="rId9" Type="http://schemas.openxmlformats.org/officeDocument/2006/relationships/tags" Target="../tags/tag194.xml"/><Relationship Id="rId89" Type="http://schemas.openxmlformats.org/officeDocument/2006/relationships/tags" Target="../tags/tag255.xml"/><Relationship Id="rId88" Type="http://schemas.openxmlformats.org/officeDocument/2006/relationships/tags" Target="../tags/tag254.xml"/><Relationship Id="rId87" Type="http://schemas.openxmlformats.org/officeDocument/2006/relationships/oleObject" Target="../embeddings/oleObject15.bin"/><Relationship Id="rId86" Type="http://schemas.openxmlformats.org/officeDocument/2006/relationships/tags" Target="../tags/tag253.xml"/><Relationship Id="rId85" Type="http://schemas.openxmlformats.org/officeDocument/2006/relationships/tags" Target="../tags/tag252.xml"/><Relationship Id="rId84" Type="http://schemas.openxmlformats.org/officeDocument/2006/relationships/image" Target="../media/image48.wmf"/><Relationship Id="rId83" Type="http://schemas.openxmlformats.org/officeDocument/2006/relationships/tags" Target="../tags/tag251.xml"/><Relationship Id="rId82" Type="http://schemas.openxmlformats.org/officeDocument/2006/relationships/tags" Target="../tags/tag250.xml"/><Relationship Id="rId81" Type="http://schemas.openxmlformats.org/officeDocument/2006/relationships/tags" Target="../tags/tag249.xml"/><Relationship Id="rId80" Type="http://schemas.openxmlformats.org/officeDocument/2006/relationships/tags" Target="../tags/tag248.xml"/><Relationship Id="rId8" Type="http://schemas.openxmlformats.org/officeDocument/2006/relationships/tags" Target="../tags/tag193.xml"/><Relationship Id="rId79" Type="http://schemas.openxmlformats.org/officeDocument/2006/relationships/tags" Target="../tags/tag247.xml"/><Relationship Id="rId78" Type="http://schemas.openxmlformats.org/officeDocument/2006/relationships/tags" Target="../tags/tag246.xml"/><Relationship Id="rId77" Type="http://schemas.openxmlformats.org/officeDocument/2006/relationships/image" Target="../media/image47.wmf"/><Relationship Id="rId76" Type="http://schemas.openxmlformats.org/officeDocument/2006/relationships/oleObject" Target="../embeddings/oleObject14.bin"/><Relationship Id="rId75" Type="http://schemas.openxmlformats.org/officeDocument/2006/relationships/tags" Target="../tags/tag245.xml"/><Relationship Id="rId74" Type="http://schemas.openxmlformats.org/officeDocument/2006/relationships/image" Target="../media/image46.wmf"/><Relationship Id="rId73" Type="http://schemas.openxmlformats.org/officeDocument/2006/relationships/oleObject" Target="../embeddings/oleObject13.bin"/><Relationship Id="rId72" Type="http://schemas.openxmlformats.org/officeDocument/2006/relationships/tags" Target="../tags/tag244.xml"/><Relationship Id="rId71" Type="http://schemas.openxmlformats.org/officeDocument/2006/relationships/image" Target="../media/image45.wmf"/><Relationship Id="rId70" Type="http://schemas.openxmlformats.org/officeDocument/2006/relationships/oleObject" Target="../embeddings/oleObject12.bin"/><Relationship Id="rId7" Type="http://schemas.openxmlformats.org/officeDocument/2006/relationships/tags" Target="../tags/tag192.xml"/><Relationship Id="rId69" Type="http://schemas.openxmlformats.org/officeDocument/2006/relationships/tags" Target="../tags/tag243.xml"/><Relationship Id="rId68" Type="http://schemas.openxmlformats.org/officeDocument/2006/relationships/image" Target="../media/image44.wmf"/><Relationship Id="rId67" Type="http://schemas.openxmlformats.org/officeDocument/2006/relationships/oleObject" Target="../embeddings/oleObject11.bin"/><Relationship Id="rId66" Type="http://schemas.openxmlformats.org/officeDocument/2006/relationships/tags" Target="../tags/tag242.xml"/><Relationship Id="rId65" Type="http://schemas.openxmlformats.org/officeDocument/2006/relationships/tags" Target="../tags/tag241.xml"/><Relationship Id="rId64" Type="http://schemas.openxmlformats.org/officeDocument/2006/relationships/tags" Target="../tags/tag240.xml"/><Relationship Id="rId63" Type="http://schemas.openxmlformats.org/officeDocument/2006/relationships/tags" Target="../tags/tag239.xml"/><Relationship Id="rId62" Type="http://schemas.openxmlformats.org/officeDocument/2006/relationships/tags" Target="../tags/tag238.xml"/><Relationship Id="rId61" Type="http://schemas.openxmlformats.org/officeDocument/2006/relationships/tags" Target="../tags/tag237.xml"/><Relationship Id="rId60" Type="http://schemas.openxmlformats.org/officeDocument/2006/relationships/tags" Target="../tags/tag236.xml"/><Relationship Id="rId6" Type="http://schemas.openxmlformats.org/officeDocument/2006/relationships/image" Target="../media/image13.png"/><Relationship Id="rId59" Type="http://schemas.openxmlformats.org/officeDocument/2006/relationships/tags" Target="../tags/tag235.xml"/><Relationship Id="rId58" Type="http://schemas.openxmlformats.org/officeDocument/2006/relationships/tags" Target="../tags/tag234.xml"/><Relationship Id="rId57" Type="http://schemas.openxmlformats.org/officeDocument/2006/relationships/tags" Target="../tags/tag233.xml"/><Relationship Id="rId56" Type="http://schemas.openxmlformats.org/officeDocument/2006/relationships/tags" Target="../tags/tag232.xml"/><Relationship Id="rId55" Type="http://schemas.openxmlformats.org/officeDocument/2006/relationships/tags" Target="../tags/tag231.xml"/><Relationship Id="rId54" Type="http://schemas.openxmlformats.org/officeDocument/2006/relationships/tags" Target="../tags/tag230.xml"/><Relationship Id="rId53" Type="http://schemas.openxmlformats.org/officeDocument/2006/relationships/tags" Target="../tags/tag229.xml"/><Relationship Id="rId52" Type="http://schemas.openxmlformats.org/officeDocument/2006/relationships/image" Target="../media/image43.png"/><Relationship Id="rId51" Type="http://schemas.openxmlformats.org/officeDocument/2006/relationships/tags" Target="../tags/tag228.xml"/><Relationship Id="rId50" Type="http://schemas.openxmlformats.org/officeDocument/2006/relationships/tags" Target="../tags/tag227.xml"/><Relationship Id="rId5" Type="http://schemas.openxmlformats.org/officeDocument/2006/relationships/tags" Target="../tags/tag191.xml"/><Relationship Id="rId49" Type="http://schemas.openxmlformats.org/officeDocument/2006/relationships/tags" Target="../tags/tag226.xml"/><Relationship Id="rId48" Type="http://schemas.openxmlformats.org/officeDocument/2006/relationships/tags" Target="../tags/tag225.xml"/><Relationship Id="rId47" Type="http://schemas.openxmlformats.org/officeDocument/2006/relationships/tags" Target="../tags/tag224.xml"/><Relationship Id="rId46" Type="http://schemas.openxmlformats.org/officeDocument/2006/relationships/tags" Target="../tags/tag223.xml"/><Relationship Id="rId45" Type="http://schemas.openxmlformats.org/officeDocument/2006/relationships/tags" Target="../tags/tag222.xml"/><Relationship Id="rId44" Type="http://schemas.openxmlformats.org/officeDocument/2006/relationships/tags" Target="../tags/tag221.xml"/><Relationship Id="rId43" Type="http://schemas.openxmlformats.org/officeDocument/2006/relationships/tags" Target="../tags/tag220.xml"/><Relationship Id="rId42" Type="http://schemas.openxmlformats.org/officeDocument/2006/relationships/tags" Target="../tags/tag219.xml"/><Relationship Id="rId41" Type="http://schemas.openxmlformats.org/officeDocument/2006/relationships/tags" Target="../tags/tag218.xml"/><Relationship Id="rId40" Type="http://schemas.openxmlformats.org/officeDocument/2006/relationships/tags" Target="../tags/tag217.xml"/><Relationship Id="rId4" Type="http://schemas.openxmlformats.org/officeDocument/2006/relationships/tags" Target="../tags/tag190.xml"/><Relationship Id="rId39" Type="http://schemas.openxmlformats.org/officeDocument/2006/relationships/tags" Target="../tags/tag216.xml"/><Relationship Id="rId38" Type="http://schemas.openxmlformats.org/officeDocument/2006/relationships/tags" Target="../tags/tag215.xml"/><Relationship Id="rId37" Type="http://schemas.openxmlformats.org/officeDocument/2006/relationships/tags" Target="../tags/tag214.xml"/><Relationship Id="rId36" Type="http://schemas.openxmlformats.org/officeDocument/2006/relationships/tags" Target="../tags/tag213.xml"/><Relationship Id="rId35" Type="http://schemas.openxmlformats.org/officeDocument/2006/relationships/tags" Target="../tags/tag212.xml"/><Relationship Id="rId34" Type="http://schemas.openxmlformats.org/officeDocument/2006/relationships/tags" Target="../tags/tag211.xml"/><Relationship Id="rId33" Type="http://schemas.openxmlformats.org/officeDocument/2006/relationships/tags" Target="../tags/tag210.xml"/><Relationship Id="rId32" Type="http://schemas.openxmlformats.org/officeDocument/2006/relationships/tags" Target="../tags/tag209.xml"/><Relationship Id="rId31" Type="http://schemas.openxmlformats.org/officeDocument/2006/relationships/tags" Target="../tags/tag208.xml"/><Relationship Id="rId30" Type="http://schemas.openxmlformats.org/officeDocument/2006/relationships/tags" Target="../tags/tag207.xml"/><Relationship Id="rId3" Type="http://schemas.openxmlformats.org/officeDocument/2006/relationships/tags" Target="../tags/tag189.xml"/><Relationship Id="rId29" Type="http://schemas.openxmlformats.org/officeDocument/2006/relationships/tags" Target="../tags/tag206.xml"/><Relationship Id="rId28" Type="http://schemas.openxmlformats.org/officeDocument/2006/relationships/tags" Target="../tags/tag205.xml"/><Relationship Id="rId27" Type="http://schemas.openxmlformats.org/officeDocument/2006/relationships/tags" Target="../tags/tag204.xml"/><Relationship Id="rId26" Type="http://schemas.openxmlformats.org/officeDocument/2006/relationships/tags" Target="../tags/tag203.xml"/><Relationship Id="rId25" Type="http://schemas.openxmlformats.org/officeDocument/2006/relationships/tags" Target="../tags/tag202.xml"/><Relationship Id="rId24" Type="http://schemas.openxmlformats.org/officeDocument/2006/relationships/tags" Target="../tags/tag201.xml"/><Relationship Id="rId23" Type="http://schemas.openxmlformats.org/officeDocument/2006/relationships/tags" Target="../tags/tag200.xml"/><Relationship Id="rId22" Type="http://schemas.openxmlformats.org/officeDocument/2006/relationships/tags" Target="../tags/tag199.xml"/><Relationship Id="rId21" Type="http://schemas.openxmlformats.org/officeDocument/2006/relationships/tags" Target="../tags/tag198.xml"/><Relationship Id="rId20" Type="http://schemas.openxmlformats.org/officeDocument/2006/relationships/image" Target="../media/image42.wmf"/><Relationship Id="rId2" Type="http://schemas.openxmlformats.org/officeDocument/2006/relationships/tags" Target="../tags/tag188.xml"/><Relationship Id="rId19" Type="http://schemas.openxmlformats.org/officeDocument/2006/relationships/oleObject" Target="../embeddings/oleObject10.bin"/><Relationship Id="rId18" Type="http://schemas.openxmlformats.org/officeDocument/2006/relationships/tags" Target="../tags/tag197.xml"/><Relationship Id="rId17" Type="http://schemas.openxmlformats.org/officeDocument/2006/relationships/image" Target="../media/image41.wmf"/><Relationship Id="rId16" Type="http://schemas.openxmlformats.org/officeDocument/2006/relationships/oleObject" Target="../embeddings/oleObject9.bin"/><Relationship Id="rId15" Type="http://schemas.openxmlformats.org/officeDocument/2006/relationships/tags" Target="../tags/tag196.xml"/><Relationship Id="rId14" Type="http://schemas.openxmlformats.org/officeDocument/2006/relationships/image" Target="../media/image40.wmf"/><Relationship Id="rId13" Type="http://schemas.openxmlformats.org/officeDocument/2006/relationships/oleObject" Target="../embeddings/oleObject8.bin"/><Relationship Id="rId12" Type="http://schemas.openxmlformats.org/officeDocument/2006/relationships/tags" Target="../tags/tag195.xml"/><Relationship Id="rId11" Type="http://schemas.openxmlformats.org/officeDocument/2006/relationships/image" Target="../media/image39.wmf"/><Relationship Id="rId10" Type="http://schemas.openxmlformats.org/officeDocument/2006/relationships/oleObject" Target="../embeddings/oleObject7.bin"/><Relationship Id="rId1" Type="http://schemas.openxmlformats.org/officeDocument/2006/relationships/tags" Target="../tags/tag18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image" Target="../media/image27.png"/><Relationship Id="rId4" Type="http://schemas.openxmlformats.org/officeDocument/2006/relationships/tags" Target="../tags/tag259.xml"/><Relationship Id="rId3" Type="http://schemas.openxmlformats.org/officeDocument/2006/relationships/image" Target="../media/image50.png"/><Relationship Id="rId2" Type="http://schemas.openxmlformats.org/officeDocument/2006/relationships/tags" Target="../tags/tag258.xml"/><Relationship Id="rId12" Type="http://schemas.openxmlformats.org/officeDocument/2006/relationships/slideLayout" Target="../slideLayouts/slideLayout10.xml"/><Relationship Id="rId11" Type="http://schemas.openxmlformats.org/officeDocument/2006/relationships/image" Target="../media/image13.png"/><Relationship Id="rId10" Type="http://schemas.openxmlformats.org/officeDocument/2006/relationships/tags" Target="../tags/tag264.xml"/><Relationship Id="rId1" Type="http://schemas.openxmlformats.org/officeDocument/2006/relationships/tags" Target="../tags/tag2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16.bin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2" Type="http://schemas.openxmlformats.org/officeDocument/2006/relationships/vmlDrawing" Target="../drawings/vmlDrawing3.vml"/><Relationship Id="rId41" Type="http://schemas.openxmlformats.org/officeDocument/2006/relationships/slideLayout" Target="../slideLayouts/slideLayout10.xml"/><Relationship Id="rId40" Type="http://schemas.openxmlformats.org/officeDocument/2006/relationships/tags" Target="../tags/tag289.xml"/><Relationship Id="rId4" Type="http://schemas.openxmlformats.org/officeDocument/2006/relationships/tags" Target="../tags/tag268.xml"/><Relationship Id="rId39" Type="http://schemas.openxmlformats.org/officeDocument/2006/relationships/tags" Target="../tags/tag288.xml"/><Relationship Id="rId38" Type="http://schemas.openxmlformats.org/officeDocument/2006/relationships/image" Target="../media/image13.png"/><Relationship Id="rId37" Type="http://schemas.openxmlformats.org/officeDocument/2006/relationships/tags" Target="../tags/tag287.xml"/><Relationship Id="rId36" Type="http://schemas.openxmlformats.org/officeDocument/2006/relationships/tags" Target="../tags/tag286.xml"/><Relationship Id="rId35" Type="http://schemas.openxmlformats.org/officeDocument/2006/relationships/tags" Target="../tags/tag285.xml"/><Relationship Id="rId34" Type="http://schemas.openxmlformats.org/officeDocument/2006/relationships/tags" Target="../tags/tag284.xml"/><Relationship Id="rId33" Type="http://schemas.openxmlformats.org/officeDocument/2006/relationships/image" Target="../media/image53.wmf"/><Relationship Id="rId32" Type="http://schemas.openxmlformats.org/officeDocument/2006/relationships/oleObject" Target="../embeddings/oleObject22.bin"/><Relationship Id="rId31" Type="http://schemas.openxmlformats.org/officeDocument/2006/relationships/tags" Target="../tags/tag283.xml"/><Relationship Id="rId30" Type="http://schemas.openxmlformats.org/officeDocument/2006/relationships/image" Target="../media/image36.wmf"/><Relationship Id="rId3" Type="http://schemas.openxmlformats.org/officeDocument/2006/relationships/tags" Target="../tags/tag267.xml"/><Relationship Id="rId29" Type="http://schemas.openxmlformats.org/officeDocument/2006/relationships/oleObject" Target="../embeddings/oleObject21.bin"/><Relationship Id="rId28" Type="http://schemas.openxmlformats.org/officeDocument/2006/relationships/tags" Target="../tags/tag282.xml"/><Relationship Id="rId27" Type="http://schemas.openxmlformats.org/officeDocument/2006/relationships/image" Target="../media/image52.wmf"/><Relationship Id="rId26" Type="http://schemas.openxmlformats.org/officeDocument/2006/relationships/oleObject" Target="../embeddings/oleObject20.bin"/><Relationship Id="rId25" Type="http://schemas.openxmlformats.org/officeDocument/2006/relationships/tags" Target="../tags/tag281.xml"/><Relationship Id="rId24" Type="http://schemas.openxmlformats.org/officeDocument/2006/relationships/image" Target="../media/image34.wmf"/><Relationship Id="rId23" Type="http://schemas.openxmlformats.org/officeDocument/2006/relationships/oleObject" Target="../embeddings/oleObject19.bin"/><Relationship Id="rId22" Type="http://schemas.openxmlformats.org/officeDocument/2006/relationships/tags" Target="../tags/tag280.xml"/><Relationship Id="rId21" Type="http://schemas.openxmlformats.org/officeDocument/2006/relationships/image" Target="../media/image33.wmf"/><Relationship Id="rId20" Type="http://schemas.openxmlformats.org/officeDocument/2006/relationships/oleObject" Target="../embeddings/oleObject18.bin"/><Relationship Id="rId2" Type="http://schemas.openxmlformats.org/officeDocument/2006/relationships/tags" Target="../tags/tag266.xml"/><Relationship Id="rId19" Type="http://schemas.openxmlformats.org/officeDocument/2006/relationships/tags" Target="../tags/tag279.xml"/><Relationship Id="rId18" Type="http://schemas.openxmlformats.org/officeDocument/2006/relationships/image" Target="../media/image32.wmf"/><Relationship Id="rId17" Type="http://schemas.openxmlformats.org/officeDocument/2006/relationships/oleObject" Target="../embeddings/oleObject17.bin"/><Relationship Id="rId16" Type="http://schemas.openxmlformats.org/officeDocument/2006/relationships/tags" Target="../tags/tag278.xml"/><Relationship Id="rId15" Type="http://schemas.openxmlformats.org/officeDocument/2006/relationships/tags" Target="../tags/tag277.xml"/><Relationship Id="rId14" Type="http://schemas.openxmlformats.org/officeDocument/2006/relationships/tags" Target="../tags/tag276.xml"/><Relationship Id="rId13" Type="http://schemas.openxmlformats.org/officeDocument/2006/relationships/tags" Target="../tags/tag275.xml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tags" Target="../tags/tag272.xml"/><Relationship Id="rId1" Type="http://schemas.openxmlformats.org/officeDocument/2006/relationships/tags" Target="../tags/tag26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4" Type="http://schemas.openxmlformats.org/officeDocument/2006/relationships/vmlDrawing" Target="../drawings/vmlDrawing4.vml"/><Relationship Id="rId43" Type="http://schemas.openxmlformats.org/officeDocument/2006/relationships/slideLayout" Target="../slideLayouts/slideLayout10.xml"/><Relationship Id="rId42" Type="http://schemas.openxmlformats.org/officeDocument/2006/relationships/tags" Target="../tags/tag316.xml"/><Relationship Id="rId41" Type="http://schemas.openxmlformats.org/officeDocument/2006/relationships/tags" Target="../tags/tag315.xml"/><Relationship Id="rId40" Type="http://schemas.openxmlformats.org/officeDocument/2006/relationships/image" Target="../media/image13.png"/><Relationship Id="rId4" Type="http://schemas.openxmlformats.org/officeDocument/2006/relationships/tags" Target="../tags/tag293.xml"/><Relationship Id="rId39" Type="http://schemas.openxmlformats.org/officeDocument/2006/relationships/tags" Target="../tags/tag314.xml"/><Relationship Id="rId38" Type="http://schemas.openxmlformats.org/officeDocument/2006/relationships/tags" Target="../tags/tag313.xml"/><Relationship Id="rId37" Type="http://schemas.openxmlformats.org/officeDocument/2006/relationships/tags" Target="../tags/tag312.xml"/><Relationship Id="rId36" Type="http://schemas.openxmlformats.org/officeDocument/2006/relationships/tags" Target="../tags/tag311.xml"/><Relationship Id="rId35" Type="http://schemas.openxmlformats.org/officeDocument/2006/relationships/image" Target="../media/image57.wmf"/><Relationship Id="rId34" Type="http://schemas.openxmlformats.org/officeDocument/2006/relationships/oleObject" Target="../embeddings/oleObject29.bin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image" Target="../media/image56.wmf"/><Relationship Id="rId3" Type="http://schemas.openxmlformats.org/officeDocument/2006/relationships/tags" Target="../tags/tag292.xml"/><Relationship Id="rId29" Type="http://schemas.openxmlformats.org/officeDocument/2006/relationships/oleObject" Target="../embeddings/oleObject28.bin"/><Relationship Id="rId28" Type="http://schemas.openxmlformats.org/officeDocument/2006/relationships/tags" Target="../tags/tag307.xml"/><Relationship Id="rId27" Type="http://schemas.openxmlformats.org/officeDocument/2006/relationships/tags" Target="../tags/tag306.xml"/><Relationship Id="rId26" Type="http://schemas.openxmlformats.org/officeDocument/2006/relationships/tags" Target="../tags/tag305.xml"/><Relationship Id="rId25" Type="http://schemas.openxmlformats.org/officeDocument/2006/relationships/tags" Target="../tags/tag304.xml"/><Relationship Id="rId24" Type="http://schemas.openxmlformats.org/officeDocument/2006/relationships/tags" Target="../tags/tag303.xml"/><Relationship Id="rId23" Type="http://schemas.openxmlformats.org/officeDocument/2006/relationships/image" Target="../media/image55.wmf"/><Relationship Id="rId22" Type="http://schemas.openxmlformats.org/officeDocument/2006/relationships/oleObject" Target="../embeddings/oleObject27.bin"/><Relationship Id="rId21" Type="http://schemas.openxmlformats.org/officeDocument/2006/relationships/tags" Target="../tags/tag302.xml"/><Relationship Id="rId20" Type="http://schemas.openxmlformats.org/officeDocument/2006/relationships/image" Target="../media/image54.wmf"/><Relationship Id="rId2" Type="http://schemas.openxmlformats.org/officeDocument/2006/relationships/tags" Target="../tags/tag291.xml"/><Relationship Id="rId19" Type="http://schemas.openxmlformats.org/officeDocument/2006/relationships/oleObject" Target="../embeddings/oleObject26.bin"/><Relationship Id="rId18" Type="http://schemas.openxmlformats.org/officeDocument/2006/relationships/tags" Target="../tags/tag301.xml"/><Relationship Id="rId17" Type="http://schemas.openxmlformats.org/officeDocument/2006/relationships/image" Target="../media/image34.wmf"/><Relationship Id="rId16" Type="http://schemas.openxmlformats.org/officeDocument/2006/relationships/oleObject" Target="../embeddings/oleObject25.bin"/><Relationship Id="rId15" Type="http://schemas.openxmlformats.org/officeDocument/2006/relationships/tags" Target="../tags/tag300.xml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24.bin"/><Relationship Id="rId12" Type="http://schemas.openxmlformats.org/officeDocument/2006/relationships/tags" Target="../tags/tag299.xml"/><Relationship Id="rId11" Type="http://schemas.openxmlformats.org/officeDocument/2006/relationships/image" Target="../media/image32.wmf"/><Relationship Id="rId10" Type="http://schemas.openxmlformats.org/officeDocument/2006/relationships/oleObject" Target="../embeddings/oleObject23.bin"/><Relationship Id="rId1" Type="http://schemas.openxmlformats.org/officeDocument/2006/relationships/tags" Target="../tags/tag2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728e9f1d5.fixed?pid=d432f2057&amp;color=0,0,0&amp;vtp=1&amp;bbb=1"/>
          <p:cNvSpPr/>
          <p:nvPr>
            <p:custDataLst>
              <p:tags r:id="rId1"/>
            </p:custDataLst>
          </p:nvPr>
        </p:nvSpPr>
        <p:spPr>
          <a:xfrm>
            <a:off x="-136300" y="1988408"/>
            <a:ext cx="7634829" cy="2882153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300"/>
              </a:lnSpc>
            </a:pPr>
            <a:r>
              <a:rPr lang="en-US" altLang="zh-CN" sz="5000" b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 </a:t>
            </a:r>
            <a:r>
              <a:rPr lang="zh-CN" altLang="en-US" sz="5000" b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二次函数与一元二次</a:t>
            </a:r>
            <a:endParaRPr lang="en-US" altLang="zh-CN" sz="5000" b="1">
              <a:solidFill>
                <a:srgbClr val="000000"/>
              </a:solidFill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0"/>
            </a:endParaRPr>
          </a:p>
          <a:p>
            <a:pPr algn="ctr" latinLnBrk="1">
              <a:lnSpc>
                <a:spcPts val="6300"/>
              </a:lnSpc>
            </a:pPr>
            <a:r>
              <a:rPr lang="zh-CN" altLang="en-US" sz="5000" b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方程、不等式</a:t>
            </a:r>
            <a:endParaRPr lang="en-US" altLang="zh-CN" sz="5000" b="1">
              <a:solidFill>
                <a:srgbClr val="000000"/>
              </a:solidFill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0"/>
            </a:endParaRPr>
          </a:p>
        </p:txBody>
      </p:sp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850284" y="1873992"/>
            <a:ext cx="10502860" cy="4468303"/>
          </a:xfrm>
          <a:prstGeom prst="roundRect">
            <a:avLst>
              <a:gd name="adj" fmla="val 9820"/>
            </a:avLst>
          </a:prstGeom>
          <a:solidFill>
            <a:srgbClr val="D5E69E">
              <a:alpha val="9000"/>
            </a:srgbClr>
          </a:solidFill>
          <a:ln w="22225">
            <a:solidFill>
              <a:srgbClr val="9FC157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30000"/>
              </a:lnSpc>
            </a:pPr>
            <a:endParaRPr lang="zh-CN" altLang="en-US" sz="2400" smtClean="0">
              <a:solidFill>
                <a:schemeClr val="tx1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3" name="文本框 1"/>
          <p:cNvSpPr/>
          <p:nvPr>
            <p:custDataLst>
              <p:tags r:id="rId2"/>
            </p:custDataLst>
          </p:nvPr>
        </p:nvSpPr>
        <p:spPr>
          <a:xfrm>
            <a:off x="600775" y="1047355"/>
            <a:ext cx="6872602" cy="686308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【例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3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】</a:t>
            </a:r>
            <a:r>
              <a:rPr lang="zh-CN" altLang="en-US" sz="2800" b="1">
                <a:solidFill>
                  <a:srgbClr val="CC00CC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  <a:sym typeface="宋体" panose="02010600030101010101" pitchFamily="2" charset="-122"/>
              </a:rPr>
              <a:t>求不等式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宋体" panose="02010600030101010101" pitchFamily="2" charset="-122"/>
              </a:rPr>
              <a:t>－</a:t>
            </a:r>
            <a:r>
              <a:rPr lang="en-US" altLang="zh-CN" sz="2800" b="1" i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x</a:t>
            </a:r>
            <a:r>
              <a:rPr lang="en-US" altLang="zh-CN" sz="2800" b="1" baseline="30000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2</a:t>
            </a:r>
            <a:r>
              <a:rPr lang="en-US" sz="2800" b="1">
                <a:solidFill>
                  <a:srgbClr val="CC00CC"/>
                </a:solidFill>
                <a:latin typeface="黑体" panose="02010609060101010101" pitchFamily="34" charset="-122"/>
                <a:ea typeface="黑体" panose="02010609060101010101" pitchFamily="34" charset="-122"/>
                <a:sym typeface="宋体" panose="02010600030101010101" pitchFamily="2" charset="-122"/>
              </a:rPr>
              <a:t>+</a:t>
            </a:r>
            <a:r>
              <a:rPr 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宋体" panose="02010600030101010101" pitchFamily="2" charset="-122"/>
              </a:rPr>
              <a:t>2</a:t>
            </a:r>
            <a:r>
              <a:rPr lang="en-US" altLang="zh-CN" sz="2800" b="1" i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x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宋体" panose="02010600030101010101" pitchFamily="2" charset="-122"/>
              </a:rPr>
              <a:t>－</a:t>
            </a:r>
            <a:r>
              <a:rPr 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宋体" panose="02010600030101010101" pitchFamily="2" charset="-122"/>
              </a:rPr>
              <a:t>＞</a:t>
            </a:r>
            <a:r>
              <a:rPr lang="en-US" altLang="zh-CN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0</a:t>
            </a:r>
            <a:r>
              <a:rPr lang="zh-CN" altLang="en-US" sz="2800" b="1">
                <a:solidFill>
                  <a:srgbClr val="CC00CC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  <a:sym typeface="宋体" panose="02010600030101010101" pitchFamily="2" charset="-122"/>
              </a:rPr>
              <a:t>的解集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．</a:t>
            </a:r>
            <a:endParaRPr lang="en-US" altLang="zh-CN" sz="2800" b="1">
              <a:solidFill>
                <a:srgbClr val="CC00CC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8088579" y="2364522"/>
            <a:ext cx="2931252" cy="3067561"/>
            <a:chOff x="2346" y="1797"/>
            <a:chExt cx="4973" cy="5283"/>
          </a:xfrm>
        </p:grpSpPr>
        <p:grpSp>
          <p:nvGrpSpPr>
            <p:cNvPr id="5" name="组合 4"/>
            <p:cNvGrpSpPr/>
            <p:nvPr>
              <p:custDataLst>
                <p:tags r:id="rId4"/>
              </p:custDataLst>
            </p:nvPr>
          </p:nvGrpSpPr>
          <p:grpSpPr>
            <a:xfrm>
              <a:off x="2346" y="2389"/>
              <a:ext cx="4973" cy="4691"/>
              <a:chOff x="4208" y="-442"/>
              <a:chExt cx="5466" cy="4230"/>
            </a:xfrm>
          </p:grpSpPr>
          <p:grpSp>
            <p:nvGrpSpPr>
              <p:cNvPr id="6" name="组合 5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4208" y="-442"/>
                <a:ext cx="5172" cy="4230"/>
                <a:chOff x="4531" y="-78"/>
                <a:chExt cx="4275" cy="3495"/>
              </a:xfrm>
            </p:grpSpPr>
            <p:sp>
              <p:nvSpPr>
                <p:cNvPr id="12" name="d72Line 2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531" y="2609"/>
                  <a:ext cx="4275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3" name="d72Line 4"/>
                <p:cNvSpPr/>
                <p:nvPr>
                  <p:custDataLst>
                    <p:tags r:id="rId7"/>
                  </p:custDataLst>
                </p:nvPr>
              </p:nvSpPr>
              <p:spPr>
                <a:xfrm flipH="1" flipV="1">
                  <a:off x="5313" y="-78"/>
                  <a:ext cx="0" cy="3495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4" name="d72Freeform 5"/>
                <p:cNvSpPr/>
                <p:nvPr>
                  <p:custDataLst>
                    <p:tags r:id="rId8"/>
                  </p:custDataLst>
                </p:nvPr>
              </p:nvSpPr>
              <p:spPr>
                <a:xfrm rot="16200000">
                  <a:off x="4972" y="-80"/>
                  <a:ext cx="2221" cy="24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0" h="3120">
                      <a:moveTo>
                        <a:pt x="2340" y="0"/>
                      </a:moveTo>
                      <a:cubicBezTo>
                        <a:pt x="1170" y="520"/>
                        <a:pt x="0" y="1040"/>
                        <a:pt x="0" y="1560"/>
                      </a:cubicBezTo>
                      <a:cubicBezTo>
                        <a:pt x="0" y="2080"/>
                        <a:pt x="1170" y="2600"/>
                        <a:pt x="2340" y="3120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0BA4F5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aphicFrame>
            <p:nvGraphicFramePr>
              <p:cNvPr id="15" name="对象 14"/>
              <p:cNvGraphicFramePr>
                <a:graphicFrameLocks noChangeAspect="1"/>
              </p:cNvGraphicFramePr>
              <p:nvPr>
                <p:custDataLst>
                  <p:tags r:id="rId9"/>
                </p:custDataLst>
              </p:nvPr>
            </p:nvGraphicFramePr>
            <p:xfrm>
              <a:off x="4546" y="-435"/>
              <a:ext cx="448" cy="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7" name="" r:id="rId10" imgW="139700" imgH="165100" progId="Equation.3">
                      <p:embed/>
                    </p:oleObj>
                  </mc:Choice>
                  <mc:Fallback>
                    <p:oleObj name="" r:id="rId10" imgW="139700" imgH="1651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546" y="-435"/>
                            <a:ext cx="448" cy="5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对象 15"/>
              <p:cNvGraphicFramePr>
                <a:graphicFrameLocks noChangeAspect="1"/>
              </p:cNvGraphicFramePr>
              <p:nvPr>
                <p:custDataLst>
                  <p:tags r:id="rId12"/>
                </p:custDataLst>
              </p:nvPr>
            </p:nvGraphicFramePr>
            <p:xfrm>
              <a:off x="9282" y="2829"/>
              <a:ext cx="392" cy="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8" name="" r:id="rId13" imgW="127000" imgH="139700" progId="Equation.3">
                      <p:embed/>
                    </p:oleObj>
                  </mc:Choice>
                  <mc:Fallback>
                    <p:oleObj name="" r:id="rId13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9282" y="2829"/>
                            <a:ext cx="392" cy="5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对象 16"/>
              <p:cNvGraphicFramePr>
                <a:graphicFrameLocks noChangeAspect="1"/>
              </p:cNvGraphicFramePr>
              <p:nvPr>
                <p:custDataLst>
                  <p:tags r:id="rId15"/>
                </p:custDataLst>
              </p:nvPr>
            </p:nvGraphicFramePr>
            <p:xfrm>
              <a:off x="4613" y="2829"/>
              <a:ext cx="448" cy="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9" name="" r:id="rId16" imgW="127000" imgH="139700" progId="Equation.3">
                      <p:embed/>
                    </p:oleObj>
                  </mc:Choice>
                  <mc:Fallback>
                    <p:oleObj name="" r:id="rId16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4613" y="2829"/>
                            <a:ext cx="448" cy="5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3818" y="1797"/>
            <a:ext cx="3424" cy="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" r:id="rId19" imgW="990600" imgH="228600" progId="Equation.3">
                    <p:embed/>
                  </p:oleObj>
                </mc:Choice>
                <mc:Fallback>
                  <p:oleObj name="" r:id="rId19" imgW="9906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818" y="1797"/>
                          <a:ext cx="3424" cy="7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文本框 18"/>
          <p:cNvSpPr txBox="1"/>
          <p:nvPr>
            <p:custDataLst>
              <p:tags r:id="rId21"/>
            </p:custDataLst>
          </p:nvPr>
        </p:nvSpPr>
        <p:spPr>
          <a:xfrm>
            <a:off x="1142160" y="2427965"/>
            <a:ext cx="6768465" cy="3303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80000"/>
              </a:lnSpc>
            </a:pPr>
            <a:r>
              <a:rPr lang="zh-CN" alt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【解析】</a:t>
            </a:r>
            <a:r>
              <a:rPr lang="zh-CN" altLang="en-US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不等式可化为</a:t>
            </a:r>
            <a:r>
              <a:rPr lang="en-US" altLang="zh-CN" sz="28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="0" baseline="3000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8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+3</a:t>
            </a:r>
            <a:r>
              <a:rPr lang="en-US" altLang="zh-CN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&lt;</a:t>
            </a:r>
            <a:r>
              <a:rPr lang="en-US" altLang="zh-CN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0</a:t>
            </a:r>
            <a:r>
              <a:rPr lang="zh-CN" alt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，</a:t>
            </a:r>
            <a:r>
              <a:rPr lang="en-US" altLang="zh-CN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∵</a:t>
            </a:r>
            <a:r>
              <a:rPr lang="zh-CN" altLang="en-US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∆</a:t>
            </a:r>
            <a:r>
              <a:rPr lang="en-US" altLang="zh-CN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&lt;0</a:t>
            </a:r>
            <a:endParaRPr lang="en-US" altLang="zh-CN" sz="2800" b="0" smtClean="0">
              <a:solidFill>
                <a:schemeClr val="tx1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  <a:p>
            <a:pPr algn="l" fontAlgn="auto">
              <a:lnSpc>
                <a:spcPct val="180000"/>
              </a:lnSpc>
            </a:pPr>
            <a:r>
              <a:rPr lang="en-US" altLang="zh-CN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∴ </a:t>
            </a:r>
            <a:r>
              <a:rPr lang="zh-CN" altLang="en-US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方程</a:t>
            </a:r>
            <a:r>
              <a:rPr lang="en-US" altLang="zh-CN" sz="28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="0" baseline="3000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8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+3</a:t>
            </a:r>
            <a:r>
              <a:rPr lang="en-US" altLang="zh-CN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=0</a:t>
            </a:r>
            <a:r>
              <a:rPr lang="zh-CN" altLang="en-US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无实数根</a:t>
            </a:r>
            <a:endParaRPr lang="zh-CN" altLang="en-US" sz="2800" b="0" smtClean="0">
              <a:solidFill>
                <a:schemeClr val="tx1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  <a:p>
            <a:pPr algn="l" fontAlgn="auto">
              <a:lnSpc>
                <a:spcPct val="180000"/>
              </a:lnSpc>
            </a:pPr>
            <a:r>
              <a:rPr lang="zh-CN" altLang="en-US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画出二次函数</a:t>
            </a:r>
            <a:r>
              <a:rPr lang="en-US" altLang="zh-CN" sz="2800" b="0" i="1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y</a:t>
            </a:r>
            <a:r>
              <a:rPr lang="en-US" altLang="zh-CN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=</a:t>
            </a:r>
            <a:r>
              <a:rPr lang="en-US" altLang="zh-CN" sz="28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="0" baseline="3000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8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+3</a:t>
            </a:r>
            <a:r>
              <a:rPr lang="zh-CN" altLang="en-US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的大致图象，</a:t>
            </a:r>
            <a:endParaRPr lang="zh-CN" altLang="en-US" sz="2800" b="0" smtClean="0">
              <a:solidFill>
                <a:schemeClr val="tx1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  <a:p>
            <a:pPr algn="l" fontAlgn="auto">
              <a:lnSpc>
                <a:spcPct val="180000"/>
              </a:lnSpc>
            </a:pPr>
            <a:r>
              <a:rPr lang="zh-CN" altLang="en-US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结合图象得不等式</a:t>
            </a:r>
            <a:r>
              <a:rPr lang="en-US" altLang="zh-CN" sz="28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="0" baseline="3000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8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+3</a:t>
            </a:r>
            <a:r>
              <a:rPr lang="en-US" altLang="zh-CN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&lt;</a:t>
            </a:r>
            <a:r>
              <a:rPr lang="en-US" altLang="zh-CN" sz="28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0</a:t>
            </a:r>
            <a:r>
              <a:rPr lang="zh-CN" altLang="en-US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的解集为</a:t>
            </a:r>
            <a:r>
              <a:rPr lang="en-US" altLang="zh-CN" sz="2800" b="0" smtClean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:</a:t>
            </a:r>
            <a:r>
              <a:rPr lang="zh-CN" altLang="zh-CN" sz="3200" b="0" kern="1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∅</a:t>
            </a:r>
            <a:endParaRPr lang="zh-CN" altLang="zh-CN" sz="3200" b="0" kern="1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20" name="椭圆形标注 19"/>
          <p:cNvSpPr/>
          <p:nvPr>
            <p:custDataLst>
              <p:tags r:id="rId22"/>
            </p:custDataLst>
          </p:nvPr>
        </p:nvSpPr>
        <p:spPr>
          <a:xfrm>
            <a:off x="7910830" y="309880"/>
            <a:ext cx="4146550" cy="1586865"/>
          </a:xfrm>
          <a:prstGeom prst="wedgeEllipseCallout">
            <a:avLst>
              <a:gd name="adj1" fmla="val -102679"/>
              <a:gd name="adj2" fmla="val 103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二次项系数为</a:t>
            </a:r>
            <a:r>
              <a:rPr lang="en-US" altLang="zh-CN" sz="2800"/>
              <a:t>“</a:t>
            </a:r>
            <a:r>
              <a:rPr lang="zh-CN" altLang="en-US" sz="2800"/>
              <a:t>负</a:t>
            </a:r>
            <a:r>
              <a:rPr lang="en-US" altLang="zh-CN" sz="2800"/>
              <a:t>”</a:t>
            </a:r>
            <a:r>
              <a:rPr lang="zh-CN" altLang="en-US" sz="2800"/>
              <a:t>，需要把二次项系数变为</a:t>
            </a:r>
            <a:r>
              <a:rPr lang="en-US" altLang="zh-CN" sz="2800"/>
              <a:t>“</a:t>
            </a:r>
            <a:r>
              <a:rPr lang="zh-CN" altLang="en-US" sz="2800"/>
              <a:t>正</a:t>
            </a:r>
            <a:r>
              <a:rPr lang="en-US" altLang="zh-CN" sz="2800"/>
              <a:t>”</a:t>
            </a:r>
            <a:endParaRPr lang="en-US" altLang="zh-CN" sz="2800"/>
          </a:p>
        </p:txBody>
      </p:sp>
      <p:grpSp>
        <p:nvGrpSpPr>
          <p:cNvPr id="21" name="组合 20"/>
          <p:cNvGrpSpPr/>
          <p:nvPr>
            <p:custDataLst>
              <p:tags r:id="rId23"/>
            </p:custDataLst>
          </p:nvPr>
        </p:nvGrpSpPr>
        <p:grpSpPr>
          <a:xfrm>
            <a:off x="242570" y="309880"/>
            <a:ext cx="12505690" cy="756920"/>
            <a:chOff x="382" y="488"/>
            <a:chExt cx="19694" cy="1192"/>
          </a:xfrm>
        </p:grpSpPr>
        <p:grpSp>
          <p:nvGrpSpPr>
            <p:cNvPr id="22" name="组合 21"/>
            <p:cNvGrpSpPr/>
            <p:nvPr>
              <p:custDataLst>
                <p:tags r:id="rId24"/>
              </p:custDataLst>
            </p:nvPr>
          </p:nvGrpSpPr>
          <p:grpSpPr>
            <a:xfrm>
              <a:off x="382" y="488"/>
              <a:ext cx="9967" cy="1192"/>
              <a:chOff x="382" y="488"/>
              <a:chExt cx="9967" cy="1192"/>
            </a:xfrm>
          </p:grpSpPr>
          <p:sp>
            <p:nvSpPr>
              <p:cNvPr id="23" name="圆角矩形 22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19" y="665"/>
                <a:ext cx="9130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pic>
            <p:nvPicPr>
              <p:cNvPr id="24" name="图片 23" descr="clipboard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27"/>
              <a:stretch>
                <a:fillRect/>
              </a:stretch>
            </p:blipFill>
            <p:spPr>
              <a:xfrm>
                <a:off x="382" y="488"/>
                <a:ext cx="1193" cy="1193"/>
              </a:xfrm>
              <a:prstGeom prst="rect">
                <a:avLst/>
              </a:prstGeom>
            </p:spPr>
          </p:pic>
        </p:grpSp>
        <p:sp>
          <p:nvSpPr>
            <p:cNvPr id="25" name="C_5_BD#177fd0e48?pid=3f9626c72&amp;color=119,147,60&amp;vtp=1&amp;bt=1&amp;bbb=1"/>
            <p:cNvSpPr/>
            <p:nvPr>
              <p:custDataLst>
                <p:tags r:id="rId28"/>
              </p:custDataLst>
            </p:nvPr>
          </p:nvSpPr>
          <p:spPr>
            <a:xfrm>
              <a:off x="1788" y="644"/>
              <a:ext cx="18288" cy="768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 latinLnBrk="1">
                <a:lnSpc>
                  <a:spcPts val="4000"/>
                </a:lnSpc>
              </a:pPr>
              <a:r>
                <a:rPr lang="zh-CN" altLang="en-US" sz="2400" b="1" i="0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rPr>
                <a:t>探究点一 解不含参数的一元二次不等式</a:t>
              </a:r>
              <a:endParaRPr lang="zh-CN" altLang="en-US" sz="2400" b="1">
                <a:solidFill>
                  <a:srgbClr val="FFFFFF"/>
                </a:solidFill>
                <a:latin typeface="Times New Roman" panose="02020603050405020304" pitchFamily="34" charset="0"/>
                <a:ea typeface="华文楷体" panose="02010600040101010101" charset="-122"/>
              </a:endParaRPr>
            </a:p>
          </p:txBody>
        </p:sp>
      </p:grp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6" r="26"/>
          <a:stretch>
            <a:fillRect/>
          </a:stretch>
        </p:blipFill>
        <p:spPr>
          <a:xfrm>
            <a:off x="-635" y="0"/>
            <a:ext cx="1219263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: 圆顶角 8"/>
          <p:cNvSpPr/>
          <p:nvPr>
            <p:custDataLst>
              <p:tags r:id="rId3"/>
            </p:custDataLst>
          </p:nvPr>
        </p:nvSpPr>
        <p:spPr>
          <a:xfrm>
            <a:off x="0" y="342900"/>
            <a:ext cx="12192000" cy="6515100"/>
          </a:xfrm>
          <a:prstGeom prst="round2SameRect">
            <a:avLst>
              <a:gd name="adj1" fmla="val 7374"/>
              <a:gd name="adj2" fmla="val 0"/>
            </a:avLst>
          </a:prstGeom>
          <a:gradFill flip="none" rotWithShape="1">
            <a:gsLst>
              <a:gs pos="0">
                <a:srgbClr val="FCFDFE"/>
              </a:gs>
              <a:gs pos="100000">
                <a:srgbClr val="FCFDFE">
                  <a:alpha val="78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584836" y="472966"/>
            <a:ext cx="6221730" cy="521970"/>
            <a:chOff x="330201" y="576471"/>
            <a:chExt cx="6221730" cy="521970"/>
          </a:xfrm>
        </p:grpSpPr>
        <p:sp>
          <p:nvSpPr>
            <p:cNvPr id="23" name="文本框 22"/>
            <p:cNvSpPr txBox="1"/>
            <p:nvPr>
              <p:custDataLst>
                <p:tags r:id="rId5"/>
              </p:custDataLst>
            </p:nvPr>
          </p:nvSpPr>
          <p:spPr>
            <a:xfrm>
              <a:off x="523876" y="576471"/>
              <a:ext cx="602805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能力提升</a:t>
              </a:r>
              <a:endPara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: 圆角 15"/>
            <p:cNvSpPr/>
            <p:nvPr>
              <p:custDataLst>
                <p:tags r:id="rId6"/>
              </p:custDataLst>
            </p:nvPr>
          </p:nvSpPr>
          <p:spPr>
            <a:xfrm>
              <a:off x="330201" y="656481"/>
              <a:ext cx="139700" cy="3803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D1DE7D"/>
                </a:gs>
                <a:gs pos="70000">
                  <a:srgbClr val="068BD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4" name="圆角矩形 13"/>
          <p:cNvSpPr/>
          <p:nvPr>
            <p:custDataLst>
              <p:tags r:id="rId7"/>
            </p:custDataLst>
          </p:nvPr>
        </p:nvSpPr>
        <p:spPr>
          <a:xfrm>
            <a:off x="3016250" y="995045"/>
            <a:ext cx="6750685" cy="5645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68BD8"/>
              </a:gs>
              <a:gs pos="100000">
                <a:srgbClr val="85BC5C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  <a:sym typeface="+mn-ea"/>
              </a:rPr>
              <a:t>【方法技巧】解不含参一元二次不等式的步骤：</a:t>
            </a:r>
            <a:endParaRPr lang="zh-CN" altLang="en-US" sz="2400" b="1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0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060" y="1502410"/>
            <a:ext cx="10731500" cy="50577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42791" y="309864"/>
            <a:ext cx="2340610" cy="757555"/>
            <a:chOff x="1177" y="2101"/>
            <a:chExt cx="3686" cy="1193"/>
          </a:xfrm>
        </p:grpSpPr>
        <p:grpSp>
          <p:nvGrpSpPr>
            <p:cNvPr id="8" name="组合 7"/>
            <p:cNvGrpSpPr/>
            <p:nvPr>
              <p:custDataLst>
                <p:tags r:id="rId2"/>
              </p:custDataLst>
            </p:nvPr>
          </p:nvGrpSpPr>
          <p:grpSpPr>
            <a:xfrm>
              <a:off x="2014" y="2278"/>
              <a:ext cx="2849" cy="817"/>
              <a:chOff x="2325" y="8322"/>
              <a:chExt cx="2849" cy="817"/>
            </a:xfrm>
          </p:grpSpPr>
          <p:sp>
            <p:nvSpPr>
              <p:cNvPr id="9" name="圆角矩形 8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5" y="8322"/>
                <a:ext cx="2682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13" y="8360"/>
                <a:ext cx="2461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归纳小结</a:t>
                </a:r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pic>
          <p:nvPicPr>
            <p:cNvPr id="11" name="图片 10" descr="clipboard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77" y="2101"/>
              <a:ext cx="1193" cy="119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3099037" y="599964"/>
            <a:ext cx="477542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sz="2800" b="1">
                <a:solidFill>
                  <a:srgbClr val="0000CC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黑体" panose="02010609060101010101" pitchFamily="34" charset="-120"/>
                <a:sym typeface="宋体" panose="02010600030101010101" pitchFamily="2" charset="-122"/>
              </a:rPr>
              <a:t>解一元二次不等式的</a:t>
            </a:r>
            <a:r>
              <a:rPr lang="zh-CN" altLang="en-US" sz="2800" b="1">
                <a:solidFill>
                  <a:srgbClr val="0000CC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黑体" panose="02010609060101010101" pitchFamily="34" charset="-120"/>
                <a:sym typeface="宋体" panose="02010600030101010101" pitchFamily="2" charset="-122"/>
              </a:rPr>
              <a:t>流程图</a:t>
            </a:r>
            <a:endParaRPr lang="en-US" altLang="zh-CN" sz="2800" b="1">
              <a:solidFill>
                <a:srgbClr val="0000CC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黑体" panose="02010609060101010101" pitchFamily="34" charset="-120"/>
              <a:sym typeface="+mn-ea"/>
            </a:endParaRPr>
          </a:p>
        </p:txBody>
      </p:sp>
      <p:sp>
        <p:nvSpPr>
          <p:cNvPr id="4" name="TextBox 1"/>
          <p:cNvSpPr txBox="1">
            <a:spLocks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831975" y="1455420"/>
            <a:ext cx="6211570" cy="442595"/>
          </a:xfrm>
          <a:prstGeom prst="rect">
            <a:avLst/>
          </a:prstGeom>
          <a:blipFill rotWithShape="1">
            <a:blip r:embed="rId9"/>
            <a:stretch>
              <a:fillRect l="-1388" t="-12987" b="-2467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  <a:endParaRPr lang="zh-CN" altLang="en-US">
              <a:noFill/>
            </a:endParaRPr>
          </a:p>
        </p:txBody>
      </p:sp>
      <p:grpSp>
        <p:nvGrpSpPr>
          <p:cNvPr id="36" name="组合 35"/>
          <p:cNvGrpSpPr/>
          <p:nvPr>
            <p:custDataLst>
              <p:tags r:id="rId10"/>
            </p:custDataLst>
          </p:nvPr>
        </p:nvGrpSpPr>
        <p:grpSpPr>
          <a:xfrm>
            <a:off x="3382645" y="4953000"/>
            <a:ext cx="2891790" cy="1327150"/>
            <a:chOff x="5327" y="7800"/>
            <a:chExt cx="4554" cy="2090"/>
          </a:xfrm>
        </p:grpSpPr>
        <p:sp>
          <p:nvSpPr>
            <p:cNvPr id="13" name="TextBox 37"/>
            <p:cNvSpPr txBox="1">
              <a:spLocks noRot="1" noChangeAspect="1" noMove="1" noResize="1" noEditPoints="1" noAdjustHandles="1" noChangeArrowheads="1" noChangeShapeType="1" noTextEdit="1"/>
            </p:cNvSpPr>
            <p:nvPr>
              <p:custDataLst>
                <p:tags r:id="rId11"/>
              </p:custDataLst>
            </p:nvPr>
          </p:nvSpPr>
          <p:spPr>
            <a:xfrm>
              <a:off x="5327" y="8618"/>
              <a:ext cx="4554" cy="1273"/>
            </a:xfrm>
            <a:prstGeom prst="rect">
              <a:avLst/>
            </a:prstGeom>
            <a:blipFill rotWithShape="1">
              <a:blip r:embed="rId12"/>
              <a:stretch>
                <a:fillRect t="-4255" b="-283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  <a:endParaRPr lang="zh-CN" altLang="en-US">
                <a:noFill/>
              </a:endParaRPr>
            </a:p>
          </p:txBody>
        </p:sp>
        <p:cxnSp>
          <p:nvCxnSpPr>
            <p:cNvPr id="15" name="肘形连接符 14"/>
            <p:cNvCxnSpPr/>
            <p:nvPr>
              <p:custDataLst>
                <p:tags r:id="rId13"/>
              </p:custDataLst>
            </p:nvPr>
          </p:nvCxnSpPr>
          <p:spPr>
            <a:xfrm rot="5400000">
              <a:off x="7207" y="8180"/>
              <a:ext cx="761" cy="0"/>
            </a:xfrm>
            <a:prstGeom prst="bentConnector3">
              <a:avLst/>
            </a:prstGeom>
            <a:ln w="38100">
              <a:solidFill>
                <a:srgbClr val="1AA9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>
            <p:custDataLst>
              <p:tags r:id="rId14"/>
            </p:custDataLst>
          </p:nvPr>
        </p:nvGrpSpPr>
        <p:grpSpPr>
          <a:xfrm>
            <a:off x="336550" y="4678680"/>
            <a:ext cx="2807970" cy="1601470"/>
            <a:chOff x="530" y="7368"/>
            <a:chExt cx="4422" cy="2522"/>
          </a:xfrm>
        </p:grpSpPr>
        <p:sp>
          <p:nvSpPr>
            <p:cNvPr id="12" name="TextBox 36"/>
            <p:cNvSpPr txBox="1">
              <a:spLocks noRot="1" noChangeAspect="1" noMove="1" noResize="1" noEditPoints="1" noAdjustHandles="1" noChangeArrowheads="1" noChangeShapeType="1" noTextEdit="1"/>
            </p:cNvSpPr>
            <p:nvPr>
              <p:custDataLst>
                <p:tags r:id="rId15"/>
              </p:custDataLst>
            </p:nvPr>
          </p:nvSpPr>
          <p:spPr>
            <a:xfrm>
              <a:off x="530" y="8822"/>
              <a:ext cx="4422" cy="1069"/>
            </a:xfrm>
            <a:prstGeom prst="rect">
              <a:avLst/>
            </a:prstGeom>
            <a:blipFill rotWithShape="1">
              <a:blip r:embed="rId16"/>
              <a:stretch>
                <a:fillRect t="-5085" b="-1440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  <a:endParaRPr lang="zh-CN" altLang="en-US">
                <a:noFill/>
              </a:endParaRPr>
            </a:p>
          </p:txBody>
        </p:sp>
        <p:cxnSp>
          <p:nvCxnSpPr>
            <p:cNvPr id="16" name="肘形连接符 15"/>
            <p:cNvCxnSpPr/>
            <p:nvPr>
              <p:custDataLst>
                <p:tags r:id="rId17"/>
              </p:custDataLst>
            </p:nvPr>
          </p:nvCxnSpPr>
          <p:spPr>
            <a:xfrm rot="5400000">
              <a:off x="2190" y="7993"/>
              <a:ext cx="1250" cy="0"/>
            </a:xfrm>
            <a:prstGeom prst="bentConnector3">
              <a:avLst/>
            </a:prstGeom>
            <a:ln w="38100">
              <a:solidFill>
                <a:srgbClr val="1AA9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>
            <p:custDataLst>
              <p:tags r:id="rId18"/>
            </p:custDataLst>
          </p:nvPr>
        </p:nvGrpSpPr>
        <p:grpSpPr>
          <a:xfrm>
            <a:off x="6533515" y="4712970"/>
            <a:ext cx="2741930" cy="1567180"/>
            <a:chOff x="10289" y="7422"/>
            <a:chExt cx="4318" cy="2468"/>
          </a:xfrm>
        </p:grpSpPr>
        <p:sp>
          <p:nvSpPr>
            <p:cNvPr id="14" name="TextBox 38"/>
            <p:cNvSpPr txBox="1">
              <a:spLocks noRot="1" noChangeAspect="1" noMove="1" noResize="1" noEditPoints="1" noAdjustHandles="1" noChangeArrowheads="1" noChangeShapeType="1" noTextEdit="1"/>
            </p:cNvSpPr>
            <p:nvPr>
              <p:custDataLst>
                <p:tags r:id="rId19"/>
              </p:custDataLst>
            </p:nvPr>
          </p:nvSpPr>
          <p:spPr>
            <a:xfrm>
              <a:off x="10289" y="8822"/>
              <a:ext cx="4318" cy="1069"/>
            </a:xfrm>
            <a:prstGeom prst="rect">
              <a:avLst/>
            </a:prstGeom>
            <a:blipFill rotWithShape="1">
              <a:blip r:embed="rId20"/>
              <a:stretch>
                <a:fillRect t="-508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  <a:endParaRPr lang="zh-CN" altLang="en-US">
                <a:noFill/>
              </a:endParaRPr>
            </a:p>
          </p:txBody>
        </p:sp>
        <p:cxnSp>
          <p:nvCxnSpPr>
            <p:cNvPr id="17" name="肘形连接符 16"/>
            <p:cNvCxnSpPr/>
            <p:nvPr>
              <p:custDataLst>
                <p:tags r:id="rId21"/>
              </p:custDataLst>
            </p:nvPr>
          </p:nvCxnSpPr>
          <p:spPr>
            <a:xfrm rot="5400000">
              <a:off x="11870" y="8020"/>
              <a:ext cx="1196" cy="0"/>
            </a:xfrm>
            <a:prstGeom prst="bentConnector3">
              <a:avLst/>
            </a:prstGeom>
            <a:ln w="38100">
              <a:solidFill>
                <a:srgbClr val="1AA9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6"/>
          <p:cNvSpPr txBox="1"/>
          <p:nvPr>
            <p:custDataLst>
              <p:tags r:id="rId22"/>
            </p:custDataLst>
          </p:nvPr>
        </p:nvSpPr>
        <p:spPr>
          <a:xfrm>
            <a:off x="7044690" y="2271395"/>
            <a:ext cx="51479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</a:rPr>
              <a:t>（如果能因式分解，可以省略这一步）</a:t>
            </a:r>
            <a:endParaRPr lang="zh-CN" altLang="en-US" sz="2400" b="1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23"/>
            </p:custDataLst>
          </p:nvPr>
        </p:nvGrpSpPr>
        <p:grpSpPr>
          <a:xfrm>
            <a:off x="2849880" y="1911985"/>
            <a:ext cx="4300220" cy="778510"/>
            <a:chOff x="4488" y="3011"/>
            <a:chExt cx="6772" cy="1226"/>
          </a:xfrm>
        </p:grpSpPr>
        <p:sp>
          <p:nvSpPr>
            <p:cNvPr id="5" name="TextBox 10"/>
            <p:cNvSpPr txBox="1">
              <a:spLocks noRot="1" noChangeAspect="1" noMove="1" noResize="1" noEditPoints="1" noAdjustHandles="1" noChangeArrowheads="1" noChangeShapeType="1" noTextEdit="1"/>
            </p:cNvSpPr>
            <p:nvPr>
              <p:custDataLst>
                <p:tags r:id="rId24"/>
              </p:custDataLst>
            </p:nvPr>
          </p:nvSpPr>
          <p:spPr>
            <a:xfrm>
              <a:off x="4488" y="3541"/>
              <a:ext cx="6772" cy="697"/>
            </a:xfrm>
            <a:prstGeom prst="rect">
              <a:avLst/>
            </a:prstGeom>
            <a:blipFill rotWithShape="1">
              <a:blip r:embed="rId25"/>
              <a:stretch>
                <a:fillRect t="-12821" b="-2307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  <a:endParaRPr lang="zh-CN" altLang="en-US">
                <a:noFill/>
              </a:endParaRPr>
            </a:p>
          </p:txBody>
        </p:sp>
        <p:cxnSp>
          <p:nvCxnSpPr>
            <p:cNvPr id="22" name="肘形连接符 21"/>
            <p:cNvCxnSpPr/>
            <p:nvPr>
              <p:custDataLst>
                <p:tags r:id="rId26"/>
              </p:custDataLst>
            </p:nvPr>
          </p:nvCxnSpPr>
          <p:spPr>
            <a:xfrm rot="5400000">
              <a:off x="7339" y="3283"/>
              <a:ext cx="544" cy="0"/>
            </a:xfrm>
            <a:prstGeom prst="bentConnector3">
              <a:avLst/>
            </a:prstGeom>
            <a:ln w="38100">
              <a:solidFill>
                <a:srgbClr val="1AA9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>
            <p:custDataLst>
              <p:tags r:id="rId27"/>
            </p:custDataLst>
          </p:nvPr>
        </p:nvGrpSpPr>
        <p:grpSpPr>
          <a:xfrm>
            <a:off x="1835785" y="2722880"/>
            <a:ext cx="7222490" cy="881380"/>
            <a:chOff x="2891" y="4288"/>
            <a:chExt cx="11374" cy="1388"/>
          </a:xfrm>
        </p:grpSpPr>
        <p:sp>
          <p:nvSpPr>
            <p:cNvPr id="18" name="文本框 17"/>
            <p:cNvSpPr txBox="1">
              <a:spLocks noRot="1" noChangeAspect="1" noMove="1" noResize="1" noEditPoints="1" noAdjustHandles="1" noChangeArrowheads="1" noTextEdit="1"/>
            </p:cNvSpPr>
            <p:nvPr>
              <p:custDataLst>
                <p:tags r:id="rId28"/>
              </p:custDataLst>
            </p:nvPr>
          </p:nvSpPr>
          <p:spPr bwMode="auto">
            <a:xfrm>
              <a:off x="2906" y="4843"/>
              <a:ext cx="1807" cy="791"/>
            </a:xfrm>
            <a:prstGeom prst="rect">
              <a:avLst/>
            </a:prstGeom>
            <a:blipFill dpi="0" rotWithShape="1">
              <a:blip r:embed="rId29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文本框 18"/>
            <p:cNvSpPr txBox="1">
              <a:spLocks noRot="1" noChangeAspect="1" noMove="1" noResize="1" noEditPoints="1" noAdjustHandles="1" noChangeArrowheads="1" noTextEdit="1"/>
            </p:cNvSpPr>
            <p:nvPr>
              <p:custDataLst>
                <p:tags r:id="rId30"/>
              </p:custDataLst>
            </p:nvPr>
          </p:nvSpPr>
          <p:spPr bwMode="auto">
            <a:xfrm>
              <a:off x="7613" y="4858"/>
              <a:ext cx="1807" cy="791"/>
            </a:xfrm>
            <a:prstGeom prst="rect">
              <a:avLst/>
            </a:prstGeom>
            <a:blipFill dpi="0" rotWithShape="1">
              <a:blip r:embed="rId31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文本框 19"/>
            <p:cNvSpPr txBox="1">
              <a:spLocks noRot="1" noChangeAspect="1" noMove="1" noResize="1" noEditPoints="1" noAdjustHandles="1" noChangeArrowheads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12459" y="4886"/>
              <a:ext cx="1807" cy="791"/>
            </a:xfrm>
            <a:prstGeom prst="rect">
              <a:avLst/>
            </a:prstGeom>
            <a:blipFill dpi="0" rotWithShape="1">
              <a:blip r:embed="rId3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22"/>
            <p:cNvGrpSpPr/>
            <p:nvPr>
              <p:custDataLst>
                <p:tags r:id="rId34"/>
              </p:custDataLst>
            </p:nvPr>
          </p:nvGrpSpPr>
          <p:grpSpPr>
            <a:xfrm>
              <a:off x="2891" y="4288"/>
              <a:ext cx="9564" cy="1351"/>
              <a:chOff x="4564" y="3769"/>
              <a:chExt cx="9450" cy="1409"/>
            </a:xfrm>
          </p:grpSpPr>
          <p:cxnSp>
            <p:nvCxnSpPr>
              <p:cNvPr id="29" name="直接连接符 28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4564" y="4394"/>
                <a:ext cx="9450" cy="8"/>
              </a:xfrm>
              <a:prstGeom prst="line">
                <a:avLst/>
              </a:prstGeom>
              <a:ln w="38100">
                <a:solidFill>
                  <a:srgbClr val="1AA9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肘形连接符 29"/>
              <p:cNvCxnSpPr/>
              <p:nvPr>
                <p:custDataLst>
                  <p:tags r:id="rId36"/>
                </p:custDataLst>
              </p:nvPr>
            </p:nvCxnSpPr>
            <p:spPr>
              <a:xfrm rot="5400000">
                <a:off x="4169" y="4760"/>
                <a:ext cx="794" cy="0"/>
              </a:xfrm>
              <a:prstGeom prst="bentConnector3">
                <a:avLst/>
              </a:prstGeom>
              <a:ln w="38100">
                <a:solidFill>
                  <a:srgbClr val="1AA9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肘形连接符 30"/>
              <p:cNvCxnSpPr/>
              <p:nvPr>
                <p:custDataLst>
                  <p:tags r:id="rId37"/>
                </p:custDataLst>
              </p:nvPr>
            </p:nvCxnSpPr>
            <p:spPr>
              <a:xfrm rot="5400000">
                <a:off x="13610" y="4781"/>
                <a:ext cx="794" cy="0"/>
              </a:xfrm>
              <a:prstGeom prst="bentConnector3">
                <a:avLst/>
              </a:prstGeom>
              <a:ln w="38100">
                <a:solidFill>
                  <a:srgbClr val="1AA9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肘形连接符 31"/>
              <p:cNvCxnSpPr/>
              <p:nvPr>
                <p:custDataLst>
                  <p:tags r:id="rId38"/>
                </p:custDataLst>
              </p:nvPr>
            </p:nvCxnSpPr>
            <p:spPr>
              <a:xfrm rot="5400000">
                <a:off x="8851" y="4773"/>
                <a:ext cx="794" cy="0"/>
              </a:xfrm>
              <a:prstGeom prst="bentConnector3">
                <a:avLst/>
              </a:prstGeom>
              <a:ln w="38100">
                <a:solidFill>
                  <a:srgbClr val="1AA9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肘形连接符 32"/>
              <p:cNvCxnSpPr/>
              <p:nvPr>
                <p:custDataLst>
                  <p:tags r:id="rId39"/>
                </p:custDataLst>
              </p:nvPr>
            </p:nvCxnSpPr>
            <p:spPr>
              <a:xfrm rot="5400000">
                <a:off x="8963" y="4052"/>
                <a:ext cx="567" cy="0"/>
              </a:xfrm>
              <a:prstGeom prst="bentConnector3">
                <a:avLst/>
              </a:prstGeom>
              <a:ln w="38100">
                <a:solidFill>
                  <a:srgbClr val="1AA9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文本框 23"/>
          <p:cNvSpPr txBox="1"/>
          <p:nvPr>
            <p:custDataLst>
              <p:tags r:id="rId40"/>
            </p:custDataLst>
          </p:nvPr>
        </p:nvSpPr>
        <p:spPr>
          <a:xfrm>
            <a:off x="538480" y="3668395"/>
            <a:ext cx="2538730" cy="916940"/>
          </a:xfrm>
          <a:prstGeom prst="rect">
            <a:avLst/>
          </a:prstGeom>
          <a:solidFill>
            <a:srgbClr val="EAF5E0"/>
          </a:solidFill>
          <a:ln w="15875">
            <a:solidFill>
              <a:srgbClr val="BBE0E3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buNone/>
            </a:pPr>
            <a:r>
              <a:rPr lang="zh-CN" altLang="en-US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方程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 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ax</a:t>
            </a:r>
            <a:r>
              <a:rPr lang="en-US" altLang="zh-CN" sz="2000" b="1" baseline="300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+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bx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+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c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=0 </a:t>
            </a:r>
            <a:endParaRPr lang="en-US" altLang="zh-CN" sz="2000" b="1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  <a:p>
            <a:pPr algn="ctr">
              <a:buNone/>
            </a:pPr>
            <a:r>
              <a:rPr lang="zh-CN" altLang="en-US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有两个不等的实数根</a:t>
            </a:r>
            <a:endParaRPr lang="zh-CN" altLang="en-US" sz="2000" b="1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  <a:p>
            <a:pPr algn="ctr">
              <a:buNone/>
            </a:pP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000" b="1" baseline="-25000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1</a:t>
            </a:r>
            <a:r>
              <a:rPr lang="zh-CN" altLang="en-US" sz="2000" b="1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，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000" b="1" baseline="-25000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000" b="1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（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000" b="1" baseline="-25000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1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&lt;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000" b="1" baseline="-25000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000" b="1">
                <a:solidFill>
                  <a:srgbClr val="0066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0"/>
                <a:sym typeface="+mn-ea"/>
              </a:rPr>
              <a:t>）</a:t>
            </a:r>
            <a:endParaRPr lang="zh-CN" altLang="en-US" sz="2000" baseline="-25000">
              <a:solidFill>
                <a:srgbClr val="0066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0"/>
              <a:sym typeface="+mn-ea"/>
            </a:endParaRPr>
          </a:p>
        </p:txBody>
      </p:sp>
      <p:grpSp>
        <p:nvGrpSpPr>
          <p:cNvPr id="25" name="组合 24"/>
          <p:cNvGrpSpPr/>
          <p:nvPr>
            <p:custDataLst>
              <p:tags r:id="rId41"/>
            </p:custDataLst>
          </p:nvPr>
        </p:nvGrpSpPr>
        <p:grpSpPr>
          <a:xfrm>
            <a:off x="3580130" y="3586480"/>
            <a:ext cx="2538730" cy="1322070"/>
            <a:chOff x="6595" y="4899"/>
            <a:chExt cx="3950" cy="2171"/>
          </a:xfrm>
        </p:grpSpPr>
        <p:sp>
          <p:nvSpPr>
            <p:cNvPr id="27" name="文本框 26"/>
            <p:cNvSpPr txBox="1"/>
            <p:nvPr>
              <p:custDataLst>
                <p:tags r:id="rId42"/>
              </p:custDataLst>
            </p:nvPr>
          </p:nvSpPr>
          <p:spPr>
            <a:xfrm>
              <a:off x="6595" y="4899"/>
              <a:ext cx="3950" cy="2171"/>
            </a:xfrm>
            <a:prstGeom prst="rect">
              <a:avLst/>
            </a:prstGeom>
            <a:solidFill>
              <a:srgbClr val="EAF5E0"/>
            </a:solidFill>
            <a:ln w="15875">
              <a:solidFill>
                <a:srgbClr val="BBE0E3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>
                <a:buNone/>
              </a:pPr>
              <a:r>
                <a:rPr lang="zh-CN" altLang="en-US" sz="2000" b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方程</a:t>
              </a:r>
              <a:r>
                <a:rPr lang="en-US" altLang="zh-CN" sz="2000" b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 </a:t>
              </a:r>
              <a:r>
                <a:rPr lang="en-US" altLang="zh-CN" sz="2000" b="1" i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ax</a:t>
              </a:r>
              <a:r>
                <a:rPr lang="en-US" altLang="zh-CN" sz="2000" b="1" baseline="30000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2</a:t>
              </a:r>
              <a:r>
                <a:rPr lang="en-US" altLang="zh-CN" sz="2000" b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+</a:t>
              </a:r>
              <a:r>
                <a:rPr lang="en-US" altLang="zh-CN" sz="2000" b="1" i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bx</a:t>
              </a:r>
              <a:r>
                <a:rPr lang="en-US" altLang="zh-CN" sz="2000" b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+</a:t>
              </a:r>
              <a:r>
                <a:rPr lang="en-US" altLang="zh-CN" sz="2000" b="1" i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c</a:t>
              </a:r>
              <a:r>
                <a:rPr lang="en-US" altLang="zh-CN" sz="2000" b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=0 </a:t>
              </a:r>
              <a:endPara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endParaRPr>
            </a:p>
            <a:p>
              <a:pPr algn="l">
                <a:buNone/>
              </a:pPr>
              <a:r>
                <a:rPr lang="zh-CN" altLang="en-US" sz="2000" b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有两个相等的实数根</a:t>
              </a:r>
              <a:endParaRPr lang="zh-CN" altLang="en-US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endParaRPr>
            </a:p>
            <a:p>
              <a:pPr algn="l">
                <a:buNone/>
              </a:pPr>
              <a:r>
                <a:rPr lang="en-US" altLang="zh-CN" sz="2000" b="1">
                  <a:solidFill>
                    <a:srgbClr val="006600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  <a:sym typeface="+mn-ea"/>
                </a:rPr>
                <a:t>   </a:t>
              </a:r>
              <a:endParaRPr lang="en-US" altLang="zh-CN" sz="20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endParaRPr>
            </a:p>
            <a:p>
              <a:pPr algn="ctr">
                <a:buNone/>
              </a:pPr>
              <a:endParaRPr lang="zh-CN" altLang="en-US" sz="2000"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endParaRPr>
            </a:p>
          </p:txBody>
        </p:sp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3"/>
              </p:custDataLst>
            </p:nvPr>
          </p:nvGraphicFramePr>
          <p:xfrm>
            <a:off x="7283" y="5881"/>
            <a:ext cx="2470" cy="1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" r:id="rId44" imgW="952500" imgH="405765" progId="Equation.DSMT4">
                    <p:embed/>
                  </p:oleObj>
                </mc:Choice>
                <mc:Fallback>
                  <p:oleObj name="" r:id="rId44" imgW="952500" imgH="40576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7283" y="5881"/>
                          <a:ext cx="2470" cy="10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文本框 25"/>
          <p:cNvSpPr txBox="1"/>
          <p:nvPr>
            <p:custDataLst>
              <p:tags r:id="rId46"/>
            </p:custDataLst>
          </p:nvPr>
        </p:nvSpPr>
        <p:spPr>
          <a:xfrm>
            <a:off x="6651625" y="3667125"/>
            <a:ext cx="2538730" cy="917575"/>
          </a:xfrm>
          <a:prstGeom prst="rect">
            <a:avLst/>
          </a:prstGeom>
          <a:solidFill>
            <a:srgbClr val="EAF5E0"/>
          </a:solidFill>
          <a:ln w="15875">
            <a:solidFill>
              <a:srgbClr val="BBE0E3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buNone/>
            </a:pPr>
            <a:r>
              <a:rPr lang="zh-CN" altLang="en-US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方程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 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ax</a:t>
            </a:r>
            <a:r>
              <a:rPr lang="en-US" altLang="zh-CN" sz="2000" b="1" baseline="300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+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bx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+</a:t>
            </a:r>
            <a:r>
              <a:rPr lang="en-US" altLang="zh-CN" sz="20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c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=0 </a:t>
            </a:r>
            <a:endParaRPr lang="en-US" altLang="zh-CN" sz="2000" b="1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  <a:p>
            <a:pPr algn="ctr">
              <a:buNone/>
            </a:pPr>
            <a:r>
              <a:rPr lang="zh-CN" altLang="en-US" sz="20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没有实数根</a:t>
            </a:r>
            <a:endParaRPr lang="zh-CN" altLang="en-US" sz="2000" baseline="-25000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</p:txBody>
      </p:sp>
    </p:spTree>
    <p:custDataLst>
      <p:tags r:id="rId4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42791" y="309864"/>
            <a:ext cx="2340610" cy="757555"/>
            <a:chOff x="1177" y="2101"/>
            <a:chExt cx="3686" cy="1193"/>
          </a:xfrm>
        </p:grpSpPr>
        <p:grpSp>
          <p:nvGrpSpPr>
            <p:cNvPr id="8" name="组合 7"/>
            <p:cNvGrpSpPr/>
            <p:nvPr>
              <p:custDataLst>
                <p:tags r:id="rId2"/>
              </p:custDataLst>
            </p:nvPr>
          </p:nvGrpSpPr>
          <p:grpSpPr>
            <a:xfrm>
              <a:off x="2014" y="2278"/>
              <a:ext cx="2849" cy="817"/>
              <a:chOff x="2325" y="8322"/>
              <a:chExt cx="2849" cy="817"/>
            </a:xfrm>
          </p:grpSpPr>
          <p:sp>
            <p:nvSpPr>
              <p:cNvPr id="9" name="圆角矩形 8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5" y="8322"/>
                <a:ext cx="2682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13" y="8360"/>
                <a:ext cx="2461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概念讲解</a:t>
                </a:r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pic>
          <p:nvPicPr>
            <p:cNvPr id="11" name="图片 10" descr="clipboard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77" y="2101"/>
              <a:ext cx="1193" cy="119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6425565" y="3559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</a:endParaRPr>
          </a:p>
        </p:txBody>
      </p:sp>
      <p:graphicFrame>
        <p:nvGraphicFramePr>
          <p:cNvPr id="34818" name="对象 1024003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611505" y="1346200"/>
          <a:ext cx="10968990" cy="471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" r:id="rId9" imgW="11156950" imgH="4826000" progId="Word.Document.8">
                  <p:embed/>
                </p:oleObj>
              </mc:Choice>
              <mc:Fallback>
                <p:oleObj name="" r:id="rId9" imgW="11156950" imgH="4826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05" y="1346200"/>
                        <a:ext cx="10968990" cy="47142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>
            <p:custDataLst>
              <p:tags r:id="rId1"/>
            </p:custDataLst>
          </p:nvPr>
        </p:nvGrpSpPr>
        <p:grpSpPr>
          <a:xfrm>
            <a:off x="242791" y="158099"/>
            <a:ext cx="2340610" cy="757555"/>
            <a:chOff x="1177" y="2101"/>
            <a:chExt cx="3686" cy="1193"/>
          </a:xfrm>
        </p:grpSpPr>
        <p:grpSp>
          <p:nvGrpSpPr>
            <p:cNvPr id="36" name="组合 35"/>
            <p:cNvGrpSpPr/>
            <p:nvPr>
              <p:custDataLst>
                <p:tags r:id="rId2"/>
              </p:custDataLst>
            </p:nvPr>
          </p:nvGrpSpPr>
          <p:grpSpPr>
            <a:xfrm>
              <a:off x="2014" y="2278"/>
              <a:ext cx="2849" cy="817"/>
              <a:chOff x="2325" y="8322"/>
              <a:chExt cx="2849" cy="817"/>
            </a:xfrm>
          </p:grpSpPr>
          <p:sp>
            <p:nvSpPr>
              <p:cNvPr id="38" name="圆角矩形 37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5" y="8322"/>
                <a:ext cx="2682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13" y="8360"/>
                <a:ext cx="2461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情景导入</a:t>
                </a:r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pic>
          <p:nvPicPr>
            <p:cNvPr id="37" name="图片 36" descr="clipboard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77" y="2101"/>
              <a:ext cx="1193" cy="1193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408305" y="782320"/>
            <a:ext cx="11111865" cy="1628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indent="0" algn="l" defTabSz="914400" rtl="0" fontAlgn="auto" latinLnBrk="1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        在初中，我们从一次函数的角度看一元一次方程，一元一次不等式，发现了三者之间的内在联系，利用这种联系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华文楷体" panose="02010600040101010101" charset="-122"/>
                <a:sym typeface="+mn-ea"/>
              </a:rPr>
              <a:t>解一元一次不等式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34" charset="0"/>
                <a:ea typeface="华文楷体" panose="02010600040101010101" charset="-122"/>
                <a:sym typeface="+mn-ea"/>
              </a:rPr>
              <a:t>（图象法）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34" charset="0"/>
              <a:ea typeface="华文楷体" panose="0201060004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>
            <p:custDataLst>
              <p:tags r:id="rId8"/>
            </p:custDataLst>
          </p:nvPr>
        </p:nvCxnSpPr>
        <p:spPr>
          <a:xfrm>
            <a:off x="1676229" y="3334419"/>
            <a:ext cx="1505987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/>
          <p:nvPr>
            <p:custDataLst>
              <p:tags r:id="rId9"/>
            </p:custDataLst>
          </p:nvPr>
        </p:nvCxnSpPr>
        <p:spPr>
          <a:xfrm flipH="1" flipV="1">
            <a:off x="2704929" y="2412655"/>
            <a:ext cx="0" cy="1423414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 flipV="1">
            <a:off x="1860379" y="2534319"/>
            <a:ext cx="1168400" cy="1203325"/>
          </a:xfrm>
          <a:prstGeom prst="line">
            <a:avLst/>
          </a:prstGeom>
          <a:noFill/>
          <a:ln w="19050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251524" y="2826915"/>
                <a:ext cx="1086485" cy="3073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𝒚</m:t>
                      </m:r>
                      <m:r>
                        <a:rPr kumimoji="0" lang="zh-CN" alt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r>
                        <a:rPr kumimoji="0" lang="zh-CN" alt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𝒙</m:t>
                      </m:r>
                      <m:r>
                        <a:rPr kumimoji="0" lang="zh-CN" alt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+</m:t>
                      </m:r>
                      <m:r>
                        <a:rPr kumimoji="0" lang="zh-CN" alt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Arial" panose="020B0604020202020204"/>
                        </a:rPr>
                        <m:t>𝟏</m:t>
                      </m:r>
                    </m:oMath>
                  </m:oMathPara>
                </a14:m>
                <a:endParaRPr kumimoji="0" lang="zh-CN" altLang="en-US" sz="2000" b="1" i="1" u="none" strike="noStrike" cap="none" spc="0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251524" y="2826915"/>
                <a:ext cx="1086485" cy="307340"/>
              </a:xfrm>
              <a:prstGeom prst="rect">
                <a:avLst/>
              </a:prstGeom>
              <a:blipFill rotWithShape="1">
                <a:blip r:embed="rId13"/>
                <a:stretch>
                  <a:fillRect l="-53" t="-172" r="-6435" b="17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562062" y="2905188"/>
                <a:ext cx="527387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36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⇒</m:t>
                      </m:r>
                    </m:oMath>
                  </m:oMathPara>
                </a14:m>
                <a:endParaRPr kumimoji="0" lang="zh-CN" altLang="en-US" sz="36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562062" y="2905188"/>
                <a:ext cx="527387" cy="553998"/>
              </a:xfrm>
              <a:prstGeom prst="rect">
                <a:avLst/>
              </a:prstGeom>
              <a:blipFill rotWithShape="1">
                <a:blip r:embed="rId16"/>
                <a:stretch>
                  <a:fillRect l="-66" t="-11" r="-8660" b="6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977130" y="2305050"/>
                <a:ext cx="4834255" cy="5219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rgbClr val="0000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方程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800">
                    <a:solidFill>
                      <a:srgbClr val="0000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的解为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800" i="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4977130" y="2305050"/>
                <a:ext cx="4834255" cy="52197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019128" y="3334419"/>
                <a:ext cx="42545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2019128" y="3334419"/>
                <a:ext cx="425451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109" t="-9" r="109" b="117"/>
                </a:stretch>
              </a:blip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367788" y="2660287"/>
                <a:ext cx="42545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367788" y="2660287"/>
                <a:ext cx="425451" cy="369332"/>
              </a:xfrm>
              <a:prstGeom prst="rect">
                <a:avLst/>
              </a:prstGeom>
              <a:blipFill rotWithShape="1">
                <a:blip r:embed="rId25"/>
                <a:stretch>
                  <a:fillRect l="-119" t="-74" r="120" b="9"/>
                </a:stretch>
              </a:blip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4977130" y="2969260"/>
                <a:ext cx="5120005" cy="5219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sz="28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华文楷体" panose="02010600040101010101" charset="-122"/>
                    <a:cs typeface="Cambria Math" panose="02040503050406030204" pitchFamily="18" charset="0"/>
                  </a:rPr>
                  <a:t>不等式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zh-CN" altLang="en-US" sz="28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800">
                    <a:solidFill>
                      <a:srgbClr val="0000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的解为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800" i="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4977130" y="2969260"/>
                <a:ext cx="5120005" cy="52197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977130" y="3630295"/>
                <a:ext cx="5120005" cy="5219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sz="28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华文楷体" panose="02010600040101010101" charset="-122"/>
                    <a:cs typeface="Cambria Math" panose="02040503050406030204" pitchFamily="18" charset="0"/>
                  </a:rPr>
                  <a:t>不等式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zh-CN" alt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zh-CN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800">
                    <a:solidFill>
                      <a:srgbClr val="0000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的解为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zh-CN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sz="2800" b="0" i="0" smtClean="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4977130" y="3630295"/>
                <a:ext cx="5120005" cy="52197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左大括号 30"/>
          <p:cNvSpPr/>
          <p:nvPr>
            <p:custDataLst>
              <p:tags r:id="rId32"/>
            </p:custDataLst>
          </p:nvPr>
        </p:nvSpPr>
        <p:spPr>
          <a:xfrm>
            <a:off x="4469765" y="2439035"/>
            <a:ext cx="364490" cy="1503680"/>
          </a:xfrm>
          <a:prstGeom prst="leftBrace">
            <a:avLst/>
          </a:prstGeom>
          <a:noFill/>
          <a:ln w="12700" cap="flat">
            <a:solidFill>
              <a:srgbClr val="FF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2" name="文本框 31"/>
          <p:cNvSpPr txBox="1"/>
          <p:nvPr>
            <p:custDataLst>
              <p:tags r:id="rId33"/>
            </p:custDataLst>
          </p:nvPr>
        </p:nvSpPr>
        <p:spPr>
          <a:xfrm>
            <a:off x="407670" y="4073525"/>
            <a:ext cx="8745220" cy="737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        对于</a:t>
            </a:r>
            <a:r>
              <a:rPr lang="zh-CN" altLang="en-US" sz="2800">
                <a:solidFill>
                  <a:srgbClr val="FF00FF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二次函数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、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一元二次方程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一元二次不等式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，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34" charset="0"/>
              <a:ea typeface="华文楷体" panose="0201060004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0344" y="4713430"/>
            <a:ext cx="1261562" cy="18086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6"/>
            </p:custDataLst>
          </p:nvPr>
        </p:nvSpPr>
        <p:spPr>
          <a:xfrm>
            <a:off x="1000125" y="5594985"/>
            <a:ext cx="5838190" cy="737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华文楷体" panose="02010600040101010101" charset="-122"/>
              </a:rPr>
              <a:t>他们的联系又是怎样的呢？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34" charset="0"/>
              <a:ea typeface="华文楷体" panose="0201060004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矩形: 圆角 3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000125" y="4946284"/>
                <a:ext cx="2594610" cy="515082"/>
              </a:xfrm>
              <a:prstGeom prst="roundRect">
                <a:avLst/>
              </a:prstGeom>
              <a:solidFill>
                <a:srgbClr val="FFFFCC"/>
              </a:solidFill>
              <a:ln w="28575" cap="flat">
                <a:noFill/>
                <a:prstDash val="sysDash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zh-CN" altLang="en-US" sz="24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zh-CN" altLang="en-US" sz="2400" b="1" i="1">
                              <a:solidFill>
                                <a:srgbClr val="FF00FF"/>
                              </a:solidFill>
                              <a:latin typeface="Cambria Math" panose="02040503050406030204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zh-CN" altLang="en-US" sz="2400" b="1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zh-CN" altLang="en-US" sz="24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zh-CN" altLang="en-US" sz="24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CN" altLang="en-US" sz="2400" b="1" i="1">
                  <a:solidFill>
                    <a:srgbClr val="FF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矩形: 圆角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1000125" y="4946284"/>
                <a:ext cx="2594610" cy="515082"/>
              </a:xfrm>
              <a:prstGeom prst="roundRect">
                <a:avLst/>
              </a:prstGeom>
              <a:blipFill rotWithShape="1">
                <a:blip r:embed="rId39"/>
                <a:stretch>
                  <a:fillRect t="-52" b="71"/>
                </a:stretch>
              </a:blipFill>
              <a:ln w="28575" cap="flat">
                <a:noFill/>
                <a:prstDash val="sysDash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: 圆角 35"/>
              <p:cNvSpPr/>
              <p:nvPr>
                <p:custDataLst>
                  <p:tags r:id="rId40"/>
                </p:custDataLst>
              </p:nvPr>
            </p:nvSpPr>
            <p:spPr>
              <a:xfrm>
                <a:off x="3954780" y="4906613"/>
                <a:ext cx="2594610" cy="515049"/>
              </a:xfrm>
              <a:prstGeom prst="roundRect">
                <a:avLst/>
              </a:prstGeom>
              <a:solidFill>
                <a:srgbClr val="FFFFCC"/>
              </a:solidFill>
              <a:ln w="28575" cap="flat">
                <a:noFill/>
                <a:prstDash val="sysDash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zh-CN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zh-CN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zh-CN" alt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zh-CN" alt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2400" b="1" i="1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矩形: 圆角 3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3954780" y="4906613"/>
                <a:ext cx="2594610" cy="515049"/>
              </a:xfrm>
              <a:prstGeom prst="roundRect">
                <a:avLst/>
              </a:prstGeom>
              <a:blipFill rotWithShape="1">
                <a:blip r:embed="rId42"/>
                <a:stretch>
                  <a:fillRect t="-117" b="6"/>
                </a:stretch>
              </a:blipFill>
              <a:ln w="28575" cap="flat">
                <a:noFill/>
                <a:prstDash val="sysDash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: 圆角 36"/>
              <p:cNvSpPr/>
              <p:nvPr>
                <p:custDataLst>
                  <p:tags r:id="rId43"/>
                </p:custDataLst>
              </p:nvPr>
            </p:nvSpPr>
            <p:spPr>
              <a:xfrm>
                <a:off x="6908800" y="4972018"/>
                <a:ext cx="2594610" cy="515049"/>
              </a:xfrm>
              <a:prstGeom prst="roundRect">
                <a:avLst/>
              </a:prstGeom>
              <a:solidFill>
                <a:srgbClr val="FFFFCC"/>
              </a:solidFill>
              <a:ln w="28575" cap="flat">
                <a:noFill/>
                <a:prstDash val="sysDash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400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矩形: 圆角 3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6908800" y="4972018"/>
                <a:ext cx="2594610" cy="515049"/>
              </a:xfrm>
              <a:prstGeom prst="roundRect">
                <a:avLst/>
              </a:prstGeom>
              <a:blipFill rotWithShape="1">
                <a:blip r:embed="rId45"/>
                <a:stretch>
                  <a:fillRect t="-117" b="6"/>
                </a:stretch>
              </a:blipFill>
              <a:ln w="28575" cap="flat">
                <a:noFill/>
                <a:prstDash val="sysDash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思想气泡: 云 12"/>
          <p:cNvSpPr/>
          <p:nvPr>
            <p:custDataLst>
              <p:tags r:id="rId46"/>
            </p:custDataLst>
          </p:nvPr>
        </p:nvSpPr>
        <p:spPr>
          <a:xfrm>
            <a:off x="7348220" y="2073910"/>
            <a:ext cx="3041015" cy="1903730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彩云" panose="02010800040101010101" pitchFamily="2" charset="-122"/>
                <a:ea typeface="华文彩云" panose="02010800040101010101" pitchFamily="2" charset="-122"/>
              </a:rPr>
              <a:t>什么是一元二次不等式？</a:t>
            </a:r>
            <a:endParaRPr lang="zh-CN" altLang="en-US" sz="280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  <p:custDataLst>
      <p:tags r:id="rId4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" grpId="0" animBg="1"/>
      <p:bldP spid="35" grpId="0" animBg="1"/>
      <p:bldP spid="4" grpId="0" animBg="1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2923540" y="217805"/>
            <a:ext cx="3459480" cy="544830"/>
            <a:chOff x="1298" y="331"/>
            <a:chExt cx="5448" cy="858"/>
          </a:xfrm>
        </p:grpSpPr>
        <p:sp>
          <p:nvSpPr>
            <p:cNvPr id="24" name="矩形: 圆角 23"/>
            <p:cNvSpPr/>
            <p:nvPr>
              <p:custDataLst>
                <p:tags r:id="rId2"/>
              </p:custDataLst>
            </p:nvPr>
          </p:nvSpPr>
          <p:spPr>
            <a:xfrm>
              <a:off x="1298" y="331"/>
              <a:ext cx="5448" cy="858"/>
            </a:xfrm>
            <a:prstGeom prst="roundRect">
              <a:avLst/>
            </a:prstGeom>
            <a:solidFill>
              <a:srgbClr val="F08829"/>
            </a:solidFill>
            <a:ln w="28575" cap="flat">
              <a:noFill/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8" tIns="60958" rIns="60958" bIns="6095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1358" y="404"/>
              <a:ext cx="5088" cy="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一元二次不等式的概念</a:t>
              </a:r>
              <a:endPara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59263" y="820004"/>
                <a:ext cx="6216650" cy="13874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8" tIns="60958" rIns="60958" bIns="60958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【</a:t>
                </a:r>
                <a:r>
                  <a: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</a:t>
                </a:r>
                <a:r>
                  <a:rPr lang="en-US" altLang="zh-CN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】</a:t>
                </a:r>
                <a:r>
                  <a:rPr lang="zh-CN" altLang="en-US" sz="2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在上题中我们得到这样一个不等式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en-US" altLang="zh-CN" sz="240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800" i="1">
                  <a:solidFill>
                    <a:srgbClr val="C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9263" y="820004"/>
                <a:ext cx="6216650" cy="1387475"/>
              </a:xfrm>
              <a:prstGeom prst="rect">
                <a:avLst/>
              </a:prstGeom>
              <a:blipFill rotWithShape="1">
                <a:blip r:embed="rId6"/>
                <a:stretch>
                  <a:fillRect l="-2" t="-16" r="-386" b="1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: 圆角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862463" y="5240005"/>
                <a:ext cx="10405021" cy="1361070"/>
              </a:xfrm>
              <a:prstGeom prst="roundRect">
                <a:avLst/>
              </a:prstGeom>
              <a:solidFill>
                <a:srgbClr val="FFFFCC"/>
              </a:solidFill>
              <a:ln w="12700" cap="flat">
                <a:solidFill>
                  <a:srgbClr val="FF00FF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8" tIns="60958" rIns="60958" bIns="6095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1.</a:t>
                </a:r>
                <a:r>
                  <a:rPr lang="zh-CN" altLang="en-US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“一元”指的是只有一个未知数，不代表只有一个字母，如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zh-CN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等；</a:t>
                </a:r>
                <a:endParaRPr lang="en-US" altLang="zh-CN" sz="2400">
                  <a:solidFill>
                    <a:srgbClr val="FF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2.</a:t>
                </a:r>
                <a:r>
                  <a:rPr lang="zh-CN" altLang="en-US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“二次”指的是未知数的最高次必须存在并且是</a:t>
                </a:r>
                <a:r>
                  <a:rPr lang="en-US" altLang="zh-CN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r>
                  <a:rPr lang="zh-CN" altLang="en-US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，并且最高次系数不为</a:t>
                </a:r>
                <a:r>
                  <a:rPr lang="en-US" altLang="zh-CN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0.</a:t>
                </a:r>
                <a:endParaRPr lang="zh-CN" altLang="en-US" sz="2400">
                  <a:solidFill>
                    <a:srgbClr val="FF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6" name="矩形: 圆角 1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862463" y="5240005"/>
                <a:ext cx="10405021" cy="1361070"/>
              </a:xfrm>
              <a:prstGeom prst="roundRect">
                <a:avLst/>
              </a:prstGeom>
              <a:blipFill rotWithShape="1">
                <a:blip r:embed="rId9"/>
                <a:stretch>
                  <a:fillRect l="-62" t="-512" r="-61" b="-448"/>
                </a:stretch>
              </a:blipFill>
              <a:ln w="12700" cap="flat">
                <a:solidFill>
                  <a:srgbClr val="FF00FF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2975" y="4796335"/>
            <a:ext cx="2166563" cy="63924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862330" y="2118995"/>
            <a:ext cx="10774045" cy="1782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一般地，我们把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只含有一个未知数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，并且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未知数的最高次数是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不等式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称为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一元二次不等式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它的一般形式是</a:t>
            </a:r>
            <a:endParaRPr lang="en-US" altLang="zh-CN" sz="2400" b="1" i="1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marR="0" indent="0" algn="ctr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tx1"/>
                </a:solidFill>
              </a:rPr>
              <a:t> </a:t>
            </a:r>
            <a:endParaRPr lang="en-US" altLang="zh-CN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>
            <a:off x="242791" y="149209"/>
            <a:ext cx="2340610" cy="757555"/>
            <a:chOff x="1177" y="2101"/>
            <a:chExt cx="3686" cy="1193"/>
          </a:xfrm>
        </p:grpSpPr>
        <p:grpSp>
          <p:nvGrpSpPr>
            <p:cNvPr id="8" name="组合 7"/>
            <p:cNvGrpSpPr/>
            <p:nvPr>
              <p:custDataLst>
                <p:tags r:id="rId14"/>
              </p:custDataLst>
            </p:nvPr>
          </p:nvGrpSpPr>
          <p:grpSpPr>
            <a:xfrm>
              <a:off x="2014" y="2278"/>
              <a:ext cx="2849" cy="817"/>
              <a:chOff x="2325" y="8322"/>
              <a:chExt cx="2849" cy="817"/>
            </a:xfrm>
          </p:grpSpPr>
          <p:sp>
            <p:nvSpPr>
              <p:cNvPr id="9" name="圆角矩形 8"/>
              <p:cNvSpPr/>
              <p:nvPr>
                <p:custDataLst>
                  <p:tags r:id="rId15"/>
                </p:custDataLst>
              </p:nvPr>
            </p:nvSpPr>
            <p:spPr>
              <a:xfrm>
                <a:off x="2325" y="8322"/>
                <a:ext cx="2682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713" y="8360"/>
                <a:ext cx="2461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概念讲解</a:t>
                </a:r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pic>
          <p:nvPicPr>
            <p:cNvPr id="11" name="图片 10" descr="clipboard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1177" y="2101"/>
              <a:ext cx="1193" cy="119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62330" y="3277870"/>
                <a:ext cx="11104880" cy="19621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0958" tIns="60958" rIns="60958" bIns="60958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240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en-US" altLang="zh-CN" sz="240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</a:t>
                </a:r>
                <a:r>
                  <a:rPr lang="zh-CN" altLang="en-US" sz="240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zh-CN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24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或</a:t>
                </a:r>
                <a:r>
                  <a:rPr lang="en-US" altLang="zh-CN" sz="2400" b="1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>
                    <a:solidFill>
                      <a:schemeClr val="tx1"/>
                    </a:solidFill>
                  </a:rPr>
                  <a:t>          </a:t>
                </a:r>
                <a:endParaRPr lang="en-US" altLang="zh-CN" sz="2400">
                  <a:solidFill>
                    <a:schemeClr val="tx1"/>
                  </a:solidFill>
                </a:endParaRPr>
              </a:p>
              <a:p>
                <a:pPr algn="ctr" rtl="0" latinLnBrk="1" hangingPunct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l" rtl="0" latinLnBrk="1" hangingPunct="0">
                  <a:lnSpc>
                    <a:spcPct val="150000"/>
                  </a:lnSpc>
                </a:pPr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24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都是常数</a:t>
                </a:r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80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                                                                          </a:t>
                </a:r>
                <a:endParaRPr lang="en-US" altLang="zh-CN"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862330" y="3277870"/>
                <a:ext cx="11104880" cy="1962150"/>
              </a:xfrm>
              <a:prstGeom prst="rect">
                <a:avLst/>
              </a:prstGeom>
              <a:blipFill rotWithShape="1">
                <a:blip r:embed="rId21"/>
                <a:stretch>
                  <a:fillRect r="-62557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 flipH="1">
            <a:off x="12039600" y="12153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42791" y="309864"/>
            <a:ext cx="2340610" cy="757555"/>
            <a:chOff x="1177" y="2101"/>
            <a:chExt cx="3686" cy="1193"/>
          </a:xfrm>
        </p:grpSpPr>
        <p:grpSp>
          <p:nvGrpSpPr>
            <p:cNvPr id="8" name="组合 7"/>
            <p:cNvGrpSpPr/>
            <p:nvPr>
              <p:custDataLst>
                <p:tags r:id="rId2"/>
              </p:custDataLst>
            </p:nvPr>
          </p:nvGrpSpPr>
          <p:grpSpPr>
            <a:xfrm>
              <a:off x="2014" y="2278"/>
              <a:ext cx="2849" cy="817"/>
              <a:chOff x="2325" y="8322"/>
              <a:chExt cx="2849" cy="817"/>
            </a:xfrm>
          </p:grpSpPr>
          <p:sp>
            <p:nvSpPr>
              <p:cNvPr id="9" name="圆角矩形 8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5" y="8322"/>
                <a:ext cx="2682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13" y="8360"/>
                <a:ext cx="2461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概念讲解</a:t>
                </a:r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pic>
          <p:nvPicPr>
            <p:cNvPr id="11" name="图片 10" descr="clipboard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77" y="2101"/>
              <a:ext cx="1193" cy="119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60400" y="1060450"/>
                <a:ext cx="10442575" cy="1405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l" rtl="0" latinLnBrk="1" hangingPunct="0">
                  <a:lnSpc>
                    <a:spcPct val="150000"/>
                  </a:lnSpc>
                </a:pPr>
                <a:r>
                  <a:rPr lang="zh-CN" sz="2800">
                    <a:solidFill>
                      <a:srgbClr val="C00000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探究：</a:t>
                </a:r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一元二次不等式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12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20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和二次函数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12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之间的关系</a:t>
                </a:r>
                <a:endParaRPr lang="zh-CN" altLang="en-US" sz="2800">
                  <a:solidFill>
                    <a:schemeClr val="tx1"/>
                  </a:solidFill>
                  <a:latin typeface="Times New Roman" panose="02020603050405020304" pitchFamily="34" charset="0"/>
                  <a:ea typeface="华文楷体" panose="02010600040101010101" charset="-122"/>
                  <a:cs typeface="华文楷体" panose="02010600040101010101" charset="-122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60400" y="1060450"/>
                <a:ext cx="10442575" cy="14058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9233535" y="1978660"/>
            <a:ext cx="2123440" cy="1981200"/>
            <a:chOff x="1200" y="3733"/>
            <a:chExt cx="4556" cy="3926"/>
          </a:xfrm>
        </p:grpSpPr>
        <p:grpSp>
          <p:nvGrpSpPr>
            <p:cNvPr id="8200" name="组合 16"/>
            <p:cNvGrpSpPr/>
            <p:nvPr>
              <p:custDataLst>
                <p:tags r:id="rId11"/>
              </p:custDataLst>
            </p:nvPr>
          </p:nvGrpSpPr>
          <p:grpSpPr>
            <a:xfrm>
              <a:off x="1200" y="3733"/>
              <a:ext cx="4450" cy="3926"/>
              <a:chOff x="3132" y="4457"/>
              <a:chExt cx="5946" cy="5246"/>
            </a:xfrm>
          </p:grpSpPr>
          <p:grpSp>
            <p:nvGrpSpPr>
              <p:cNvPr id="8205" name="组合 15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3132" y="4457"/>
                <a:ext cx="5946" cy="5246"/>
                <a:chOff x="2703" y="-82"/>
                <a:chExt cx="7835" cy="7312"/>
              </a:xfrm>
            </p:grpSpPr>
            <p:grpSp>
              <p:nvGrpSpPr>
                <p:cNvPr id="8208" name="组合 14"/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2703" y="-82"/>
                  <a:ext cx="7835" cy="7312"/>
                  <a:chOff x="2703" y="-82"/>
                  <a:chExt cx="7835" cy="7312"/>
                </a:xfrm>
              </p:grpSpPr>
              <p:grpSp>
                <p:nvGrpSpPr>
                  <p:cNvPr id="8210" name="组合 8"/>
                  <p:cNvGrpSpPr/>
                  <p:nvPr>
                    <p:custDataLst>
                      <p:tags r:id="rId14"/>
                    </p:custDataLst>
                  </p:nvPr>
                </p:nvGrpSpPr>
                <p:grpSpPr>
                  <a:xfrm>
                    <a:off x="2703" y="-82"/>
                    <a:ext cx="7835" cy="7312"/>
                    <a:chOff x="2703" y="-82"/>
                    <a:chExt cx="7835" cy="7312"/>
                  </a:xfrm>
                </p:grpSpPr>
                <p:cxnSp>
                  <p:nvCxnSpPr>
                    <p:cNvPr id="8212" name="直接箭头连接符 7"/>
                    <p:cNvCxnSpPr/>
                    <p:nvPr>
                      <p:custDataLst>
                        <p:tags r:id="rId15"/>
                      </p:custDataLst>
                    </p:nvPr>
                  </p:nvCxnSpPr>
                  <p:spPr>
                    <a:xfrm>
                      <a:off x="2703" y="4422"/>
                      <a:ext cx="7835" cy="2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tailEnd type="arrow"/>
                    </a:ln>
                  </p:spPr>
                </p:cxnSp>
                <p:cxnSp>
                  <p:nvCxnSpPr>
                    <p:cNvPr id="8213" name="直接箭头连接符 5"/>
                    <p:cNvCxnSpPr/>
                    <p:nvPr>
                      <p:custDataLst>
                        <p:tags r:id="rId16"/>
                      </p:custDataLst>
                    </p:nvPr>
                  </p:nvCxnSpPr>
                  <p:spPr>
                    <a:xfrm flipV="1">
                      <a:off x="3885" y="23"/>
                      <a:ext cx="43" cy="720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tailEnd type="arrow"/>
                    </a:ln>
                  </p:spPr>
                </p:cxnSp>
                <p:sp>
                  <p:nvSpPr>
                    <p:cNvPr id="8214" name="文本框 5"/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9970" y="4421"/>
                      <a:ext cx="568" cy="1528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eaLnBrk="1" hangingPunct="1"/>
                      <a:r>
                        <a:rPr lang="en-US" altLang="zh-CN" sz="2095" b="1" i="1">
                          <a:latin typeface="Times New Roman" panose="02020603050405020304" pitchFamily="34" charset="0"/>
                          <a:ea typeface="华文楷体" panose="02010600040101010101" charset="-122"/>
                        </a:rPr>
                        <a:t>x</a:t>
                      </a:r>
                      <a:endParaRPr lang="en-US" altLang="zh-CN" sz="2095" b="1" i="1">
                        <a:latin typeface="Times New Roman" panose="02020603050405020304" pitchFamily="34" charset="0"/>
                        <a:ea typeface="华文楷体" panose="02010600040101010101" charset="-122"/>
                      </a:endParaRPr>
                    </a:p>
                  </p:txBody>
                </p:sp>
                <p:sp>
                  <p:nvSpPr>
                    <p:cNvPr id="8215" name="文本框 6"/>
                    <p:cNvSpPr/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3887" y="-82"/>
                      <a:ext cx="537" cy="1528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eaLnBrk="1" hangingPunct="1"/>
                      <a:r>
                        <a:rPr lang="en-US" altLang="zh-CN" sz="2095" b="1" i="1">
                          <a:latin typeface="Times New Roman" panose="02020603050405020304" pitchFamily="34" charset="0"/>
                          <a:ea typeface="华文楷体" panose="02010600040101010101" charset="-122"/>
                        </a:rPr>
                        <a:t>y</a:t>
                      </a:r>
                      <a:endParaRPr lang="en-US" altLang="zh-CN" sz="2095" b="1" i="1">
                        <a:latin typeface="Times New Roman" panose="02020603050405020304" pitchFamily="34" charset="0"/>
                        <a:ea typeface="华文楷体" panose="02010600040101010101" charset="-122"/>
                      </a:endParaRPr>
                    </a:p>
                  </p:txBody>
                </p:sp>
                <p:sp>
                  <p:nvSpPr>
                    <p:cNvPr id="8216" name="文本框 7"/>
                    <p:cNvSpPr/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3385" y="4042"/>
                      <a:ext cx="568" cy="1528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eaLnBrk="1" hangingPunct="1"/>
                      <a:r>
                        <a:rPr lang="en-US" altLang="zh-CN" sz="2095" b="1" i="1">
                          <a:latin typeface="Times New Roman" panose="02020603050405020304" pitchFamily="34" charset="0"/>
                          <a:ea typeface="华文楷体" panose="02010600040101010101" charset="-122"/>
                        </a:rPr>
                        <a:t>o</a:t>
                      </a:r>
                      <a:endParaRPr lang="en-US" altLang="zh-CN" sz="2095" b="1" i="1">
                        <a:latin typeface="Times New Roman" panose="02020603050405020304" pitchFamily="34" charset="0"/>
                        <a:ea typeface="华文楷体" panose="02010600040101010101" charset="-122"/>
                      </a:endParaRPr>
                    </a:p>
                  </p:txBody>
                </p:sp>
              </p:grpSp>
              <p:sp>
                <p:nvSpPr>
                  <p:cNvPr id="8211" name="文本框 9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4212" y="4316"/>
                    <a:ext cx="568" cy="1528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zh-CN" altLang="en-US" sz="1800" b="0" i="0" u="none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zh-CN" altLang="en-US" sz="1800" b="0" i="0" u="none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zh-CN" altLang="en-US" sz="1800" b="0" i="0" u="none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zh-CN" altLang="en-US" sz="1800" b="0" i="0" u="none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zh-CN" altLang="en-US" sz="1800" b="0" i="0" u="none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</a:lstStyle>
                  <a:p>
                    <a:pPr eaLnBrk="1" hangingPunct="1"/>
                    <a:r>
                      <a:rPr lang="en-US" altLang="zh-CN" sz="2095" b="1">
                        <a:latin typeface="Times New Roman" panose="02020603050405020304" pitchFamily="34" charset="0"/>
                        <a:ea typeface="华文楷体" panose="02010600040101010101" charset="-122"/>
                      </a:rPr>
                      <a:t>2</a:t>
                    </a:r>
                    <a:endParaRPr lang="en-US" altLang="zh-CN" sz="2095" b="1">
                      <a:latin typeface="Times New Roman" panose="02020603050405020304" pitchFamily="34" charset="0"/>
                      <a:ea typeface="华文楷体" panose="02010600040101010101" charset="-122"/>
                    </a:endParaRPr>
                  </a:p>
                </p:txBody>
              </p:sp>
            </p:grpSp>
            <p:cxnSp>
              <p:nvCxnSpPr>
                <p:cNvPr id="8209" name="直接连接符 14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4649" y="4217"/>
                  <a:ext cx="16" cy="20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</p:grpSp>
          <p:cxnSp>
            <p:nvCxnSpPr>
              <p:cNvPr id="8206" name="直接连接符 15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7948" y="7561"/>
                <a:ext cx="12" cy="1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sp>
            <p:nvSpPr>
              <p:cNvPr id="8207" name="文本框 9"/>
              <p:cNvSpPr/>
              <p:nvPr>
                <p:custDataLst>
                  <p:tags r:id="rId23"/>
                </p:custDataLst>
              </p:nvPr>
            </p:nvSpPr>
            <p:spPr>
              <a:xfrm>
                <a:off x="7427" y="7688"/>
                <a:ext cx="1389" cy="109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</a:lstStyle>
              <a:p>
                <a:pPr eaLnBrk="1" hangingPunct="1"/>
                <a:r>
                  <a:rPr lang="en-US" altLang="zh-CN" sz="2095" b="1">
                    <a:latin typeface="Times New Roman" panose="02020603050405020304" pitchFamily="34" charset="0"/>
                    <a:ea typeface="华文楷体" panose="02010600040101010101" charset="-122"/>
                  </a:rPr>
                  <a:t>10</a:t>
                </a:r>
                <a:endParaRPr lang="en-US" altLang="zh-CN" sz="2095" b="1"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sp>
          <p:nvSpPr>
            <p:cNvPr id="8201" name="Freeform 49"/>
            <p:cNvSpPr/>
            <p:nvPr>
              <p:custDataLst>
                <p:tags r:id="rId24"/>
              </p:custDataLst>
            </p:nvPr>
          </p:nvSpPr>
          <p:spPr bwMode="auto">
            <a:xfrm>
              <a:off x="1394" y="3879"/>
              <a:ext cx="4362" cy="37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51025" y="3208338"/>
                </a:cxn>
                <a:cxn ang="0">
                  <a:pos x="3702050" y="0"/>
                </a:cxn>
              </a:cxnLst>
              <a:rect l="l" t="t" r="r" b="b"/>
              <a:pathLst>
                <a:path w="960" h="864">
                  <a:moveTo>
                    <a:pt x="0" y="0"/>
                  </a:moveTo>
                  <a:cubicBezTo>
                    <a:pt x="160" y="432"/>
                    <a:pt x="320" y="864"/>
                    <a:pt x="480" y="864"/>
                  </a:cubicBezTo>
                  <a:cubicBezTo>
                    <a:pt x="640" y="864"/>
                    <a:pt x="800" y="432"/>
                    <a:pt x="960" y="0"/>
                  </a:cubicBezTo>
                </a:path>
              </a:pathLst>
            </a:custGeom>
            <a:noFill/>
            <a:ln w="25400">
              <a:solidFill>
                <a:srgbClr val="0B3CF3"/>
              </a:solidFill>
              <a:round/>
            </a:ln>
          </p:spPr>
          <p:txBody>
            <a:bodyPr/>
            <a:lstStyle/>
            <a:p>
              <a:endParaRPr sz="1345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660400" y="2720340"/>
                <a:ext cx="8486140" cy="140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>
                    <a:latin typeface="Times New Roman" panose="02020603050405020304" pitchFamily="34" charset="0"/>
                    <a:ea typeface="华文楷体" panose="02010600040101010101" charset="-122"/>
                  </a:rPr>
                  <a:t>我们可以作出二次函数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12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Cambria Math" panose="02040503050406030204" pitchFamily="18" charset="0"/>
                  </a:rPr>
                  <a:t>的图象，如右图。图象与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Cambria Math" panose="02040503050406030204" pitchFamily="18" charset="0"/>
                  </a:rPr>
                  <a:t>轴有两个交点，这两个交点的横坐标即方程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12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Cambria Math" panose="02040503050406030204" pitchFamily="18" charset="0"/>
                  </a:rPr>
                  <a:t>=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Cambria Math" panose="02040503050406030204" pitchFamily="18" charset="0"/>
                  </a:rPr>
                  <a:t>0</a:t>
                </a:r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pitchFamily="34" charset="0"/>
                    <a:ea typeface="华文楷体" panose="02010600040101010101" charset="-122"/>
                    <a:cs typeface="Cambria Math" panose="02040503050406030204" pitchFamily="18" charset="0"/>
                  </a:rPr>
                  <a:t>的实数根。</a:t>
                </a:r>
                <a:endParaRPr lang="zh-CN" altLang="en-US" sz="2800">
                  <a:solidFill>
                    <a:schemeClr val="tx1"/>
                  </a:solidFill>
                  <a:latin typeface="Times New Roman" panose="02020603050405020304" pitchFamily="34" charset="0"/>
                  <a:ea typeface="华文楷体" panose="0201060004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660400" y="2720340"/>
                <a:ext cx="8486140" cy="140716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文本框 9"/>
          <p:cNvSpPr/>
          <p:nvPr>
            <p:custDataLst>
              <p:tags r:id="rId28"/>
            </p:custDataLst>
          </p:nvPr>
        </p:nvSpPr>
        <p:spPr>
          <a:xfrm>
            <a:off x="664210" y="4184650"/>
            <a:ext cx="8482330" cy="1470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lnSpc>
                <a:spcPct val="16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零点：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对于二次函数</a:t>
            </a:r>
            <a:r>
              <a:rPr lang="en-US" altLang="zh-CN" sz="2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y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＝</a:t>
            </a:r>
            <a:r>
              <a:rPr lang="en-US" altLang="zh-CN" sz="2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ax</a:t>
            </a:r>
            <a:r>
              <a:rPr lang="en-US" altLang="zh-CN" sz="2800" b="1" baseline="30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2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＋</a:t>
            </a:r>
            <a:r>
              <a:rPr lang="en-US" altLang="zh-CN" sz="2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bx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＋</a:t>
            </a:r>
            <a:r>
              <a:rPr lang="en-US" altLang="zh-CN" sz="2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c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，我们把使</a:t>
            </a:r>
            <a:r>
              <a:rPr lang="en-US" altLang="zh-CN" sz="2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ax</a:t>
            </a:r>
            <a:r>
              <a:rPr lang="en-US" altLang="zh-CN" sz="2800" b="1" baseline="30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2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＋</a:t>
            </a:r>
            <a:r>
              <a:rPr lang="en-US" altLang="zh-CN" sz="2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bx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＋</a:t>
            </a:r>
            <a:r>
              <a:rPr lang="en-US" altLang="zh-CN" sz="2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c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＝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0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的实数 </a:t>
            </a:r>
            <a:r>
              <a:rPr lang="en-US" altLang="zh-CN" sz="2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</a:rPr>
              <a:t>x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叫做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34" charset="0"/>
                <a:ea typeface="华文楷体" panose="02010600040101010101" charset="-122"/>
                <a:sym typeface="宋体" panose="02010600030101010101" pitchFamily="2" charset="-122"/>
              </a:rPr>
              <a:t>二次函数的零点．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34" charset="0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4" name="矩形: 圆角 23"/>
          <p:cNvSpPr/>
          <p:nvPr>
            <p:custDataLst>
              <p:tags r:id="rId29"/>
            </p:custDataLst>
          </p:nvPr>
        </p:nvSpPr>
        <p:spPr>
          <a:xfrm>
            <a:off x="3769360" y="5711825"/>
            <a:ext cx="7143750" cy="9810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FF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34" charset="0"/>
                <a:ea typeface="华文楷体" panose="02010600040101010101" charset="-122"/>
                <a:sym typeface="微软雅黑" panose="020B0503020204020204" pitchFamily="34" charset="-122"/>
              </a:rPr>
              <a:t>注意：零点即二次函数的解，二次函数的根，是图象交点的横坐标，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34" charset="0"/>
                <a:ea typeface="华文楷体" panose="02010600040101010101" charset="-122"/>
                <a:sym typeface="微软雅黑" panose="020B0503020204020204" pitchFamily="34" charset="-122"/>
              </a:rPr>
              <a:t>是具体数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34" charset="0"/>
              <a:ea typeface="华文楷体" panose="02010600040101010101" charset="-122"/>
              <a:cs typeface="华文楷体" panose="02010600040101010101" charset="-122"/>
              <a:sym typeface="微软雅黑" panose="020B0503020204020204" pitchFamily="34" charset="-122"/>
            </a:endParaRPr>
          </a:p>
        </p:txBody>
      </p: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203" grpId="0"/>
      <p:bldP spid="4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52951" y="67294"/>
            <a:ext cx="2340610" cy="757555"/>
            <a:chOff x="1177" y="2101"/>
            <a:chExt cx="3686" cy="1193"/>
          </a:xfrm>
        </p:grpSpPr>
        <p:grpSp>
          <p:nvGrpSpPr>
            <p:cNvPr id="8" name="组合 7"/>
            <p:cNvGrpSpPr/>
            <p:nvPr>
              <p:custDataLst>
                <p:tags r:id="rId2"/>
              </p:custDataLst>
            </p:nvPr>
          </p:nvGrpSpPr>
          <p:grpSpPr>
            <a:xfrm>
              <a:off x="2014" y="2278"/>
              <a:ext cx="2849" cy="817"/>
              <a:chOff x="2325" y="8322"/>
              <a:chExt cx="2849" cy="817"/>
            </a:xfrm>
          </p:grpSpPr>
          <p:sp>
            <p:nvSpPr>
              <p:cNvPr id="9" name="圆角矩形 8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5" y="8322"/>
                <a:ext cx="2682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13" y="8360"/>
                <a:ext cx="2461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概念讲解</a:t>
                </a:r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pic>
          <p:nvPicPr>
            <p:cNvPr id="11" name="图片 10" descr="clipboard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77" y="2101"/>
              <a:ext cx="1193" cy="1193"/>
            </a:xfrm>
            <a:prstGeom prst="rect">
              <a:avLst/>
            </a:prstGeom>
          </p:spPr>
        </p:pic>
      </p:grpSp>
      <p:sp>
        <p:nvSpPr>
          <p:cNvPr id="3" name="圆角矩形 2"/>
          <p:cNvSpPr/>
          <p:nvPr>
            <p:custDataLst>
              <p:tags r:id="rId7"/>
            </p:custDataLst>
          </p:nvPr>
        </p:nvSpPr>
        <p:spPr>
          <a:xfrm>
            <a:off x="840105" y="1478280"/>
            <a:ext cx="10502900" cy="4215765"/>
          </a:xfrm>
          <a:prstGeom prst="roundRect">
            <a:avLst>
              <a:gd name="adj" fmla="val 9820"/>
            </a:avLst>
          </a:prstGeom>
          <a:solidFill>
            <a:srgbClr val="D5E69E">
              <a:alpha val="9000"/>
            </a:srgbClr>
          </a:solidFill>
          <a:ln w="22225">
            <a:solidFill>
              <a:srgbClr val="9FC157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30000"/>
              </a:lnSpc>
            </a:pPr>
            <a:endParaRPr lang="zh-CN" altLang="en-US" sz="2400" smtClean="0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030605" y="1443990"/>
            <a:ext cx="10819765" cy="405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二次函数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y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=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aseline="300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12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x+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的两个零点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aseline="-250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1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，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aseline="-250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10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将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轴分成三段．</a:t>
            </a:r>
            <a:endParaRPr lang="zh-CN" altLang="en-US" sz="2800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宋体" panose="02010600030101010101" pitchFamily="2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1" smtClean="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                                                        </a:t>
            </a:r>
            <a:r>
              <a:rPr lang="en-US" altLang="zh-CN" sz="2400" b="1" smtClean="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 </a:t>
            </a:r>
            <a:r>
              <a:rPr lang="zh-CN" altLang="en-US" sz="2800" b="1" smtClean="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当</a:t>
            </a:r>
            <a:r>
              <a:rPr lang="en-US" altLang="zh-CN" sz="28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＜</a:t>
            </a: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 时，</a:t>
            </a:r>
            <a:r>
              <a:rPr lang="en-US" altLang="zh-CN" sz="28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y</a:t>
            </a:r>
            <a:r>
              <a:rPr lang="zh-CN" altLang="en-US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＞</a:t>
            </a: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0</a:t>
            </a:r>
            <a:r>
              <a:rPr lang="zh-CN" altLang="en-US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，即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aseline="300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12</a:t>
            </a:r>
            <a:r>
              <a:rPr lang="en-US" altLang="zh-CN" sz="2800" b="1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x+</a:t>
            </a: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20&gt;0</a:t>
            </a:r>
            <a:r>
              <a:rPr lang="zh-CN" altLang="en-US" sz="2800" b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；</a:t>
            </a:r>
            <a:endParaRPr lang="zh-CN" altLang="en-US" sz="2800" b="1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宋体" panose="02010600030101010101" pitchFamily="2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1" smtClean="0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                                                        </a:t>
            </a:r>
            <a:r>
              <a:rPr lang="zh-CN" altLang="en-US" sz="2800" b="1" smtClean="0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当</a:t>
            </a:r>
            <a:r>
              <a:rPr lang="en-US" altLang="zh-CN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2&lt;</a:t>
            </a:r>
            <a:r>
              <a:rPr lang="en-US" altLang="zh-CN" sz="2800" b="1" i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＜</a:t>
            </a:r>
            <a:r>
              <a:rPr lang="en-US" altLang="zh-CN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时，</a:t>
            </a:r>
            <a:r>
              <a:rPr lang="en-US" altLang="zh-CN" sz="2800" b="1" i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y</a:t>
            </a:r>
            <a:r>
              <a:rPr lang="en-US" altLang="zh-CN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&lt;0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，即</a:t>
            </a:r>
            <a:r>
              <a:rPr lang="en-US" altLang="zh-CN" sz="2800" i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aseline="30000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12</a:t>
            </a:r>
            <a:r>
              <a:rPr lang="en-US" altLang="zh-CN" sz="2800" b="1" i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x+</a:t>
            </a:r>
            <a:r>
              <a:rPr lang="en-US" altLang="zh-CN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20&lt;0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；</a:t>
            </a:r>
            <a:endParaRPr lang="zh-CN" altLang="en-US" sz="2400" b="1">
              <a:solidFill>
                <a:srgbClr val="CC00CC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 smtClean="0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                                                         </a:t>
            </a:r>
            <a:r>
              <a:rPr lang="zh-CN" altLang="en-US" sz="2800" b="1" smtClean="0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当</a:t>
            </a:r>
            <a:r>
              <a:rPr lang="en-US" altLang="zh-CN" sz="2800" b="1" i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 b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＞</a:t>
            </a:r>
            <a:r>
              <a:rPr lang="en-US" altLang="zh-CN" sz="2800" b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10</a:t>
            </a:r>
            <a:r>
              <a:rPr lang="zh-CN" altLang="en-US" sz="2800" b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时，</a:t>
            </a:r>
            <a:r>
              <a:rPr lang="en-US" altLang="zh-CN" sz="2800" b="1" i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y</a:t>
            </a:r>
            <a:r>
              <a:rPr lang="zh-CN" altLang="en-US" sz="2800" b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＞</a:t>
            </a:r>
            <a:r>
              <a:rPr lang="en-US" altLang="zh-CN" sz="2800" b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0</a:t>
            </a:r>
            <a:r>
              <a:rPr lang="zh-CN" altLang="en-US" sz="2800" b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，即</a:t>
            </a:r>
            <a:r>
              <a:rPr lang="en-US" altLang="zh-CN" sz="2800" i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aseline="30000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12</a:t>
            </a:r>
            <a:r>
              <a:rPr lang="en-US" altLang="zh-CN" sz="2800" b="1" i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x+</a:t>
            </a:r>
            <a:r>
              <a:rPr lang="en-US" altLang="zh-CN" sz="2800" b="1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20&gt;0</a:t>
            </a:r>
            <a:r>
              <a:rPr lang="zh-CN" altLang="en-US" sz="2800" b="1" smtClean="0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；</a:t>
            </a:r>
            <a:r>
              <a:rPr lang="zh-CN" altLang="en-US" sz="2400" b="1" smtClean="0">
                <a:solidFill>
                  <a:srgbClr val="00517A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                                                                                                                                                       </a:t>
            </a:r>
            <a:r>
              <a:rPr lang="zh-CN" altLang="en-US" sz="2400" smtClean="0"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                                                          </a:t>
            </a:r>
            <a:endParaRPr lang="en-US" altLang="zh-CN" sz="2400" smtClean="0"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                                                        </a:t>
            </a:r>
            <a:r>
              <a:rPr lang="zh-CN" altLang="en-US" sz="2800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故一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元二次不等式</a:t>
            </a:r>
            <a:r>
              <a:rPr lang="en-US" altLang="zh-CN" sz="2800" i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12</a:t>
            </a:r>
            <a:r>
              <a:rPr lang="en-US" altLang="zh-CN" sz="2800" i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20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＜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0</a:t>
            </a:r>
            <a:endParaRPr lang="en-US" altLang="zh-CN" sz="2800">
              <a:solidFill>
                <a:srgbClr val="0000CC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                                                    </a:t>
            </a:r>
            <a:r>
              <a:rPr lang="en-US" altLang="zh-CN" sz="2400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    </a:t>
            </a:r>
            <a:r>
              <a:rPr lang="zh-CN" altLang="en-US" sz="2800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的解集是</a:t>
            </a:r>
            <a:r>
              <a:rPr lang="en-US" altLang="zh-CN" sz="2800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{</a:t>
            </a:r>
            <a:r>
              <a:rPr lang="en-US" altLang="zh-CN" sz="2800" i="1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x|</a:t>
            </a:r>
            <a:r>
              <a:rPr lang="en-US" altLang="zh-CN" sz="2800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i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＜</a:t>
            </a:r>
            <a:r>
              <a:rPr lang="en-US" altLang="zh-CN" sz="2800" i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＜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10}</a:t>
            </a:r>
            <a:r>
              <a:rPr lang="zh-CN" altLang="en-US" sz="2800" smtClean="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．</a:t>
            </a:r>
            <a:r>
              <a:rPr lang="zh-CN" altLang="en-US" sz="2400" smtClean="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                                                         </a:t>
            </a:r>
            <a:endParaRPr lang="zh-CN" altLang="en-US" sz="2400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</p:txBody>
      </p:sp>
      <p:sp>
        <p:nvSpPr>
          <p:cNvPr id="6" name="矩形 1"/>
          <p:cNvSpPr/>
          <p:nvPr>
            <p:custDataLst>
              <p:tags r:id="rId9"/>
            </p:custDataLst>
          </p:nvPr>
        </p:nvSpPr>
        <p:spPr>
          <a:xfrm>
            <a:off x="489585" y="698500"/>
            <a:ext cx="11264900" cy="745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fontAlgn="auto">
              <a:lnSpc>
                <a:spcPct val="130000"/>
              </a:lnSpc>
              <a:buClr>
                <a:srgbClr val="0BA4F5"/>
              </a:buClr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观察一元二次不等式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12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x+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20&lt;0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与二次函数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y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=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12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x+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20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间有何关系？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10"/>
            </p:custDataLst>
          </p:nvPr>
        </p:nvGrpSpPr>
        <p:grpSpPr>
          <a:xfrm>
            <a:off x="1463222" y="2586807"/>
            <a:ext cx="3595339" cy="3138224"/>
            <a:chOff x="2346" y="2915"/>
            <a:chExt cx="5663" cy="4943"/>
          </a:xfrm>
        </p:grpSpPr>
        <p:grpSp>
          <p:nvGrpSpPr>
            <p:cNvPr id="14" name="组合 13"/>
            <p:cNvGrpSpPr/>
            <p:nvPr>
              <p:custDataLst>
                <p:tags r:id="rId11"/>
              </p:custDataLst>
            </p:nvPr>
          </p:nvGrpSpPr>
          <p:grpSpPr>
            <a:xfrm>
              <a:off x="2346" y="2980"/>
              <a:ext cx="4973" cy="4878"/>
              <a:chOff x="4208" y="91"/>
              <a:chExt cx="5466" cy="4399"/>
            </a:xfrm>
          </p:grpSpPr>
          <p:grpSp>
            <p:nvGrpSpPr>
              <p:cNvPr id="15" name="组合 14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4208" y="260"/>
                <a:ext cx="5172" cy="4230"/>
                <a:chOff x="4531" y="502"/>
                <a:chExt cx="4275" cy="3495"/>
              </a:xfrm>
            </p:grpSpPr>
            <p:sp>
              <p:nvSpPr>
                <p:cNvPr id="16" name="d72Line 2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531" y="2609"/>
                  <a:ext cx="4275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  <p:txBody>
                <a:bodyPr/>
                <a:lstStyle/>
                <a:p>
                  <a:endParaRPr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" name="d72Line 4"/>
                <p:cNvSpPr/>
                <p:nvPr>
                  <p:custDataLst>
                    <p:tags r:id="rId14"/>
                  </p:custDataLst>
                </p:nvPr>
              </p:nvSpPr>
              <p:spPr>
                <a:xfrm flipH="1" flipV="1">
                  <a:off x="5313" y="502"/>
                  <a:ext cx="0" cy="3495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  <p:txBody>
                <a:bodyPr/>
                <a:lstStyle/>
                <a:p>
                  <a:endParaRPr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" name="d72Freeform 5"/>
                <p:cNvSpPr/>
                <p:nvPr>
                  <p:custDataLst>
                    <p:tags r:id="rId15"/>
                  </p:custDataLst>
                </p:nvPr>
              </p:nvSpPr>
              <p:spPr>
                <a:xfrm rot="16200000">
                  <a:off x="5198" y="1134"/>
                  <a:ext cx="3101" cy="24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0" h="3120">
                      <a:moveTo>
                        <a:pt x="2340" y="0"/>
                      </a:moveTo>
                      <a:cubicBezTo>
                        <a:pt x="1170" y="520"/>
                        <a:pt x="0" y="1040"/>
                        <a:pt x="0" y="1560"/>
                      </a:cubicBezTo>
                      <a:cubicBezTo>
                        <a:pt x="0" y="2080"/>
                        <a:pt x="1170" y="2600"/>
                        <a:pt x="2340" y="3120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0BA4F5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FF"/>
                    </a:solidFill>
                  </a:endParaRPr>
                </a:p>
              </p:txBody>
            </p:sp>
          </p:grpSp>
          <p:graphicFrame>
            <p:nvGraphicFramePr>
              <p:cNvPr id="19" name="对象 18"/>
              <p:cNvGraphicFramePr>
                <a:graphicFrameLocks noChangeAspect="1"/>
              </p:cNvGraphicFramePr>
              <p:nvPr>
                <p:custDataLst>
                  <p:tags r:id="rId16"/>
                </p:custDataLst>
              </p:nvPr>
            </p:nvGraphicFramePr>
            <p:xfrm>
              <a:off x="4632" y="91"/>
              <a:ext cx="448" cy="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" r:id="rId17" imgW="139700" imgH="165100" progId="Equation.3">
                      <p:embed/>
                    </p:oleObj>
                  </mc:Choice>
                  <mc:Fallback>
                    <p:oleObj name="" r:id="rId17" imgW="139700" imgH="1651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4632" y="91"/>
                            <a:ext cx="448" cy="5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对象 19"/>
              <p:cNvGraphicFramePr>
                <a:graphicFrameLocks noChangeAspect="1"/>
              </p:cNvGraphicFramePr>
              <p:nvPr>
                <p:custDataLst>
                  <p:tags r:id="rId19"/>
                </p:custDataLst>
              </p:nvPr>
            </p:nvGraphicFramePr>
            <p:xfrm>
              <a:off x="9282" y="2829"/>
              <a:ext cx="392" cy="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" r:id="rId20" imgW="127000" imgH="139700" progId="Equation.3">
                      <p:embed/>
                    </p:oleObj>
                  </mc:Choice>
                  <mc:Fallback>
                    <p:oleObj name="" r:id="rId20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9282" y="2829"/>
                            <a:ext cx="392" cy="5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对象 20"/>
              <p:cNvGraphicFramePr>
                <a:graphicFrameLocks noChangeAspect="1"/>
              </p:cNvGraphicFramePr>
              <p:nvPr>
                <p:custDataLst>
                  <p:tags r:id="rId22"/>
                </p:custDataLst>
              </p:nvPr>
            </p:nvGraphicFramePr>
            <p:xfrm>
              <a:off x="4613" y="2829"/>
              <a:ext cx="448" cy="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" r:id="rId23" imgW="127000" imgH="139700" progId="Equation.3">
                      <p:embed/>
                    </p:oleObj>
                  </mc:Choice>
                  <mc:Fallback>
                    <p:oleObj name="" r:id="rId23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4613" y="2829"/>
                            <a:ext cx="448" cy="5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" name="对象 21"/>
            <p:cNvGraphicFramePr>
              <a:graphicFrameLocks noChangeAspect="1"/>
            </p:cNvGraphicFramePr>
            <p:nvPr>
              <p:custDataLst>
                <p:tags r:id="rId25"/>
              </p:custDataLst>
            </p:nvPr>
          </p:nvGraphicFramePr>
          <p:xfrm>
            <a:off x="5614" y="6001"/>
            <a:ext cx="52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" r:id="rId26" imgW="177165" imgH="177165" progId="Equation.3">
                    <p:embed/>
                  </p:oleObj>
                </mc:Choice>
                <mc:Fallback>
                  <p:oleObj name="" r:id="rId26" imgW="177165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614" y="6001"/>
                          <a:ext cx="520" cy="5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/>
            <p:cNvGraphicFramePr>
              <a:graphicFrameLocks noChangeAspect="1"/>
            </p:cNvGraphicFramePr>
            <p:nvPr>
              <p:custDataLst>
                <p:tags r:id="rId28"/>
              </p:custDataLst>
            </p:nvPr>
          </p:nvGraphicFramePr>
          <p:xfrm>
            <a:off x="3529" y="5944"/>
            <a:ext cx="597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29" imgW="127000" imgH="165100" progId="Equation.3">
                    <p:embed/>
                  </p:oleObj>
                </mc:Choice>
                <mc:Fallback>
                  <p:oleObj name="" r:id="rId29" imgW="1270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3529" y="5944"/>
                          <a:ext cx="597" cy="5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/>
            <p:cNvGraphicFramePr>
              <a:graphicFrameLocks noChangeAspect="1"/>
            </p:cNvGraphicFramePr>
            <p:nvPr>
              <p:custDataLst>
                <p:tags r:id="rId31"/>
              </p:custDataLst>
            </p:nvPr>
          </p:nvGraphicFramePr>
          <p:xfrm>
            <a:off x="4511" y="2915"/>
            <a:ext cx="3498" cy="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" r:id="rId32" imgW="1130300" imgH="228600" progId="Equation.3">
                    <p:embed/>
                  </p:oleObj>
                </mc:Choice>
                <mc:Fallback>
                  <p:oleObj name="" r:id="rId32" imgW="11303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511" y="2915"/>
                          <a:ext cx="3498" cy="6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任意多边形 24"/>
          <p:cNvSpPr/>
          <p:nvPr>
            <p:custDataLst>
              <p:tags r:id="rId34"/>
            </p:custDataLst>
          </p:nvPr>
        </p:nvSpPr>
        <p:spPr>
          <a:xfrm>
            <a:off x="1436745" y="3134284"/>
            <a:ext cx="1037038" cy="1405459"/>
          </a:xfrm>
          <a:custGeom>
            <a:avLst/>
            <a:gdLst>
              <a:gd name="connsiteX0" fmla="*/ 1037230 w 1037230"/>
              <a:gd name="connsiteY0" fmla="*/ 1405719 h 1405719"/>
              <a:gd name="connsiteX1" fmla="*/ 68239 w 1037230"/>
              <a:gd name="connsiteY1" fmla="*/ 1405719 h 1405719"/>
              <a:gd name="connsiteX2" fmla="*/ 0 w 1037230"/>
              <a:gd name="connsiteY2" fmla="*/ 0 h 1405719"/>
              <a:gd name="connsiteX3" fmla="*/ 723331 w 1037230"/>
              <a:gd name="connsiteY3" fmla="*/ 0 h 1405719"/>
              <a:gd name="connsiteX4" fmla="*/ 846161 w 1037230"/>
              <a:gd name="connsiteY4" fmla="*/ 532262 h 1405719"/>
              <a:gd name="connsiteX5" fmla="*/ 941696 w 1037230"/>
              <a:gd name="connsiteY5" fmla="*/ 982639 h 1405719"/>
              <a:gd name="connsiteX6" fmla="*/ 1037230 w 1037230"/>
              <a:gd name="connsiteY6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230" h="1405719">
                <a:moveTo>
                  <a:pt x="1037230" y="1405719"/>
                </a:moveTo>
                <a:lnTo>
                  <a:pt x="68239" y="1405719"/>
                </a:lnTo>
                <a:lnTo>
                  <a:pt x="0" y="0"/>
                </a:lnTo>
                <a:lnTo>
                  <a:pt x="723331" y="0"/>
                </a:lnTo>
                <a:lnTo>
                  <a:pt x="846161" y="532262"/>
                </a:lnTo>
                <a:lnTo>
                  <a:pt x="941696" y="982639"/>
                </a:lnTo>
                <a:lnTo>
                  <a:pt x="1037230" y="1405719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>
            <p:custDataLst>
              <p:tags r:id="rId35"/>
            </p:custDataLst>
          </p:nvPr>
        </p:nvSpPr>
        <p:spPr>
          <a:xfrm flipH="1">
            <a:off x="3538180" y="3140526"/>
            <a:ext cx="1183497" cy="1405459"/>
          </a:xfrm>
          <a:custGeom>
            <a:avLst/>
            <a:gdLst>
              <a:gd name="connsiteX0" fmla="*/ 1037230 w 1037230"/>
              <a:gd name="connsiteY0" fmla="*/ 1405719 h 1405719"/>
              <a:gd name="connsiteX1" fmla="*/ 68239 w 1037230"/>
              <a:gd name="connsiteY1" fmla="*/ 1405719 h 1405719"/>
              <a:gd name="connsiteX2" fmla="*/ 0 w 1037230"/>
              <a:gd name="connsiteY2" fmla="*/ 0 h 1405719"/>
              <a:gd name="connsiteX3" fmla="*/ 723331 w 1037230"/>
              <a:gd name="connsiteY3" fmla="*/ 0 h 1405719"/>
              <a:gd name="connsiteX4" fmla="*/ 846161 w 1037230"/>
              <a:gd name="connsiteY4" fmla="*/ 532262 h 1405719"/>
              <a:gd name="connsiteX5" fmla="*/ 941696 w 1037230"/>
              <a:gd name="connsiteY5" fmla="*/ 982639 h 1405719"/>
              <a:gd name="connsiteX6" fmla="*/ 1037230 w 1037230"/>
              <a:gd name="connsiteY6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230" h="1405719">
                <a:moveTo>
                  <a:pt x="1037230" y="1405719"/>
                </a:moveTo>
                <a:lnTo>
                  <a:pt x="68239" y="1405719"/>
                </a:lnTo>
                <a:lnTo>
                  <a:pt x="0" y="0"/>
                </a:lnTo>
                <a:lnTo>
                  <a:pt x="723331" y="0"/>
                </a:lnTo>
                <a:lnTo>
                  <a:pt x="846161" y="532262"/>
                </a:lnTo>
                <a:lnTo>
                  <a:pt x="941696" y="982639"/>
                </a:lnTo>
                <a:lnTo>
                  <a:pt x="1037230" y="1405719"/>
                </a:lnTo>
                <a:close/>
              </a:path>
            </a:pathLst>
          </a:custGeom>
          <a:solidFill>
            <a:srgbClr val="00517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517A"/>
              </a:solidFill>
            </a:endParaRPr>
          </a:p>
        </p:txBody>
      </p:sp>
      <p:sp>
        <p:nvSpPr>
          <p:cNvPr id="27" name="Freeform 40"/>
          <p:cNvSpPr/>
          <p:nvPr>
            <p:custDataLst>
              <p:tags r:id="rId36"/>
            </p:custDataLst>
          </p:nvPr>
        </p:nvSpPr>
        <p:spPr bwMode="auto">
          <a:xfrm>
            <a:off x="2550795" y="4577080"/>
            <a:ext cx="910590" cy="1071245"/>
          </a:xfrm>
          <a:custGeom>
            <a:avLst/>
            <a:gdLst>
              <a:gd name="T0" fmla="*/ 0 w 552"/>
              <a:gd name="T1" fmla="*/ 0 h 426"/>
              <a:gd name="T2" fmla="*/ 2147483646 w 552"/>
              <a:gd name="T3" fmla="*/ 2147483646 h 426"/>
              <a:gd name="T4" fmla="*/ 2147483646 w 552"/>
              <a:gd name="T5" fmla="*/ 2147483646 h 426"/>
              <a:gd name="T6" fmla="*/ 2147483646 w 552"/>
              <a:gd name="T7" fmla="*/ 2147483646 h 426"/>
              <a:gd name="T8" fmla="*/ 2147483646 w 552"/>
              <a:gd name="T9" fmla="*/ 2147483646 h 426"/>
              <a:gd name="T10" fmla="*/ 2147483646 w 552"/>
              <a:gd name="T11" fmla="*/ 2147483646 h 426"/>
              <a:gd name="T12" fmla="*/ 2147483646 w 552"/>
              <a:gd name="T13" fmla="*/ 0 h 426"/>
              <a:gd name="T14" fmla="*/ 0 w 552"/>
              <a:gd name="T15" fmla="*/ 0 h 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2"/>
              <a:gd name="T25" fmla="*/ 0 h 426"/>
              <a:gd name="T26" fmla="*/ 552 w 552"/>
              <a:gd name="T27" fmla="*/ 426 h 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2" h="426">
                <a:moveTo>
                  <a:pt x="0" y="0"/>
                </a:moveTo>
                <a:lnTo>
                  <a:pt x="90" y="204"/>
                </a:lnTo>
                <a:lnTo>
                  <a:pt x="216" y="384"/>
                </a:lnTo>
                <a:lnTo>
                  <a:pt x="300" y="426"/>
                </a:lnTo>
                <a:lnTo>
                  <a:pt x="384" y="354"/>
                </a:lnTo>
                <a:lnTo>
                  <a:pt x="462" y="216"/>
                </a:lnTo>
                <a:lnTo>
                  <a:pt x="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CC"/>
          </a:solidFill>
          <a:ln w="9525">
            <a:solidFill>
              <a:srgbClr val="00FF00"/>
            </a:solidFill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489585" y="5728335"/>
                <a:ext cx="11442700" cy="11169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indent="0" fontAlgn="auto">
                  <a:lnSpc>
                    <a:spcPts val="4000"/>
                  </a:lnSpc>
                </a:pPr>
                <a:r>
                  <a:rPr lang="zh-CN" altLang="en-US" sz="280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  <a:sym typeface="微软雅黑" panose="020B0503020204020204" pitchFamily="34" charset="-122"/>
                  </a:rPr>
                  <a:t>上述方法可以推广到求一般的一元二次不等式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2800" b="1" i="1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800" b="1" i="0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altLang="zh-CN" sz="2800" b="1" i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zh-CN" sz="2800" b="1" i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800" b="1" i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80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 的解集</a:t>
                </a:r>
                <a:r>
                  <a:rPr lang="en-US" altLang="zh-CN" sz="280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.</a:t>
                </a:r>
                <a:r>
                  <a:rPr lang="zh-CN" altLang="en-US" sz="280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首先求出一元二次方程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2800" b="1" i="1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800" b="1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altLang="zh-CN" sz="28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zh-CN" sz="2800" i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80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的根，再根据二次函数图像求解</a:t>
                </a:r>
                <a:r>
                  <a:rPr lang="en-US" altLang="zh-CN" sz="280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34" charset="0"/>
                    <a:ea typeface="华文楷体" panose="02010600040101010101" charset="-122"/>
                    <a:cs typeface="华文楷体" panose="02010600040101010101" charset="-122"/>
                  </a:rPr>
                  <a:t>.</a:t>
                </a:r>
                <a:endParaRPr lang="en-US" altLang="zh-CN" sz="280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Times New Roman" panose="02020603050405020304" pitchFamily="34" charset="0"/>
                  <a:ea typeface="华文楷体" panose="02010600040101010101" charset="-122"/>
                  <a:cs typeface="华文楷体" panose="02010600040101010101" charset="-122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489585" y="5728335"/>
                <a:ext cx="11442700" cy="1116965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4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42791" y="193659"/>
            <a:ext cx="2340610" cy="757555"/>
            <a:chOff x="1177" y="2101"/>
            <a:chExt cx="3686" cy="1193"/>
          </a:xfrm>
        </p:grpSpPr>
        <p:grpSp>
          <p:nvGrpSpPr>
            <p:cNvPr id="8" name="组合 7"/>
            <p:cNvGrpSpPr/>
            <p:nvPr>
              <p:custDataLst>
                <p:tags r:id="rId2"/>
              </p:custDataLst>
            </p:nvPr>
          </p:nvGrpSpPr>
          <p:grpSpPr>
            <a:xfrm>
              <a:off x="2014" y="2278"/>
              <a:ext cx="2849" cy="817"/>
              <a:chOff x="2325" y="8322"/>
              <a:chExt cx="2849" cy="817"/>
            </a:xfrm>
          </p:grpSpPr>
          <p:sp>
            <p:nvSpPr>
              <p:cNvPr id="9" name="圆角矩形 8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5" y="8322"/>
                <a:ext cx="2682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13" y="8360"/>
                <a:ext cx="2461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34" charset="0"/>
                    <a:ea typeface="华文楷体" panose="02010600040101010101" charset="-122"/>
                  </a:rPr>
                  <a:t>归纳总结</a:t>
                </a:r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pic>
          <p:nvPicPr>
            <p:cNvPr id="11" name="图片 10" descr="clipboard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77" y="2101"/>
              <a:ext cx="1193" cy="1193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4978400" y="64725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303107" name="Group 3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760627" y="1408813"/>
          <a:ext cx="9646285" cy="4783455"/>
        </p:xfrm>
        <a:graphic>
          <a:graphicData uri="http://schemas.openxmlformats.org/drawingml/2006/table">
            <a:tbl>
              <a:tblPr/>
              <a:tblGrid>
                <a:gridCol w="2343785"/>
                <a:gridCol w="2344420"/>
                <a:gridCol w="2481580"/>
                <a:gridCol w="2476500"/>
              </a:tblGrid>
              <a:tr h="55181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34" charset="0"/>
                        <a:ea typeface="黑体" panose="02010609060101010101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77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0"/>
                      </a:endParaRPr>
                    </a:p>
                  </a:txBody>
                  <a:tcPr marL="91411" marR="91411" marT="45705" marB="45705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18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ax</a:t>
                      </a:r>
                      <a:r>
                        <a:rPr kumimoji="0" lang="en-US" altLang="zh-CN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+bx+c=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endParaRPr kumimoji="1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1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ax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+bx+c&gt;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i="1">
                          <a:ln>
                            <a:noFill/>
                          </a:ln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ax</a:t>
                      </a:r>
                      <a:r>
                        <a:rPr lang="en-US" altLang="zh-CN" sz="2400" b="1" baseline="30000">
                          <a:ln>
                            <a:noFill/>
                          </a:ln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en-US" altLang="zh-CN" sz="2400" b="1" i="1">
                          <a:ln>
                            <a:noFill/>
                          </a:ln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+bx+c≥</a:t>
                      </a:r>
                      <a:r>
                        <a:rPr lang="en-US" altLang="zh-CN" sz="2400" b="1">
                          <a:ln>
                            <a:noFill/>
                          </a:ln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0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</a:txBody>
                  <a:tcPr marL="45720" marR="45720" vert="horz" anchor="ctr" anchorCt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         </a:t>
                      </a:r>
                      <a:endParaRPr kumimoji="1" lang="en-US" altLang="zh-CN" sz="2400" b="1" i="0" u="none" strike="noStrike" cap="none" normalizeH="0" baseline="-2500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             ≤               ≥</a:t>
                      </a:r>
                      <a:endParaRPr kumimoji="1" lang="en-US" altLang="zh-CN" sz="2400" b="1" i="0" u="none" strike="noStrike" cap="none" normalizeH="0" baseline="-2500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kumimoji="1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06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ax</a:t>
                      </a:r>
                      <a:r>
                        <a:rPr kumimoji="0" lang="en-US" altLang="zh-CN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+bx+c&lt;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i="1">
                          <a:ln>
                            <a:noFill/>
                          </a:ln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ax</a:t>
                      </a:r>
                      <a:r>
                        <a:rPr lang="en-US" altLang="zh-CN" sz="2400" b="1" i="1" baseline="30000">
                          <a:ln>
                            <a:noFill/>
                          </a:ln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en-US" altLang="zh-CN" sz="2400" b="1" i="1">
                          <a:ln>
                            <a:noFill/>
                          </a:ln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+bx+c≤</a:t>
                      </a:r>
                      <a:r>
                        <a:rPr lang="en-US" altLang="zh-CN" sz="2400" b="1">
                          <a:ln>
                            <a:noFill/>
                          </a:ln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0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                  </a:t>
                      </a:r>
                      <a:r>
                        <a:rPr kumimoji="1" lang="en-US" altLang="zh-CN" sz="2800" b="1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≤</a:t>
                      </a:r>
                      <a:r>
                        <a:rPr kumimoji="1" lang="en-US" altLang="zh-CN" sz="2800" b="1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34" charset="0"/>
                          <a:ea typeface="宋体" panose="02010600030101010101" pitchFamily="2" charset="-122"/>
                          <a:sym typeface="+mn-ea"/>
                        </a:rPr>
                        <a:t>     ≤ </a:t>
                      </a:r>
                      <a:endParaRPr kumimoji="1" lang="en-US" altLang="zh-CN" sz="2800" b="1" i="0" u="none" strike="noStrike" cap="none" normalizeH="0" baseline="-2500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11" marR="91411" marT="45705" marB="45705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43" name="Object 35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999965" y="1530953"/>
          <a:ext cx="1796483" cy="43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公式" r:id="rId10" imgW="825500" imgH="203200" progId="Equation.3">
                  <p:embed/>
                </p:oleObj>
              </mc:Choice>
              <mc:Fallback>
                <p:oleObj name="公式" r:id="rId10" imgW="8255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99965" y="1530953"/>
                        <a:ext cx="1796483" cy="434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4" name="Object 36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3704193" y="1469779"/>
          <a:ext cx="1047420" cy="49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公式" r:id="rId13" imgW="380365" imgH="177800" progId="Equation.3">
                  <p:embed/>
                </p:oleObj>
              </mc:Choice>
              <mc:Fallback>
                <p:oleObj name="公式" r:id="rId13" imgW="380365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04193" y="1469779"/>
                        <a:ext cx="1047420" cy="49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5" name="Object 37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6246567" y="1451369"/>
          <a:ext cx="1009332" cy="47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公式" r:id="rId16" imgW="380365" imgH="177800" progId="Equation.3">
                  <p:embed/>
                </p:oleObj>
              </mc:Choice>
              <mc:Fallback>
                <p:oleObj name="公式" r:id="rId16" imgW="380365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46567" y="1451369"/>
                        <a:ext cx="1009332" cy="478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6" name="Object 38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8353467" y="1457716"/>
          <a:ext cx="1345776" cy="51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公式" r:id="rId19" imgW="380365" imgH="177800" progId="Equation.3">
                  <p:embed/>
                </p:oleObj>
              </mc:Choice>
              <mc:Fallback>
                <p:oleObj name="公式" r:id="rId19" imgW="380365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353467" y="1457716"/>
                        <a:ext cx="1345776" cy="51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7" name="Rectangle 39"/>
          <p:cNvSpPr/>
          <p:nvPr>
            <p:custDataLst>
              <p:tags r:id="rId21"/>
            </p:custDataLst>
          </p:nvPr>
        </p:nvSpPr>
        <p:spPr bwMode="auto">
          <a:xfrm>
            <a:off x="2079106" y="3502031"/>
            <a:ext cx="162635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3144" name="Freeform 40"/>
          <p:cNvSpPr/>
          <p:nvPr>
            <p:custDataLst>
              <p:tags r:id="rId22"/>
            </p:custDataLst>
          </p:nvPr>
        </p:nvSpPr>
        <p:spPr bwMode="auto">
          <a:xfrm>
            <a:off x="3741013" y="2555920"/>
            <a:ext cx="910302" cy="615756"/>
          </a:xfrm>
          <a:custGeom>
            <a:avLst/>
            <a:gdLst>
              <a:gd name="T0" fmla="*/ 0 w 552"/>
              <a:gd name="T1" fmla="*/ 0 h 426"/>
              <a:gd name="T2" fmla="*/ 2147483646 w 552"/>
              <a:gd name="T3" fmla="*/ 2147483646 h 426"/>
              <a:gd name="T4" fmla="*/ 2147483646 w 552"/>
              <a:gd name="T5" fmla="*/ 2147483646 h 426"/>
              <a:gd name="T6" fmla="*/ 2147483646 w 552"/>
              <a:gd name="T7" fmla="*/ 2147483646 h 426"/>
              <a:gd name="T8" fmla="*/ 2147483646 w 552"/>
              <a:gd name="T9" fmla="*/ 2147483646 h 426"/>
              <a:gd name="T10" fmla="*/ 2147483646 w 552"/>
              <a:gd name="T11" fmla="*/ 2147483646 h 426"/>
              <a:gd name="T12" fmla="*/ 2147483646 w 552"/>
              <a:gd name="T13" fmla="*/ 0 h 426"/>
              <a:gd name="T14" fmla="*/ 0 w 552"/>
              <a:gd name="T15" fmla="*/ 0 h 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2"/>
              <a:gd name="T25" fmla="*/ 0 h 426"/>
              <a:gd name="T26" fmla="*/ 552 w 552"/>
              <a:gd name="T27" fmla="*/ 426 h 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2" h="426">
                <a:moveTo>
                  <a:pt x="0" y="0"/>
                </a:moveTo>
                <a:lnTo>
                  <a:pt x="90" y="204"/>
                </a:lnTo>
                <a:lnTo>
                  <a:pt x="216" y="384"/>
                </a:lnTo>
                <a:lnTo>
                  <a:pt x="300" y="426"/>
                </a:lnTo>
                <a:lnTo>
                  <a:pt x="384" y="354"/>
                </a:lnTo>
                <a:lnTo>
                  <a:pt x="462" y="216"/>
                </a:lnTo>
                <a:lnTo>
                  <a:pt x="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rgbClr val="00FF00"/>
            </a:solidFill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41"/>
          <p:cNvGrpSpPr>
            <a:grpSpLocks noChangeAspect="1"/>
          </p:cNvGrpSpPr>
          <p:nvPr>
            <p:custDataLst>
              <p:tags r:id="rId23"/>
            </p:custDataLst>
          </p:nvPr>
        </p:nvGrpSpPr>
        <p:grpSpPr>
          <a:xfrm>
            <a:off x="3459797" y="1989044"/>
            <a:ext cx="1553355" cy="537675"/>
            <a:chOff x="1506" y="918"/>
            <a:chExt cx="918" cy="372"/>
          </a:xfrm>
        </p:grpSpPr>
        <p:sp>
          <p:nvSpPr>
            <p:cNvPr id="17539" name="Freeform 42"/>
            <p:cNvSpPr/>
            <p:nvPr>
              <p:custDataLst>
                <p:tags r:id="rId24"/>
              </p:custDataLst>
            </p:nvPr>
          </p:nvSpPr>
          <p:spPr bwMode="auto">
            <a:xfrm>
              <a:off x="1506" y="918"/>
              <a:ext cx="132" cy="372"/>
            </a:xfrm>
            <a:custGeom>
              <a:avLst/>
              <a:gdLst>
                <a:gd name="T0" fmla="*/ 0 w 132"/>
                <a:gd name="T1" fmla="*/ 0 h 372"/>
                <a:gd name="T2" fmla="*/ 132 w 132"/>
                <a:gd name="T3" fmla="*/ 372 h 372"/>
                <a:gd name="T4" fmla="*/ 0 w 132"/>
                <a:gd name="T5" fmla="*/ 372 h 372"/>
                <a:gd name="T6" fmla="*/ 0 w 13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372"/>
                <a:gd name="T14" fmla="*/ 132 w 13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372">
                  <a:moveTo>
                    <a:pt x="0" y="0"/>
                  </a:moveTo>
                  <a:lnTo>
                    <a:pt x="132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FF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40" name="Freeform 43"/>
            <p:cNvSpPr/>
            <p:nvPr>
              <p:custDataLst>
                <p:tags r:id="rId25"/>
              </p:custDataLst>
            </p:nvPr>
          </p:nvSpPr>
          <p:spPr bwMode="auto">
            <a:xfrm>
              <a:off x="2274" y="918"/>
              <a:ext cx="150" cy="372"/>
            </a:xfrm>
            <a:custGeom>
              <a:avLst/>
              <a:gdLst>
                <a:gd name="T0" fmla="*/ 150 w 150"/>
                <a:gd name="T1" fmla="*/ 0 h 372"/>
                <a:gd name="T2" fmla="*/ 132 w 150"/>
                <a:gd name="T3" fmla="*/ 372 h 372"/>
                <a:gd name="T4" fmla="*/ 0 w 150"/>
                <a:gd name="T5" fmla="*/ 372 h 372"/>
                <a:gd name="T6" fmla="*/ 150 w 150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372"/>
                <a:gd name="T14" fmla="*/ 150 w 150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372">
                  <a:moveTo>
                    <a:pt x="150" y="0"/>
                  </a:moveTo>
                  <a:lnTo>
                    <a:pt x="132" y="372"/>
                  </a:lnTo>
                  <a:lnTo>
                    <a:pt x="0" y="37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FF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4"/>
          <p:cNvGrpSpPr/>
          <p:nvPr>
            <p:custDataLst>
              <p:tags r:id="rId26"/>
            </p:custDataLst>
          </p:nvPr>
        </p:nvGrpSpPr>
        <p:grpSpPr>
          <a:xfrm>
            <a:off x="6006613" y="2112195"/>
            <a:ext cx="1425125" cy="876024"/>
            <a:chOff x="2976" y="948"/>
            <a:chExt cx="864" cy="780"/>
          </a:xfrm>
        </p:grpSpPr>
        <p:sp>
          <p:nvSpPr>
            <p:cNvPr id="17537" name="Freeform 45"/>
            <p:cNvSpPr/>
            <p:nvPr>
              <p:custDataLst>
                <p:tags r:id="rId27"/>
              </p:custDataLst>
            </p:nvPr>
          </p:nvSpPr>
          <p:spPr bwMode="auto">
            <a:xfrm>
              <a:off x="2976" y="948"/>
              <a:ext cx="384" cy="780"/>
            </a:xfrm>
            <a:custGeom>
              <a:avLst/>
              <a:gdLst>
                <a:gd name="T0" fmla="*/ 0 w 384"/>
                <a:gd name="T1" fmla="*/ 0 h 780"/>
                <a:gd name="T2" fmla="*/ 186 w 384"/>
                <a:gd name="T3" fmla="*/ 492 h 780"/>
                <a:gd name="T4" fmla="*/ 288 w 384"/>
                <a:gd name="T5" fmla="*/ 684 h 780"/>
                <a:gd name="T6" fmla="*/ 384 w 384"/>
                <a:gd name="T7" fmla="*/ 780 h 780"/>
                <a:gd name="T8" fmla="*/ 0 w 384"/>
                <a:gd name="T9" fmla="*/ 780 h 780"/>
                <a:gd name="T10" fmla="*/ 0 w 384"/>
                <a:gd name="T11" fmla="*/ 0 h 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"/>
                <a:gd name="T19" fmla="*/ 0 h 780"/>
                <a:gd name="T20" fmla="*/ 384 w 384"/>
                <a:gd name="T21" fmla="*/ 780 h 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" h="780">
                  <a:moveTo>
                    <a:pt x="0" y="0"/>
                  </a:moveTo>
                  <a:lnTo>
                    <a:pt x="186" y="492"/>
                  </a:lnTo>
                  <a:lnTo>
                    <a:pt x="288" y="684"/>
                  </a:lnTo>
                  <a:lnTo>
                    <a:pt x="384" y="780"/>
                  </a:lnTo>
                  <a:lnTo>
                    <a:pt x="0" y="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FF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38" name="Freeform 46"/>
            <p:cNvSpPr/>
            <p:nvPr>
              <p:custDataLst>
                <p:tags r:id="rId28"/>
              </p:custDataLst>
            </p:nvPr>
          </p:nvSpPr>
          <p:spPr bwMode="auto">
            <a:xfrm>
              <a:off x="3474" y="996"/>
              <a:ext cx="366" cy="732"/>
            </a:xfrm>
            <a:custGeom>
              <a:avLst/>
              <a:gdLst>
                <a:gd name="T0" fmla="*/ 360 w 366"/>
                <a:gd name="T1" fmla="*/ 0 h 732"/>
                <a:gd name="T2" fmla="*/ 240 w 366"/>
                <a:gd name="T3" fmla="*/ 306 h 732"/>
                <a:gd name="T4" fmla="*/ 126 w 366"/>
                <a:gd name="T5" fmla="*/ 540 h 732"/>
                <a:gd name="T6" fmla="*/ 36 w 366"/>
                <a:gd name="T7" fmla="*/ 678 h 732"/>
                <a:gd name="T8" fmla="*/ 0 w 366"/>
                <a:gd name="T9" fmla="*/ 732 h 732"/>
                <a:gd name="T10" fmla="*/ 366 w 366"/>
                <a:gd name="T11" fmla="*/ 732 h 732"/>
                <a:gd name="T12" fmla="*/ 360 w 366"/>
                <a:gd name="T13" fmla="*/ 0 h 7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732"/>
                <a:gd name="T23" fmla="*/ 366 w 366"/>
                <a:gd name="T24" fmla="*/ 732 h 7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732">
                  <a:moveTo>
                    <a:pt x="360" y="0"/>
                  </a:moveTo>
                  <a:lnTo>
                    <a:pt x="240" y="306"/>
                  </a:lnTo>
                  <a:lnTo>
                    <a:pt x="126" y="540"/>
                  </a:lnTo>
                  <a:lnTo>
                    <a:pt x="36" y="678"/>
                  </a:lnTo>
                  <a:lnTo>
                    <a:pt x="0" y="732"/>
                  </a:lnTo>
                  <a:lnTo>
                    <a:pt x="366" y="73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FF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47"/>
          <p:cNvGrpSpPr/>
          <p:nvPr>
            <p:custDataLst>
              <p:tags r:id="rId29"/>
            </p:custDataLst>
          </p:nvPr>
        </p:nvGrpSpPr>
        <p:grpSpPr>
          <a:xfrm>
            <a:off x="5866957" y="1827805"/>
            <a:ext cx="2074526" cy="1563380"/>
            <a:chOff x="2976" y="864"/>
            <a:chExt cx="1258" cy="965"/>
          </a:xfrm>
        </p:grpSpPr>
        <p:grpSp>
          <p:nvGrpSpPr>
            <p:cNvPr id="17526" name="Group 48"/>
            <p:cNvGrpSpPr/>
            <p:nvPr>
              <p:custDataLst>
                <p:tags r:id="rId30"/>
              </p:custDataLst>
            </p:nvPr>
          </p:nvGrpSpPr>
          <p:grpSpPr>
            <a:xfrm>
              <a:off x="2976" y="864"/>
              <a:ext cx="1258" cy="965"/>
              <a:chOff x="2976" y="864"/>
              <a:chExt cx="1258" cy="965"/>
            </a:xfrm>
          </p:grpSpPr>
          <p:grpSp>
            <p:nvGrpSpPr>
              <p:cNvPr id="17528" name="Group 49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2976" y="864"/>
                <a:ext cx="1258" cy="916"/>
                <a:chOff x="2946" y="1200"/>
                <a:chExt cx="1258" cy="916"/>
              </a:xfrm>
            </p:grpSpPr>
            <p:sp>
              <p:nvSpPr>
                <p:cNvPr id="17530" name="Text Box 50"/>
                <p:cNvSpPr txBox="1"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002" y="1832"/>
                  <a:ext cx="202" cy="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kumimoji="1" lang="en-US" altLang="zh-CN" sz="2400" i="1">
                      <a:solidFill>
                        <a:prstClr val="black"/>
                      </a:solidFill>
                      <a:latin typeface="Times New Roman" panose="02020603050405020304" pitchFamily="34" charset="0"/>
                    </a:rPr>
                    <a:t>x</a:t>
                  </a:r>
                  <a:endParaRPr kumimoji="1" lang="en-US" altLang="zh-CN" sz="2400" i="1">
                    <a:solidFill>
                      <a:prstClr val="black"/>
                    </a:solidFill>
                    <a:latin typeface="Times New Roman" panose="02020603050405020304" pitchFamily="34" charset="0"/>
                  </a:endParaRPr>
                </a:p>
              </p:txBody>
            </p:sp>
            <p:grpSp>
              <p:nvGrpSpPr>
                <p:cNvPr id="17531" name="Group 51"/>
                <p:cNvGrpSpPr/>
                <p:nvPr>
                  <p:custDataLst>
                    <p:tags r:id="rId33"/>
                  </p:custDataLst>
                </p:nvPr>
              </p:nvGrpSpPr>
              <p:grpSpPr>
                <a:xfrm>
                  <a:off x="2946" y="1200"/>
                  <a:ext cx="1056" cy="885"/>
                  <a:chOff x="2946" y="1200"/>
                  <a:chExt cx="1056" cy="885"/>
                </a:xfrm>
              </p:grpSpPr>
              <p:sp>
                <p:nvSpPr>
                  <p:cNvPr id="17532" name="Line 52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2946" y="1924"/>
                    <a:ext cx="105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533" name="Line 53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 flipH="1" flipV="1">
                    <a:off x="3330" y="1300"/>
                    <a:ext cx="0" cy="69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534" name="Freeform 54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036" y="1366"/>
                    <a:ext cx="864" cy="571"/>
                  </a:xfrm>
                  <a:custGeom>
                    <a:avLst/>
                    <a:gdLst>
                      <a:gd name="T0" fmla="*/ 0 w 864"/>
                      <a:gd name="T1" fmla="*/ 0 h 824"/>
                      <a:gd name="T2" fmla="*/ 432 w 864"/>
                      <a:gd name="T3" fmla="*/ 272 h 824"/>
                      <a:gd name="T4" fmla="*/ 864 w 864"/>
                      <a:gd name="T5" fmla="*/ 16 h 824"/>
                      <a:gd name="T6" fmla="*/ 0 60000 65536"/>
                      <a:gd name="T7" fmla="*/ 0 60000 65536"/>
                      <a:gd name="T8" fmla="*/ 0 60000 65536"/>
                      <a:gd name="T9" fmla="*/ 0 w 864"/>
                      <a:gd name="T10" fmla="*/ 0 h 824"/>
                      <a:gd name="T11" fmla="*/ 864 w 864"/>
                      <a:gd name="T12" fmla="*/ 824 h 8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4" h="824">
                        <a:moveTo>
                          <a:pt x="0" y="0"/>
                        </a:moveTo>
                        <a:cubicBezTo>
                          <a:pt x="144" y="404"/>
                          <a:pt x="288" y="808"/>
                          <a:pt x="432" y="816"/>
                        </a:cubicBezTo>
                        <a:cubicBezTo>
                          <a:pt x="576" y="824"/>
                          <a:pt x="792" y="176"/>
                          <a:pt x="864" y="48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535" name="Text Box 55"/>
                  <p:cNvSpPr txBox="1"/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3330" y="1200"/>
                    <a:ext cx="201" cy="2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r>
                      <a:rPr kumimoji="1" lang="en-US" altLang="zh-CN" sz="2400" i="1">
                        <a:solidFill>
                          <a:prstClr val="black"/>
                        </a:solidFill>
                        <a:latin typeface="Times New Roman" panose="02020603050405020304" pitchFamily="34" charset="0"/>
                      </a:rPr>
                      <a:t>y</a:t>
                    </a:r>
                    <a:endParaRPr kumimoji="1" lang="en-US" altLang="zh-CN" sz="2400" i="1">
                      <a:solidFill>
                        <a:prstClr val="black"/>
                      </a:solidFill>
                      <a:latin typeface="Times New Roman" panose="02020603050405020304" pitchFamily="34" charset="0"/>
                    </a:endParaRPr>
                  </a:p>
                </p:txBody>
              </p:sp>
              <p:sp>
                <p:nvSpPr>
                  <p:cNvPr id="17536" name="Text Box 56"/>
                  <p:cNvSpPr txBox="1"/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3162" y="1896"/>
                    <a:ext cx="197" cy="1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r>
                      <a:rPr kumimoji="1" lang="en-US" altLang="zh-CN" sz="1400">
                        <a:solidFill>
                          <a:prstClr val="black"/>
                        </a:solidFill>
                        <a:latin typeface="Times New Roman" panose="02020603050405020304" pitchFamily="34" charset="0"/>
                      </a:rPr>
                      <a:t>O</a:t>
                    </a:r>
                    <a:endParaRPr kumimoji="1" lang="en-US" altLang="zh-CN" sz="1400">
                      <a:solidFill>
                        <a:prstClr val="black"/>
                      </a:solidFill>
                      <a:latin typeface="Times New Roman" panose="02020603050405020304" pitchFamily="34" charset="0"/>
                    </a:endParaRPr>
                  </a:p>
                </p:txBody>
              </p:sp>
            </p:grpSp>
          </p:grpSp>
          <p:sp>
            <p:nvSpPr>
              <p:cNvPr id="17529" name="Text Box 57"/>
              <p:cNvSpPr txBox="1"/>
              <p:nvPr>
                <p:custDataLst>
                  <p:tags r:id="rId39"/>
                </p:custDataLst>
              </p:nvPr>
            </p:nvSpPr>
            <p:spPr bwMode="auto">
              <a:xfrm>
                <a:off x="3366" y="1545"/>
                <a:ext cx="66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en-US" altLang="zh-CN" sz="2400" i="1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x</a:t>
                </a:r>
                <a:r>
                  <a:rPr kumimoji="1" lang="en-US" altLang="zh-CN" sz="2400" baseline="-25000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1</a:t>
                </a:r>
                <a:r>
                  <a:rPr kumimoji="1" lang="en-US" altLang="zh-CN" sz="2400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=</a:t>
                </a:r>
                <a:r>
                  <a:rPr kumimoji="1" lang="en-US" altLang="zh-CN" sz="2400" i="1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x</a:t>
                </a:r>
                <a:r>
                  <a:rPr kumimoji="1" lang="en-US" altLang="zh-CN" sz="2400" baseline="-25000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2</a:t>
                </a:r>
                <a:endParaRPr kumimoji="1" lang="en-US" altLang="zh-CN" sz="2400" baseline="-25000">
                  <a:solidFill>
                    <a:prstClr val="black"/>
                  </a:solidFill>
                  <a:latin typeface="Times New Roman" panose="02020603050405020304" pitchFamily="34" charset="0"/>
                </a:endParaRPr>
              </a:p>
            </p:txBody>
          </p:sp>
        </p:grpSp>
        <p:sp>
          <p:nvSpPr>
            <p:cNvPr id="17527" name="Oval 58"/>
            <p:cNvSpPr/>
            <p:nvPr>
              <p:custDataLst>
                <p:tags r:id="rId40"/>
              </p:custDataLst>
            </p:nvPr>
          </p:nvSpPr>
          <p:spPr bwMode="auto">
            <a:xfrm>
              <a:off x="3487" y="1572"/>
              <a:ext cx="48" cy="4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03163" name="Freeform 59"/>
          <p:cNvSpPr/>
          <p:nvPr>
            <p:custDataLst>
              <p:tags r:id="rId41"/>
            </p:custDataLst>
          </p:nvPr>
        </p:nvSpPr>
        <p:spPr bwMode="auto">
          <a:xfrm>
            <a:off x="8555969" y="2061412"/>
            <a:ext cx="1454327" cy="1042976"/>
          </a:xfrm>
          <a:custGeom>
            <a:avLst/>
            <a:gdLst>
              <a:gd name="T0" fmla="*/ 0 w 882"/>
              <a:gd name="T1" fmla="*/ 0 h 858"/>
              <a:gd name="T2" fmla="*/ 2147483646 w 882"/>
              <a:gd name="T3" fmla="*/ 2147483646 h 858"/>
              <a:gd name="T4" fmla="*/ 2147483646 w 882"/>
              <a:gd name="T5" fmla="*/ 2147483646 h 858"/>
              <a:gd name="T6" fmla="*/ 2147483646 w 882"/>
              <a:gd name="T7" fmla="*/ 2147483646 h 858"/>
              <a:gd name="T8" fmla="*/ 2147483646 w 882"/>
              <a:gd name="T9" fmla="*/ 2147483646 h 858"/>
              <a:gd name="T10" fmla="*/ 2147483646 w 882"/>
              <a:gd name="T11" fmla="*/ 2147483646 h 858"/>
              <a:gd name="T12" fmla="*/ 2147483646 w 882"/>
              <a:gd name="T13" fmla="*/ 2147483646 h 858"/>
              <a:gd name="T14" fmla="*/ 2147483646 w 882"/>
              <a:gd name="T15" fmla="*/ 2147483646 h 858"/>
              <a:gd name="T16" fmla="*/ 2147483646 w 882"/>
              <a:gd name="T17" fmla="*/ 2147483646 h 858"/>
              <a:gd name="T18" fmla="*/ 2147483646 w 882"/>
              <a:gd name="T19" fmla="*/ 2147483646 h 858"/>
              <a:gd name="T20" fmla="*/ 2147483646 w 882"/>
              <a:gd name="T21" fmla="*/ 2147483646 h 858"/>
              <a:gd name="T22" fmla="*/ 0 w 882"/>
              <a:gd name="T23" fmla="*/ 0 h 8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82"/>
              <a:gd name="T37" fmla="*/ 0 h 858"/>
              <a:gd name="T38" fmla="*/ 882 w 882"/>
              <a:gd name="T39" fmla="*/ 858 h 8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82" h="858">
                <a:moveTo>
                  <a:pt x="0" y="0"/>
                </a:moveTo>
                <a:lnTo>
                  <a:pt x="198" y="504"/>
                </a:lnTo>
                <a:cubicBezTo>
                  <a:pt x="249" y="618"/>
                  <a:pt x="285" y="651"/>
                  <a:pt x="306" y="684"/>
                </a:cubicBezTo>
                <a:cubicBezTo>
                  <a:pt x="328" y="718"/>
                  <a:pt x="314" y="690"/>
                  <a:pt x="324" y="702"/>
                </a:cubicBezTo>
                <a:lnTo>
                  <a:pt x="366" y="756"/>
                </a:lnTo>
                <a:cubicBezTo>
                  <a:pt x="389" y="770"/>
                  <a:pt x="429" y="796"/>
                  <a:pt x="462" y="786"/>
                </a:cubicBezTo>
                <a:cubicBezTo>
                  <a:pt x="495" y="779"/>
                  <a:pt x="528" y="750"/>
                  <a:pt x="564" y="696"/>
                </a:cubicBezTo>
                <a:cubicBezTo>
                  <a:pt x="600" y="642"/>
                  <a:pt x="699" y="440"/>
                  <a:pt x="750" y="330"/>
                </a:cubicBezTo>
                <a:lnTo>
                  <a:pt x="870" y="36"/>
                </a:lnTo>
                <a:lnTo>
                  <a:pt x="882" y="852"/>
                </a:lnTo>
                <a:lnTo>
                  <a:pt x="6" y="858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FF00"/>
            </a:solidFill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oup 60"/>
          <p:cNvGrpSpPr/>
          <p:nvPr>
            <p:custDataLst>
              <p:tags r:id="rId42"/>
            </p:custDataLst>
          </p:nvPr>
        </p:nvGrpSpPr>
        <p:grpSpPr>
          <a:xfrm>
            <a:off x="8413138" y="1909059"/>
            <a:ext cx="1994541" cy="1465972"/>
            <a:chOff x="4320" y="1200"/>
            <a:chExt cx="1209" cy="905"/>
          </a:xfrm>
        </p:grpSpPr>
        <p:sp>
          <p:nvSpPr>
            <p:cNvPr id="17519" name="Freeform 61"/>
            <p:cNvSpPr/>
            <p:nvPr>
              <p:custDataLst>
                <p:tags r:id="rId43"/>
              </p:custDataLst>
            </p:nvPr>
          </p:nvSpPr>
          <p:spPr bwMode="auto">
            <a:xfrm>
              <a:off x="4416" y="1272"/>
              <a:ext cx="864" cy="618"/>
            </a:xfrm>
            <a:custGeom>
              <a:avLst/>
              <a:gdLst>
                <a:gd name="T0" fmla="*/ 0 w 864"/>
                <a:gd name="T1" fmla="*/ 0 h 824"/>
                <a:gd name="T2" fmla="*/ 432 w 864"/>
                <a:gd name="T3" fmla="*/ 344 h 824"/>
                <a:gd name="T4" fmla="*/ 864 w 864"/>
                <a:gd name="T5" fmla="*/ 20 h 824"/>
                <a:gd name="T6" fmla="*/ 0 60000 65536"/>
                <a:gd name="T7" fmla="*/ 0 60000 65536"/>
                <a:gd name="T8" fmla="*/ 0 60000 65536"/>
                <a:gd name="T9" fmla="*/ 0 w 864"/>
                <a:gd name="T10" fmla="*/ 0 h 824"/>
                <a:gd name="T11" fmla="*/ 864 w 864"/>
                <a:gd name="T12" fmla="*/ 824 h 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24">
                  <a:moveTo>
                    <a:pt x="0" y="0"/>
                  </a:moveTo>
                  <a:cubicBezTo>
                    <a:pt x="144" y="404"/>
                    <a:pt x="288" y="808"/>
                    <a:pt x="432" y="816"/>
                  </a:cubicBezTo>
                  <a:cubicBezTo>
                    <a:pt x="576" y="824"/>
                    <a:pt x="792" y="176"/>
                    <a:pt x="864" y="4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7520" name="Group 62"/>
            <p:cNvGrpSpPr/>
            <p:nvPr>
              <p:custDataLst>
                <p:tags r:id="rId44"/>
              </p:custDataLst>
            </p:nvPr>
          </p:nvGrpSpPr>
          <p:grpSpPr>
            <a:xfrm>
              <a:off x="4320" y="1200"/>
              <a:ext cx="1209" cy="905"/>
              <a:chOff x="4320" y="1200"/>
              <a:chExt cx="1209" cy="905"/>
            </a:xfrm>
          </p:grpSpPr>
          <p:sp>
            <p:nvSpPr>
              <p:cNvPr id="17521" name="Line 63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320" y="1944"/>
                <a:ext cx="10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22" name="Line 64"/>
              <p:cNvSpPr/>
              <p:nvPr>
                <p:custDataLst>
                  <p:tags r:id="rId46"/>
                </p:custDataLst>
              </p:nvPr>
            </p:nvSpPr>
            <p:spPr bwMode="auto">
              <a:xfrm flipH="1" flipV="1">
                <a:off x="4704" y="1272"/>
                <a:ext cx="0" cy="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23" name="Text Box 65"/>
              <p:cNvSpPr txBox="1"/>
              <p:nvPr>
                <p:custDataLst>
                  <p:tags r:id="rId47"/>
                </p:custDataLst>
              </p:nvPr>
            </p:nvSpPr>
            <p:spPr bwMode="auto">
              <a:xfrm>
                <a:off x="4704" y="1200"/>
                <a:ext cx="201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en-US" altLang="zh-CN" sz="2400" i="1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y</a:t>
                </a:r>
                <a:endParaRPr kumimoji="1" lang="en-US" altLang="zh-CN" sz="2400" i="1">
                  <a:solidFill>
                    <a:prstClr val="black"/>
                  </a:solidFill>
                  <a:latin typeface="Times New Roman" panose="02020603050405020304" pitchFamily="34" charset="0"/>
                </a:endParaRPr>
              </a:p>
            </p:txBody>
          </p:sp>
          <p:sp>
            <p:nvSpPr>
              <p:cNvPr id="17524" name="Text Box 66"/>
              <p:cNvSpPr txBox="1"/>
              <p:nvPr>
                <p:custDataLst>
                  <p:tags r:id="rId48"/>
                </p:custDataLst>
              </p:nvPr>
            </p:nvSpPr>
            <p:spPr bwMode="auto">
              <a:xfrm>
                <a:off x="5328" y="1812"/>
                <a:ext cx="201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en-US" altLang="zh-CN" sz="2400" i="1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x</a:t>
                </a:r>
                <a:endParaRPr kumimoji="1" lang="en-US" altLang="zh-CN" sz="2400" i="1">
                  <a:solidFill>
                    <a:prstClr val="black"/>
                  </a:solidFill>
                  <a:latin typeface="Times New Roman" panose="02020603050405020304" pitchFamily="34" charset="0"/>
                </a:endParaRPr>
              </a:p>
            </p:txBody>
          </p:sp>
          <p:sp>
            <p:nvSpPr>
              <p:cNvPr id="17525" name="Text Box 67"/>
              <p:cNvSpPr txBox="1"/>
              <p:nvPr>
                <p:custDataLst>
                  <p:tags r:id="rId49"/>
                </p:custDataLst>
              </p:nvPr>
            </p:nvSpPr>
            <p:spPr bwMode="auto">
              <a:xfrm>
                <a:off x="4544" y="1916"/>
                <a:ext cx="197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en-US" altLang="zh-CN" sz="1400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O</a:t>
                </a:r>
                <a:endParaRPr kumimoji="1" lang="en-US" altLang="zh-CN" sz="1400">
                  <a:solidFill>
                    <a:prstClr val="black"/>
                  </a:solidFill>
                  <a:latin typeface="Times New Roman" panose="020206030504050203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517" name="Text Box 69"/>
              <p:cNvSpPr txBox="1"/>
              <p:nvPr>
                <p:custDataLst>
                  <p:tags r:id="rId50"/>
                </p:custDataLst>
              </p:nvPr>
            </p:nvSpPr>
            <p:spPr bwMode="auto">
              <a:xfrm>
                <a:off x="5866765" y="3536950"/>
                <a:ext cx="2028825" cy="753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zh-CN" altLang="en-US" sz="2400" b="0" i="1" smtClean="0">
                    <a:solidFill>
                      <a:srgbClr val="0033CC"/>
                    </a:solidFill>
                    <a:latin typeface="Times New Roman" panose="02020603050405020304" pitchFamily="34" charset="0"/>
                  </a:rPr>
                  <a:t>   </a:t>
                </a:r>
                <a:r>
                  <a:rPr kumimoji="1" lang="en-US" altLang="zh-CN" sz="2400" b="0" i="1">
                    <a:latin typeface="Times New Roman" panose="02020603050405020304" pitchFamily="34" charset="0"/>
                  </a:rPr>
                  <a:t>x</a:t>
                </a:r>
                <a:r>
                  <a:rPr kumimoji="1" lang="en-US" altLang="zh-CN" sz="2400" b="0" baseline="-25000">
                    <a:latin typeface="Times New Roman" panose="02020603050405020304" pitchFamily="34" charset="0"/>
                  </a:rPr>
                  <a:t>1</a:t>
                </a:r>
                <a:r>
                  <a:rPr kumimoji="1" lang="en-US" altLang="zh-CN" sz="2400" b="0">
                    <a:latin typeface="Times New Roman" panose="02020603050405020304" pitchFamily="34" charset="0"/>
                  </a:rPr>
                  <a:t>=</a:t>
                </a:r>
                <a:r>
                  <a:rPr kumimoji="1" lang="en-US" altLang="zh-CN" sz="2400" b="0" i="1">
                    <a:latin typeface="Times New Roman" panose="02020603050405020304" pitchFamily="34" charset="0"/>
                  </a:rPr>
                  <a:t>x</a:t>
                </a:r>
                <a:r>
                  <a:rPr kumimoji="1" lang="en-US" altLang="zh-CN" sz="2400" b="0" baseline="-25000">
                    <a:latin typeface="Times New Roman" panose="02020603050405020304" pitchFamily="34" charset="0"/>
                  </a:rPr>
                  <a:t>2</a:t>
                </a:r>
                <a:r>
                  <a:rPr kumimoji="1" lang="en-US" altLang="zh-CN" sz="2400" b="0" smtClean="0">
                    <a:latin typeface="Times New Roman" panose="020206030504050203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kumimoji="1" lang="en-US" altLang="zh-CN" sz="2400" b="0" baseline="-25000">
                  <a:latin typeface="Times New Roman" panose="02020603050405020304" pitchFamily="34" charset="0"/>
                </a:endParaRPr>
              </a:p>
            </p:txBody>
          </p:sp>
        </mc:Choice>
        <mc:Fallback>
          <p:sp>
            <p:nvSpPr>
              <p:cNvPr id="17517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866765" y="3536950"/>
                <a:ext cx="2028825" cy="753110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75" name="Text Box 71"/>
          <p:cNvSpPr txBox="1"/>
          <p:nvPr>
            <p:custDataLst>
              <p:tags r:id="rId53"/>
            </p:custDataLst>
          </p:nvPr>
        </p:nvSpPr>
        <p:spPr bwMode="auto">
          <a:xfrm>
            <a:off x="8795264" y="3612772"/>
            <a:ext cx="12467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2000" b="0">
                <a:latin typeface="Times New Roman" panose="02020603050405020304" pitchFamily="34" charset="0"/>
                <a:ea typeface="华文中宋" panose="02010600040101010101" pitchFamily="2" charset="-122"/>
              </a:rPr>
              <a:t>没有实根</a:t>
            </a:r>
            <a:endParaRPr kumimoji="1" lang="zh-CN" altLang="en-US" sz="2000" b="0">
              <a:latin typeface="Times New Roman" panose="02020603050405020304" pitchFamily="34" charset="0"/>
              <a:ea typeface="华文中宋" panose="02010600040101010101" pitchFamily="2" charset="-122"/>
            </a:endParaRPr>
          </a:p>
        </p:txBody>
      </p:sp>
      <p:sp>
        <p:nvSpPr>
          <p:cNvPr id="17456" name="Rectangle 72"/>
          <p:cNvSpPr/>
          <p:nvPr>
            <p:custDataLst>
              <p:tags r:id="rId54"/>
            </p:custDataLst>
          </p:nvPr>
        </p:nvSpPr>
        <p:spPr bwMode="auto">
          <a:xfrm>
            <a:off x="810776" y="2116004"/>
            <a:ext cx="2058021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i="1">
                <a:solidFill>
                  <a:prstClr val="black"/>
                </a:solidFill>
              </a:rPr>
              <a:t>y=ax</a:t>
            </a:r>
            <a:r>
              <a:rPr lang="en-US" altLang="zh-CN" sz="2400" baseline="30000">
                <a:solidFill>
                  <a:prstClr val="black"/>
                </a:solidFill>
              </a:rPr>
              <a:t>2</a:t>
            </a:r>
            <a:r>
              <a:rPr lang="en-US" altLang="zh-CN" sz="2400" i="1">
                <a:solidFill>
                  <a:prstClr val="black"/>
                </a:solidFill>
              </a:rPr>
              <a:t>+bx+c</a:t>
            </a:r>
            <a:endParaRPr lang="en-US" altLang="zh-CN" sz="2400" i="1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smtClean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zh-CN" sz="2400" i="1" smtClean="0">
                <a:solidFill>
                  <a:srgbClr val="FF0000"/>
                </a:solidFill>
              </a:rPr>
              <a:t>a&gt;</a:t>
            </a:r>
            <a:r>
              <a:rPr lang="en-US" altLang="zh-CN" sz="2400" smtClean="0">
                <a:solidFill>
                  <a:srgbClr val="FF0000"/>
                </a:solidFill>
              </a:rPr>
              <a:t>0</a:t>
            </a:r>
            <a:r>
              <a:rPr lang="en-US" altLang="zh-CN" sz="240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zh-CN" altLang="en-US" sz="2400" smtClean="0">
                <a:solidFill>
                  <a:prstClr val="black"/>
                </a:solidFill>
                <a:latin typeface="Arial" panose="020B0604020202020204" pitchFamily="34" charset="0"/>
              </a:rPr>
              <a:t>的</a:t>
            </a:r>
            <a:r>
              <a:rPr lang="zh-CN" altLang="en-US" sz="2400">
                <a:solidFill>
                  <a:prstClr val="black"/>
                </a:solidFill>
                <a:latin typeface="Arial" panose="020B0604020202020204" pitchFamily="34" charset="0"/>
              </a:rPr>
              <a:t>图象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34" charset="0"/>
                <a:sym typeface="+mn-ea"/>
              </a:rPr>
              <a:t>(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34" charset="0"/>
                <a:sym typeface="+mn-ea"/>
              </a:rPr>
              <a:t>a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34" charset="0"/>
                <a:sym typeface="+mn-ea"/>
              </a:rPr>
              <a:t>&gt;0)</a:t>
            </a: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" name="Group 73"/>
          <p:cNvGrpSpPr>
            <a:grpSpLocks noChangeAspect="1"/>
          </p:cNvGrpSpPr>
          <p:nvPr>
            <p:custDataLst>
              <p:tags r:id="rId55"/>
            </p:custDataLst>
          </p:nvPr>
        </p:nvGrpSpPr>
        <p:grpSpPr>
          <a:xfrm>
            <a:off x="3398855" y="1751629"/>
            <a:ext cx="1906939" cy="1590174"/>
            <a:chOff x="1680" y="816"/>
            <a:chExt cx="1209" cy="1008"/>
          </a:xfrm>
        </p:grpSpPr>
        <p:grpSp>
          <p:nvGrpSpPr>
            <p:cNvPr id="17508" name="Group 74"/>
            <p:cNvGrpSpPr/>
            <p:nvPr>
              <p:custDataLst>
                <p:tags r:id="rId56"/>
              </p:custDataLst>
            </p:nvPr>
          </p:nvGrpSpPr>
          <p:grpSpPr>
            <a:xfrm>
              <a:off x="1680" y="942"/>
              <a:ext cx="1056" cy="882"/>
              <a:chOff x="1536" y="816"/>
              <a:chExt cx="1056" cy="1008"/>
            </a:xfrm>
          </p:grpSpPr>
          <p:sp>
            <p:nvSpPr>
              <p:cNvPr id="17512" name="Line 75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536" y="1248"/>
                <a:ext cx="10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13" name="Line 76"/>
              <p:cNvSpPr/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1920" y="816"/>
                <a:ext cx="0" cy="1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14" name="Freeform 77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632" y="912"/>
                <a:ext cx="864" cy="824"/>
              </a:xfrm>
              <a:custGeom>
                <a:avLst/>
                <a:gdLst>
                  <a:gd name="T0" fmla="*/ 0 w 864"/>
                  <a:gd name="T1" fmla="*/ 0 h 824"/>
                  <a:gd name="T2" fmla="*/ 432 w 864"/>
                  <a:gd name="T3" fmla="*/ 816 h 824"/>
                  <a:gd name="T4" fmla="*/ 864 w 864"/>
                  <a:gd name="T5" fmla="*/ 48 h 824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824"/>
                  <a:gd name="T11" fmla="*/ 864 w 864"/>
                  <a:gd name="T12" fmla="*/ 824 h 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824">
                    <a:moveTo>
                      <a:pt x="0" y="0"/>
                    </a:moveTo>
                    <a:cubicBezTo>
                      <a:pt x="144" y="404"/>
                      <a:pt x="288" y="808"/>
                      <a:pt x="432" y="816"/>
                    </a:cubicBezTo>
                    <a:cubicBezTo>
                      <a:pt x="576" y="824"/>
                      <a:pt x="792" y="176"/>
                      <a:pt x="864" y="4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15" name="Text Box 78"/>
              <p:cNvSpPr txBox="1"/>
              <p:nvPr>
                <p:custDataLst>
                  <p:tags r:id="rId60"/>
                </p:custDataLst>
              </p:nvPr>
            </p:nvSpPr>
            <p:spPr bwMode="auto">
              <a:xfrm>
                <a:off x="1574" y="1178"/>
                <a:ext cx="267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en-US" altLang="zh-CN" sz="2400" i="1">
                    <a:solidFill>
                      <a:prstClr val="black"/>
                    </a:solidFill>
                    <a:latin typeface="Times New Roman" panose="02020603050405020304" pitchFamily="34" charset="0"/>
                    <a:ea typeface="华文中宋" panose="02010600040101010101" pitchFamily="2" charset="-122"/>
                  </a:rPr>
                  <a:t>x</a:t>
                </a:r>
                <a:r>
                  <a:rPr kumimoji="1" lang="en-US" altLang="zh-CN" sz="2400" baseline="-25000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1</a:t>
                </a:r>
                <a:endParaRPr kumimoji="1" lang="en-US" altLang="zh-CN" sz="2400" baseline="-25000">
                  <a:solidFill>
                    <a:prstClr val="black"/>
                  </a:solidFill>
                  <a:latin typeface="Times New Roman" panose="02020603050405020304" pitchFamily="34" charset="0"/>
                </a:endParaRPr>
              </a:p>
            </p:txBody>
          </p:sp>
          <p:sp>
            <p:nvSpPr>
              <p:cNvPr id="17516" name="Text Box 79"/>
              <p:cNvSpPr txBox="1"/>
              <p:nvPr>
                <p:custDataLst>
                  <p:tags r:id="rId61"/>
                </p:custDataLst>
              </p:nvPr>
            </p:nvSpPr>
            <p:spPr bwMode="auto">
              <a:xfrm>
                <a:off x="2315" y="1185"/>
                <a:ext cx="267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en-US" altLang="zh-CN" sz="2400" i="1">
                    <a:solidFill>
                      <a:prstClr val="black"/>
                    </a:solidFill>
                    <a:latin typeface="Times New Roman" panose="02020603050405020304" pitchFamily="34" charset="0"/>
                    <a:ea typeface="华文中宋" panose="02010600040101010101" pitchFamily="2" charset="-122"/>
                  </a:rPr>
                  <a:t>x</a:t>
                </a:r>
                <a:r>
                  <a:rPr kumimoji="1" lang="en-US" altLang="zh-CN" sz="2400" baseline="-25000">
                    <a:solidFill>
                      <a:prstClr val="black"/>
                    </a:solidFill>
                    <a:latin typeface="Times New Roman" panose="02020603050405020304" pitchFamily="34" charset="0"/>
                  </a:rPr>
                  <a:t>2</a:t>
                </a:r>
                <a:endParaRPr kumimoji="1" lang="en-US" altLang="zh-CN" sz="2400">
                  <a:solidFill>
                    <a:prstClr val="black"/>
                  </a:solidFill>
                  <a:latin typeface="Times New Roman" panose="02020603050405020304" pitchFamily="34" charset="0"/>
                </a:endParaRPr>
              </a:p>
            </p:txBody>
          </p:sp>
        </p:grpSp>
        <p:sp>
          <p:nvSpPr>
            <p:cNvPr id="17509" name="Text Box 80"/>
            <p:cNvSpPr txBox="1"/>
            <p:nvPr>
              <p:custDataLst>
                <p:tags r:id="rId62"/>
              </p:custDataLst>
            </p:nvPr>
          </p:nvSpPr>
          <p:spPr bwMode="auto">
            <a:xfrm>
              <a:off x="2688" y="1238"/>
              <a:ext cx="20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en-US" altLang="zh-CN" sz="2400" i="1">
                  <a:solidFill>
                    <a:prstClr val="black"/>
                  </a:solidFill>
                  <a:latin typeface="Times New Roman" panose="02020603050405020304" pitchFamily="34" charset="0"/>
                  <a:ea typeface="华文中宋" panose="02010600040101010101" pitchFamily="2" charset="-122"/>
                </a:rPr>
                <a:t>x</a:t>
              </a:r>
              <a:endParaRPr kumimoji="1" lang="en-US" altLang="zh-CN" sz="2400" i="1">
                <a:solidFill>
                  <a:prstClr val="black"/>
                </a:solidFill>
                <a:latin typeface="Times New Roman" panose="020206030504050203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17510" name="Text Box 81"/>
            <p:cNvSpPr txBox="1"/>
            <p:nvPr>
              <p:custDataLst>
                <p:tags r:id="rId63"/>
              </p:custDataLst>
            </p:nvPr>
          </p:nvSpPr>
          <p:spPr bwMode="auto">
            <a:xfrm>
              <a:off x="2070" y="816"/>
              <a:ext cx="20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en-US" altLang="zh-CN" sz="2400" i="1">
                  <a:solidFill>
                    <a:prstClr val="black"/>
                  </a:solidFill>
                  <a:latin typeface="Times New Roman" panose="02020603050405020304" pitchFamily="34" charset="0"/>
                  <a:ea typeface="华文中宋" panose="02010600040101010101" pitchFamily="2" charset="-122"/>
                </a:rPr>
                <a:t>y</a:t>
              </a:r>
              <a:endParaRPr kumimoji="1" lang="en-US" altLang="zh-CN" sz="2400" i="1">
                <a:solidFill>
                  <a:prstClr val="black"/>
                </a:solidFill>
                <a:latin typeface="Times New Roman" panose="020206030504050203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17511" name="Text Box 82"/>
            <p:cNvSpPr txBox="1"/>
            <p:nvPr>
              <p:custDataLst>
                <p:tags r:id="rId64"/>
              </p:custDataLst>
            </p:nvPr>
          </p:nvSpPr>
          <p:spPr bwMode="auto">
            <a:xfrm>
              <a:off x="1902" y="1290"/>
              <a:ext cx="1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en-US" altLang="zh-CN" sz="1400">
                  <a:solidFill>
                    <a:prstClr val="black"/>
                  </a:solidFill>
                  <a:latin typeface="Times New Roman" panose="02020603050405020304" pitchFamily="34" charset="0"/>
                </a:rPr>
                <a:t>O</a:t>
              </a:r>
              <a:endParaRPr kumimoji="1" lang="en-US" altLang="zh-CN" sz="1400">
                <a:solidFill>
                  <a:prstClr val="black"/>
                </a:solidFill>
                <a:latin typeface="Times New Roman" panose="02020603050405020304" pitchFamily="34" charset="0"/>
              </a:endParaRPr>
            </a:p>
          </p:txBody>
        </p:sp>
      </p:grpSp>
      <p:sp>
        <p:nvSpPr>
          <p:cNvPr id="303187" name="Text Box 83"/>
          <p:cNvSpPr txBox="1"/>
          <p:nvPr>
            <p:custDataLst>
              <p:tags r:id="rId65"/>
            </p:custDataLst>
          </p:nvPr>
        </p:nvSpPr>
        <p:spPr bwMode="auto">
          <a:xfrm>
            <a:off x="3279914" y="3505358"/>
            <a:ext cx="237478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2000" b="0">
                <a:latin typeface="Times New Roman" panose="02020603050405020304" pitchFamily="34" charset="0"/>
                <a:ea typeface="华文中宋" panose="02010600040101010101" pitchFamily="2" charset="-122"/>
              </a:rPr>
              <a:t>有两个不等的实根</a:t>
            </a:r>
            <a:endParaRPr kumimoji="1" lang="zh-CN" altLang="en-US" sz="2000" b="0">
              <a:latin typeface="Times New Roman" panose="02020603050405020304" pitchFamily="34" charset="0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2400" b="0" i="1">
                <a:latin typeface="Times New Roman" panose="02020603050405020304" pitchFamily="34" charset="0"/>
              </a:rPr>
              <a:t>x</a:t>
            </a:r>
            <a:r>
              <a:rPr kumimoji="1" lang="en-US" altLang="zh-CN" sz="2400" b="0" baseline="-25000">
                <a:latin typeface="Times New Roman" panose="02020603050405020304" pitchFamily="34" charset="0"/>
              </a:rPr>
              <a:t>1</a:t>
            </a:r>
            <a:r>
              <a:rPr kumimoji="1" lang="en-US" altLang="zh-CN" sz="2400" b="0">
                <a:latin typeface="Times New Roman" panose="02020603050405020304" pitchFamily="34" charset="0"/>
              </a:rPr>
              <a:t>, </a:t>
            </a:r>
            <a:r>
              <a:rPr kumimoji="1" lang="en-US" altLang="zh-CN" sz="2400" b="0" i="1">
                <a:latin typeface="Times New Roman" panose="02020603050405020304" pitchFamily="34" charset="0"/>
              </a:rPr>
              <a:t>x</a:t>
            </a:r>
            <a:r>
              <a:rPr kumimoji="1" lang="en-US" altLang="zh-CN" sz="2400" b="0" baseline="-25000">
                <a:latin typeface="Times New Roman" panose="02020603050405020304" pitchFamily="34" charset="0"/>
              </a:rPr>
              <a:t>2  </a:t>
            </a:r>
            <a:r>
              <a:rPr kumimoji="1" lang="en-US" altLang="zh-CN" sz="2400" b="0">
                <a:latin typeface="Times New Roman" panose="02020603050405020304" pitchFamily="34" charset="0"/>
              </a:rPr>
              <a:t>(</a:t>
            </a:r>
            <a:r>
              <a:rPr kumimoji="1" lang="en-US" altLang="zh-CN" sz="2400" b="0" i="1">
                <a:latin typeface="Times New Roman" panose="02020603050405020304" pitchFamily="34" charset="0"/>
              </a:rPr>
              <a:t>x</a:t>
            </a:r>
            <a:r>
              <a:rPr kumimoji="1" lang="en-US" altLang="zh-CN" sz="2400" b="0" baseline="-25000">
                <a:latin typeface="Times New Roman" panose="02020603050405020304" pitchFamily="34" charset="0"/>
              </a:rPr>
              <a:t>1</a:t>
            </a:r>
            <a:r>
              <a:rPr kumimoji="1" lang="en-US" altLang="zh-CN" sz="2400" b="0">
                <a:latin typeface="Times New Roman" panose="02020603050405020304" pitchFamily="34" charset="0"/>
              </a:rPr>
              <a:t>&lt;</a:t>
            </a:r>
            <a:r>
              <a:rPr kumimoji="1" lang="en-US" altLang="zh-CN" sz="2400" b="0" i="1">
                <a:latin typeface="Times New Roman" panose="02020603050405020304" pitchFamily="34" charset="0"/>
              </a:rPr>
              <a:t>x</a:t>
            </a:r>
            <a:r>
              <a:rPr kumimoji="1" lang="en-US" altLang="zh-CN" sz="2400" b="0" baseline="-25000">
                <a:latin typeface="Times New Roman" panose="02020603050405020304" pitchFamily="34" charset="0"/>
              </a:rPr>
              <a:t>2</a:t>
            </a:r>
            <a:r>
              <a:rPr kumimoji="1" lang="en-US" altLang="zh-CN" sz="2400" b="0">
                <a:latin typeface="Times New Roman" panose="02020603050405020304" pitchFamily="34" charset="0"/>
              </a:rPr>
              <a:t>)</a:t>
            </a:r>
            <a:endParaRPr kumimoji="1" lang="en-US" altLang="zh-CN" sz="2400" b="0">
              <a:latin typeface="Times New Roman" panose="02020603050405020304" pitchFamily="34" charset="0"/>
            </a:endParaRPr>
          </a:p>
        </p:txBody>
      </p:sp>
      <p:graphicFrame>
        <p:nvGraphicFramePr>
          <p:cNvPr id="303226" name="Object 122"/>
          <p:cNvGraphicFramePr>
            <a:graphicFrameLocks noChangeAspect="1"/>
          </p:cNvGraphicFramePr>
          <p:nvPr>
            <p:custDataLst>
              <p:tags r:id="rId66"/>
            </p:custDataLst>
          </p:nvPr>
        </p:nvGraphicFramePr>
        <p:xfrm>
          <a:off x="8922844" y="4765724"/>
          <a:ext cx="775725" cy="52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公式" r:id="rId67" imgW="152400" imgH="165100" progId="Equation.3">
                  <p:embed/>
                </p:oleObj>
              </mc:Choice>
              <mc:Fallback>
                <p:oleObj name="公式" r:id="rId67" imgW="1524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22844" y="4765724"/>
                        <a:ext cx="775725" cy="529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228" name="Object 124"/>
          <p:cNvGraphicFramePr>
            <a:graphicFrameLocks noChangeAspect="1"/>
          </p:cNvGraphicFramePr>
          <p:nvPr>
            <p:custDataLst>
              <p:tags r:id="rId69"/>
            </p:custDataLst>
          </p:nvPr>
        </p:nvGraphicFramePr>
        <p:xfrm>
          <a:off x="6172200" y="4589780"/>
          <a:ext cx="1381125" cy="62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公式" r:id="rId70" imgW="825500" imgH="431800" progId="Equation.3">
                  <p:embed/>
                </p:oleObj>
              </mc:Choice>
              <mc:Fallback>
                <p:oleObj name="公式" r:id="rId70" imgW="8255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72200" y="4589780"/>
                        <a:ext cx="1381125" cy="62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229" name="Object 125"/>
          <p:cNvGraphicFramePr>
            <a:graphicFrameLocks noChangeAspect="1"/>
          </p:cNvGraphicFramePr>
          <p:nvPr>
            <p:custDataLst>
              <p:tags r:id="rId72"/>
            </p:custDataLst>
          </p:nvPr>
        </p:nvGraphicFramePr>
        <p:xfrm>
          <a:off x="3398876" y="4657162"/>
          <a:ext cx="1812988" cy="55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公式" r:id="rId73" imgW="1078865" imgH="254000" progId="Equation.3">
                  <p:embed/>
                </p:oleObj>
              </mc:Choice>
              <mc:Fallback>
                <p:oleObj name="公式" r:id="rId73" imgW="1078865" imgH="254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98876" y="4657162"/>
                        <a:ext cx="1812988" cy="554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230" name="Object 126"/>
          <p:cNvGraphicFramePr>
            <a:graphicFrameLocks noChangeAspect="1"/>
          </p:cNvGraphicFramePr>
          <p:nvPr>
            <p:custDataLst>
              <p:tags r:id="rId75"/>
            </p:custDataLst>
          </p:nvPr>
        </p:nvGraphicFramePr>
        <p:xfrm>
          <a:off x="3605633" y="5671852"/>
          <a:ext cx="1541928" cy="53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公式" r:id="rId76" imgW="875665" imgH="254000" progId="Equation.3">
                  <p:embed/>
                </p:oleObj>
              </mc:Choice>
              <mc:Fallback>
                <p:oleObj name="公式" r:id="rId76" imgW="875665" imgH="254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05633" y="5671852"/>
                        <a:ext cx="1541928" cy="531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>
            <p:custDataLst>
              <p:tags r:id="rId78"/>
            </p:custDataLst>
          </p:nvPr>
        </p:nvSpPr>
        <p:spPr>
          <a:xfrm>
            <a:off x="2582970" y="512610"/>
            <a:ext cx="82086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smtClean="0">
                <a:latin typeface="黑体" panose="02010609060101010101" pitchFamily="34" charset="-122"/>
                <a:ea typeface="黑体" panose="02010609060101010101" pitchFamily="34" charset="-122"/>
              </a:rPr>
              <a:t>当</a:t>
            </a:r>
            <a:r>
              <a:rPr lang="en-US" altLang="zh-CN" sz="2800" b="1" i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34" charset="0"/>
                <a:ea typeface="宋体" panose="02010600030101010101" pitchFamily="2" charset="-122"/>
                <a:sym typeface="+mn-ea"/>
              </a:rPr>
              <a:t>a&gt;</a:t>
            </a:r>
            <a:r>
              <a:rPr lang="en-US" altLang="zh-CN" sz="2800" b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34" charset="0"/>
                <a:ea typeface="宋体" panose="02010600030101010101" pitchFamily="2" charset="-122"/>
                <a:sym typeface="+mn-ea"/>
              </a:rPr>
              <a:t>0</a:t>
            </a:r>
            <a:r>
              <a:rPr lang="zh-CN" altLang="en-US" sz="2800" smtClean="0">
                <a:latin typeface="黑体" panose="02010609060101010101" pitchFamily="34" charset="-122"/>
                <a:ea typeface="黑体" panose="02010609060101010101" pitchFamily="34" charset="-122"/>
              </a:rPr>
              <a:t>时，常用记忆口决：</a:t>
            </a:r>
            <a:r>
              <a:rPr lang="zh-CN" altLang="en-US" sz="2800" smtClean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</a:rPr>
              <a:t>大于取两边，小于取中间</a:t>
            </a:r>
            <a:endParaRPr lang="zh-CN" altLang="en-US" sz="2800" smtClean="0">
              <a:solidFill>
                <a:srgbClr val="FF0000"/>
              </a:solidFill>
              <a:latin typeface="黑体" panose="02010609060101010101" pitchFamily="34" charset="-122"/>
              <a:ea typeface="黑体" panose="02010609060101010101" pitchFamily="34" charset="-122"/>
            </a:endParaRPr>
          </a:p>
        </p:txBody>
      </p:sp>
      <p:sp>
        <p:nvSpPr>
          <p:cNvPr id="16" name="横卷形 15"/>
          <p:cNvSpPr/>
          <p:nvPr>
            <p:custDataLst>
              <p:tags r:id="rId79"/>
            </p:custDataLst>
          </p:nvPr>
        </p:nvSpPr>
        <p:spPr>
          <a:xfrm>
            <a:off x="10407015" y="4274820"/>
            <a:ext cx="1685925" cy="48006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solidFill>
                  <a:srgbClr val="0000CC"/>
                </a:solidFill>
              </a:rPr>
              <a:t>大于取上边</a:t>
            </a:r>
            <a:endParaRPr lang="zh-CN" altLang="en-US" sz="2000" smtClean="0">
              <a:solidFill>
                <a:srgbClr val="0000CC"/>
              </a:solidFill>
            </a:endParaRPr>
          </a:p>
        </p:txBody>
      </p:sp>
      <p:sp>
        <p:nvSpPr>
          <p:cNvPr id="63" name="横卷形 62"/>
          <p:cNvSpPr/>
          <p:nvPr>
            <p:custDataLst>
              <p:tags r:id="rId80"/>
            </p:custDataLst>
          </p:nvPr>
        </p:nvSpPr>
        <p:spPr>
          <a:xfrm>
            <a:off x="10531475" y="5277485"/>
            <a:ext cx="1660525" cy="48006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solidFill>
                  <a:srgbClr val="0000CC"/>
                </a:solidFill>
              </a:rPr>
              <a:t>小于取下边</a:t>
            </a:r>
            <a:endParaRPr lang="zh-CN" altLang="en-US" sz="1200">
              <a:solidFill>
                <a:srgbClr val="0000CC"/>
              </a:solidFill>
            </a:endParaRPr>
          </a:p>
        </p:txBody>
      </p:sp>
      <p:sp>
        <p:nvSpPr>
          <p:cNvPr id="64" name="横卷形 63"/>
          <p:cNvSpPr/>
          <p:nvPr>
            <p:custDataLst>
              <p:tags r:id="rId81"/>
            </p:custDataLst>
          </p:nvPr>
        </p:nvSpPr>
        <p:spPr>
          <a:xfrm>
            <a:off x="10496550" y="3289935"/>
            <a:ext cx="1596390" cy="48006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solidFill>
                  <a:srgbClr val="0000CC"/>
                </a:solidFill>
              </a:rPr>
              <a:t>等于取零点</a:t>
            </a:r>
            <a:endParaRPr lang="zh-CN" altLang="en-US" sz="2000" smtClean="0">
              <a:solidFill>
                <a:srgbClr val="0000CC"/>
              </a:solidFill>
            </a:endParaRPr>
          </a:p>
        </p:txBody>
      </p:sp>
      <p:sp>
        <p:nvSpPr>
          <p:cNvPr id="17" name="下箭头 16"/>
          <p:cNvSpPr/>
          <p:nvPr>
            <p:custDataLst>
              <p:tags r:id="rId82"/>
            </p:custDataLst>
          </p:nvPr>
        </p:nvSpPr>
        <p:spPr>
          <a:xfrm>
            <a:off x="10595715" y="1751629"/>
            <a:ext cx="1154433" cy="1362605"/>
          </a:xfrm>
          <a:prstGeom prst="downArrow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smtClean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图形记忆</a:t>
            </a:r>
            <a:endParaRPr lang="zh-CN" altLang="en-US" sz="160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049" name="图片 2048"/>
          <p:cNvPicPr>
            <a:picLocks noChangeAspect="1"/>
          </p:cNvPicPr>
          <p:nvPr>
            <p:custDataLst>
              <p:tags r:id="rId83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6640195" y="5757545"/>
            <a:ext cx="318770" cy="318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图片 2049"/>
          <p:cNvPicPr>
            <a:picLocks noChangeAspect="1"/>
          </p:cNvPicPr>
          <p:nvPr>
            <p:custDataLst>
              <p:tags r:id="rId85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9004935" y="6076315"/>
            <a:ext cx="414020" cy="4140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1" name="Object 122"/>
          <p:cNvGraphicFramePr>
            <a:graphicFrameLocks noChangeAspect="1"/>
          </p:cNvGraphicFramePr>
          <p:nvPr>
            <p:custDataLst>
              <p:tags r:id="rId86"/>
            </p:custDataLst>
          </p:nvPr>
        </p:nvGraphicFramePr>
        <p:xfrm>
          <a:off x="6640195" y="5211445"/>
          <a:ext cx="524510" cy="35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公式" r:id="rId87" imgW="152400" imgH="165100" progId="Equation.3">
                  <p:embed/>
                </p:oleObj>
              </mc:Choice>
              <mc:Fallback>
                <p:oleObj name="公式" r:id="rId87" imgW="1524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40195" y="5211445"/>
                        <a:ext cx="524510" cy="358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69"/>
              <p:cNvSpPr txBox="1"/>
              <p:nvPr>
                <p:custDataLst>
                  <p:tags r:id="rId88"/>
                </p:custDataLst>
              </p:nvPr>
            </p:nvSpPr>
            <p:spPr bwMode="auto">
              <a:xfrm>
                <a:off x="6006465" y="5894705"/>
                <a:ext cx="1679575" cy="429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zh-CN" altLang="en-US" sz="2400" b="0" i="1" smtClean="0">
                    <a:solidFill>
                      <a:srgbClr val="0033CC"/>
                    </a:solidFill>
                    <a:latin typeface="Times New Roman" panose="02020603050405020304" pitchFamily="34" charset="0"/>
                  </a:rPr>
                  <a:t>   </a:t>
                </a:r>
                <a:r>
                  <a:rPr kumimoji="1" lang="en-US" altLang="zh-CN" sz="2400" b="0" i="1">
                    <a:latin typeface="Times New Roman" panose="020206030504050203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kumimoji="1" lang="en-US" altLang="zh-CN" sz="2400" b="0" baseline="-25000">
                  <a:latin typeface="Times New Roman" panose="02020603050405020304" pitchFamily="34" charset="0"/>
                </a:endParaRPr>
              </a:p>
            </p:txBody>
          </p:sp>
        </mc:Choice>
        <mc:Fallback>
          <p:sp>
            <p:nvSpPr>
              <p:cNvPr id="25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6006465" y="5894705"/>
                <a:ext cx="1679575" cy="429260"/>
              </a:xfrm>
              <a:prstGeom prst="rect">
                <a:avLst/>
              </a:prstGeom>
              <a:blipFill rotWithShape="1">
                <a:blip r:embed="rId90"/>
                <a:stretch>
                  <a:fillRect b="-72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9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0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30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30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30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7" grpId="0"/>
      <p:bldP spid="303175" grpId="0"/>
      <p:bldP spid="303187" grpId="0"/>
      <p:bldP spid="15" grpId="0"/>
      <p:bldP spid="16" grpId="0" animBg="1"/>
      <p:bldP spid="63" grpId="0" animBg="1"/>
      <p:bldP spid="64" grpId="0" animBg="1"/>
      <p:bldP spid="1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: 圆角 22"/>
              <p:cNvSpPr/>
              <p:nvPr>
                <p:custDataLst>
                  <p:tags r:id="rId1"/>
                </p:custDataLst>
              </p:nvPr>
            </p:nvSpPr>
            <p:spPr>
              <a:xfrm>
                <a:off x="667688" y="1209199"/>
                <a:ext cx="10856623" cy="5072520"/>
              </a:xfrm>
              <a:prstGeom prst="roundRect">
                <a:avLst/>
              </a:prstGeom>
              <a:solidFill>
                <a:srgbClr val="FFFFCC"/>
              </a:solidFill>
              <a:ln w="12700" cap="flat">
                <a:solidFill>
                  <a:srgbClr val="FF00FF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8" tIns="60958" rIns="60958" bIns="6095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       </a:t>
                </a:r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三个“二次”关系的实质用数形结合的思想来解读：</a:t>
                </a: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①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 </m:t>
                    </m:r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𝑎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zh-CN" alt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zh-CN" alt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𝑏𝑥</m:t>
                    </m:r>
                    <m:r>
                      <a:rPr lang="zh-CN" alt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𝑐</m:t>
                    </m:r>
                    <m:r>
                      <a:rPr lang="zh-CN" alt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=</m:t>
                    </m:r>
                    <m:r>
                      <a:rPr lang="zh-CN" alt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的解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⇔</m:t>
                    </m:r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𝑦</m:t>
                    </m:r>
                    <m:r>
                      <a:rPr lang="zh-CN" alt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=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𝑎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𝑏𝑥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𝑐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的图像与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𝑥</m:t>
                    </m:r>
                  </m:oMath>
                </a14:m>
                <a:r>
                  <a:rPr lang="zh-CN" altLang="en-US" sz="24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轴的交点的横坐标</a:t>
                </a:r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；</a:t>
                </a: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marR="0" indent="0" algn="l" defTabSz="914400" rtl="0" fontAlgn="auto" latinLnBrk="1" hangingPunct="0">
                  <a:lnSpc>
                    <a:spcPts val="288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②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 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𝑎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𝑏𝑥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𝑐</m:t>
                    </m:r>
                    <m:r>
                      <a:rPr lang="zh-CN" alt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&gt;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的解集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⇔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𝑦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=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𝑎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𝑏𝑥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𝑐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的图像上的点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𝑥</m:t>
                        </m:r>
                        <m:r>
                          <a:rPr lang="zh-CN" alt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,</m:t>
                        </m:r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处于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𝑥</m:t>
                    </m:r>
                  </m:oMath>
                </a14:m>
                <a:r>
                  <a:rPr lang="zh-CN" altLang="en-US" sz="24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轴 </a:t>
                </a: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  </a:t>
                </a:r>
                <a:r>
                  <a:rPr lang="zh-CN" altLang="en-US" sz="24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上方</a:t>
                </a:r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时，对应的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𝑥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的取值范围的集合；</a:t>
                </a: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rtl="0" latinLnBrk="1" hangingPunct="0">
                  <a:lnSpc>
                    <a:spcPct val="150000"/>
                  </a:lnSpc>
                </a:pP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rtl="0" latinLnBrk="1" hangingPunct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③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 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𝑎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𝑏𝑥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𝑐</m:t>
                    </m:r>
                    <m:r>
                      <a:rPr lang="zh-CN" alt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&lt;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的解集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⇔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𝑦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=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𝑎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𝑏𝑥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+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𝑐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的图像上的点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𝑥</m:t>
                        </m:r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,</m:t>
                        </m:r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微软雅黑" panose="020B0503020204020204" pitchFamily="34" charset="-122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处于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𝑥</m:t>
                    </m:r>
                  </m:oMath>
                </a14:m>
                <a:r>
                  <a:rPr lang="zh-CN" altLang="en-US" sz="24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轴</a:t>
                </a: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rtl="0" latinLnBrk="1" hangingPunct="0">
                  <a:lnSpc>
                    <a:spcPct val="150000"/>
                  </a:lnSpc>
                </a:pPr>
                <a:r>
                  <a:rPr lang="en-US" altLang="zh-CN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  </a:t>
                </a:r>
                <a:r>
                  <a:rPr lang="zh-CN" altLang="en-US" sz="2400">
                    <a:solidFill>
                      <a:srgbClr val="FF33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下方</a:t>
                </a:r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时，对应的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微软雅黑" panose="020B0503020204020204" pitchFamily="34" charset="-122"/>
                      </a:rPr>
                      <m:t>𝑥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的取值范围的集合；</a:t>
                </a:r>
                <a:endParaRPr lang="en-US" altLang="zh-CN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3" name="矩形: 圆角 2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67688" y="1209199"/>
                <a:ext cx="10856623" cy="5072520"/>
              </a:xfrm>
              <a:prstGeom prst="roundRect">
                <a:avLst/>
              </a:prstGeom>
              <a:blipFill rotWithShape="1">
                <a:blip r:embed="rId3"/>
                <a:stretch>
                  <a:fillRect l="-61" t="-128" r="-55" b="-119"/>
                </a:stretch>
              </a:blipFill>
              <a:ln w="12700" cap="flat">
                <a:solidFill>
                  <a:srgbClr val="FF00FF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801" y="756317"/>
            <a:ext cx="2166563" cy="63924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242791" y="309864"/>
            <a:ext cx="3315335" cy="966470"/>
            <a:chOff x="1177" y="2101"/>
            <a:chExt cx="5221" cy="1522"/>
          </a:xfrm>
        </p:grpSpPr>
        <p:grpSp>
          <p:nvGrpSpPr>
            <p:cNvPr id="8" name="组合 7"/>
            <p:cNvGrpSpPr/>
            <p:nvPr>
              <p:custDataLst>
                <p:tags r:id="rId7"/>
              </p:custDataLst>
            </p:nvPr>
          </p:nvGrpSpPr>
          <p:grpSpPr>
            <a:xfrm>
              <a:off x="2014" y="2278"/>
              <a:ext cx="4384" cy="1345"/>
              <a:chOff x="2325" y="8322"/>
              <a:chExt cx="4384" cy="1345"/>
            </a:xfrm>
          </p:grpSpPr>
          <p:sp>
            <p:nvSpPr>
              <p:cNvPr id="9" name="圆角矩形 8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5" y="8322"/>
                <a:ext cx="2682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713" y="8360"/>
                <a:ext cx="3996" cy="130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34" charset="0"/>
                    <a:ea typeface="华文楷体" panose="02010600040101010101" charset="-122"/>
                    <a:sym typeface="微软雅黑" panose="020B0503020204020204" pitchFamily="34" charset="-122"/>
                  </a:rPr>
                  <a:t>归纳小结</a:t>
                </a:r>
                <a:endParaRPr lang="zh-CN" altLang="en-US" sz="2400" b="1">
                  <a:solidFill>
                    <a:schemeClr val="tx1"/>
                  </a:solidFill>
                  <a:latin typeface="Times New Roman" panose="02020603050405020304" pitchFamily="34" charset="0"/>
                  <a:ea typeface="华文楷体" panose="02010600040101010101" charset="-122"/>
                  <a:sym typeface="微软雅黑" panose="020B0503020204020204" pitchFamily="34" charset="-122"/>
                </a:endParaRPr>
              </a:p>
              <a:p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</p:grpSp>
        <p:pic>
          <p:nvPicPr>
            <p:cNvPr id="11" name="图片 10" descr="clipboard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177" y="2101"/>
              <a:ext cx="1193" cy="119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>
            <p:custDataLst>
              <p:tags r:id="rId1"/>
            </p:custDataLst>
          </p:nvPr>
        </p:nvSpPr>
        <p:spPr>
          <a:xfrm>
            <a:off x="850284" y="1938619"/>
            <a:ext cx="10502860" cy="4468303"/>
          </a:xfrm>
          <a:prstGeom prst="roundRect">
            <a:avLst>
              <a:gd name="adj" fmla="val 9820"/>
            </a:avLst>
          </a:prstGeom>
          <a:solidFill>
            <a:srgbClr val="D5E69E">
              <a:alpha val="9000"/>
            </a:srgbClr>
          </a:solidFill>
          <a:ln w="22225" cap="flat" cmpd="sng" algn="ctr">
            <a:solidFill>
              <a:srgbClr val="9FC15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24" name="文本框 1"/>
          <p:cNvSpPr/>
          <p:nvPr>
            <p:custDataLst>
              <p:tags r:id="rId2"/>
            </p:custDataLst>
          </p:nvPr>
        </p:nvSpPr>
        <p:spPr>
          <a:xfrm>
            <a:off x="600775" y="972916"/>
            <a:ext cx="6872602" cy="686308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【例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1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】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求不等式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en-US" altLang="zh-CN" sz="2800" baseline="300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5</a:t>
            </a:r>
            <a:r>
              <a:rPr lang="en-US" altLang="zh-CN" sz="2800" i="1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6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＞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0</a:t>
            </a:r>
            <a:r>
              <a:rPr lang="zh-CN" altLang="en-US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的解集</a:t>
            </a:r>
            <a:r>
              <a:rPr lang="en-US" altLang="zh-CN" sz="2800">
                <a:solidFill>
                  <a:srgbClr val="0066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.</a:t>
            </a:r>
            <a:endParaRPr lang="en-US" altLang="zh-CN" sz="2800">
              <a:solidFill>
                <a:srgbClr val="006600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TextBox 8"/>
          <p:cNvSpPr/>
          <p:nvPr>
            <p:custDataLst>
              <p:tags r:id="rId3"/>
            </p:custDataLst>
          </p:nvPr>
        </p:nvSpPr>
        <p:spPr>
          <a:xfrm>
            <a:off x="1001379" y="2516383"/>
            <a:ext cx="7386857" cy="521873"/>
          </a:xfrm>
          <a:prstGeom prst="rect">
            <a:avLst/>
          </a:prstGeom>
          <a:noFill/>
          <a:ln w="12700">
            <a:noFill/>
          </a:ln>
        </p:spPr>
        <p:txBody>
          <a:bodyPr wrap="square" anchor="t"/>
          <a:lstStyle/>
          <a:p>
            <a:pPr defTabSz="9144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【解析】对于方程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="0" baseline="3000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5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6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＞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0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，因为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Δ&gt;0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，</a:t>
            </a:r>
            <a:endParaRPr lang="zh-CN" altLang="en-US" sz="2800" b="0">
              <a:solidFill>
                <a:prstClr val="black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</p:txBody>
      </p:sp>
      <p:sp>
        <p:nvSpPr>
          <p:cNvPr id="28" name="TextBox 9"/>
          <p:cNvSpPr/>
          <p:nvPr>
            <p:custDataLst>
              <p:tags r:id="rId4"/>
            </p:custDataLst>
          </p:nvPr>
        </p:nvSpPr>
        <p:spPr>
          <a:xfrm>
            <a:off x="1135345" y="3284620"/>
            <a:ext cx="7047195" cy="523143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defTabSz="9144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故有两个不等的实数根，解得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en-US" altLang="zh-CN" sz="2800" b="0" baseline="-2500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1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＝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，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en-US" altLang="zh-CN" sz="2800" b="0" baseline="-2500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＝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3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 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．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  </a:t>
            </a:r>
            <a:endParaRPr lang="zh-CN" altLang="en-US" sz="2800" b="0">
              <a:solidFill>
                <a:prstClr val="black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</p:txBody>
      </p:sp>
      <p:sp>
        <p:nvSpPr>
          <p:cNvPr id="29" name="TextBox 10"/>
          <p:cNvSpPr/>
          <p:nvPr>
            <p:custDataLst>
              <p:tags r:id="rId5"/>
            </p:custDataLst>
          </p:nvPr>
        </p:nvSpPr>
        <p:spPr>
          <a:xfrm>
            <a:off x="1135346" y="4054126"/>
            <a:ext cx="6605317" cy="520604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defTabSz="9144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画出二次函数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y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＝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="0" baseline="3000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5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6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的大致图象，</a:t>
            </a:r>
            <a:endParaRPr lang="zh-CN" altLang="en-US" sz="2800" b="0">
              <a:solidFill>
                <a:prstClr val="black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</p:txBody>
      </p:sp>
      <p:sp>
        <p:nvSpPr>
          <p:cNvPr id="30" name="TextBox 11"/>
          <p:cNvSpPr/>
          <p:nvPr>
            <p:custDataLst>
              <p:tags r:id="rId6"/>
            </p:custDataLst>
          </p:nvPr>
        </p:nvSpPr>
        <p:spPr>
          <a:xfrm>
            <a:off x="1140426" y="4574734"/>
            <a:ext cx="4605437" cy="1423406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defTabSz="914400"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结合图象得不等式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en-US" altLang="zh-CN" sz="2800" b="0" baseline="3000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2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－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5</a:t>
            </a:r>
            <a:r>
              <a:rPr lang="en-US" altLang="zh-CN" sz="2800" b="0" i="1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x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+mn-ea"/>
              </a:rPr>
              <a:t>6</a:t>
            </a: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＞</a:t>
            </a:r>
            <a:r>
              <a:rPr lang="en-US" altLang="zh-CN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0</a:t>
            </a:r>
            <a:endParaRPr lang="en-US" altLang="zh-CN" sz="2800" b="0">
              <a:solidFill>
                <a:prstClr val="black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  <a:p>
            <a:pPr defTabSz="914400"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0">
                <a:solidFill>
                  <a:prstClr val="black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的解集为：</a:t>
            </a:r>
            <a:endParaRPr lang="zh-CN" altLang="en-US" sz="2800" b="0">
              <a:solidFill>
                <a:prstClr val="black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</p:txBody>
      </p:sp>
      <p:graphicFrame>
        <p:nvGraphicFramePr>
          <p:cNvPr id="31" name="对象 3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937841" y="5433116"/>
          <a:ext cx="2198598" cy="57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8" imgW="977900" imgH="254000" progId="Equation.KSEE3">
                  <p:embed/>
                </p:oleObj>
              </mc:Choice>
              <mc:Fallback>
                <p:oleObj name="" r:id="rId8" imgW="9779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7841" y="5433116"/>
                        <a:ext cx="2198598" cy="570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>
            <p:custDataLst>
              <p:tags r:id="rId10"/>
            </p:custDataLst>
          </p:nvPr>
        </p:nvGrpSpPr>
        <p:grpSpPr>
          <a:xfrm>
            <a:off x="7940676" y="2684605"/>
            <a:ext cx="3238535" cy="3184570"/>
            <a:chOff x="2346" y="2842"/>
            <a:chExt cx="5101" cy="5016"/>
          </a:xfrm>
        </p:grpSpPr>
        <p:grpSp>
          <p:nvGrpSpPr>
            <p:cNvPr id="33" name="组合 32"/>
            <p:cNvGrpSpPr/>
            <p:nvPr>
              <p:custDataLst>
                <p:tags r:id="rId11"/>
              </p:custDataLst>
            </p:nvPr>
          </p:nvGrpSpPr>
          <p:grpSpPr>
            <a:xfrm>
              <a:off x="2346" y="2980"/>
              <a:ext cx="4973" cy="4878"/>
              <a:chOff x="4208" y="91"/>
              <a:chExt cx="5466" cy="4399"/>
            </a:xfrm>
          </p:grpSpPr>
          <p:grpSp>
            <p:nvGrpSpPr>
              <p:cNvPr id="34" name="组合 33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4208" y="260"/>
                <a:ext cx="5172" cy="4230"/>
                <a:chOff x="4531" y="502"/>
                <a:chExt cx="4275" cy="3495"/>
              </a:xfrm>
            </p:grpSpPr>
            <p:sp>
              <p:nvSpPr>
                <p:cNvPr id="35" name="d72Line 2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531" y="2609"/>
                  <a:ext cx="4275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/>
                    <a:cs typeface="Arial" panose="020B0604020202020204"/>
                  </a:endParaRPr>
                </a:p>
              </p:txBody>
            </p:sp>
            <p:sp>
              <p:nvSpPr>
                <p:cNvPr id="36" name="d72Line 4"/>
                <p:cNvSpPr/>
                <p:nvPr>
                  <p:custDataLst>
                    <p:tags r:id="rId14"/>
                  </p:custDataLst>
                </p:nvPr>
              </p:nvSpPr>
              <p:spPr>
                <a:xfrm flipH="1" flipV="1">
                  <a:off x="5313" y="502"/>
                  <a:ext cx="0" cy="3495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/>
                    <a:cs typeface="Arial" panose="020B0604020202020204"/>
                  </a:endParaRPr>
                </a:p>
              </p:txBody>
            </p:sp>
            <p:sp>
              <p:nvSpPr>
                <p:cNvPr id="37" name="d72Freeform 5"/>
                <p:cNvSpPr/>
                <p:nvPr>
                  <p:custDataLst>
                    <p:tags r:id="rId15"/>
                  </p:custDataLst>
                </p:nvPr>
              </p:nvSpPr>
              <p:spPr>
                <a:xfrm rot="16200000">
                  <a:off x="5638" y="694"/>
                  <a:ext cx="2221" cy="24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0" h="3120">
                      <a:moveTo>
                        <a:pt x="2340" y="0"/>
                      </a:moveTo>
                      <a:cubicBezTo>
                        <a:pt x="1170" y="520"/>
                        <a:pt x="0" y="1040"/>
                        <a:pt x="0" y="1560"/>
                      </a:cubicBezTo>
                      <a:cubicBezTo>
                        <a:pt x="0" y="2080"/>
                        <a:pt x="1170" y="2600"/>
                        <a:pt x="2340" y="3120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0BA4F5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/>
                    <a:cs typeface="Arial" panose="020B0604020202020204"/>
                  </a:endParaRPr>
                </a:p>
              </p:txBody>
            </p:sp>
          </p:grpSp>
          <p:graphicFrame>
            <p:nvGraphicFramePr>
              <p:cNvPr id="38" name="对象 37"/>
              <p:cNvGraphicFramePr>
                <a:graphicFrameLocks noChangeAspect="1"/>
              </p:cNvGraphicFramePr>
              <p:nvPr>
                <p:custDataLst>
                  <p:tags r:id="rId16"/>
                </p:custDataLst>
              </p:nvPr>
            </p:nvGraphicFramePr>
            <p:xfrm>
              <a:off x="4632" y="91"/>
              <a:ext cx="448" cy="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" name="" r:id="rId17" imgW="139700" imgH="165100" progId="Equation.3">
                      <p:embed/>
                    </p:oleObj>
                  </mc:Choice>
                  <mc:Fallback>
                    <p:oleObj name="" r:id="rId17" imgW="139700" imgH="1651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4632" y="91"/>
                            <a:ext cx="448" cy="5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对象 38"/>
              <p:cNvGraphicFramePr>
                <a:graphicFrameLocks noChangeAspect="1"/>
              </p:cNvGraphicFramePr>
              <p:nvPr>
                <p:custDataLst>
                  <p:tags r:id="rId19"/>
                </p:custDataLst>
              </p:nvPr>
            </p:nvGraphicFramePr>
            <p:xfrm>
              <a:off x="9282" y="2829"/>
              <a:ext cx="392" cy="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" name="" r:id="rId20" imgW="127000" imgH="139700" progId="Equation.3">
                      <p:embed/>
                    </p:oleObj>
                  </mc:Choice>
                  <mc:Fallback>
                    <p:oleObj name="" r:id="rId20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9282" y="2829"/>
                            <a:ext cx="392" cy="5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对象 39"/>
              <p:cNvGraphicFramePr>
                <a:graphicFrameLocks noChangeAspect="1"/>
              </p:cNvGraphicFramePr>
              <p:nvPr>
                <p:custDataLst>
                  <p:tags r:id="rId22"/>
                </p:custDataLst>
              </p:nvPr>
            </p:nvGraphicFramePr>
            <p:xfrm>
              <a:off x="4613" y="2829"/>
              <a:ext cx="448" cy="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6" name="" r:id="rId23" imgW="127000" imgH="139700" progId="Equation.3">
                      <p:embed/>
                    </p:oleObj>
                  </mc:Choice>
                  <mc:Fallback>
                    <p:oleObj name="" r:id="rId23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4613" y="2829"/>
                            <a:ext cx="448" cy="5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1" name="对象 40"/>
            <p:cNvGraphicFramePr>
              <a:graphicFrameLocks noChangeAspect="1"/>
            </p:cNvGraphicFramePr>
            <p:nvPr>
              <p:custDataLst>
                <p:tags r:id="rId25"/>
              </p:custDataLst>
            </p:nvPr>
          </p:nvGraphicFramePr>
          <p:xfrm>
            <a:off x="5442" y="6001"/>
            <a:ext cx="336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" r:id="rId26" imgW="114300" imgH="177165" progId="Equation.3">
                    <p:embed/>
                  </p:oleObj>
                </mc:Choice>
                <mc:Fallback>
                  <p:oleObj name="" r:id="rId26" imgW="1143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442" y="6001"/>
                          <a:ext cx="336" cy="5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对象 41"/>
            <p:cNvGraphicFramePr>
              <a:graphicFrameLocks noChangeAspect="1"/>
            </p:cNvGraphicFramePr>
            <p:nvPr>
              <p:custDataLst>
                <p:tags r:id="rId28"/>
              </p:custDataLst>
            </p:nvPr>
          </p:nvGraphicFramePr>
          <p:xfrm>
            <a:off x="3683" y="5944"/>
            <a:ext cx="597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" r:id="rId29" imgW="127000" imgH="165100" progId="Equation.3">
                    <p:embed/>
                  </p:oleObj>
                </mc:Choice>
                <mc:Fallback>
                  <p:oleObj name="" r:id="rId29" imgW="1270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3683" y="5944"/>
                          <a:ext cx="597" cy="5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对象 42"/>
            <p:cNvGraphicFramePr>
              <a:graphicFrameLocks noChangeAspect="1"/>
            </p:cNvGraphicFramePr>
            <p:nvPr>
              <p:custDataLst>
                <p:tags r:id="rId31"/>
              </p:custDataLst>
            </p:nvPr>
          </p:nvGraphicFramePr>
          <p:xfrm>
            <a:off x="4102" y="2842"/>
            <a:ext cx="3345" cy="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" r:id="rId32" imgW="977900" imgH="228600" progId="Equation.3">
                    <p:embed/>
                  </p:oleObj>
                </mc:Choice>
                <mc:Fallback>
                  <p:oleObj name="" r:id="rId32" imgW="9779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102" y="2842"/>
                          <a:ext cx="3345" cy="7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>
            <p:custDataLst>
              <p:tags r:id="rId34"/>
            </p:custDataLst>
          </p:nvPr>
        </p:nvGrpSpPr>
        <p:grpSpPr>
          <a:xfrm>
            <a:off x="242570" y="309880"/>
            <a:ext cx="12505690" cy="756920"/>
            <a:chOff x="382" y="488"/>
            <a:chExt cx="19694" cy="1192"/>
          </a:xfrm>
        </p:grpSpPr>
        <p:grpSp>
          <p:nvGrpSpPr>
            <p:cNvPr id="3" name="组合 2"/>
            <p:cNvGrpSpPr/>
            <p:nvPr>
              <p:custDataLst>
                <p:tags r:id="rId35"/>
              </p:custDataLst>
            </p:nvPr>
          </p:nvGrpSpPr>
          <p:grpSpPr>
            <a:xfrm>
              <a:off x="382" y="488"/>
              <a:ext cx="9967" cy="1192"/>
              <a:chOff x="382" y="488"/>
              <a:chExt cx="9967" cy="1192"/>
            </a:xfrm>
          </p:grpSpPr>
          <p:sp>
            <p:nvSpPr>
              <p:cNvPr id="9" name="圆角矩形 8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19" y="665"/>
                <a:ext cx="9130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pic>
            <p:nvPicPr>
              <p:cNvPr id="11" name="图片 10" descr="clipboard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382" y="488"/>
                <a:ext cx="1193" cy="1193"/>
              </a:xfrm>
              <a:prstGeom prst="rect">
                <a:avLst/>
              </a:prstGeom>
            </p:spPr>
          </p:pic>
        </p:grpSp>
        <p:sp>
          <p:nvSpPr>
            <p:cNvPr id="2" name="C_5_BD#177fd0e48?pid=3f9626c72&amp;color=119,147,60&amp;vtp=1&amp;bt=1&amp;bbb=1"/>
            <p:cNvSpPr/>
            <p:nvPr>
              <p:custDataLst>
                <p:tags r:id="rId39"/>
              </p:custDataLst>
            </p:nvPr>
          </p:nvSpPr>
          <p:spPr>
            <a:xfrm>
              <a:off x="1788" y="644"/>
              <a:ext cx="18288" cy="768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 latinLnBrk="1">
                <a:lnSpc>
                  <a:spcPts val="4000"/>
                </a:lnSpc>
              </a:pPr>
              <a:r>
                <a:rPr lang="zh-CN" altLang="en-US" sz="2400" b="1" i="0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rPr>
                <a:t>探究点一 解不含参数的一元二次不等式</a:t>
              </a:r>
              <a:endParaRPr lang="zh-CN" altLang="en-US" sz="2400" b="1">
                <a:solidFill>
                  <a:srgbClr val="FFFFFF"/>
                </a:solidFill>
                <a:latin typeface="Times New Roman" panose="02020603050405020304" pitchFamily="34" charset="0"/>
                <a:ea typeface="华文楷体" panose="02010600040101010101" charset="-122"/>
              </a:endParaRPr>
            </a:p>
          </p:txBody>
        </p:sp>
      </p:grpSp>
    </p:spTree>
    <p:custDataLst>
      <p:tags r:id="rId4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672484" y="1925951"/>
            <a:ext cx="10502860" cy="4468303"/>
          </a:xfrm>
          <a:prstGeom prst="roundRect">
            <a:avLst>
              <a:gd name="adj" fmla="val 9820"/>
            </a:avLst>
          </a:prstGeom>
          <a:solidFill>
            <a:srgbClr val="D5E69E">
              <a:alpha val="9000"/>
            </a:srgbClr>
          </a:solidFill>
          <a:ln w="22225">
            <a:solidFill>
              <a:srgbClr val="9FC157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30000"/>
              </a:lnSpc>
            </a:pPr>
            <a:endParaRPr lang="zh-CN" altLang="en-US" sz="2400" b="0" smtClean="0">
              <a:solidFill>
                <a:schemeClr val="tx1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4" name="文本框 1"/>
          <p:cNvSpPr/>
          <p:nvPr>
            <p:custDataLst>
              <p:tags r:id="rId2"/>
            </p:custDataLst>
          </p:nvPr>
        </p:nvSpPr>
        <p:spPr>
          <a:xfrm>
            <a:off x="422975" y="1113718"/>
            <a:ext cx="7228771" cy="718638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  <a:sym typeface="宋体" panose="02010600030101010101" pitchFamily="2" charset="-122"/>
              </a:rPr>
              <a:t>【例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】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  <a:sym typeface="宋体" panose="02010600030101010101" pitchFamily="2" charset="-122"/>
              </a:rPr>
              <a:t>求不等式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9</a:t>
            </a:r>
            <a:r>
              <a:rPr lang="en-US" altLang="zh-CN" sz="2800" i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x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2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6</a:t>
            </a:r>
            <a:r>
              <a:rPr lang="en-US" altLang="zh-CN" sz="2800" i="1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x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宋体" panose="02010600030101010101" pitchFamily="2" charset="-122"/>
              </a:rPr>
              <a:t>＋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1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宋体" panose="02010600030101010101" pitchFamily="2" charset="-122"/>
              </a:rPr>
              <a:t>＞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0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  <a:sym typeface="宋体" panose="02010600030101010101" pitchFamily="2" charset="-122"/>
              </a:rPr>
              <a:t>的解集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34" charset="0"/>
                <a:ea typeface="黑体" panose="02010609060101010101" pitchFamily="34" charset="-122"/>
                <a:sym typeface="+mn-ea"/>
              </a:rPr>
              <a:t>．</a:t>
            </a:r>
            <a:endParaRPr lang="en-US" altLang="zh-CN" sz="2800">
              <a:solidFill>
                <a:srgbClr val="0000CC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7924111" y="2467485"/>
            <a:ext cx="3050905" cy="2711685"/>
            <a:chOff x="2346" y="2205"/>
            <a:chExt cx="5529" cy="5162"/>
          </a:xfrm>
        </p:grpSpPr>
        <p:grpSp>
          <p:nvGrpSpPr>
            <p:cNvPr id="6" name="组合 5"/>
            <p:cNvGrpSpPr/>
            <p:nvPr>
              <p:custDataLst>
                <p:tags r:id="rId4"/>
              </p:custDataLst>
            </p:nvPr>
          </p:nvGrpSpPr>
          <p:grpSpPr>
            <a:xfrm>
              <a:off x="2346" y="2389"/>
              <a:ext cx="4973" cy="4691"/>
              <a:chOff x="4208" y="-442"/>
              <a:chExt cx="5466" cy="4230"/>
            </a:xfrm>
          </p:grpSpPr>
          <p:grpSp>
            <p:nvGrpSpPr>
              <p:cNvPr id="12" name="组合 11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4208" y="-442"/>
                <a:ext cx="5172" cy="4230"/>
                <a:chOff x="4531" y="-78"/>
                <a:chExt cx="4275" cy="3495"/>
              </a:xfrm>
            </p:grpSpPr>
            <p:sp>
              <p:nvSpPr>
                <p:cNvPr id="13" name="d72Line 2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531" y="2609"/>
                  <a:ext cx="4275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  <p:txBody>
                <a:bodyPr/>
                <a:lstStyle/>
                <a:p>
                  <a:endParaRPr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d72Line 4"/>
                <p:cNvSpPr/>
                <p:nvPr>
                  <p:custDataLst>
                    <p:tags r:id="rId7"/>
                  </p:custDataLst>
                </p:nvPr>
              </p:nvSpPr>
              <p:spPr>
                <a:xfrm flipH="1" flipV="1">
                  <a:off x="5313" y="-78"/>
                  <a:ext cx="0" cy="3495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  <p:txBody>
                <a:bodyPr/>
                <a:lstStyle/>
                <a:p>
                  <a:endParaRPr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d72Freeform 5"/>
                <p:cNvSpPr/>
                <p:nvPr>
                  <p:custDataLst>
                    <p:tags r:id="rId8"/>
                  </p:custDataLst>
                </p:nvPr>
              </p:nvSpPr>
              <p:spPr>
                <a:xfrm rot="16200000">
                  <a:off x="5662" y="260"/>
                  <a:ext cx="2221" cy="24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0" h="3120">
                      <a:moveTo>
                        <a:pt x="2340" y="0"/>
                      </a:moveTo>
                      <a:cubicBezTo>
                        <a:pt x="1170" y="520"/>
                        <a:pt x="0" y="1040"/>
                        <a:pt x="0" y="1560"/>
                      </a:cubicBezTo>
                      <a:cubicBezTo>
                        <a:pt x="0" y="2080"/>
                        <a:pt x="1170" y="2600"/>
                        <a:pt x="2340" y="3120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0BA4F5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b="0">
                    <a:solidFill>
                      <a:schemeClr val="tx1"/>
                    </a:solidFill>
                  </a:endParaRPr>
                </a:p>
              </p:txBody>
            </p:sp>
          </p:grpSp>
          <p:graphicFrame>
            <p:nvGraphicFramePr>
              <p:cNvPr id="16" name="对象 15"/>
              <p:cNvGraphicFramePr>
                <a:graphicFrameLocks noChangeAspect="1"/>
              </p:cNvGraphicFramePr>
              <p:nvPr>
                <p:custDataLst>
                  <p:tags r:id="rId9"/>
                </p:custDataLst>
              </p:nvPr>
            </p:nvGraphicFramePr>
            <p:xfrm>
              <a:off x="4546" y="-435"/>
              <a:ext cx="448" cy="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0" name="" r:id="rId10" imgW="139700" imgH="165100" progId="Equation.3">
                      <p:embed/>
                    </p:oleObj>
                  </mc:Choice>
                  <mc:Fallback>
                    <p:oleObj name="" r:id="rId10" imgW="139700" imgH="1651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546" y="-435"/>
                            <a:ext cx="448" cy="5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对象 16"/>
              <p:cNvGraphicFramePr>
                <a:graphicFrameLocks noChangeAspect="1"/>
              </p:cNvGraphicFramePr>
              <p:nvPr>
                <p:custDataLst>
                  <p:tags r:id="rId12"/>
                </p:custDataLst>
              </p:nvPr>
            </p:nvGraphicFramePr>
            <p:xfrm>
              <a:off x="9282" y="2829"/>
              <a:ext cx="392" cy="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1" name="" r:id="rId13" imgW="127000" imgH="139700" progId="Equation.3">
                      <p:embed/>
                    </p:oleObj>
                  </mc:Choice>
                  <mc:Fallback>
                    <p:oleObj name="" r:id="rId13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9282" y="2829"/>
                            <a:ext cx="392" cy="5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对象 17"/>
              <p:cNvGraphicFramePr>
                <a:graphicFrameLocks noChangeAspect="1"/>
              </p:cNvGraphicFramePr>
              <p:nvPr>
                <p:custDataLst>
                  <p:tags r:id="rId15"/>
                </p:custDataLst>
              </p:nvPr>
            </p:nvGraphicFramePr>
            <p:xfrm>
              <a:off x="4613" y="2829"/>
              <a:ext cx="448" cy="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" name="" r:id="rId16" imgW="127000" imgH="139700" progId="Equation.3">
                      <p:embed/>
                    </p:oleObj>
                  </mc:Choice>
                  <mc:Fallback>
                    <p:oleObj name="" r:id="rId16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4613" y="2829"/>
                            <a:ext cx="448" cy="5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4599" y="6016"/>
            <a:ext cx="656" cy="1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" r:id="rId19" imgW="139700" imgH="393700" progId="Equation.3">
                    <p:embed/>
                  </p:oleObj>
                </mc:Choice>
                <mc:Fallback>
                  <p:oleObj name="" r:id="rId19" imgW="1397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599" y="6016"/>
                          <a:ext cx="656" cy="13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4083" y="2205"/>
            <a:ext cx="3792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" r:id="rId22" imgW="1054100" imgH="228600" progId="Equation.3">
                    <p:embed/>
                  </p:oleObj>
                </mc:Choice>
                <mc:Fallback>
                  <p:oleObj name="" r:id="rId22" imgW="10541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083" y="2205"/>
                          <a:ext cx="3792" cy="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8"/>
          <p:cNvSpPr/>
          <p:nvPr>
            <p:custDataLst>
              <p:tags r:id="rId24"/>
            </p:custDataLst>
          </p:nvPr>
        </p:nvSpPr>
        <p:spPr>
          <a:xfrm>
            <a:off x="901042" y="2347127"/>
            <a:ext cx="7386857" cy="521873"/>
          </a:xfrm>
          <a:prstGeom prst="rect">
            <a:avLst/>
          </a:prstGeom>
          <a:noFill/>
          <a:ln w="12700">
            <a:noFill/>
          </a:ln>
        </p:spPr>
        <p:txBody>
          <a:bodyPr wrap="square" anchor="t"/>
          <a:lstStyle/>
          <a:p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【解析】对于方程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9</a:t>
            </a:r>
            <a:r>
              <a:rPr lang="en-US" altLang="zh-CN" sz="24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en-US" altLang="zh-CN" sz="2400" b="0" baseline="3000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－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6</a:t>
            </a:r>
            <a:r>
              <a:rPr lang="en-US" altLang="zh-CN" sz="24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＋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1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＝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0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，因为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Δ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＝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0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，</a:t>
            </a:r>
            <a:endParaRPr lang="zh-CN" altLang="en-US" sz="2400" b="0">
              <a:solidFill>
                <a:schemeClr val="tx1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</p:txBody>
      </p:sp>
      <p:sp>
        <p:nvSpPr>
          <p:cNvPr id="22" name="TextBox 10"/>
          <p:cNvSpPr/>
          <p:nvPr>
            <p:custDataLst>
              <p:tags r:id="rId25"/>
            </p:custDataLst>
          </p:nvPr>
        </p:nvSpPr>
        <p:spPr>
          <a:xfrm>
            <a:off x="1046430" y="4047977"/>
            <a:ext cx="6605317" cy="520604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画出二次函数</a:t>
            </a:r>
            <a:r>
              <a:rPr lang="en-US" altLang="zh-CN" sz="24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y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＝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9</a:t>
            </a:r>
            <a:r>
              <a:rPr lang="en-US" altLang="zh-CN" sz="24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en-US" altLang="zh-CN" sz="2400" b="0" baseline="3000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2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－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6</a:t>
            </a:r>
            <a:r>
              <a:rPr lang="en-US" altLang="zh-CN" sz="2400" b="0" i="1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x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＋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1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的大致图象，</a:t>
            </a:r>
            <a:endParaRPr lang="zh-CN" altLang="en-US" sz="2400" b="0">
              <a:solidFill>
                <a:schemeClr val="tx1"/>
              </a:solidFill>
              <a:latin typeface="Times New Roman" panose="02020603050405020304" pitchFamily="34" charset="0"/>
              <a:ea typeface="黑体" panose="02010609060101010101" pitchFamily="34" charset="-122"/>
              <a:cs typeface="Times New Roman" panose="02020603050405020304" pitchFamily="34" charset="0"/>
            </a:endParaRPr>
          </a:p>
        </p:txBody>
      </p:sp>
      <p:grpSp>
        <p:nvGrpSpPr>
          <p:cNvPr id="23" name="组合 20"/>
          <p:cNvGrpSpPr/>
          <p:nvPr>
            <p:custDataLst>
              <p:tags r:id="rId26"/>
            </p:custDataLst>
          </p:nvPr>
        </p:nvGrpSpPr>
        <p:grpSpPr>
          <a:xfrm>
            <a:off x="1046430" y="4810471"/>
            <a:ext cx="8610593" cy="789159"/>
            <a:chOff x="1435746" y="4123603"/>
            <a:chExt cx="8611653" cy="789305"/>
          </a:xfrm>
        </p:grpSpPr>
        <p:sp>
          <p:nvSpPr>
            <p:cNvPr id="24" name="TextBox 11"/>
            <p:cNvSpPr/>
            <p:nvPr>
              <p:custDataLst>
                <p:tags r:id="rId27"/>
              </p:custDataLst>
            </p:nvPr>
          </p:nvSpPr>
          <p:spPr>
            <a:xfrm>
              <a:off x="1435746" y="4293863"/>
              <a:ext cx="861165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lstStyle/>
            <a:p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结合图象得不等式</a:t>
              </a:r>
              <a:r>
                <a:rPr lang="en-US" altLang="zh-CN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9</a:t>
              </a:r>
              <a:r>
                <a:rPr lang="en-US" altLang="zh-CN" sz="2400" b="0" i="1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x</a:t>
              </a:r>
              <a:r>
                <a:rPr lang="en-US" altLang="zh-CN" sz="2400" b="0" baseline="3000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2</a:t>
              </a:r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－</a:t>
              </a:r>
              <a:r>
                <a:rPr lang="en-US" altLang="zh-CN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6</a:t>
              </a:r>
              <a:r>
                <a:rPr lang="en-US" altLang="zh-CN" sz="2400" b="0" i="1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x</a:t>
              </a:r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＋</a:t>
              </a:r>
              <a:r>
                <a:rPr lang="en-US" altLang="zh-CN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1</a:t>
              </a:r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＞</a:t>
              </a:r>
              <a:r>
                <a:rPr lang="en-US" altLang="zh-CN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0</a:t>
              </a:r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的解集为      </a:t>
              </a:r>
              <a:r>
                <a:rPr lang="en-US" altLang="zh-CN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           </a:t>
              </a:r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．</a:t>
              </a:r>
              <a:endPara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endParaRPr>
            </a:p>
          </p:txBody>
        </p:sp>
        <p:graphicFrame>
          <p:nvGraphicFramePr>
            <p:cNvPr id="25" name="Object 3"/>
            <p:cNvGraphicFramePr>
              <a:graphicFrameLocks noChangeAspect="1"/>
            </p:cNvGraphicFramePr>
            <p:nvPr>
              <p:custDataLst>
                <p:tags r:id="rId28"/>
              </p:custDataLst>
            </p:nvPr>
          </p:nvGraphicFramePr>
          <p:xfrm>
            <a:off x="7055146" y="4123603"/>
            <a:ext cx="1398818" cy="789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" r:id="rId29" imgW="9042400" imgH="6870700" progId="Equation.DSMT4">
                    <p:embed/>
                  </p:oleObj>
                </mc:Choice>
                <mc:Fallback>
                  <p:oleObj name="" r:id="rId29" imgW="9042400" imgH="6870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7055146" y="4123603"/>
                          <a:ext cx="1398818" cy="7893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>
            <p:custDataLst>
              <p:tags r:id="rId31"/>
            </p:custDataLst>
          </p:nvPr>
        </p:nvGrpSpPr>
        <p:grpSpPr>
          <a:xfrm>
            <a:off x="1046430" y="3006135"/>
            <a:ext cx="7047195" cy="782175"/>
            <a:chOff x="2812" y="3432"/>
            <a:chExt cx="11100" cy="1232"/>
          </a:xfrm>
        </p:grpSpPr>
        <p:sp>
          <p:nvSpPr>
            <p:cNvPr id="27" name="TextBox 9"/>
            <p:cNvSpPr/>
            <p:nvPr>
              <p:custDataLst>
                <p:tags r:id="rId32"/>
              </p:custDataLst>
            </p:nvPr>
          </p:nvSpPr>
          <p:spPr>
            <a:xfrm>
              <a:off x="2812" y="3716"/>
              <a:ext cx="11100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lstStyle/>
            <a:p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所以它有两个相等的实数根，解得</a:t>
              </a:r>
              <a:r>
                <a:rPr lang="en-US" altLang="zh-CN" sz="2400" b="0" i="1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x</a:t>
              </a:r>
              <a:r>
                <a:rPr lang="en-US" altLang="zh-CN" sz="2400" b="0" baseline="-2500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1</a:t>
              </a:r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＝</a:t>
              </a:r>
              <a:r>
                <a:rPr lang="en-US" altLang="zh-CN" sz="2400" b="0" i="1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x</a:t>
              </a:r>
              <a:r>
                <a:rPr lang="en-US" altLang="zh-CN" sz="2400" b="0" baseline="-2500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2</a:t>
              </a:r>
              <a:r>
                <a:rPr lang="zh-CN" altLang="en-US" sz="2400" b="0">
                  <a:solidFill>
                    <a:schemeClr val="tx1"/>
                  </a:solidFill>
                  <a:latin typeface="Times New Roman" panose="02020603050405020304" pitchFamily="34" charset="0"/>
                  <a:ea typeface="黑体" panose="02010609060101010101" pitchFamily="34" charset="-122"/>
                  <a:cs typeface="Times New Roman" panose="02020603050405020304" pitchFamily="34" charset="0"/>
                </a:rPr>
                <a:t>＝   </a:t>
              </a:r>
              <a:endParaRPr lang="zh-CN" altLang="en-US" sz="2400" b="0">
                <a:solidFill>
                  <a:schemeClr val="tx1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endParaRPr>
            </a:p>
          </p:txBody>
        </p:sp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3"/>
              </p:custDataLst>
            </p:nvPr>
          </p:nvGraphicFramePr>
          <p:xfrm>
            <a:off x="11955" y="3432"/>
            <a:ext cx="437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" r:id="rId34" imgW="139700" imgH="393700" progId="Equation.KSEE3">
                    <p:embed/>
                  </p:oleObj>
                </mc:Choice>
                <mc:Fallback>
                  <p:oleObj name="" r:id="rId34" imgW="139700" imgH="3937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1955" y="3432"/>
                          <a:ext cx="437" cy="12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组合 30"/>
          <p:cNvGrpSpPr/>
          <p:nvPr>
            <p:custDataLst>
              <p:tags r:id="rId36"/>
            </p:custDataLst>
          </p:nvPr>
        </p:nvGrpSpPr>
        <p:grpSpPr>
          <a:xfrm>
            <a:off x="242570" y="309880"/>
            <a:ext cx="12505690" cy="756920"/>
            <a:chOff x="382" y="488"/>
            <a:chExt cx="19694" cy="1192"/>
          </a:xfrm>
        </p:grpSpPr>
        <p:grpSp>
          <p:nvGrpSpPr>
            <p:cNvPr id="32" name="组合 31"/>
            <p:cNvGrpSpPr/>
            <p:nvPr>
              <p:custDataLst>
                <p:tags r:id="rId37"/>
              </p:custDataLst>
            </p:nvPr>
          </p:nvGrpSpPr>
          <p:grpSpPr>
            <a:xfrm>
              <a:off x="382" y="488"/>
              <a:ext cx="9967" cy="1192"/>
              <a:chOff x="382" y="488"/>
              <a:chExt cx="9967" cy="1192"/>
            </a:xfrm>
          </p:grpSpPr>
          <p:sp>
            <p:nvSpPr>
              <p:cNvPr id="33" name="圆角矩形 32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19" y="665"/>
                <a:ext cx="9130" cy="817"/>
              </a:xfrm>
              <a:prstGeom prst="roundRect">
                <a:avLst/>
              </a:prstGeom>
              <a:solidFill>
                <a:schemeClr val="accent4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lt1"/>
                  </a:solidFill>
                  <a:latin typeface="Times New Roman" panose="02020603050405020304" pitchFamily="34" charset="0"/>
                  <a:ea typeface="华文楷体" panose="02010600040101010101" charset="-122"/>
                </a:endParaRPr>
              </a:p>
            </p:txBody>
          </p:sp>
          <p:pic>
            <p:nvPicPr>
              <p:cNvPr id="34" name="图片 33" descr="clipboard"/>
              <p:cNvPicPr>
                <a:picLocks noChangeAspect="1"/>
              </p:cNvPicPr>
              <p:nvPr>
                <p:custDataLst>
                  <p:tags r:id="rId39"/>
                </p:custDataLst>
              </p:nvPr>
            </p:nvPicPr>
            <p:blipFill>
              <a:blip r:embed="rId40"/>
              <a:stretch>
                <a:fillRect/>
              </a:stretch>
            </p:blipFill>
            <p:spPr>
              <a:xfrm>
                <a:off x="382" y="488"/>
                <a:ext cx="1193" cy="1193"/>
              </a:xfrm>
              <a:prstGeom prst="rect">
                <a:avLst/>
              </a:prstGeom>
            </p:spPr>
          </p:pic>
        </p:grpSp>
        <p:sp>
          <p:nvSpPr>
            <p:cNvPr id="35" name="C_5_BD#177fd0e48?pid=3f9626c72&amp;color=119,147,60&amp;vtp=1&amp;bt=1&amp;bbb=1"/>
            <p:cNvSpPr/>
            <p:nvPr>
              <p:custDataLst>
                <p:tags r:id="rId41"/>
              </p:custDataLst>
            </p:nvPr>
          </p:nvSpPr>
          <p:spPr>
            <a:xfrm>
              <a:off x="1788" y="644"/>
              <a:ext cx="18288" cy="768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 latinLnBrk="1">
                <a:lnSpc>
                  <a:spcPts val="4000"/>
                </a:lnSpc>
              </a:pPr>
              <a:r>
                <a:rPr lang="zh-CN" altLang="en-US" sz="2400" b="1" i="0">
                  <a:solidFill>
                    <a:srgbClr val="FFFFFF"/>
                  </a:solidFill>
                  <a:latin typeface="Times New Roman" panose="02020603050405020304" pitchFamily="34" charset="0"/>
                  <a:ea typeface="华文楷体" panose="02010600040101010101" charset="-122"/>
                </a:rPr>
                <a:t>探究点一 解不含参数的一元二次不等式</a:t>
              </a:r>
              <a:endParaRPr lang="zh-CN" altLang="en-US" sz="2400" b="1">
                <a:solidFill>
                  <a:srgbClr val="FFFFFF"/>
                </a:solidFill>
                <a:latin typeface="Times New Roman" panose="02020603050405020304" pitchFamily="34" charset="0"/>
                <a:ea typeface="华文楷体" panose="02010600040101010101" charset="-122"/>
              </a:endParaRPr>
            </a:p>
          </p:txBody>
        </p:sp>
      </p:grpSp>
    </p:spTree>
    <p:custDataLst>
      <p:tags r:id="rId4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AS_UNIQUEID" val="2354"/>
</p:tagLst>
</file>

<file path=ppt/tags/tag10.xml><?xml version="1.0" encoding="utf-8"?>
<p:tagLst xmlns:p="http://schemas.openxmlformats.org/presentationml/2006/main">
  <p:tag name="AS_UNIQUEID" val="2368"/>
</p:tagLst>
</file>

<file path=ppt/tags/tag100.xml><?xml version="1.0" encoding="utf-8"?>
<p:tagLst xmlns:p="http://schemas.openxmlformats.org/presentationml/2006/main">
  <p:tag name="AS_UNIQUEID" val="1098"/>
</p:tagLst>
</file>

<file path=ppt/tags/tag101.xml><?xml version="1.0" encoding="utf-8"?>
<p:tagLst xmlns:p="http://schemas.openxmlformats.org/presentationml/2006/main">
  <p:tag name="AS_UNIQUEID" val="1100"/>
</p:tagLst>
</file>

<file path=ppt/tags/tag102.xml><?xml version="1.0" encoding="utf-8"?>
<p:tagLst xmlns:p="http://schemas.openxmlformats.org/presentationml/2006/main">
  <p:tag name="AS_UNIQUEID" val="1100"/>
</p:tagLst>
</file>

<file path=ppt/tags/tag103.xml><?xml version="1.0" encoding="utf-8"?>
<p:tagLst xmlns:p="http://schemas.openxmlformats.org/presentationml/2006/main">
  <p:tag name="AS_UNIQUEID" val="1102"/>
</p:tagLst>
</file>

<file path=ppt/tags/tag104.xml><?xml version="1.0" encoding="utf-8"?>
<p:tagLst xmlns:p="http://schemas.openxmlformats.org/presentationml/2006/main">
  <p:tag name="AS_UNIQUEID" val="1103"/>
</p:tagLst>
</file>

<file path=ppt/tags/tag105.xml><?xml version="1.0" encoding="utf-8"?>
<p:tagLst xmlns:p="http://schemas.openxmlformats.org/presentationml/2006/main">
  <p:tag name="AS_UNIQUEID" val="1104"/>
</p:tagLst>
</file>

<file path=ppt/tags/tag106.xml><?xml version="1.0" encoding="utf-8"?>
<p:tagLst xmlns:p="http://schemas.openxmlformats.org/presentationml/2006/main">
  <p:tag name="AS_UNIQUEID" val="1105"/>
</p:tagLst>
</file>

<file path=ppt/tags/tag107.xml><?xml version="1.0" encoding="utf-8"?>
<p:tagLst xmlns:p="http://schemas.openxmlformats.org/presentationml/2006/main">
  <p:tag name="AS_UNIQUEID" val="1106"/>
</p:tagLst>
</file>

<file path=ppt/tags/tag108.xml><?xml version="1.0" encoding="utf-8"?>
<p:tagLst xmlns:p="http://schemas.openxmlformats.org/presentationml/2006/main">
  <p:tag name="AS_UNIQUEID" val="1106"/>
</p:tagLst>
</file>

<file path=ppt/tags/tag109.xml><?xml version="1.0" encoding="utf-8"?>
<p:tagLst xmlns:p="http://schemas.openxmlformats.org/presentationml/2006/main">
  <p:tag name="AS_UNIQUEID" val="1108"/>
</p:tagLst>
</file>

<file path=ppt/tags/tag11.xml><?xml version="1.0" encoding="utf-8"?>
<p:tagLst xmlns:p="http://schemas.openxmlformats.org/presentationml/2006/main">
  <p:tag name="AS_UNIQUEID" val="962"/>
  <p:tag name="KSO_WM_ASSEMBLE_CHIP_INDEX" val="1f0d0d423529436b986b5a3ac12b73a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52a4602b43a043dbd148c"/>
  <p:tag name="KSO_WM_CHIP_XID" val="62d52d9302b43a043dbd8815"/>
  <p:tag name="KSO_WM_TAG_VERSION" val="1.0"/>
  <p:tag name="KSO_WM_UNIT_COMPATIBLE" val="0"/>
  <p:tag name="KSO_WM_UNIT_DEC_AREA_ID" val="b83b76c05b834941a32de4b58ad149ef"/>
  <p:tag name="KSO_WM_UNIT_DEC_CHANGEPICRESERVED" val="1"/>
  <p:tag name="KSO_WM_UNIT_DEC_SUPPORTCHANGEPIC" val="0"/>
  <p:tag name="KSO_WM_UNIT_DIAGRAM_ISNUMVISUAL" val="0"/>
  <p:tag name="KSO_WM_UNIT_DIAGRAM_ISREFERUNIT" val="0"/>
  <p:tag name="KSO_WM_UNIT_HIGHLIGHT" val="0"/>
  <p:tag name="KSO_WM_UNIT_ID" val="_1*i*1"/>
  <p:tag name="KSO_WM_UNIT_INDEX" val="1"/>
  <p:tag name="KSO_WM_UNIT_LAYERLEVEL" val="1"/>
  <p:tag name="KSO_WM_UNIT_TYPE" val="i"/>
</p:tagLst>
</file>

<file path=ppt/tags/tag110.xml><?xml version="1.0" encoding="utf-8"?>
<p:tagLst xmlns:p="http://schemas.openxmlformats.org/presentationml/2006/main">
  <p:tag name="AS_UNIQUEID" val="1108"/>
</p:tagLst>
</file>

<file path=ppt/tags/tag111.xml><?xml version="1.0" encoding="utf-8"?>
<p:tagLst xmlns:p="http://schemas.openxmlformats.org/presentationml/2006/main">
  <p:tag name="AS_UNIQUEID" val="1110"/>
</p:tagLst>
</file>

<file path=ppt/tags/tag112.xml><?xml version="1.0" encoding="utf-8"?>
<p:tagLst xmlns:p="http://schemas.openxmlformats.org/presentationml/2006/main">
  <p:tag name="AS_UNIQUEID" val="1110"/>
</p:tagLst>
</file>

<file path=ppt/tags/tag113.xml><?xml version="1.0" encoding="utf-8"?>
<p:tagLst xmlns:p="http://schemas.openxmlformats.org/presentationml/2006/main">
  <p:tag name="AS_UNIQUEID" val="2335"/>
</p:tagLst>
</file>

<file path=ppt/tags/tag114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115.xml><?xml version="1.0" encoding="utf-8"?>
<p:tagLst xmlns:p="http://schemas.openxmlformats.org/presentationml/2006/main">
  <p:tag name="AS_UNIQUEID" val="1081"/>
</p:tagLst>
</file>

<file path=ppt/tags/tag116.xml><?xml version="1.0" encoding="utf-8"?>
<p:tagLst xmlns:p="http://schemas.openxmlformats.org/presentationml/2006/main">
  <p:tag name="AS_UNIQUEID" val="1082"/>
</p:tagLst>
</file>

<file path=ppt/tags/tag117.xml><?xml version="1.0" encoding="utf-8"?>
<p:tagLst xmlns:p="http://schemas.openxmlformats.org/presentationml/2006/main">
  <p:tag name="AS_UNIQUEID" val="2396"/>
</p:tagLst>
</file>

<file path=ppt/tags/tag118.xml><?xml version="1.0" encoding="utf-8"?>
<p:tagLst xmlns:p="http://schemas.openxmlformats.org/presentationml/2006/main">
  <p:tag name="AS_UNIQUEID" val="2397"/>
</p:tagLst>
</file>

<file path=ppt/tags/tag119.xml><?xml version="1.0" encoding="utf-8"?>
<p:tagLst xmlns:p="http://schemas.openxmlformats.org/presentationml/2006/main">
  <p:tag name="AS_UNIQUEID" val="2398"/>
</p:tagLst>
</file>

<file path=ppt/tags/tag12.xml><?xml version="1.0" encoding="utf-8"?>
<p:tagLst xmlns:p="http://schemas.openxmlformats.org/presentationml/2006/main">
  <p:tag name="AS_UNIQUEID" val="963"/>
  <p:tag name="KSO_WM_ASSEMBLE_CHIP_INDEX" val="82e4a1c057cf488e82a1bd7fb63fe591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52a4602b43a043dbd148c"/>
  <p:tag name="KSO_WM_CHIP_XID" val="62d52d9302b43a043dbd8798"/>
  <p:tag name="KSO_WM_TAG_VERSION" val="1.0"/>
  <p:tag name="KSO_WM_UNIT_COMPATIBLE" val="0"/>
  <p:tag name="KSO_WM_UNIT_DEC_AREA_ID" val="595dd25fb052475ea8ef93d60b8a737e"/>
  <p:tag name="KSO_WM_UNIT_DEC_CHANGEPICRESERVED" val="1"/>
  <p:tag name="KSO_WM_UNIT_DEC_SUPPORTCHANGEPIC" val="0"/>
  <p:tag name="KSO_WM_UNIT_DIAGRAM_ISNUMVISUAL" val="0"/>
  <p:tag name="KSO_WM_UNIT_DIAGRAM_ISREFERUNIT" val="0"/>
  <p:tag name="KSO_WM_UNIT_HIGHLIGHT" val="0"/>
  <p:tag name="KSO_WM_UNIT_ID" val="_1*i*2"/>
  <p:tag name="KSO_WM_UNIT_INDEX" val="2"/>
  <p:tag name="KSO_WM_UNIT_LAYERLEVEL" val="1"/>
  <p:tag name="KSO_WM_UNIT_TYPE" val="i"/>
</p:tagLst>
</file>

<file path=ppt/tags/tag120.xml><?xml version="1.0" encoding="utf-8"?>
<p:tagLst xmlns:p="http://schemas.openxmlformats.org/presentationml/2006/main">
  <p:tag name="AS_UNIQUEID" val="2399"/>
</p:tagLst>
</file>

<file path=ppt/tags/tag121.xml><?xml version="1.0" encoding="utf-8"?>
<p:tagLst xmlns:p="http://schemas.openxmlformats.org/presentationml/2006/main">
  <p:tag name="AS_UNIQUEID" val="2399"/>
</p:tagLst>
</file>

<file path=ppt/tags/tag122.xml><?xml version="1.0" encoding="utf-8"?>
<p:tagLst xmlns:p="http://schemas.openxmlformats.org/presentationml/2006/main">
  <p:tag name="AS_UNIQUEID" val="2401"/>
</p:tagLst>
</file>

<file path=ppt/tags/tag123.xml><?xml version="1.0" encoding="utf-8"?>
<p:tagLst xmlns:p="http://schemas.openxmlformats.org/presentationml/2006/main">
  <p:tag name="AS_UNIQUEID" val="2401"/>
</p:tagLst>
</file>

<file path=ppt/tags/tag124.xml><?xml version="1.0" encoding="utf-8"?>
<p:tagLst xmlns:p="http://schemas.openxmlformats.org/presentationml/2006/main">
  <p:tag name="AS_UNIQUEID" val="2403"/>
</p:tagLst>
</file>

<file path=ppt/tags/tag125.xml><?xml version="1.0" encoding="utf-8"?>
<p:tagLst xmlns:p="http://schemas.openxmlformats.org/presentationml/2006/main">
  <p:tag name="AS_UNIQUEID" val="2404"/>
</p:tagLst>
</file>

<file path=ppt/tags/tag126.xml><?xml version="1.0" encoding="utf-8"?>
<p:tagLst xmlns:p="http://schemas.openxmlformats.org/presentationml/2006/main">
  <p:tag name="AS_UNIQUEID" val="911"/>
</p:tagLst>
</file>

<file path=ppt/tags/tag127.xml><?xml version="1.0" encoding="utf-8"?>
<p:tagLst xmlns:p="http://schemas.openxmlformats.org/presentationml/2006/main">
  <p:tag name="AS_UNIQUEID" val="912"/>
</p:tagLst>
</file>

<file path=ppt/tags/tag128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29.xml><?xml version="1.0" encoding="utf-8"?>
<p:tagLst xmlns:p="http://schemas.openxmlformats.org/presentationml/2006/main">
  <p:tag name="AS_UNIQUEID" val="914"/>
</p:tagLst>
</file>

<file path=ppt/tags/tag13.xml><?xml version="1.0" encoding="utf-8"?>
<p:tagLst xmlns:p="http://schemas.openxmlformats.org/presentationml/2006/main">
  <p:tag name="AS_UNIQUEID" val="9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30"/>
</p:tagLst>
</file>

<file path=ppt/tags/tag130.xml><?xml version="1.0" encoding="utf-8"?>
<p:tagLst xmlns:p="http://schemas.openxmlformats.org/presentationml/2006/main">
  <p:tag name="AS_UNIQUEID" val="915"/>
</p:tagLst>
</file>

<file path=ppt/tags/tag131.xml><?xml version="1.0" encoding="utf-8"?>
<p:tagLst xmlns:p="http://schemas.openxmlformats.org/presentationml/2006/main">
  <p:tag name="AS_UNIQUEID" val="2405"/>
</p:tagLst>
</file>

<file path=ppt/tags/tag132.xml><?xml version="1.0" encoding="utf-8"?>
<p:tagLst xmlns:p="http://schemas.openxmlformats.org/presentationml/2006/main">
  <p:tag name="AS_UNIQUEID" val="2405"/>
</p:tagLst>
</file>

<file path=ppt/tags/tag133.xml><?xml version="1.0" encoding="utf-8"?>
<p:tagLst xmlns:p="http://schemas.openxmlformats.org/presentationml/2006/main">
  <p:tag name="AS_UNIQUEID" val="2505"/>
</p:tagLst>
</file>

<file path=ppt/tags/tag134.xml><?xml version="1.0" encoding="utf-8"?>
<p:tagLst xmlns:p="http://schemas.openxmlformats.org/presentationml/2006/main">
  <p:tag name="AS_UNIQUEID" val="911"/>
</p:tagLst>
</file>

<file path=ppt/tags/tag135.xml><?xml version="1.0" encoding="utf-8"?>
<p:tagLst xmlns:p="http://schemas.openxmlformats.org/presentationml/2006/main">
  <p:tag name="AS_UNIQUEID" val="912"/>
</p:tagLst>
</file>

<file path=ppt/tags/tag136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37.xml><?xml version="1.0" encoding="utf-8"?>
<p:tagLst xmlns:p="http://schemas.openxmlformats.org/presentationml/2006/main">
  <p:tag name="AS_UNIQUEID" val="914"/>
</p:tagLst>
</file>

<file path=ppt/tags/tag138.xml><?xml version="1.0" encoding="utf-8"?>
<p:tagLst xmlns:p="http://schemas.openxmlformats.org/presentationml/2006/main">
  <p:tag name="AS_UNIQUEID" val="915"/>
</p:tagLst>
</file>

<file path=ppt/tags/tag139.xml><?xml version="1.0" encoding="utf-8"?>
<p:tagLst xmlns:p="http://schemas.openxmlformats.org/presentationml/2006/main">
  <p:tag name="AS_UNIQUEID" val="1131"/>
</p:tagLst>
</file>

<file path=ppt/tags/tag14.xml><?xml version="1.0" encoding="utf-8"?>
<p:tagLst xmlns:p="http://schemas.openxmlformats.org/presentationml/2006/main">
  <p:tag name="AS_UNIQUEID" val="9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副标题样式"/>
  <p:tag name="KSO_WM_UNIT_TYPE" val="b"/>
  <p:tag name="KSO_WM_UNIT_VALUE" val="80"/>
</p:tagLst>
</file>

<file path=ppt/tags/tag140.xml><?xml version="1.0" encoding="utf-8"?>
<p:tagLst xmlns:p="http://schemas.openxmlformats.org/presentationml/2006/main">
  <p:tag name="AS_UNIQUEID" val="1131"/>
</p:tagLst>
</file>

<file path=ppt/tags/tag141.xml><?xml version="1.0" encoding="utf-8"?>
<p:tagLst xmlns:p="http://schemas.openxmlformats.org/presentationml/2006/main">
  <p:tag name="AS_UNIQUEID" val="1133"/>
</p:tagLst>
</file>

<file path=ppt/tags/tag142.xml><?xml version="1.0" encoding="utf-8"?>
<p:tagLst xmlns:p="http://schemas.openxmlformats.org/presentationml/2006/main">
  <p:tag name="AS_UNIQUEID" val="240"/>
</p:tagLst>
</file>

<file path=ppt/tags/tag143.xml><?xml version="1.0" encoding="utf-8"?>
<p:tagLst xmlns:p="http://schemas.openxmlformats.org/presentationml/2006/main">
  <p:tag name="AS_UNIQUEID" val="241"/>
</p:tagLst>
</file>

<file path=ppt/tags/tag144.xml><?xml version="1.0" encoding="utf-8"?>
<p:tagLst xmlns:p="http://schemas.openxmlformats.org/presentationml/2006/main">
  <p:tag name="AS_UNIQUEID" val="242"/>
</p:tagLst>
</file>

<file path=ppt/tags/tag145.xml><?xml version="1.0" encoding="utf-8"?>
<p:tagLst xmlns:p="http://schemas.openxmlformats.org/presentationml/2006/main">
  <p:tag name="AS_UNIQUEID" val="243"/>
</p:tagLst>
</file>

<file path=ppt/tags/tag146.xml><?xml version="1.0" encoding="utf-8"?>
<p:tagLst xmlns:p="http://schemas.openxmlformats.org/presentationml/2006/main">
  <p:tag name="AS_UNIQUEID" val="244"/>
</p:tagLst>
</file>

<file path=ppt/tags/tag147.xml><?xml version="1.0" encoding="utf-8"?>
<p:tagLst xmlns:p="http://schemas.openxmlformats.org/presentationml/2006/main">
  <p:tag name="AS_UNIQUEID" val="245"/>
</p:tagLst>
</file>

<file path=ppt/tags/tag148.xml><?xml version="1.0" encoding="utf-8"?>
<p:tagLst xmlns:p="http://schemas.openxmlformats.org/presentationml/2006/main">
  <p:tag name="AS_UNIQUEID" val="246"/>
</p:tagLst>
</file>

<file path=ppt/tags/tag149.xml><?xml version="1.0" encoding="utf-8"?>
<p:tagLst xmlns:p="http://schemas.openxmlformats.org/presentationml/2006/main">
  <p:tag name="AS_UNIQUEID" val="247"/>
</p:tagLst>
</file>

<file path=ppt/tags/tag15.xml><?xml version="1.0" encoding="utf-8"?>
<p:tagLst xmlns:p="http://schemas.openxmlformats.org/presentationml/2006/main">
  <p:tag name="AS_UNIQUEID" val="9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p="http://schemas.openxmlformats.org/presentationml/2006/main">
  <p:tag name="AS_UNIQUEID" val="248"/>
</p:tagLst>
</file>

<file path=ppt/tags/tag151.xml><?xml version="1.0" encoding="utf-8"?>
<p:tagLst xmlns:p="http://schemas.openxmlformats.org/presentationml/2006/main">
  <p:tag name="AS_UNIQUEID" val="249"/>
</p:tagLst>
</file>

<file path=ppt/tags/tag152.xml><?xml version="1.0" encoding="utf-8"?>
<p:tagLst xmlns:p="http://schemas.openxmlformats.org/presentationml/2006/main">
  <p:tag name="AS_UNIQUEID" val="250"/>
</p:tagLst>
</file>

<file path=ppt/tags/tag153.xml><?xml version="1.0" encoding="utf-8"?>
<p:tagLst xmlns:p="http://schemas.openxmlformats.org/presentationml/2006/main">
  <p:tag name="AS_UNIQUEID" val="251"/>
</p:tagLst>
</file>

<file path=ppt/tags/tag154.xml><?xml version="1.0" encoding="utf-8"?>
<p:tagLst xmlns:p="http://schemas.openxmlformats.org/presentationml/2006/main">
  <p:tag name="AS_UNIQUEID" val="252"/>
</p:tagLst>
</file>

<file path=ppt/tags/tag155.xml><?xml version="1.0" encoding="utf-8"?>
<p:tagLst xmlns:p="http://schemas.openxmlformats.org/presentationml/2006/main">
  <p:tag name="AS_UNIQUEID" val="253"/>
</p:tagLst>
</file>

<file path=ppt/tags/tag156.xml><?xml version="1.0" encoding="utf-8"?>
<p:tagLst xmlns:p="http://schemas.openxmlformats.org/presentationml/2006/main">
  <p:tag name="AS_UNIQUEID" val="1134"/>
</p:tagLst>
</file>

<file path=ppt/tags/tag157.xml><?xml version="1.0" encoding="utf-8"?>
<p:tagLst xmlns:p="http://schemas.openxmlformats.org/presentationml/2006/main">
  <p:tag name="AS_UNIQUEID" val="1134"/>
</p:tagLst>
</file>

<file path=ppt/tags/tag158.xml><?xml version="1.0" encoding="utf-8"?>
<p:tagLst xmlns:p="http://schemas.openxmlformats.org/presentationml/2006/main">
  <p:tag name="AS_UNIQUEID" val="255"/>
</p:tagLst>
</file>

<file path=ppt/tags/tag159.xml><?xml version="1.0" encoding="utf-8"?>
<p:tagLst xmlns:p="http://schemas.openxmlformats.org/presentationml/2006/main">
  <p:tag name="AS_UNIQUEID" val="1125"/>
</p:tagLst>
</file>

<file path=ppt/tags/tag16.xml><?xml version="1.0" encoding="utf-8"?>
<p:tagLst xmlns:p="http://schemas.openxmlformats.org/presentationml/2006/main">
  <p:tag name="AS_UNIQUEID" val="9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161.xml><?xml version="1.0" encoding="utf-8"?>
<p:tagLst xmlns:p="http://schemas.openxmlformats.org/presentationml/2006/main">
  <p:tag name="AS_UNIQUEID" val="911"/>
</p:tagLst>
</file>

<file path=ppt/tags/tag162.xml><?xml version="1.0" encoding="utf-8"?>
<p:tagLst xmlns:p="http://schemas.openxmlformats.org/presentationml/2006/main">
  <p:tag name="AS_UNIQUEID" val="912"/>
</p:tagLst>
</file>

<file path=ppt/tags/tag163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64.xml><?xml version="1.0" encoding="utf-8"?>
<p:tagLst xmlns:p="http://schemas.openxmlformats.org/presentationml/2006/main">
  <p:tag name="AS_UNIQUEID" val="914"/>
</p:tagLst>
</file>

<file path=ppt/tags/tag165.xml><?xml version="1.0" encoding="utf-8"?>
<p:tagLst xmlns:p="http://schemas.openxmlformats.org/presentationml/2006/main">
  <p:tag name="AS_UNIQUEID" val="915"/>
</p:tagLst>
</file>

<file path=ppt/tags/tag166.xml><?xml version="1.0" encoding="utf-8"?>
<p:tagLst xmlns:p="http://schemas.openxmlformats.org/presentationml/2006/main">
  <p:tag name="AS_UNIQUEID" val="1413"/>
  <p:tag name="KSO_WM_BEAUTIFY_FLAG" val=""/>
</p:tagLst>
</file>

<file path=ppt/tags/tag167.xml><?xml version="1.0" encoding="utf-8"?>
<p:tagLst xmlns:p="http://schemas.openxmlformats.org/presentationml/2006/main">
  <p:tag name="AS_UNIQUEID" val="782"/>
  <p:tag name="KSO_WM_BEAUTIFY_FLAG" val=""/>
</p:tagLst>
</file>

<file path=ppt/tags/tag168.xml><?xml version="1.0" encoding="utf-8"?>
<p:tagLst xmlns:p="http://schemas.openxmlformats.org/presentationml/2006/main">
  <p:tag name="AS_UNIQUEID" val="781"/>
  <p:tag name="KSO_WM_BEAUTIFY_FLAG" val=""/>
</p:tagLst>
</file>

<file path=ppt/tags/tag169.xml><?xml version="1.0" encoding="utf-8"?>
<p:tagLst xmlns:p="http://schemas.openxmlformats.org/presentationml/2006/main">
  <p:tag name="AS_UNIQUEID" val="783"/>
</p:tagLst>
</file>

<file path=ppt/tags/tag17.xml><?xml version="1.0" encoding="utf-8"?>
<p:tagLst xmlns:p="http://schemas.openxmlformats.org/presentationml/2006/main">
  <p:tag name="AS_UNIQUEID" val="9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p="http://schemas.openxmlformats.org/presentationml/2006/main">
  <p:tag name="AS_UNIQUEID" val="784"/>
</p:tagLst>
</file>

<file path=ppt/tags/tag171.xml><?xml version="1.0" encoding="utf-8"?>
<p:tagLst xmlns:p="http://schemas.openxmlformats.org/presentationml/2006/main">
  <p:tag name="AS_UNIQUEID" val="785"/>
</p:tagLst>
</file>

<file path=ppt/tags/tag172.xml><?xml version="1.0" encoding="utf-8"?>
<p:tagLst xmlns:p="http://schemas.openxmlformats.org/presentationml/2006/main">
  <p:tag name="AS_UNIQUEID" val="786"/>
  <p:tag name="KSO_WM_BEAUTIFY_FLAG" val=""/>
</p:tagLst>
</file>

<file path=ppt/tags/tag173.xml><?xml version="1.0" encoding="utf-8"?>
<p:tagLst xmlns:p="http://schemas.openxmlformats.org/presentationml/2006/main">
  <p:tag name="AS_UNIQUEID" val="787"/>
  <p:tag name="KSO_WM_BEAUTIFY_FLAG" val=""/>
</p:tagLst>
</file>

<file path=ppt/tags/tag174.xml><?xml version="1.0" encoding="utf-8"?>
<p:tagLst xmlns:p="http://schemas.openxmlformats.org/presentationml/2006/main">
  <p:tag name="AS_UNIQUEID" val="788"/>
  <p:tag name="KSO_WM_BEAUTIFY_FLAG" val=""/>
</p:tagLst>
</file>

<file path=ppt/tags/tag175.xml><?xml version="1.0" encoding="utf-8"?>
<p:tagLst xmlns:p="http://schemas.openxmlformats.org/presentationml/2006/main">
  <p:tag name="AS_UNIQUEID" val="789"/>
  <p:tag name="KSO_WM_BEAUTIFY_FLAG" val=""/>
</p:tagLst>
</file>

<file path=ppt/tags/tag176.xml><?xml version="1.0" encoding="utf-8"?>
<p:tagLst xmlns:p="http://schemas.openxmlformats.org/presentationml/2006/main">
  <p:tag name="AS_UNIQUEID" val="790"/>
  <p:tag name="KSO_WM_BEAUTIFY_FLAG" val=""/>
</p:tagLst>
</file>

<file path=ppt/tags/tag177.xml><?xml version="1.0" encoding="utf-8"?>
<p:tagLst xmlns:p="http://schemas.openxmlformats.org/presentationml/2006/main">
  <p:tag name="AS_UNIQUEID" val="791"/>
  <p:tag name="KSO_WM_BEAUTIFY_FLAG" val=""/>
</p:tagLst>
</file>

<file path=ppt/tags/tag178.xml><?xml version="1.0" encoding="utf-8"?>
<p:tagLst xmlns:p="http://schemas.openxmlformats.org/presentationml/2006/main">
  <p:tag name="AS_UNIQUEID" val="792"/>
  <p:tag name="KSO_WM_BEAUTIFY_FLAG" val=""/>
</p:tagLst>
</file>

<file path=ppt/tags/tag179.xml><?xml version="1.0" encoding="utf-8"?>
<p:tagLst xmlns:p="http://schemas.openxmlformats.org/presentationml/2006/main">
  <p:tag name="AS_UNIQUEID" val="793"/>
  <p:tag name="KSO_WM_BEAUTIFY_FLAG" val=""/>
</p:tagLst>
</file>

<file path=ppt/tags/tag18.xml><?xml version="1.0" encoding="utf-8"?>
<p:tagLst xmlns:p="http://schemas.openxmlformats.org/presentationml/2006/main">
  <p:tag name="AS_UNIQUEID" val="9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f*1"/>
  <p:tag name="KSO_WM_UNIT_INDEX" val="1"/>
  <p:tag name="KSO_WM_UNIT_LAYERLEVEL" val="1"/>
  <p:tag name="KSO_WM_UNIT_NOCLEAR" val="0"/>
  <p:tag name="KSO_WM_UNIT_PRESET_TEXT" val="公司名占位符"/>
  <p:tag name="KSO_WM_UNIT_SUBTYPE" val="g"/>
  <p:tag name="KSO_WM_UNIT_TYPE" val="f"/>
  <p:tag name="KSO_WM_UNIT_VALUE" val="11"/>
</p:tagLst>
</file>

<file path=ppt/tags/tag180.xml><?xml version="1.0" encoding="utf-8"?>
<p:tagLst xmlns:p="http://schemas.openxmlformats.org/presentationml/2006/main">
  <p:tag name="AS_UNIQUEID" val="794"/>
  <p:tag name="KSO_WM_BEAUTIFY_FLAG" val=""/>
</p:tagLst>
</file>

<file path=ppt/tags/tag181.xml><?xml version="1.0" encoding="utf-8"?>
<p:tagLst xmlns:p="http://schemas.openxmlformats.org/presentationml/2006/main">
  <p:tag name="AS_UNIQUEID" val="2343"/>
</p:tagLst>
</file>

<file path=ppt/tags/tag182.xml><?xml version="1.0" encoding="utf-8"?>
<p:tagLst xmlns:p="http://schemas.openxmlformats.org/presentationml/2006/main">
  <p:tag name="AS_UNIQUEID" val="2344"/>
</p:tagLst>
</file>

<file path=ppt/tags/tag183.xml><?xml version="1.0" encoding="utf-8"?>
<p:tagLst xmlns:p="http://schemas.openxmlformats.org/presentationml/2006/main">
  <p:tag name="AS_UNIQUEID" val="1592"/>
</p:tagLst>
</file>

<file path=ppt/tags/tag184.xml><?xml version="1.0" encoding="utf-8"?>
<p:tagLst xmlns:p="http://schemas.openxmlformats.org/presentationml/2006/main">
  <p:tag name="AS_UNIQUEID" val="1141"/>
</p:tagLst>
</file>

<file path=ppt/tags/tag185.xml><?xml version="1.0" encoding="utf-8"?>
<p:tagLst xmlns:p="http://schemas.openxmlformats.org/presentationml/2006/main">
  <p:tag name="AS_UNIQUEID" val="1141"/>
</p:tagLst>
</file>

<file path=ppt/tags/tag186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187.xml><?xml version="1.0" encoding="utf-8"?>
<p:tagLst xmlns:p="http://schemas.openxmlformats.org/presentationml/2006/main">
  <p:tag name="AS_UNIQUEID" val="911"/>
</p:tagLst>
</file>

<file path=ppt/tags/tag188.xml><?xml version="1.0" encoding="utf-8"?>
<p:tagLst xmlns:p="http://schemas.openxmlformats.org/presentationml/2006/main">
  <p:tag name="AS_UNIQUEID" val="912"/>
</p:tagLst>
</file>

<file path=ppt/tags/tag189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9.xml><?xml version="1.0" encoding="utf-8"?>
<p:tagLst xmlns:p="http://schemas.openxmlformats.org/presentationml/2006/main">
  <p:tag name="AS_UNIQUEID" val="9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f*2"/>
  <p:tag name="KSO_WM_UNIT_INDEX" val="2"/>
  <p:tag name="KSO_WM_UNIT_LAYERLEVEL" val="1"/>
  <p:tag name="KSO_WM_UNIT_NOCLEAR" val="0"/>
  <p:tag name="KSO_WM_UNIT_PRESET_TEXT" val="署名占位符"/>
  <p:tag name="KSO_WM_UNIT_SUBTYPE" val="b"/>
  <p:tag name="KSO_WM_UNIT_TYPE" val="f"/>
  <p:tag name="KSO_WM_UNIT_VALUE" val="8"/>
</p:tagLst>
</file>

<file path=ppt/tags/tag190.xml><?xml version="1.0" encoding="utf-8"?>
<p:tagLst xmlns:p="http://schemas.openxmlformats.org/presentationml/2006/main">
  <p:tag name="AS_UNIQUEID" val="914"/>
</p:tagLst>
</file>

<file path=ppt/tags/tag191.xml><?xml version="1.0" encoding="utf-8"?>
<p:tagLst xmlns:p="http://schemas.openxmlformats.org/presentationml/2006/main">
  <p:tag name="AS_UNIQUEID" val="915"/>
</p:tagLst>
</file>

<file path=ppt/tags/tag192.xml><?xml version="1.0" encoding="utf-8"?>
<p:tagLst xmlns:p="http://schemas.openxmlformats.org/presentationml/2006/main">
  <p:tag name="AS_UNIQUEID" val="1139"/>
</p:tagLst>
</file>

<file path=ppt/tags/tag193.xml><?xml version="1.0" encoding="utf-8"?>
<p:tagLst xmlns:p="http://schemas.openxmlformats.org/presentationml/2006/main">
  <p:tag name="AS_UNIQUEID" val="1586"/>
  <p:tag name="KSO_WM_UNIT_TABLE_BEAUTIFY" val="smartTable{27996ac8-2c60-45bb-89bc-0724f66af5a5}"/>
</p:tagLst>
</file>

<file path=ppt/tags/tag194.xml><?xml version="1.0" encoding="utf-8"?>
<p:tagLst xmlns:p="http://schemas.openxmlformats.org/presentationml/2006/main">
  <p:tag name="AS_UNIQUEID" val="1587"/>
</p:tagLst>
</file>

<file path=ppt/tags/tag195.xml><?xml version="1.0" encoding="utf-8"?>
<p:tagLst xmlns:p="http://schemas.openxmlformats.org/presentationml/2006/main">
  <p:tag name="AS_UNIQUEID" val="1588"/>
</p:tagLst>
</file>

<file path=ppt/tags/tag196.xml><?xml version="1.0" encoding="utf-8"?>
<p:tagLst xmlns:p="http://schemas.openxmlformats.org/presentationml/2006/main">
  <p:tag name="AS_UNIQUEID" val="1589"/>
</p:tagLst>
</file>

<file path=ppt/tags/tag197.xml><?xml version="1.0" encoding="utf-8"?>
<p:tagLst xmlns:p="http://schemas.openxmlformats.org/presentationml/2006/main">
  <p:tag name="AS_UNIQUEID" val="1590"/>
</p:tagLst>
</file>

<file path=ppt/tags/tag198.xml><?xml version="1.0" encoding="utf-8"?>
<p:tagLst xmlns:p="http://schemas.openxmlformats.org/presentationml/2006/main">
  <p:tag name="AS_UNIQUEID" val="1591"/>
</p:tagLst>
</file>

<file path=ppt/tags/tag199.xml><?xml version="1.0" encoding="utf-8"?>
<p:tagLst xmlns:p="http://schemas.openxmlformats.org/presentationml/2006/main">
  <p:tag name="AS_UNIQUEID" val="1592"/>
</p:tagLst>
</file>

<file path=ppt/tags/tag2.xml><?xml version="1.0" encoding="utf-8"?>
<p:tagLst xmlns:p="http://schemas.openxmlformats.org/presentationml/2006/main">
  <p:tag name="AS_UNIQUEID" val="2356"/>
</p:tagLst>
</file>

<file path=ppt/tags/tag20.xml><?xml version="1.0" encoding="utf-8"?>
<p:tagLst xmlns:p="http://schemas.openxmlformats.org/presentationml/2006/main">
  <p:tag name="AS_UNIQUEID" val="971"/>
  <p:tag name="KSO_WM_ASSEMBLE_CHIP_INDEX" val="a9bf0984360947a08e029562eeb776ef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84d2d1a6a891b1f9dbb92e"/>
  <p:tag name="KSO_WM_CHIP_XID" val="6184d2d1a6a891b1f9dbb92b"/>
  <p:tag name="KSO_WM_TAG_VERSION" val="1.0"/>
  <p:tag name="KSO_WM_UNIT_BLOCK" val="0"/>
  <p:tag name="KSO_WM_UNIT_COMPATIBLE" val="0"/>
  <p:tag name="KSO_WM_UNIT_DEC_AREA_ID" val="99a205f375f046758d128dd18d9a7de1"/>
  <p:tag name="KSO_WM_UNIT_DEC_CHANGEPICRESERVED" val="0"/>
  <p:tag name="KSO_WM_UNIT_DEC_SUPPORTCHANGEPIC" val="0"/>
  <p:tag name="KSO_WM_UNIT_DIAGRAM_ISNUMVISUAL" val="0"/>
  <p:tag name="KSO_WM_UNIT_DIAGRAM_ISREFERUNIT" val="0"/>
  <p:tag name="KSO_WM_UNIT_FILL_FORE_SCHEMECOLOR_INDEX" val="13"/>
  <p:tag name="KSO_WM_UNIT_FILL_FORE_SCHEMECOLOR_INDEX_BRIGHTNESS" val="0"/>
  <p:tag name="KSO_WM_UNIT_FILL_TYPE" val="1"/>
  <p:tag name="KSO_WM_UNIT_HIGHLIGHT" val="0"/>
  <p:tag name="KSO_WM_UNIT_ID" val="_1*i*3"/>
  <p:tag name="KSO_WM_UNIT_INDEX" val="3"/>
  <p:tag name="KSO_WM_UNIT_LAYERLEVEL" val="1"/>
  <p:tag name="KSO_WM_UNIT_SM_LIMIT_TYPE" val="0"/>
  <p:tag name="KSO_WM_UNIT_TEXT_FILL_FORE_SCHEMECOLOR_INDEX" val="13"/>
  <p:tag name="KSO_WM_UNIT_TEXT_FILL_FORE_SCHEMECOLOR_INDEX_BRIGHTNESS" val="0.15"/>
  <p:tag name="KSO_WM_UNIT_TEXT_FILL_TYPE" val="1"/>
  <p:tag name="KSO_WM_UNIT_TYPE" val="i"/>
  <p:tag name="KSO_WM_UNIT_VALUE" val="0"/>
</p:tagLst>
</file>

<file path=ppt/tags/tag200.xml><?xml version="1.0" encoding="utf-8"?>
<p:tagLst xmlns:p="http://schemas.openxmlformats.org/presentationml/2006/main">
  <p:tag name="AS_UNIQUEID" val="1593"/>
</p:tagLst>
</file>

<file path=ppt/tags/tag201.xml><?xml version="1.0" encoding="utf-8"?>
<p:tagLst xmlns:p="http://schemas.openxmlformats.org/presentationml/2006/main">
  <p:tag name="AS_UNIQUEID" val="1594"/>
</p:tagLst>
</file>

<file path=ppt/tags/tag202.xml><?xml version="1.0" encoding="utf-8"?>
<p:tagLst xmlns:p="http://schemas.openxmlformats.org/presentationml/2006/main">
  <p:tag name="AS_UNIQUEID" val="1595"/>
</p:tagLst>
</file>

<file path=ppt/tags/tag203.xml><?xml version="1.0" encoding="utf-8"?>
<p:tagLst xmlns:p="http://schemas.openxmlformats.org/presentationml/2006/main">
  <p:tag name="AS_UNIQUEID" val="1596"/>
</p:tagLst>
</file>

<file path=ppt/tags/tag204.xml><?xml version="1.0" encoding="utf-8"?>
<p:tagLst xmlns:p="http://schemas.openxmlformats.org/presentationml/2006/main">
  <p:tag name="AS_UNIQUEID" val="1597"/>
</p:tagLst>
</file>

<file path=ppt/tags/tag205.xml><?xml version="1.0" encoding="utf-8"?>
<p:tagLst xmlns:p="http://schemas.openxmlformats.org/presentationml/2006/main">
  <p:tag name="AS_UNIQUEID" val="1598"/>
</p:tagLst>
</file>

<file path=ppt/tags/tag206.xml><?xml version="1.0" encoding="utf-8"?>
<p:tagLst xmlns:p="http://schemas.openxmlformats.org/presentationml/2006/main">
  <p:tag name="AS_UNIQUEID" val="1599"/>
</p:tagLst>
</file>

<file path=ppt/tags/tag207.xml><?xml version="1.0" encoding="utf-8"?>
<p:tagLst xmlns:p="http://schemas.openxmlformats.org/presentationml/2006/main">
  <p:tag name="AS_UNIQUEID" val="1600"/>
</p:tagLst>
</file>

<file path=ppt/tags/tag208.xml><?xml version="1.0" encoding="utf-8"?>
<p:tagLst xmlns:p="http://schemas.openxmlformats.org/presentationml/2006/main">
  <p:tag name="AS_UNIQUEID" val="1601"/>
</p:tagLst>
</file>

<file path=ppt/tags/tag209.xml><?xml version="1.0" encoding="utf-8"?>
<p:tagLst xmlns:p="http://schemas.openxmlformats.org/presentationml/2006/main">
  <p:tag name="AS_UNIQUEID" val="1602"/>
</p:tagLst>
</file>

<file path=ppt/tags/tag21.xml><?xml version="1.0" encoding="utf-8"?>
<p:tagLst xmlns:p="http://schemas.openxmlformats.org/presentationml/2006/main">
  <p:tag name="AS_UNIQUEID" val="972"/>
  <p:tag name="KSO_WM_ASSEMBLE_CHIP_INDEX" val="a9bf0984360947a08e029562eeb776ef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84d2d1a6a891b1f9dbb92e"/>
  <p:tag name="KSO_WM_CHIP_XID" val="6184d2d1a6a891b1f9dbb92b"/>
  <p:tag name="KSO_WM_TAG_VERSION" val="1.0"/>
  <p:tag name="KSO_WM_UNIT_BLOCK" val="0"/>
  <p:tag name="KSO_WM_UNIT_COMPATIBLE" val="0"/>
  <p:tag name="KSO_WM_UNIT_DEC_AREA_ID" val="ee03649399344c5fa5b66079d9015adc"/>
  <p:tag name="KSO_WM_UNIT_DEC_CHANGEPICRESERVED" val="0"/>
  <p:tag name="KSO_WM_UNIT_DEC_SUPPORTCHANGEPIC" val="0"/>
  <p:tag name="KSO_WM_UNIT_DIAGRAM_ISNUMVISUAL" val="0"/>
  <p:tag name="KSO_WM_UNIT_DIAGRAM_ISREFERUNIT" val="0"/>
  <p:tag name="KSO_WM_UNIT_FILL_FORE_SCHEMECOLOR_INDEX" val="13"/>
  <p:tag name="KSO_WM_UNIT_FILL_FORE_SCHEMECOLOR_INDEX_BRIGHTNESS" val="0"/>
  <p:tag name="KSO_WM_UNIT_FILL_TYPE" val="1"/>
  <p:tag name="KSO_WM_UNIT_HIGHLIGHT" val="0"/>
  <p:tag name="KSO_WM_UNIT_ID" val="_1*i*4"/>
  <p:tag name="KSO_WM_UNIT_INDEX" val="4"/>
  <p:tag name="KSO_WM_UNIT_LAYERLEVEL" val="1"/>
  <p:tag name="KSO_WM_UNIT_SM_LIMIT_TYPE" val="0"/>
  <p:tag name="KSO_WM_UNIT_TEXT_FILL_FORE_SCHEMECOLOR_INDEX" val="13"/>
  <p:tag name="KSO_WM_UNIT_TEXT_FILL_FORE_SCHEMECOLOR_INDEX_BRIGHTNESS" val="0.15"/>
  <p:tag name="KSO_WM_UNIT_TEXT_FILL_TYPE" val="1"/>
  <p:tag name="KSO_WM_UNIT_TYPE" val="i"/>
  <p:tag name="KSO_WM_UNIT_VALUE" val="0"/>
</p:tagLst>
</file>

<file path=ppt/tags/tag210.xml><?xml version="1.0" encoding="utf-8"?>
<p:tagLst xmlns:p="http://schemas.openxmlformats.org/presentationml/2006/main">
  <p:tag name="AS_UNIQUEID" val="1603"/>
</p:tagLst>
</file>

<file path=ppt/tags/tag211.xml><?xml version="1.0" encoding="utf-8"?>
<p:tagLst xmlns:p="http://schemas.openxmlformats.org/presentationml/2006/main">
  <p:tag name="AS_UNIQUEID" val="1604"/>
</p:tagLst>
</file>

<file path=ppt/tags/tag212.xml><?xml version="1.0" encoding="utf-8"?>
<p:tagLst xmlns:p="http://schemas.openxmlformats.org/presentationml/2006/main">
  <p:tag name="AS_UNIQUEID" val="1605"/>
</p:tagLst>
</file>

<file path=ppt/tags/tag213.xml><?xml version="1.0" encoding="utf-8"?>
<p:tagLst xmlns:p="http://schemas.openxmlformats.org/presentationml/2006/main">
  <p:tag name="AS_UNIQUEID" val="1606"/>
</p:tagLst>
</file>

<file path=ppt/tags/tag214.xml><?xml version="1.0" encoding="utf-8"?>
<p:tagLst xmlns:p="http://schemas.openxmlformats.org/presentationml/2006/main">
  <p:tag name="AS_UNIQUEID" val="1607"/>
</p:tagLst>
</file>

<file path=ppt/tags/tag215.xml><?xml version="1.0" encoding="utf-8"?>
<p:tagLst xmlns:p="http://schemas.openxmlformats.org/presentationml/2006/main">
  <p:tag name="AS_UNIQUEID" val="1608"/>
</p:tagLst>
</file>

<file path=ppt/tags/tag216.xml><?xml version="1.0" encoding="utf-8"?>
<p:tagLst xmlns:p="http://schemas.openxmlformats.org/presentationml/2006/main">
  <p:tag name="AS_UNIQUEID" val="1609"/>
</p:tagLst>
</file>

<file path=ppt/tags/tag217.xml><?xml version="1.0" encoding="utf-8"?>
<p:tagLst xmlns:p="http://schemas.openxmlformats.org/presentationml/2006/main">
  <p:tag name="AS_UNIQUEID" val="1610"/>
</p:tagLst>
</file>

<file path=ppt/tags/tag218.xml><?xml version="1.0" encoding="utf-8"?>
<p:tagLst xmlns:p="http://schemas.openxmlformats.org/presentationml/2006/main">
  <p:tag name="AS_UNIQUEID" val="1611"/>
</p:tagLst>
</file>

<file path=ppt/tags/tag219.xml><?xml version="1.0" encoding="utf-8"?>
<p:tagLst xmlns:p="http://schemas.openxmlformats.org/presentationml/2006/main">
  <p:tag name="AS_UNIQUEID" val="1612"/>
</p:tagLst>
</file>

<file path=ppt/tags/tag22.xml><?xml version="1.0" encoding="utf-8"?>
<p:tagLst xmlns:p="http://schemas.openxmlformats.org/presentationml/2006/main">
  <p:tag name="AS_UNIQUEID" val="973"/>
  <p:tag name="KSO_WM_ASSEMBLE_CHIP_INDEX" val="a9bf0984360947a08e029562eeb776ef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84d2d1a6a891b1f9dbb92e"/>
  <p:tag name="KSO_WM_CHIP_XID" val="6184d2d1a6a891b1f9dbb92b"/>
  <p:tag name="KSO_WM_TAG_VERSION" val="1.0"/>
  <p:tag name="KSO_WM_UNIT_BLOCK" val="0"/>
  <p:tag name="KSO_WM_UNIT_COMPATIBLE" val="0"/>
  <p:tag name="KSO_WM_UNIT_DEC_AREA_ID" val="983d02fb43e945a1887bec7992030221"/>
  <p:tag name="KSO_WM_UNIT_DEC_CHANGEPICRESERVED" val="0"/>
  <p:tag name="KSO_WM_UNIT_DEC_SUPPORTCHANGEPIC" val="0"/>
  <p:tag name="KSO_WM_UNIT_DIAGRAM_ISNUMVISUAL" val="0"/>
  <p:tag name="KSO_WM_UNIT_DIAGRAM_ISREFERUNIT" val="0"/>
  <p:tag name="KSO_WM_UNIT_FILL_FORE_SCHEMECOLOR_INDEX" val="13"/>
  <p:tag name="KSO_WM_UNIT_FILL_FORE_SCHEMECOLOR_INDEX_BRIGHTNESS" val="0"/>
  <p:tag name="KSO_WM_UNIT_FILL_TYPE" val="1"/>
  <p:tag name="KSO_WM_UNIT_HIGHLIGHT" val="0"/>
  <p:tag name="KSO_WM_UNIT_ID" val="_1*i*5"/>
  <p:tag name="KSO_WM_UNIT_INDEX" val="5"/>
  <p:tag name="KSO_WM_UNIT_LAYERLEVEL" val="1"/>
  <p:tag name="KSO_WM_UNIT_SM_LIMIT_TYPE" val="0"/>
  <p:tag name="KSO_WM_UNIT_TEXT_FILL_FORE_SCHEMECOLOR_INDEX" val="13"/>
  <p:tag name="KSO_WM_UNIT_TEXT_FILL_FORE_SCHEMECOLOR_INDEX_BRIGHTNESS" val="0.15"/>
  <p:tag name="KSO_WM_UNIT_TEXT_FILL_TYPE" val="1"/>
  <p:tag name="KSO_WM_UNIT_TYPE" val="i"/>
  <p:tag name="KSO_WM_UNIT_VALUE" val="0"/>
</p:tagLst>
</file>

<file path=ppt/tags/tag220.xml><?xml version="1.0" encoding="utf-8"?>
<p:tagLst xmlns:p="http://schemas.openxmlformats.org/presentationml/2006/main">
  <p:tag name="AS_UNIQUEID" val="1613"/>
</p:tagLst>
</file>

<file path=ppt/tags/tag221.xml><?xml version="1.0" encoding="utf-8"?>
<p:tagLst xmlns:p="http://schemas.openxmlformats.org/presentationml/2006/main">
  <p:tag name="AS_UNIQUEID" val="1614"/>
</p:tagLst>
</file>

<file path=ppt/tags/tag222.xml><?xml version="1.0" encoding="utf-8"?>
<p:tagLst xmlns:p="http://schemas.openxmlformats.org/presentationml/2006/main">
  <p:tag name="AS_UNIQUEID" val="1615"/>
</p:tagLst>
</file>

<file path=ppt/tags/tag223.xml><?xml version="1.0" encoding="utf-8"?>
<p:tagLst xmlns:p="http://schemas.openxmlformats.org/presentationml/2006/main">
  <p:tag name="AS_UNIQUEID" val="1616"/>
</p:tagLst>
</file>

<file path=ppt/tags/tag224.xml><?xml version="1.0" encoding="utf-8"?>
<p:tagLst xmlns:p="http://schemas.openxmlformats.org/presentationml/2006/main">
  <p:tag name="AS_UNIQUEID" val="1617"/>
</p:tagLst>
</file>

<file path=ppt/tags/tag225.xml><?xml version="1.0" encoding="utf-8"?>
<p:tagLst xmlns:p="http://schemas.openxmlformats.org/presentationml/2006/main">
  <p:tag name="AS_UNIQUEID" val="1618"/>
</p:tagLst>
</file>

<file path=ppt/tags/tag226.xml><?xml version="1.0" encoding="utf-8"?>
<p:tagLst xmlns:p="http://schemas.openxmlformats.org/presentationml/2006/main">
  <p:tag name="AS_UNIQUEID" val="1619"/>
</p:tagLst>
</file>

<file path=ppt/tags/tag227.xml><?xml version="1.0" encoding="utf-8"?>
<p:tagLst xmlns:p="http://schemas.openxmlformats.org/presentationml/2006/main">
  <p:tag name="AS_UNIQUEID" val="1621"/>
</p:tagLst>
</file>

<file path=ppt/tags/tag228.xml><?xml version="1.0" encoding="utf-8"?>
<p:tagLst xmlns:p="http://schemas.openxmlformats.org/presentationml/2006/main">
  <p:tag name="AS_UNIQUEID" val="1621"/>
</p:tagLst>
</file>

<file path=ppt/tags/tag229.xml><?xml version="1.0" encoding="utf-8"?>
<p:tagLst xmlns:p="http://schemas.openxmlformats.org/presentationml/2006/main">
  <p:tag name="AS_UNIQUEID" val="1623"/>
</p:tagLst>
</file>

<file path=ppt/tags/tag23.xml><?xml version="1.0" encoding="utf-8"?>
<p:tagLst xmlns:p="http://schemas.openxmlformats.org/presentationml/2006/main">
  <p:tag name="AS_UNIQUEID" val="10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30.xml><?xml version="1.0" encoding="utf-8"?>
<p:tagLst xmlns:p="http://schemas.openxmlformats.org/presentationml/2006/main">
  <p:tag name="AS_UNIQUEID" val="1624"/>
</p:tagLst>
</file>

<file path=ppt/tags/tag231.xml><?xml version="1.0" encoding="utf-8"?>
<p:tagLst xmlns:p="http://schemas.openxmlformats.org/presentationml/2006/main">
  <p:tag name="AS_UNIQUEID" val="1625"/>
</p:tagLst>
</file>

<file path=ppt/tags/tag232.xml><?xml version="1.0" encoding="utf-8"?>
<p:tagLst xmlns:p="http://schemas.openxmlformats.org/presentationml/2006/main">
  <p:tag name="AS_UNIQUEID" val="1626"/>
</p:tagLst>
</file>

<file path=ppt/tags/tag233.xml><?xml version="1.0" encoding="utf-8"?>
<p:tagLst xmlns:p="http://schemas.openxmlformats.org/presentationml/2006/main">
  <p:tag name="AS_UNIQUEID" val="1627"/>
</p:tagLst>
</file>

<file path=ppt/tags/tag234.xml><?xml version="1.0" encoding="utf-8"?>
<p:tagLst xmlns:p="http://schemas.openxmlformats.org/presentationml/2006/main">
  <p:tag name="AS_UNIQUEID" val="1628"/>
</p:tagLst>
</file>

<file path=ppt/tags/tag235.xml><?xml version="1.0" encoding="utf-8"?>
<p:tagLst xmlns:p="http://schemas.openxmlformats.org/presentationml/2006/main">
  <p:tag name="AS_UNIQUEID" val="1629"/>
</p:tagLst>
</file>

<file path=ppt/tags/tag236.xml><?xml version="1.0" encoding="utf-8"?>
<p:tagLst xmlns:p="http://schemas.openxmlformats.org/presentationml/2006/main">
  <p:tag name="AS_UNIQUEID" val="1630"/>
</p:tagLst>
</file>

<file path=ppt/tags/tag237.xml><?xml version="1.0" encoding="utf-8"?>
<p:tagLst xmlns:p="http://schemas.openxmlformats.org/presentationml/2006/main">
  <p:tag name="AS_UNIQUEID" val="1631"/>
</p:tagLst>
</file>

<file path=ppt/tags/tag238.xml><?xml version="1.0" encoding="utf-8"?>
<p:tagLst xmlns:p="http://schemas.openxmlformats.org/presentationml/2006/main">
  <p:tag name="AS_UNIQUEID" val="1632"/>
</p:tagLst>
</file>

<file path=ppt/tags/tag239.xml><?xml version="1.0" encoding="utf-8"?>
<p:tagLst xmlns:p="http://schemas.openxmlformats.org/presentationml/2006/main">
  <p:tag name="AS_UNIQUEID" val="1633"/>
</p:tagLst>
</file>

<file path=ppt/tags/tag24.xml><?xml version="1.0" encoding="utf-8"?>
<p:tagLst xmlns:p="http://schemas.openxmlformats.org/presentationml/2006/main">
  <p:tag name="AS_UNIQUEID" val="10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40.xml><?xml version="1.0" encoding="utf-8"?>
<p:tagLst xmlns:p="http://schemas.openxmlformats.org/presentationml/2006/main">
  <p:tag name="AS_UNIQUEID" val="1634"/>
</p:tagLst>
</file>

<file path=ppt/tags/tag241.xml><?xml version="1.0" encoding="utf-8"?>
<p:tagLst xmlns:p="http://schemas.openxmlformats.org/presentationml/2006/main">
  <p:tag name="AS_UNIQUEID" val="1635"/>
</p:tagLst>
</file>

<file path=ppt/tags/tag242.xml><?xml version="1.0" encoding="utf-8"?>
<p:tagLst xmlns:p="http://schemas.openxmlformats.org/presentationml/2006/main">
  <p:tag name="AS_UNIQUEID" val="1637"/>
</p:tagLst>
</file>

<file path=ppt/tags/tag243.xml><?xml version="1.0" encoding="utf-8"?>
<p:tagLst xmlns:p="http://schemas.openxmlformats.org/presentationml/2006/main">
  <p:tag name="AS_UNIQUEID" val="1638"/>
</p:tagLst>
</file>

<file path=ppt/tags/tag244.xml><?xml version="1.0" encoding="utf-8"?>
<p:tagLst xmlns:p="http://schemas.openxmlformats.org/presentationml/2006/main">
  <p:tag name="AS_UNIQUEID" val="1639"/>
</p:tagLst>
</file>

<file path=ppt/tags/tag245.xml><?xml version="1.0" encoding="utf-8"?>
<p:tagLst xmlns:p="http://schemas.openxmlformats.org/presentationml/2006/main">
  <p:tag name="AS_UNIQUEID" val="1640"/>
</p:tagLst>
</file>

<file path=ppt/tags/tag246.xml><?xml version="1.0" encoding="utf-8"?>
<p:tagLst xmlns:p="http://schemas.openxmlformats.org/presentationml/2006/main">
  <p:tag name="AS_UNIQUEID" val="2346"/>
</p:tagLst>
</file>

<file path=ppt/tags/tag247.xml><?xml version="1.0" encoding="utf-8"?>
<p:tagLst xmlns:p="http://schemas.openxmlformats.org/presentationml/2006/main">
  <p:tag name="AS_UNIQUEID" val="2347"/>
</p:tagLst>
</file>

<file path=ppt/tags/tag248.xml><?xml version="1.0" encoding="utf-8"?>
<p:tagLst xmlns:p="http://schemas.openxmlformats.org/presentationml/2006/main">
  <p:tag name="AS_UNIQUEID" val="2348"/>
</p:tagLst>
</file>

<file path=ppt/tags/tag249.xml><?xml version="1.0" encoding="utf-8"?>
<p:tagLst xmlns:p="http://schemas.openxmlformats.org/presentationml/2006/main">
  <p:tag name="AS_UNIQUEID" val="2349"/>
</p:tagLst>
</file>

<file path=ppt/tags/tag25.xml><?xml version="1.0" encoding="utf-8"?>
<p:tagLst xmlns:p="http://schemas.openxmlformats.org/presentationml/2006/main">
  <p:tag name="AS_UNIQUEID" val="10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50.xml><?xml version="1.0" encoding="utf-8"?>
<p:tagLst xmlns:p="http://schemas.openxmlformats.org/presentationml/2006/main">
  <p:tag name="AS_UNIQUEID" val="2350"/>
</p:tagLst>
</file>

<file path=ppt/tags/tag251.xml><?xml version="1.0" encoding="utf-8"?>
<p:tagLst xmlns:p="http://schemas.openxmlformats.org/presentationml/2006/main">
  <p:tag name="AS_UNIQUEID" val="2411"/>
</p:tagLst>
</file>

<file path=ppt/tags/tag252.xml><?xml version="1.0" encoding="utf-8"?>
<p:tagLst xmlns:p="http://schemas.openxmlformats.org/presentationml/2006/main">
  <p:tag name="AS_UNIQUEID" val="2412"/>
</p:tagLst>
</file>

<file path=ppt/tags/tag253.xml><?xml version="1.0" encoding="utf-8"?>
<p:tagLst xmlns:p="http://schemas.openxmlformats.org/presentationml/2006/main">
  <p:tag name="AS_UNIQUEID" val="1637"/>
</p:tagLst>
</file>

<file path=ppt/tags/tag254.xml><?xml version="1.0" encoding="utf-8"?>
<p:tagLst xmlns:p="http://schemas.openxmlformats.org/presentationml/2006/main">
  <p:tag name="AS_UNIQUEID" val="1621"/>
</p:tagLst>
</file>

<file path=ppt/tags/tag255.xml><?xml version="1.0" encoding="utf-8"?>
<p:tagLst xmlns:p="http://schemas.openxmlformats.org/presentationml/2006/main">
  <p:tag name="AS_UNIQUEID" val="1621"/>
</p:tagLst>
</file>

<file path=ppt/tags/tag256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257.xml><?xml version="1.0" encoding="utf-8"?>
<p:tagLst xmlns:p="http://schemas.openxmlformats.org/presentationml/2006/main">
  <p:tag name="AS_UNIQUEID" val="2418"/>
</p:tagLst>
</file>

<file path=ppt/tags/tag258.xml><?xml version="1.0" encoding="utf-8"?>
<p:tagLst xmlns:p="http://schemas.openxmlformats.org/presentationml/2006/main">
  <p:tag name="AS_UNIQUEID" val="2418"/>
</p:tagLst>
</file>

<file path=ppt/tags/tag259.xml><?xml version="1.0" encoding="utf-8"?>
<p:tagLst xmlns:p="http://schemas.openxmlformats.org/presentationml/2006/main">
  <p:tag name="AS_UNIQUEID" val="2420"/>
</p:tagLst>
</file>

<file path=ppt/tags/tag26.xml><?xml version="1.0" encoding="utf-8"?>
<p:tagLst xmlns:p="http://schemas.openxmlformats.org/presentationml/2006/main">
  <p:tag name="AS_UNIQUEID" val="2192"/>
</p:tagLst>
</file>

<file path=ppt/tags/tag260.xml><?xml version="1.0" encoding="utf-8"?>
<p:tagLst xmlns:p="http://schemas.openxmlformats.org/presentationml/2006/main">
  <p:tag name="AS_UNIQUEID" val="911"/>
</p:tagLst>
</file>

<file path=ppt/tags/tag261.xml><?xml version="1.0" encoding="utf-8"?>
<p:tagLst xmlns:p="http://schemas.openxmlformats.org/presentationml/2006/main">
  <p:tag name="AS_UNIQUEID" val="912"/>
</p:tagLst>
</file>

<file path=ppt/tags/tag262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63.xml><?xml version="1.0" encoding="utf-8"?>
<p:tagLst xmlns:p="http://schemas.openxmlformats.org/presentationml/2006/main">
  <p:tag name="AS_UNIQUEID" val="914"/>
</p:tagLst>
</file>

<file path=ppt/tags/tag264.xml><?xml version="1.0" encoding="utf-8"?>
<p:tagLst xmlns:p="http://schemas.openxmlformats.org/presentationml/2006/main">
  <p:tag name="AS_UNIQUEID" val="915"/>
</p:tagLst>
</file>

<file path=ppt/tags/tag265.xml><?xml version="1.0" encoding="utf-8"?>
<p:tagLst xmlns:p="http://schemas.openxmlformats.org/presentationml/2006/main">
  <p:tag name="AS_UNIQUEID" val="1454"/>
  <p:tag name="KSO_WM_BEAUTIFY_FLAG" val=""/>
</p:tagLst>
</file>

<file path=ppt/tags/tag266.xml><?xml version="1.0" encoding="utf-8"?>
<p:tagLst xmlns:p="http://schemas.openxmlformats.org/presentationml/2006/main">
  <p:tag name="AS_UNIQUEID" val="840"/>
  <p:tag name="KSO_WM_BEAUTIFY_FLAG" val=""/>
</p:tagLst>
</file>

<file path=ppt/tags/tag267.xml><?xml version="1.0" encoding="utf-8"?>
<p:tagLst xmlns:p="http://schemas.openxmlformats.org/presentationml/2006/main">
  <p:tag name="AS_UNIQUEID" val="841"/>
  <p:tag name="KSO_WM_BEAUTIFY_FLAG" val=""/>
</p:tagLst>
</file>

<file path=ppt/tags/tag268.xml><?xml version="1.0" encoding="utf-8"?>
<p:tagLst xmlns:p="http://schemas.openxmlformats.org/presentationml/2006/main">
  <p:tag name="AS_UNIQUEID" val="842"/>
  <p:tag name="KSO_WM_BEAUTIFY_FLAG" val=""/>
</p:tagLst>
</file>

<file path=ppt/tags/tag269.xml><?xml version="1.0" encoding="utf-8"?>
<p:tagLst xmlns:p="http://schemas.openxmlformats.org/presentationml/2006/main">
  <p:tag name="AS_UNIQUEID" val="843"/>
  <p:tag name="KSO_WM_BEAUTIFY_FLAG" val=""/>
</p:tagLst>
</file>

<file path=ppt/tags/tag27.xml><?xml version="1.0" encoding="utf-8"?>
<p:tagLst xmlns:p="http://schemas.openxmlformats.org/presentationml/2006/main">
  <p:tag name="AS_UNIQUEID" val="2193"/>
</p:tagLst>
</file>

<file path=ppt/tags/tag270.xml><?xml version="1.0" encoding="utf-8"?>
<p:tagLst xmlns:p="http://schemas.openxmlformats.org/presentationml/2006/main">
  <p:tag name="AS_UNIQUEID" val="844"/>
  <p:tag name="KSO_WM_BEAUTIFY_FLAG" val=""/>
</p:tagLst>
</file>

<file path=ppt/tags/tag271.xml><?xml version="1.0" encoding="utf-8"?>
<p:tagLst xmlns:p="http://schemas.openxmlformats.org/presentationml/2006/main">
  <p:tag name="AS_UNIQUEID" val="845"/>
  <p:tag name="KSO_WM_BEAUTIFY_FLAG" val=""/>
</p:tagLst>
</file>

<file path=ppt/tags/tag272.xml><?xml version="1.0" encoding="utf-8"?>
<p:tagLst xmlns:p="http://schemas.openxmlformats.org/presentationml/2006/main">
  <p:tag name="AS_UNIQUEID" val="846"/>
</p:tagLst>
</file>

<file path=ppt/tags/tag273.xml><?xml version="1.0" encoding="utf-8"?>
<p:tagLst xmlns:p="http://schemas.openxmlformats.org/presentationml/2006/main">
  <p:tag name="AS_UNIQUEID" val="847"/>
</p:tagLst>
</file>

<file path=ppt/tags/tag274.xml><?xml version="1.0" encoding="utf-8"?>
<p:tagLst xmlns:p="http://schemas.openxmlformats.org/presentationml/2006/main">
  <p:tag name="AS_UNIQUEID" val="848"/>
</p:tagLst>
</file>

<file path=ppt/tags/tag275.xml><?xml version="1.0" encoding="utf-8"?>
<p:tagLst xmlns:p="http://schemas.openxmlformats.org/presentationml/2006/main">
  <p:tag name="AS_UNIQUEID" val="849"/>
  <p:tag name="KSO_WM_BEAUTIFY_FLAG" val=""/>
</p:tagLst>
</file>

<file path=ppt/tags/tag276.xml><?xml version="1.0" encoding="utf-8"?>
<p:tagLst xmlns:p="http://schemas.openxmlformats.org/presentationml/2006/main">
  <p:tag name="AS_UNIQUEID" val="850"/>
  <p:tag name="KSO_WM_BEAUTIFY_FLAG" val=""/>
</p:tagLst>
</file>

<file path=ppt/tags/tag277.xml><?xml version="1.0" encoding="utf-8"?>
<p:tagLst xmlns:p="http://schemas.openxmlformats.org/presentationml/2006/main">
  <p:tag name="AS_UNIQUEID" val="851"/>
  <p:tag name="KSO_WM_BEAUTIFY_FLAG" val=""/>
</p:tagLst>
</file>

<file path=ppt/tags/tag278.xml><?xml version="1.0" encoding="utf-8"?>
<p:tagLst xmlns:p="http://schemas.openxmlformats.org/presentationml/2006/main">
  <p:tag name="AS_UNIQUEID" val="852"/>
  <p:tag name="KSO_WM_BEAUTIFY_FLAG" val=""/>
</p:tagLst>
</file>

<file path=ppt/tags/tag279.xml><?xml version="1.0" encoding="utf-8"?>
<p:tagLst xmlns:p="http://schemas.openxmlformats.org/presentationml/2006/main">
  <p:tag name="AS_UNIQUEID" val="853"/>
  <p:tag name="KSO_WM_BEAUTIFY_FLAG" val=""/>
</p:tagLst>
</file>

<file path=ppt/tags/tag28.xml><?xml version="1.0" encoding="utf-8"?>
<p:tagLst xmlns:p="http://schemas.openxmlformats.org/presentationml/2006/main">
  <p:tag name="AS_UNIQUEID" val="2194"/>
</p:tagLst>
</file>

<file path=ppt/tags/tag280.xml><?xml version="1.0" encoding="utf-8"?>
<p:tagLst xmlns:p="http://schemas.openxmlformats.org/presentationml/2006/main">
  <p:tag name="AS_UNIQUEID" val="854"/>
  <p:tag name="KSO_WM_BEAUTIFY_FLAG" val=""/>
</p:tagLst>
</file>

<file path=ppt/tags/tag281.xml><?xml version="1.0" encoding="utf-8"?>
<p:tagLst xmlns:p="http://schemas.openxmlformats.org/presentationml/2006/main">
  <p:tag name="AS_UNIQUEID" val="855"/>
  <p:tag name="KSO_WM_BEAUTIFY_FLAG" val=""/>
</p:tagLst>
</file>

<file path=ppt/tags/tag282.xml><?xml version="1.0" encoding="utf-8"?>
<p:tagLst xmlns:p="http://schemas.openxmlformats.org/presentationml/2006/main">
  <p:tag name="AS_UNIQUEID" val="856"/>
  <p:tag name="KSO_WM_BEAUTIFY_FLAG" val=""/>
</p:tagLst>
</file>

<file path=ppt/tags/tag283.xml><?xml version="1.0" encoding="utf-8"?>
<p:tagLst xmlns:p="http://schemas.openxmlformats.org/presentationml/2006/main">
  <p:tag name="AS_UNIQUEID" val="857"/>
  <p:tag name="KSO_WM_BEAUTIFY_FLAG" val=""/>
</p:tagLst>
</file>

<file path=ppt/tags/tag284.xml><?xml version="1.0" encoding="utf-8"?>
<p:tagLst xmlns:p="http://schemas.openxmlformats.org/presentationml/2006/main">
  <p:tag name="AS_UNIQUEID" val="2422"/>
</p:tagLst>
</file>

<file path=ppt/tags/tag285.xml><?xml version="1.0" encoding="utf-8"?>
<p:tagLst xmlns:p="http://schemas.openxmlformats.org/presentationml/2006/main">
  <p:tag name="AS_UNIQUEID" val="2423"/>
</p:tagLst>
</file>

<file path=ppt/tags/tag286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87.xml><?xml version="1.0" encoding="utf-8"?>
<p:tagLst xmlns:p="http://schemas.openxmlformats.org/presentationml/2006/main">
  <p:tag name="AS_UNIQUEID" val="915"/>
</p:tagLst>
</file>

<file path=ppt/tags/tag288.xml><?xml version="1.0" encoding="utf-8"?>
<p:tagLst xmlns:p="http://schemas.openxmlformats.org/presentationml/2006/main">
  <p:tag name="AS_UNIQUEID" val="2424"/>
</p:tagLst>
</file>

<file path=ppt/tags/tag289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29.xml><?xml version="1.0" encoding="utf-8"?>
<p:tagLst xmlns:p="http://schemas.openxmlformats.org/presentationml/2006/main">
  <p:tag name="AS_UNIQUEID" val="2195"/>
</p:tagLst>
</file>

<file path=ppt/tags/tag290.xml><?xml version="1.0" encoding="utf-8"?>
<p:tagLst xmlns:p="http://schemas.openxmlformats.org/presentationml/2006/main">
  <p:tag name="AS_UNIQUEID" val="1479"/>
  <p:tag name="KSO_WM_BEAUTIFY_FLAG" val=""/>
</p:tagLst>
</file>

<file path=ppt/tags/tag291.xml><?xml version="1.0" encoding="utf-8"?>
<p:tagLst xmlns:p="http://schemas.openxmlformats.org/presentationml/2006/main">
  <p:tag name="AS_UNIQUEID" val="840"/>
  <p:tag name="KSO_WM_BEAUTIFY_FLAG" val=""/>
</p:tagLst>
</file>

<file path=ppt/tags/tag292.xml><?xml version="1.0" encoding="utf-8"?>
<p:tagLst xmlns:p="http://schemas.openxmlformats.org/presentationml/2006/main">
  <p:tag name="AS_UNIQUEID" val="875"/>
</p:tagLst>
</file>

<file path=ppt/tags/tag293.xml><?xml version="1.0" encoding="utf-8"?>
<p:tagLst xmlns:p="http://schemas.openxmlformats.org/presentationml/2006/main">
  <p:tag name="AS_UNIQUEID" val="876"/>
</p:tagLst>
</file>

<file path=ppt/tags/tag294.xml><?xml version="1.0" encoding="utf-8"?>
<p:tagLst xmlns:p="http://schemas.openxmlformats.org/presentationml/2006/main">
  <p:tag name="AS_UNIQUEID" val="877"/>
</p:tagLst>
</file>

<file path=ppt/tags/tag295.xml><?xml version="1.0" encoding="utf-8"?>
<p:tagLst xmlns:p="http://schemas.openxmlformats.org/presentationml/2006/main">
  <p:tag name="AS_UNIQUEID" val="878"/>
  <p:tag name="KSO_WM_BEAUTIFY_FLAG" val=""/>
</p:tagLst>
</file>

<file path=ppt/tags/tag296.xml><?xml version="1.0" encoding="utf-8"?>
<p:tagLst xmlns:p="http://schemas.openxmlformats.org/presentationml/2006/main">
  <p:tag name="AS_UNIQUEID" val="879"/>
  <p:tag name="KSO_WM_BEAUTIFY_FLAG" val=""/>
</p:tagLst>
</file>

<file path=ppt/tags/tag297.xml><?xml version="1.0" encoding="utf-8"?>
<p:tagLst xmlns:p="http://schemas.openxmlformats.org/presentationml/2006/main">
  <p:tag name="AS_UNIQUEID" val="880"/>
  <p:tag name="KSO_WM_BEAUTIFY_FLAG" val=""/>
</p:tagLst>
</file>

<file path=ppt/tags/tag298.xml><?xml version="1.0" encoding="utf-8"?>
<p:tagLst xmlns:p="http://schemas.openxmlformats.org/presentationml/2006/main">
  <p:tag name="AS_UNIQUEID" val="881"/>
  <p:tag name="KSO_WM_BEAUTIFY_FLAG" val=""/>
</p:tagLst>
</file>

<file path=ppt/tags/tag299.xml><?xml version="1.0" encoding="utf-8"?>
<p:tagLst xmlns:p="http://schemas.openxmlformats.org/presentationml/2006/main">
  <p:tag name="AS_UNIQUEID" val="882"/>
  <p:tag name="KSO_WM_BEAUTIFY_FLAG" val=""/>
</p:tagLst>
</file>

<file path=ppt/tags/tag3.xml><?xml version="1.0" encoding="utf-8"?>
<p:tagLst xmlns:p="http://schemas.openxmlformats.org/presentationml/2006/main">
  <p:tag name="AS_UNIQUEID" val="2358"/>
</p:tagLst>
</file>

<file path=ppt/tags/tag30.xml><?xml version="1.0" encoding="utf-8"?>
<p:tagLst xmlns:p="http://schemas.openxmlformats.org/presentationml/2006/main">
  <p:tag name="AS_UNIQUEID" val="2196"/>
</p:tagLst>
</file>

<file path=ppt/tags/tag300.xml><?xml version="1.0" encoding="utf-8"?>
<p:tagLst xmlns:p="http://schemas.openxmlformats.org/presentationml/2006/main">
  <p:tag name="AS_UNIQUEID" val="883"/>
  <p:tag name="KSO_WM_BEAUTIFY_FLAG" val=""/>
</p:tagLst>
</file>

<file path=ppt/tags/tag301.xml><?xml version="1.0" encoding="utf-8"?>
<p:tagLst xmlns:p="http://schemas.openxmlformats.org/presentationml/2006/main">
  <p:tag name="AS_UNIQUEID" val="884"/>
  <p:tag name="KSO_WM_BEAUTIFY_FLAG" val=""/>
</p:tagLst>
</file>

<file path=ppt/tags/tag302.xml><?xml version="1.0" encoding="utf-8"?>
<p:tagLst xmlns:p="http://schemas.openxmlformats.org/presentationml/2006/main">
  <p:tag name="AS_UNIQUEID" val="885"/>
  <p:tag name="KSO_WM_BEAUTIFY_FLAG" val=""/>
</p:tagLst>
</file>

<file path=ppt/tags/tag303.xml><?xml version="1.0" encoding="utf-8"?>
<p:tagLst xmlns:p="http://schemas.openxmlformats.org/presentationml/2006/main">
  <p:tag name="AS_UNIQUEID" val="866"/>
</p:tagLst>
</file>

<file path=ppt/tags/tag304.xml><?xml version="1.0" encoding="utf-8"?>
<p:tagLst xmlns:p="http://schemas.openxmlformats.org/presentationml/2006/main">
  <p:tag name="AS_UNIQUEID" val="867"/>
  <p:tag name="KSO_WM_BEAUTIFY_FLAG" val=""/>
</p:tagLst>
</file>

<file path=ppt/tags/tag305.xml><?xml version="1.0" encoding="utf-8"?>
<p:tagLst xmlns:p="http://schemas.openxmlformats.org/presentationml/2006/main">
  <p:tag name="AS_UNIQUEID" val="868"/>
</p:tagLst>
</file>

<file path=ppt/tags/tag306.xml><?xml version="1.0" encoding="utf-8"?>
<p:tagLst xmlns:p="http://schemas.openxmlformats.org/presentationml/2006/main">
  <p:tag name="AS_UNIQUEID" val="869"/>
  <p:tag name="KSO_WM_BEAUTIFY_FLAG" val=""/>
</p:tagLst>
</file>

<file path=ppt/tags/tag307.xml><?xml version="1.0" encoding="utf-8"?>
<p:tagLst xmlns:p="http://schemas.openxmlformats.org/presentationml/2006/main">
  <p:tag name="AS_UNIQUEID" val="870"/>
  <p:tag name="KSO_WM_BEAUTIFY_FLAG" val=""/>
</p:tagLst>
</file>

<file path=ppt/tags/tag308.xml><?xml version="1.0" encoding="utf-8"?>
<p:tagLst xmlns:p="http://schemas.openxmlformats.org/presentationml/2006/main">
  <p:tag name="AS_UNIQUEID" val="872"/>
</p:tagLst>
</file>

<file path=ppt/tags/tag309.xml><?xml version="1.0" encoding="utf-8"?>
<p:tagLst xmlns:p="http://schemas.openxmlformats.org/presentationml/2006/main">
  <p:tag name="AS_UNIQUEID" val="873"/>
  <p:tag name="KSO_WM_BEAUTIFY_FLAG" val=""/>
</p:tagLst>
</file>

<file path=ppt/tags/tag31.xml><?xml version="1.0" encoding="utf-8"?>
<p:tagLst xmlns:p="http://schemas.openxmlformats.org/presentationml/2006/main">
  <p:tag name="AS_UNIQUEID" val="2197"/>
</p:tagLst>
</file>

<file path=ppt/tags/tag310.xml><?xml version="1.0" encoding="utf-8"?>
<p:tagLst xmlns:p="http://schemas.openxmlformats.org/presentationml/2006/main">
  <p:tag name="AS_UNIQUEID" val="874"/>
  <p:tag name="KSO_WM_BEAUTIFY_FLAG" val=""/>
</p:tagLst>
</file>

<file path=ppt/tags/tag311.xml><?xml version="1.0" encoding="utf-8"?>
<p:tagLst xmlns:p="http://schemas.openxmlformats.org/presentationml/2006/main">
  <p:tag name="AS_UNIQUEID" val="2426"/>
</p:tagLst>
</file>

<file path=ppt/tags/tag312.xml><?xml version="1.0" encoding="utf-8"?>
<p:tagLst xmlns:p="http://schemas.openxmlformats.org/presentationml/2006/main">
  <p:tag name="AS_UNIQUEID" val="2427"/>
</p:tagLst>
</file>

<file path=ppt/tags/tag313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14.xml><?xml version="1.0" encoding="utf-8"?>
<p:tagLst xmlns:p="http://schemas.openxmlformats.org/presentationml/2006/main">
  <p:tag name="AS_UNIQUEID" val="915"/>
</p:tagLst>
</file>

<file path=ppt/tags/tag315.xml><?xml version="1.0" encoding="utf-8"?>
<p:tagLst xmlns:p="http://schemas.openxmlformats.org/presentationml/2006/main">
  <p:tag name="AS_UNIQUEID" val="2428"/>
</p:tagLst>
</file>

<file path=ppt/tags/tag316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317.xml><?xml version="1.0" encoding="utf-8"?>
<p:tagLst xmlns:p="http://schemas.openxmlformats.org/presentationml/2006/main">
  <p:tag name="AS_UNIQUEID" val="1504"/>
  <p:tag name="KSO_WM_BEAUTIFY_FLAG" val=""/>
</p:tagLst>
</file>

<file path=ppt/tags/tag318.xml><?xml version="1.0" encoding="utf-8"?>
<p:tagLst xmlns:p="http://schemas.openxmlformats.org/presentationml/2006/main">
  <p:tag name="AS_UNIQUEID" val="840"/>
  <p:tag name="KSO_WM_BEAUTIFY_FLAG" val=""/>
</p:tagLst>
</file>

<file path=ppt/tags/tag319.xml><?xml version="1.0" encoding="utf-8"?>
<p:tagLst xmlns:p="http://schemas.openxmlformats.org/presentationml/2006/main">
  <p:tag name="AS_UNIQUEID" val="894"/>
</p:tagLst>
</file>

<file path=ppt/tags/tag32.xml><?xml version="1.0" encoding="utf-8"?>
<p:tagLst xmlns:p="http://schemas.openxmlformats.org/presentationml/2006/main">
  <p:tag name="AS_UNIQUEID" val="2198"/>
</p:tagLst>
</file>

<file path=ppt/tags/tag320.xml><?xml version="1.0" encoding="utf-8"?>
<p:tagLst xmlns:p="http://schemas.openxmlformats.org/presentationml/2006/main">
  <p:tag name="AS_UNIQUEID" val="895"/>
</p:tagLst>
</file>

<file path=ppt/tags/tag321.xml><?xml version="1.0" encoding="utf-8"?>
<p:tagLst xmlns:p="http://schemas.openxmlformats.org/presentationml/2006/main">
  <p:tag name="AS_UNIQUEID" val="896"/>
</p:tagLst>
</file>

<file path=ppt/tags/tag322.xml><?xml version="1.0" encoding="utf-8"?>
<p:tagLst xmlns:p="http://schemas.openxmlformats.org/presentationml/2006/main">
  <p:tag name="AS_UNIQUEID" val="897"/>
  <p:tag name="KSO_WM_BEAUTIFY_FLAG" val=""/>
</p:tagLst>
</file>

<file path=ppt/tags/tag323.xml><?xml version="1.0" encoding="utf-8"?>
<p:tagLst xmlns:p="http://schemas.openxmlformats.org/presentationml/2006/main">
  <p:tag name="AS_UNIQUEID" val="898"/>
  <p:tag name="KSO_WM_BEAUTIFY_FLAG" val=""/>
</p:tagLst>
</file>

<file path=ppt/tags/tag324.xml><?xml version="1.0" encoding="utf-8"?>
<p:tagLst xmlns:p="http://schemas.openxmlformats.org/presentationml/2006/main">
  <p:tag name="AS_UNIQUEID" val="899"/>
  <p:tag name="KSO_WM_BEAUTIFY_FLAG" val=""/>
</p:tagLst>
</file>

<file path=ppt/tags/tag325.xml><?xml version="1.0" encoding="utf-8"?>
<p:tagLst xmlns:p="http://schemas.openxmlformats.org/presentationml/2006/main">
  <p:tag name="AS_UNIQUEID" val="900"/>
  <p:tag name="KSO_WM_BEAUTIFY_FLAG" val=""/>
</p:tagLst>
</file>

<file path=ppt/tags/tag326.xml><?xml version="1.0" encoding="utf-8"?>
<p:tagLst xmlns:p="http://schemas.openxmlformats.org/presentationml/2006/main">
  <p:tag name="AS_UNIQUEID" val="901"/>
  <p:tag name="KSO_WM_BEAUTIFY_FLAG" val=""/>
</p:tagLst>
</file>

<file path=ppt/tags/tag327.xml><?xml version="1.0" encoding="utf-8"?>
<p:tagLst xmlns:p="http://schemas.openxmlformats.org/presentationml/2006/main">
  <p:tag name="AS_UNIQUEID" val="902"/>
  <p:tag name="KSO_WM_BEAUTIFY_FLAG" val=""/>
</p:tagLst>
</file>

<file path=ppt/tags/tag328.xml><?xml version="1.0" encoding="utf-8"?>
<p:tagLst xmlns:p="http://schemas.openxmlformats.org/presentationml/2006/main">
  <p:tag name="AS_UNIQUEID" val="903"/>
  <p:tag name="KSO_WM_BEAUTIFY_FLAG" val=""/>
</p:tagLst>
</file>

<file path=ppt/tags/tag329.xml><?xml version="1.0" encoding="utf-8"?>
<p:tagLst xmlns:p="http://schemas.openxmlformats.org/presentationml/2006/main">
  <p:tag name="AS_UNIQUEID" val="893"/>
  <p:tag name="KSO_WM_BEAUTIFY_FLAG" val=""/>
</p:tagLst>
</file>

<file path=ppt/tags/tag33.xml><?xml version="1.0" encoding="utf-8"?>
<p:tagLst xmlns:p="http://schemas.openxmlformats.org/presentationml/2006/main">
  <p:tag name="AS_UNIQUEID" val="2132"/>
</p:tagLst>
</file>

<file path=ppt/tags/tag330.xml><?xml version="1.0" encoding="utf-8"?>
<p:tagLst xmlns:p="http://schemas.openxmlformats.org/presentationml/2006/main">
  <p:tag name="AS_UNIQUEID" val="1181"/>
</p:tagLst>
</file>

<file path=ppt/tags/tag331.xml><?xml version="1.0" encoding="utf-8"?>
<p:tagLst xmlns:p="http://schemas.openxmlformats.org/presentationml/2006/main">
  <p:tag name="AS_UNIQUEID" val="2430"/>
</p:tagLst>
</file>

<file path=ppt/tags/tag332.xml><?xml version="1.0" encoding="utf-8"?>
<p:tagLst xmlns:p="http://schemas.openxmlformats.org/presentationml/2006/main">
  <p:tag name="AS_UNIQUEID" val="2431"/>
</p:tagLst>
</file>

<file path=ppt/tags/tag333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34.xml><?xml version="1.0" encoding="utf-8"?>
<p:tagLst xmlns:p="http://schemas.openxmlformats.org/presentationml/2006/main">
  <p:tag name="AS_UNIQUEID" val="915"/>
</p:tagLst>
</file>

<file path=ppt/tags/tag335.xml><?xml version="1.0" encoding="utf-8"?>
<p:tagLst xmlns:p="http://schemas.openxmlformats.org/presentationml/2006/main">
  <p:tag name="AS_UNIQUEID" val="2432"/>
</p:tagLst>
</file>

<file path=ppt/tags/tag336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337.xml><?xml version="1.0" encoding="utf-8"?>
<p:tagLst xmlns:p="http://schemas.openxmlformats.org/presentationml/2006/main">
  <p:tag name="AS_UNIQUEID" val="1652"/>
  <p:tag name="KSO_WM_BEAUTIFY_FLAG" val=""/>
</p:tagLst>
</file>

<file path=ppt/tags/tag338.xml><?xml version="1.0" encoding="utf-8"?>
<p:tagLst xmlns:p="http://schemas.openxmlformats.org/presentationml/2006/main">
  <p:tag name="AS_UNIQUEID" val="1653"/>
  <p:tag name="KSO_WM_BEAUTIFY_FLAG" val=""/>
</p:tagLst>
</file>

<file path=ppt/tags/tag339.xml><?xml version="1.0" encoding="utf-8"?>
<p:tagLst xmlns:p="http://schemas.openxmlformats.org/presentationml/2006/main">
  <p:tag name="AS_UNIQUEID" val="1654"/>
</p:tagLst>
</file>

<file path=ppt/tags/tag34.xml><?xml version="1.0" encoding="utf-8"?>
<p:tagLst xmlns:p="http://schemas.openxmlformats.org/presentationml/2006/main">
  <p:tag name="AS_UNIQUEID" val="2133"/>
</p:tagLst>
</file>

<file path=ppt/tags/tag340.xml><?xml version="1.0" encoding="utf-8"?>
<p:tagLst xmlns:p="http://schemas.openxmlformats.org/presentationml/2006/main">
  <p:tag name="AS_UNIQUEID" val="1655"/>
  <p:tag name="KSO_WM_BEAUTIFY_FLAG" val=""/>
</p:tagLst>
</file>

<file path=ppt/tags/tag341.xml><?xml version="1.0" encoding="utf-8"?>
<p:tagLst xmlns:p="http://schemas.openxmlformats.org/presentationml/2006/main">
  <p:tag name="AS_UNIQUEID" val="1656"/>
  <p:tag name="KSO_WM_BEAUTIFY_FLAG" val=""/>
</p:tagLst>
</file>

<file path=ppt/tags/tag342.xml><?xml version="1.0" encoding="utf-8"?>
<p:tagLst xmlns:p="http://schemas.openxmlformats.org/presentationml/2006/main">
  <p:tag name="AS_UNIQUEID" val="1657"/>
  <p:tag name="KSO_WM_BEAUTIFY_FLAG" val=""/>
</p:tagLst>
</file>

<file path=ppt/tags/tag343.xml><?xml version="1.0" encoding="utf-8"?>
<p:tagLst xmlns:p="http://schemas.openxmlformats.org/presentationml/2006/main">
  <p:tag name="AS_UNIQUEID" val="1658"/>
  <p:tag name="KSO_WM_BEAUTIFY_FLAG" val=""/>
</p:tagLst>
</file>

<file path=ppt/tags/tag344.xml><?xml version="1.0" encoding="utf-8"?>
<p:tagLst xmlns:p="http://schemas.openxmlformats.org/presentationml/2006/main">
  <p:tag name="AS_UNIQUEID" val="1649"/>
</p:tagLst>
</file>

<file path=ppt/tags/tag345.xml><?xml version="1.0" encoding="utf-8"?>
<p:tagLst xmlns:p="http://schemas.openxmlformats.org/presentationml/2006/main">
  <p:tag name="AS_UNIQUEID" val="1650"/>
</p:tagLst>
</file>

<file path=ppt/tags/tag346.xml><?xml version="1.0" encoding="utf-8"?>
<p:tagLst xmlns:p="http://schemas.openxmlformats.org/presentationml/2006/main">
  <p:tag name="AS_UNIQUEID" val="911"/>
</p:tagLst>
</file>

<file path=ppt/tags/tag347.xml><?xml version="1.0" encoding="utf-8"?>
<p:tagLst xmlns:p="http://schemas.openxmlformats.org/presentationml/2006/main">
  <p:tag name="AS_UNIQUEID" val="912"/>
</p:tagLst>
</file>

<file path=ppt/tags/tag348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49.xml><?xml version="1.0" encoding="utf-8"?>
<p:tagLst xmlns:p="http://schemas.openxmlformats.org/presentationml/2006/main">
  <p:tag name="AS_UNIQUEID" val="914"/>
</p:tagLst>
</file>

<file path=ppt/tags/tag35.xml><?xml version="1.0" encoding="utf-8"?>
<p:tagLst xmlns:p="http://schemas.openxmlformats.org/presentationml/2006/main">
  <p:tag name="AS_UNIQUEID" val="2134"/>
</p:tagLst>
</file>

<file path=ppt/tags/tag350.xml><?xml version="1.0" encoding="utf-8"?>
<p:tagLst xmlns:p="http://schemas.openxmlformats.org/presentationml/2006/main">
  <p:tag name="AS_UNIQUEID" val="915"/>
</p:tagLst>
</file>

<file path=ppt/tags/tag351.xml><?xml version="1.0" encoding="utf-8"?>
<p:tagLst xmlns:p="http://schemas.openxmlformats.org/presentationml/2006/main">
  <p:tag name="AS_UNIQUEID" val="1858"/>
  <p:tag name="KSO_WM_BEAUTIFY_FLAG" val=""/>
</p:tagLst>
</file>

<file path=ppt/tags/tag352.xml><?xml version="1.0" encoding="utf-8"?>
<p:tagLst xmlns:p="http://schemas.openxmlformats.org/presentationml/2006/main">
  <p:tag name="AS_UNIQUEID" val="521"/>
</p:tagLst>
</file>

<file path=ppt/tags/tag353.xml><?xml version="1.0" encoding="utf-8"?>
<p:tagLst xmlns:p="http://schemas.openxmlformats.org/presentationml/2006/main">
  <p:tag name="AS_UNIQUEID" val="2436"/>
</p:tagLst>
</file>

<file path=ppt/tags/tag354.xml><?xml version="1.0" encoding="utf-8"?>
<p:tagLst xmlns:p="http://schemas.openxmlformats.org/presentationml/2006/main">
  <p:tag name="AS_UNIQUEID" val="531"/>
  <p:tag name="KSO_WM_BEAUTIFY_FLAG" val=""/>
</p:tagLst>
</file>

<file path=ppt/tags/tag355.xml><?xml version="1.0" encoding="utf-8"?>
<p:tagLst xmlns:p="http://schemas.openxmlformats.org/presentationml/2006/main">
  <p:tag name="AS_UNIQUEID" val="535"/>
  <p:tag name="KSO_WM_BEAUTIFY_FLAG" val=""/>
</p:tagLst>
</file>

<file path=ppt/tags/tag356.xml><?xml version="1.0" encoding="utf-8"?>
<p:tagLst xmlns:p="http://schemas.openxmlformats.org/presentationml/2006/main">
  <p:tag name="AS_UNIQUEID" val="2437"/>
</p:tagLst>
</file>

<file path=ppt/tags/tag357.xml><?xml version="1.0" encoding="utf-8"?>
<p:tagLst xmlns:p="http://schemas.openxmlformats.org/presentationml/2006/main">
  <p:tag name="AS_UNIQUEID" val="530"/>
  <p:tag name="KSO_WM_BEAUTIFY_FLAG" val=""/>
</p:tagLst>
</file>

<file path=ppt/tags/tag358.xml><?xml version="1.0" encoding="utf-8"?>
<p:tagLst xmlns:p="http://schemas.openxmlformats.org/presentationml/2006/main">
  <p:tag name="AS_UNIQUEID" val="536"/>
  <p:tag name="KSO_WM_BEAUTIFY_FLAG" val=""/>
</p:tagLst>
</file>

<file path=ppt/tags/tag359.xml><?xml version="1.0" encoding="utf-8"?>
<p:tagLst xmlns:p="http://schemas.openxmlformats.org/presentationml/2006/main">
  <p:tag name="AS_UNIQUEID" val="2438"/>
</p:tagLst>
</file>

<file path=ppt/tags/tag36.xml><?xml version="1.0" encoding="utf-8"?>
<p:tagLst xmlns:p="http://schemas.openxmlformats.org/presentationml/2006/main">
  <p:tag name="AS_UNIQUEID" val="2135"/>
</p:tagLst>
</file>

<file path=ppt/tags/tag360.xml><?xml version="1.0" encoding="utf-8"?>
<p:tagLst xmlns:p="http://schemas.openxmlformats.org/presentationml/2006/main">
  <p:tag name="AS_UNIQUEID" val="532"/>
  <p:tag name="KSO_WM_BEAUTIFY_FLAG" val=""/>
</p:tagLst>
</file>

<file path=ppt/tags/tag361.xml><?xml version="1.0" encoding="utf-8"?>
<p:tagLst xmlns:p="http://schemas.openxmlformats.org/presentationml/2006/main">
  <p:tag name="AS_UNIQUEID" val="537"/>
  <p:tag name="KSO_WM_BEAUTIFY_FLAG" val=""/>
</p:tagLst>
</file>

<file path=ppt/tags/tag362.xml><?xml version="1.0" encoding="utf-8"?>
<p:tagLst xmlns:p="http://schemas.openxmlformats.org/presentationml/2006/main">
  <p:tag name="AS_UNIQUEID" val="541"/>
</p:tagLst>
</file>

<file path=ppt/tags/tag363.xml><?xml version="1.0" encoding="utf-8"?>
<p:tagLst xmlns:p="http://schemas.openxmlformats.org/presentationml/2006/main">
  <p:tag name="AS_UNIQUEID" val="2439"/>
</p:tagLst>
</file>

<file path=ppt/tags/tag364.xml><?xml version="1.0" encoding="utf-8"?>
<p:tagLst xmlns:p="http://schemas.openxmlformats.org/presentationml/2006/main">
  <p:tag name="AS_UNIQUEID" val="522"/>
  <p:tag name="KSO_WM_BEAUTIFY_FLAG" val=""/>
</p:tagLst>
</file>

<file path=ppt/tags/tag365.xml><?xml version="1.0" encoding="utf-8"?>
<p:tagLst xmlns:p="http://schemas.openxmlformats.org/presentationml/2006/main">
  <p:tag name="AS_UNIQUEID" val="535"/>
  <p:tag name="KSO_WM_BEAUTIFY_FLAG" val=""/>
</p:tagLst>
</file>

<file path=ppt/tags/tag366.xml><?xml version="1.0" encoding="utf-8"?>
<p:tagLst xmlns:p="http://schemas.openxmlformats.org/presentationml/2006/main">
  <p:tag name="AS_UNIQUEID" val="2440"/>
</p:tagLst>
</file>

<file path=ppt/tags/tag367.xml><?xml version="1.0" encoding="utf-8"?>
<p:tagLst xmlns:p="http://schemas.openxmlformats.org/presentationml/2006/main">
  <p:tag name="AS_UNIQUEID" val="538"/>
  <p:tag name="KSO_WM_BEAUTIFY_FLAG" val=""/>
</p:tagLst>
</file>

<file path=ppt/tags/tag368.xml><?xml version="1.0" encoding="utf-8"?>
<p:tagLst xmlns:p="http://schemas.openxmlformats.org/presentationml/2006/main">
  <p:tag name="AS_UNIQUEID" val="539"/>
  <p:tag name="KSO_WM_BEAUTIFY_FLAG" val=""/>
</p:tagLst>
</file>

<file path=ppt/tags/tag369.xml><?xml version="1.0" encoding="utf-8"?>
<p:tagLst xmlns:p="http://schemas.openxmlformats.org/presentationml/2006/main">
  <p:tag name="AS_UNIQUEID" val="540"/>
  <p:tag name="KSO_WM_BEAUTIFY_FLAG" val=""/>
</p:tagLst>
</file>

<file path=ppt/tags/tag37.xml><?xml version="1.0" encoding="utf-8"?>
<p:tagLst xmlns:p="http://schemas.openxmlformats.org/presentationml/2006/main">
  <p:tag name="AS_UNIQUEID" val="2136"/>
</p:tagLst>
</file>

<file path=ppt/tags/tag370.xml><?xml version="1.0" encoding="utf-8"?>
<p:tagLst xmlns:p="http://schemas.openxmlformats.org/presentationml/2006/main">
  <p:tag name="AS_UNIQUEID" val="910"/>
</p:tagLst>
</file>

<file path=ppt/tags/tag371.xml><?xml version="1.0" encoding="utf-8"?>
<p:tagLst xmlns:p="http://schemas.openxmlformats.org/presentationml/2006/main">
  <p:tag name="AS_UNIQUEID" val="525"/>
  <p:tag name="KSO_WM_BEAUTIFY_FLAG" val=""/>
</p:tagLst>
</file>

<file path=ppt/tags/tag372.xml><?xml version="1.0" encoding="utf-8"?>
<p:tagLst xmlns:p="http://schemas.openxmlformats.org/presentationml/2006/main">
  <p:tag name="AS_UNIQUEID" val="535"/>
  <p:tag name="KSO_WM_BEAUTIFY_FLAG" val=""/>
</p:tagLst>
</file>

<file path=ppt/tags/tag373.xml><?xml version="1.0" encoding="utf-8"?>
<p:tagLst xmlns:p="http://schemas.openxmlformats.org/presentationml/2006/main">
  <p:tag name="AS_UNIQUEID" val="535"/>
  <p:tag name="KSO_WM_BEAUTIFY_FLAG" val=""/>
</p:tagLst>
</file>

<file path=ppt/tags/tag374.xml><?xml version="1.0" encoding="utf-8"?>
<p:tagLst xmlns:p="http://schemas.openxmlformats.org/presentationml/2006/main">
  <p:tag name="AS_UNIQUEID" val="535"/>
  <p:tag name="KSO_WM_BEAUTIFY_FLAG" val=""/>
</p:tagLst>
</file>

<file path=ppt/tags/tag375.xml><?xml version="1.0" encoding="utf-8"?>
<p:tagLst xmlns:p="http://schemas.openxmlformats.org/presentationml/2006/main">
  <p:tag name="AS_UNIQUEID" val="535"/>
  <p:tag name="KSO_WM_BEAUTIFY_FLAG" val=""/>
</p:tagLst>
</file>

<file path=ppt/tags/tag376.xml><?xml version="1.0" encoding="utf-8"?>
<p:tagLst xmlns:p="http://schemas.openxmlformats.org/presentationml/2006/main">
  <p:tag name="AS_UNIQUEID" val="911"/>
</p:tagLst>
</file>

<file path=ppt/tags/tag377.xml><?xml version="1.0" encoding="utf-8"?>
<p:tagLst xmlns:p="http://schemas.openxmlformats.org/presentationml/2006/main">
  <p:tag name="AS_UNIQUEID" val="912"/>
</p:tagLst>
</file>

<file path=ppt/tags/tag378.xml><?xml version="1.0" encoding="utf-8"?>
<p:tagLst xmlns:p="http://schemas.openxmlformats.org/presentationml/2006/main">
  <p:tag name="AS_UNIQUEID" val="913"/>
  <p:tag name="KSO_WM_BEAUTIFY_FLAG" val=""/>
</p:tagLst>
</file>

<file path=ppt/tags/tag379.xml><?xml version="1.0" encoding="utf-8"?>
<p:tagLst xmlns:p="http://schemas.openxmlformats.org/presentationml/2006/main">
  <p:tag name="AS_UNIQUEID" val="914"/>
  <p:tag name="KSO_WM_BEAUTIFY_FLAG" val=""/>
</p:tagLst>
</file>

<file path=ppt/tags/tag38.xml><?xml version="1.0" encoding="utf-8"?>
<p:tagLst xmlns:p="http://schemas.openxmlformats.org/presentationml/2006/main">
  <p:tag name="AS_UNIQUEID" val="2137"/>
</p:tagLst>
</file>

<file path=ppt/tags/tag380.xml><?xml version="1.0" encoding="utf-8"?>
<p:tagLst xmlns:p="http://schemas.openxmlformats.org/presentationml/2006/main">
  <p:tag name="AS_UNIQUEID" val="915"/>
</p:tagLst>
</file>

<file path=ppt/tags/tag381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382.xml><?xml version="1.0" encoding="utf-8"?>
<p:tagLst xmlns:p="http://schemas.openxmlformats.org/presentationml/2006/main">
  <p:tag name="AS_UNIQUEID" val="911"/>
</p:tagLst>
</file>

<file path=ppt/tags/tag383.xml><?xml version="1.0" encoding="utf-8"?>
<p:tagLst xmlns:p="http://schemas.openxmlformats.org/presentationml/2006/main">
  <p:tag name="AS_UNIQUEID" val="912"/>
</p:tagLst>
</file>

<file path=ppt/tags/tag384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85.xml><?xml version="1.0" encoding="utf-8"?>
<p:tagLst xmlns:p="http://schemas.openxmlformats.org/presentationml/2006/main">
  <p:tag name="AS_UNIQUEID" val="914"/>
</p:tagLst>
</file>

<file path=ppt/tags/tag386.xml><?xml version="1.0" encoding="utf-8"?>
<p:tagLst xmlns:p="http://schemas.openxmlformats.org/presentationml/2006/main">
  <p:tag name="AS_UNIQUEID" val="915"/>
</p:tagLst>
</file>

<file path=ppt/tags/tag387.xml><?xml version="1.0" encoding="utf-8"?>
<p:tagLst xmlns:p="http://schemas.openxmlformats.org/presentationml/2006/main">
  <p:tag name="AS_UNIQUEID" val="1707"/>
</p:tagLst>
</file>

<file path=ppt/tags/tag388.xml><?xml version="1.0" encoding="utf-8"?>
<p:tagLst xmlns:p="http://schemas.openxmlformats.org/presentationml/2006/main">
  <p:tag name="AS_UNIQUEID" val="71"/>
</p:tagLst>
</file>

<file path=ppt/tags/tag389.xml><?xml version="1.0" encoding="utf-8"?>
<p:tagLst xmlns:p="http://schemas.openxmlformats.org/presentationml/2006/main">
  <p:tag name="KSO_WM_BEAUTIFY_FLAG" val="#wm#"/>
  <p:tag name="KSO_WM_SLIDE_BACKGROUND_TYPE" val="general"/>
  <p:tag name="KSO_WM_SLIDE_THEME_ID" val="3318765"/>
  <p:tag name="KSO_WM_SLIDE_THEME_NAME" val="黄色线条文具卡通风主题"/>
  <p:tag name="KSO_WM_SLIDE_TYPE" val="text"/>
  <p:tag name="KSO_WM_TEMPLATE_CATEGORY" val="custom"/>
  <p:tag name="KSO_WM_TEMPLATE_INDEX" val="20205275"/>
</p:tagLst>
</file>

<file path=ppt/tags/tag39.xml><?xml version="1.0" encoding="utf-8"?>
<p:tagLst xmlns:p="http://schemas.openxmlformats.org/presentationml/2006/main">
  <p:tag name="AS_UNIQUEID" val="2138"/>
</p:tagLst>
</file>

<file path=ppt/tags/tag390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mQyZjk0NTlhYWVhM2Q2YWUwODI5YzY3NjE4YWE5YzQifQ=="/>
</p:tagLst>
</file>

<file path=ppt/tags/tag4.xml><?xml version="1.0" encoding="utf-8"?>
<p:tagLst xmlns:p="http://schemas.openxmlformats.org/presentationml/2006/main">
  <p:tag name="AS_UNIQUEID" val="2360"/>
</p:tagLst>
</file>

<file path=ppt/tags/tag40.xml><?xml version="1.0" encoding="utf-8"?>
<p:tagLst xmlns:p="http://schemas.openxmlformats.org/presentationml/2006/main">
  <p:tag name="AS_UNIQUEID" val="2139"/>
</p:tagLst>
</file>

<file path=ppt/tags/tag41.xml><?xml version="1.0" encoding="utf-8"?>
<p:tagLst xmlns:p="http://schemas.openxmlformats.org/presentationml/2006/main">
  <p:tag name="AS_UNIQUEID" val="2140"/>
</p:tagLst>
</file>

<file path=ppt/tags/tag42.xml><?xml version="1.0" encoding="utf-8"?>
<p:tagLst xmlns:p="http://schemas.openxmlformats.org/presentationml/2006/main">
  <p:tag name="AS_UNIQUEID" val="2141"/>
</p:tagLst>
</file>

<file path=ppt/tags/tag43.xml><?xml version="1.0" encoding="utf-8"?>
<p:tagLst xmlns:p="http://schemas.openxmlformats.org/presentationml/2006/main">
  <p:tag name="AS_UNIQUEID" val="2142"/>
</p:tagLst>
</file>

<file path=ppt/tags/tag44.xml><?xml version="1.0" encoding="utf-8"?>
<p:tagLst xmlns:p="http://schemas.openxmlformats.org/presentationml/2006/main">
  <p:tag name="AS_UNIQUEID" val="2144"/>
</p:tagLst>
</file>

<file path=ppt/tags/tag45.xml><?xml version="1.0" encoding="utf-8"?>
<p:tagLst xmlns:p="http://schemas.openxmlformats.org/presentationml/2006/main">
  <p:tag name="AS_UNIQUEID" val="2145"/>
</p:tagLst>
</file>

<file path=ppt/tags/tag46.xml><?xml version="1.0" encoding="utf-8"?>
<p:tagLst xmlns:p="http://schemas.openxmlformats.org/presentationml/2006/main">
  <p:tag name="AS_UNIQUEID" val="2146"/>
</p:tagLst>
</file>

<file path=ppt/tags/tag47.xml><?xml version="1.0" encoding="utf-8"?>
<p:tagLst xmlns:p="http://schemas.openxmlformats.org/presentationml/2006/main">
  <p:tag name="AS_UNIQUEID" val="2147"/>
</p:tagLst>
</file>

<file path=ppt/tags/tag48.xml><?xml version="1.0" encoding="utf-8"?>
<p:tagLst xmlns:p="http://schemas.openxmlformats.org/presentationml/2006/main">
  <p:tag name="AS_UNIQUEID" val="2148"/>
</p:tagLst>
</file>

<file path=ppt/tags/tag49.xml><?xml version="1.0" encoding="utf-8"?>
<p:tagLst xmlns:p="http://schemas.openxmlformats.org/presentationml/2006/main">
  <p:tag name="AS_UNIQUEID" val="2149"/>
</p:tagLst>
</file>

<file path=ppt/tags/tag5.xml><?xml version="1.0" encoding="utf-8"?>
<p:tagLst xmlns:p="http://schemas.openxmlformats.org/presentationml/2006/main">
  <p:tag name="AS_UNIQUEID" val="2362"/>
</p:tagLst>
</file>

<file path=ppt/tags/tag50.xml><?xml version="1.0" encoding="utf-8"?>
<p:tagLst xmlns:p="http://schemas.openxmlformats.org/presentationml/2006/main">
  <p:tag name="AS_UNIQUEID" val="2150"/>
</p:tagLst>
</file>

<file path=ppt/tags/tag51.xml><?xml version="1.0" encoding="utf-8"?>
<p:tagLst xmlns:p="http://schemas.openxmlformats.org/presentationml/2006/main">
  <p:tag name="AS_UNIQUEID" val="2151"/>
</p:tagLst>
</file>

<file path=ppt/tags/tag52.xml><?xml version="1.0" encoding="utf-8"?>
<p:tagLst xmlns:p="http://schemas.openxmlformats.org/presentationml/2006/main">
  <p:tag name="AS_UNIQUEID" val="2152"/>
</p:tagLst>
</file>

<file path=ppt/tags/tag53.xml><?xml version="1.0" encoding="utf-8"?>
<p:tagLst xmlns:p="http://schemas.openxmlformats.org/presentationml/2006/main">
  <p:tag name="AS_UNIQUEID" val="2153"/>
</p:tagLst>
</file>

<file path=ppt/tags/tag54.xml><?xml version="1.0" encoding="utf-8"?>
<p:tagLst xmlns:p="http://schemas.openxmlformats.org/presentationml/2006/main">
  <p:tag name="AS_UNIQUEID" val="2154"/>
</p:tagLst>
</file>

<file path=ppt/tags/tag55.xml><?xml version="1.0" encoding="utf-8"?>
<p:tagLst xmlns:p="http://schemas.openxmlformats.org/presentationml/2006/main">
  <p:tag name="AS_UNIQUEID" val="2156"/>
</p:tagLst>
</file>

<file path=ppt/tags/tag56.xml><?xml version="1.0" encoding="utf-8"?>
<p:tagLst xmlns:p="http://schemas.openxmlformats.org/presentationml/2006/main">
  <p:tag name="AS_UNIQUEID" val="2157"/>
</p:tagLst>
</file>

<file path=ppt/tags/tag57.xml><?xml version="1.0" encoding="utf-8"?>
<p:tagLst xmlns:p="http://schemas.openxmlformats.org/presentationml/2006/main">
  <p:tag name="AS_UNIQUEID" val="2158"/>
</p:tagLst>
</file>

<file path=ppt/tags/tag58.xml><?xml version="1.0" encoding="utf-8"?>
<p:tagLst xmlns:p="http://schemas.openxmlformats.org/presentationml/2006/main">
  <p:tag name="AS_UNIQUEID" val="2159"/>
</p:tagLst>
</file>

<file path=ppt/tags/tag59.xml><?xml version="1.0" encoding="utf-8"?>
<p:tagLst xmlns:p="http://schemas.openxmlformats.org/presentationml/2006/main">
  <p:tag name="AS_UNIQUEID" val="2160"/>
</p:tagLst>
</file>

<file path=ppt/tags/tag6.xml><?xml version="1.0" encoding="utf-8"?>
<p:tagLst xmlns:p="http://schemas.openxmlformats.org/presentationml/2006/main">
  <p:tag name="AS_UNIQUEID" val="2363"/>
</p:tagLst>
</file>

<file path=ppt/tags/tag60.xml><?xml version="1.0" encoding="utf-8"?>
<p:tagLst xmlns:p="http://schemas.openxmlformats.org/presentationml/2006/main">
  <p:tag name="AS_UNIQUEID" val="2161"/>
</p:tagLst>
</file>

<file path=ppt/tags/tag61.xml><?xml version="1.0" encoding="utf-8"?>
<p:tagLst xmlns:p="http://schemas.openxmlformats.org/presentationml/2006/main">
  <p:tag name="AS_UNIQUEID" val="2162"/>
</p:tagLst>
</file>

<file path=ppt/tags/tag62.xml><?xml version="1.0" encoding="utf-8"?>
<p:tagLst xmlns:p="http://schemas.openxmlformats.org/presentationml/2006/main">
  <p:tag name="AS_UNIQUEID" val="2163"/>
</p:tagLst>
</file>

<file path=ppt/tags/tag63.xml><?xml version="1.0" encoding="utf-8"?>
<p:tagLst xmlns:p="http://schemas.openxmlformats.org/presentationml/2006/main">
  <p:tag name="AS_UNIQUEID" val="2164"/>
</p:tagLst>
</file>

<file path=ppt/tags/tag64.xml><?xml version="1.0" encoding="utf-8"?>
<p:tagLst xmlns:p="http://schemas.openxmlformats.org/presentationml/2006/main">
  <p:tag name="AS_UNIQUEID" val="2165"/>
</p:tagLst>
</file>

<file path=ppt/tags/tag65.xml><?xml version="1.0" encoding="utf-8"?>
<p:tagLst xmlns:p="http://schemas.openxmlformats.org/presentationml/2006/main">
  <p:tag name="AS_UNIQUEID" val="2166"/>
</p:tagLst>
</file>

<file path=ppt/tags/tag66.xml><?xml version="1.0" encoding="utf-8"?>
<p:tagLst xmlns:p="http://schemas.openxmlformats.org/presentationml/2006/main">
  <p:tag name="AS_UNIQUEID" val="991"/>
  <p:tag name="KSO_WM_ASSEMBLE_CHIP_INDEX" val="1f0d0d423529436b986b5a3ac12b73a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52a4602b43a043dbd148c"/>
  <p:tag name="KSO_WM_CHIP_XID" val="62d52d9302b43a043dbd8815"/>
  <p:tag name="KSO_WM_TAG_VERSION" val="1.0"/>
  <p:tag name="KSO_WM_UNIT_COMPATIBLE" val="0"/>
  <p:tag name="KSO_WM_UNIT_DEC_AREA_ID" val="b83b76c05b834941a32de4b58ad149ef"/>
  <p:tag name="KSO_WM_UNIT_DEC_CHANGEPICRESERVED" val="1"/>
  <p:tag name="KSO_WM_UNIT_DEC_SUPPORTCHANGEPIC" val="0"/>
  <p:tag name="KSO_WM_UNIT_DIAGRAM_ISNUMVISUAL" val="0"/>
  <p:tag name="KSO_WM_UNIT_DIAGRAM_ISREFERUNIT" val="0"/>
  <p:tag name="KSO_WM_UNIT_HIGHLIGHT" val="0"/>
  <p:tag name="KSO_WM_UNIT_ID" val="_4*i*1"/>
  <p:tag name="KSO_WM_UNIT_INDEX" val="1"/>
  <p:tag name="KSO_WM_UNIT_LAYERLEVEL" val="1"/>
  <p:tag name="KSO_WM_UNIT_TYPE" val="i"/>
</p:tagLst>
</file>

<file path=ppt/tags/tag67.xml><?xml version="1.0" encoding="utf-8"?>
<p:tagLst xmlns:p="http://schemas.openxmlformats.org/presentationml/2006/main">
  <p:tag name="AS_UNIQUEID" val="9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14"/>
</p:tagLst>
</file>

<file path=ppt/tags/tag68.xml><?xml version="1.0" encoding="utf-8"?>
<p:tagLst xmlns:p="http://schemas.openxmlformats.org/presentationml/2006/main">
  <p:tag name="AS_UNIQUEID" val="993"/>
  <p:tag name="KSO_WM_BEAUTIFY_FLAG" val="#wm#"/>
  <p:tag name="KSO_WM_TAG_VERSION" val="1.0"/>
  <p:tag name="KSO_WM_UNIT_COMPATIBLE" val="1"/>
  <p:tag name="KSO_WM_UNIT_DIAGRAM_ISNUMVISUAL" val="0"/>
  <p:tag name="KSO_WM_UNIT_DIAGRAM_ISREFERUNIT" val="0"/>
  <p:tag name="KSO_WM_UNIT_HIGHLIGHT" val="0"/>
  <p:tag name="KSO_WM_UNIT_ID" val="_4*e*1"/>
  <p:tag name="KSO_WM_UNIT_INDEX" val="1"/>
  <p:tag name="KSO_WM_UNIT_LAYERLEVEL" val="1"/>
  <p:tag name="KSO_WM_UNIT_NOCLEAR" val="0"/>
  <p:tag name="KSO_WM_UNIT_PRESET_TEXT" val="节编号"/>
  <p:tag name="KSO_WM_UNIT_TYPE" val="e"/>
  <p:tag name="KSO_WM_UNIT_VALUE" val="13"/>
</p:tagLst>
</file>

<file path=ppt/tags/tag69.xml><?xml version="1.0" encoding="utf-8"?>
<p:tagLst xmlns:p="http://schemas.openxmlformats.org/presentationml/2006/main">
  <p:tag name="AS_UNIQUEID" val="9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.xml><?xml version="1.0" encoding="utf-8"?>
<p:tagLst xmlns:p="http://schemas.openxmlformats.org/presentationml/2006/main">
  <p:tag name="AS_UNIQUEID" val="2364"/>
</p:tagLst>
</file>

<file path=ppt/tags/tag70.xml><?xml version="1.0" encoding="utf-8"?>
<p:tagLst xmlns:p="http://schemas.openxmlformats.org/presentationml/2006/main">
  <p:tag name="AS_UNIQUEID" val="9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1.xml><?xml version="1.0" encoding="utf-8"?>
<p:tagLst xmlns:p="http://schemas.openxmlformats.org/presentationml/2006/main">
  <p:tag name="AS_UNIQUEID" val="9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2.xml><?xml version="1.0" encoding="utf-8"?>
<p:tagLst xmlns:p="http://schemas.openxmlformats.org/presentationml/2006/main">
  <p:tag name="AS_UNIQUEID" val="997"/>
  <p:tag name="KSO_WM_ASSEMBLE_CHIP_INDEX" val="14369018ccc84b6c93027b4587934e75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d52a4602b43a043dbd148c"/>
  <p:tag name="KSO_WM_CHIP_XID" val="62d52d9302b43a043dbd85c7"/>
  <p:tag name="KSO_WM_TAG_VERSION" val="1.0"/>
  <p:tag name="KSO_WM_UNIT_COMPATIBLE" val="0"/>
  <p:tag name="KSO_WM_UNIT_DEC_AREA_ID" val="05b791b6c22f44768cc5a73972bb3717"/>
  <p:tag name="KSO_WM_UNIT_DEC_CHANGEPICRESERVED" val="1"/>
  <p:tag name="KSO_WM_UNIT_DEC_SUPPORTCHANGEPIC" val="0"/>
  <p:tag name="KSO_WM_UNIT_DIAGRAM_ISNUMVISUAL" val="0"/>
  <p:tag name="KSO_WM_UNIT_DIAGRAM_ISREFERUNIT" val="0"/>
  <p:tag name="KSO_WM_UNIT_HIGHLIGHT" val="0"/>
  <p:tag name="KSO_WM_UNIT_ID" val="_4*i*2"/>
  <p:tag name="KSO_WM_UNIT_INDEX" val="2"/>
  <p:tag name="KSO_WM_UNIT_LAYERLEVEL" val="1"/>
  <p:tag name="KSO_WM_UNIT_TYPE" val="i"/>
</p:tagLst>
</file>

<file path=ppt/tags/tag73.xml><?xml version="1.0" encoding="utf-8"?>
<p:tagLst xmlns:p="http://schemas.openxmlformats.org/presentationml/2006/main">
  <p:tag name="AS_UNIQUEID" val="998"/>
  <p:tag name="KSO_WM_ASSEMBLE_CHIP_INDEX" val="4e73a92315da45939ec40a7263f2e110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52a4602b43a043dbd148c"/>
  <p:tag name="KSO_WM_CHIP_XID" val="62d52d9302b43a043dbd85d6"/>
  <p:tag name="KSO_WM_TAG_VERSION" val="1.0"/>
  <p:tag name="KSO_WM_UNIT_COMPATIBLE" val="0"/>
  <p:tag name="KSO_WM_UNIT_DEC_AREA_ID" val="ac4df515920e431b886d735a189c3f88"/>
  <p:tag name="KSO_WM_UNIT_DEC_CHANGEPICRESERVED" val="1"/>
  <p:tag name="KSO_WM_UNIT_DEC_SUPPORTCHANGEPIC" val="0"/>
  <p:tag name="KSO_WM_UNIT_DIAGRAM_ISNUMVISUAL" val="0"/>
  <p:tag name="KSO_WM_UNIT_DIAGRAM_ISREFERUNIT" val="0"/>
  <p:tag name="KSO_WM_UNIT_HIGHLIGHT" val="0"/>
  <p:tag name="KSO_WM_UNIT_ID" val="_4*i*3"/>
  <p:tag name="KSO_WM_UNIT_INDEX" val="3"/>
  <p:tag name="KSO_WM_UNIT_LAYERLEVEL" val="1"/>
  <p:tag name="KSO_WM_UNIT_TYPE" val="i"/>
</p:tagLst>
</file>

<file path=ppt/tags/tag74.xml><?xml version="1.0" encoding="utf-8"?>
<p:tagLst xmlns:p="http://schemas.openxmlformats.org/presentationml/2006/main">
  <p:tag name="AS_UNIQUEID" val="999"/>
  <p:tag name="KSO_WM_ASSEMBLE_CHIP_INDEX" val="e1a4fdddd4ff4c40b2fa047e90865f75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5532121d6d42ce5af29600"/>
  <p:tag name="KSO_WM_CHIP_XID" val="615532121d6d42ce5af29601"/>
  <p:tag name="KSO_WM_TAG_VERSION" val="1.0"/>
  <p:tag name="KSO_WM_UNIT_BLOCK" val="0"/>
  <p:tag name="KSO_WM_UNIT_COMPATIBLE" val="0"/>
  <p:tag name="KSO_WM_UNIT_DEC_AREA_ID" val="32c4aed7e6c5448a9c9df4f4beaec0c0"/>
  <p:tag name="KSO_WM_UNIT_DEC_CHANGEPICRESERVED" val="0"/>
  <p:tag name="KSO_WM_UNIT_DEC_SUPPORTCHANGEPIC" val="0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9be6bb105e9c44a78fbcc8d6e8defb22&quot;,&quot;X&quot;:{&quot;Pos&quot;:1},&quot;Y&quot;:{&quot;Pos&quot;:2}},&quot;whChangeMode&quot;:0}"/>
  <p:tag name="KSO_WM_UNIT_DIAGRAM_ISNUMVISUAL" val="0"/>
  <p:tag name="KSO_WM_UNIT_DIAGRAM_ISREFERUNIT" val="0"/>
  <p:tag name="KSO_WM_UNIT_HIGHLIGHT" val="0"/>
  <p:tag name="KSO_WM_UNIT_ID" val="_4*i*4"/>
  <p:tag name="KSO_WM_UNIT_INDEX" val="4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3"/>
  <p:tag name="KSO_WM_UNIT_TYPE" val="i"/>
</p:tagLst>
</file>

<file path=ppt/tags/tag75.xml><?xml version="1.0" encoding="utf-8"?>
<p:tagLst xmlns:p="http://schemas.openxmlformats.org/presentationml/2006/main">
  <p:tag name="AS_UNIQUEID" val="2377"/>
</p:tagLst>
</file>

<file path=ppt/tags/tag76.xml><?xml version="1.0" encoding="utf-8"?>
<p:tagLst xmlns:p="http://schemas.openxmlformats.org/presentationml/2006/main">
  <p:tag name="AS_UNIQUEID" val="2384"/>
</p:tagLst>
</file>

<file path=ppt/tags/tag77.xml><?xml version="1.0" encoding="utf-8"?>
<p:tagLst xmlns:p="http://schemas.openxmlformats.org/presentationml/2006/main">
  <p:tag name="AS_UNIQUEID" val="2380"/>
</p:tagLst>
</file>

<file path=ppt/tags/tag78.xml><?xml version="1.0" encoding="utf-8"?>
<p:tagLst xmlns:p="http://schemas.openxmlformats.org/presentationml/2006/main">
  <p:tag name="AS_UNIQUEID" val="2381"/>
</p:tagLst>
</file>

<file path=ppt/tags/tag79.xml><?xml version="1.0" encoding="utf-8"?>
<p:tagLst xmlns:p="http://schemas.openxmlformats.org/presentationml/2006/main">
  <p:tag name="AS_UNIQUEID" val="2382"/>
</p:tagLst>
</file>

<file path=ppt/tags/tag8.xml><?xml version="1.0" encoding="utf-8"?>
<p:tagLst xmlns:p="http://schemas.openxmlformats.org/presentationml/2006/main">
  <p:tag name="AS_UNIQUEID" val="2365"/>
</p:tagLst>
</file>

<file path=ppt/tags/tag80.xml><?xml version="1.0" encoding="utf-8"?>
<p:tagLst xmlns:p="http://schemas.openxmlformats.org/presentationml/2006/main">
  <p:tag name="AS_UNIQUEID" val="911"/>
</p:tagLst>
</file>

<file path=ppt/tags/tag81.xml><?xml version="1.0" encoding="utf-8"?>
<p:tagLst xmlns:p="http://schemas.openxmlformats.org/presentationml/2006/main">
  <p:tag name="AS_UNIQUEID" val="912"/>
</p:tagLst>
</file>

<file path=ppt/tags/tag82.xml><?xml version="1.0" encoding="utf-8"?>
<p:tagLst xmlns:p="http://schemas.openxmlformats.org/presentationml/2006/main">
  <p:tag name="AS_UNIQUEID" val="913"/>
  <p:tag name="KSO_WM_UNIT_FILL_FORE_SCHEMECOLOR_INDEX" val="8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83.xml><?xml version="1.0" encoding="utf-8"?>
<p:tagLst xmlns:p="http://schemas.openxmlformats.org/presentationml/2006/main">
  <p:tag name="AS_UNIQUEID" val="914"/>
</p:tagLst>
</file>

<file path=ppt/tags/tag84.xml><?xml version="1.0" encoding="utf-8"?>
<p:tagLst xmlns:p="http://schemas.openxmlformats.org/presentationml/2006/main">
  <p:tag name="AS_UNIQUEID" val="915"/>
</p:tagLst>
</file>

<file path=ppt/tags/tag85.xml><?xml version="1.0" encoding="utf-8"?>
<p:tagLst xmlns:p="http://schemas.openxmlformats.org/presentationml/2006/main">
  <p:tag name="AS_UNIQUEID" val="1084"/>
</p:tagLst>
</file>

<file path=ppt/tags/tag86.xml><?xml version="1.0" encoding="utf-8"?>
<p:tagLst xmlns:p="http://schemas.openxmlformats.org/presentationml/2006/main">
  <p:tag name="AS_UNIQUEID" val="1085"/>
</p:tagLst>
</file>

<file path=ppt/tags/tag87.xml><?xml version="1.0" encoding="utf-8"?>
<p:tagLst xmlns:p="http://schemas.openxmlformats.org/presentationml/2006/main">
  <p:tag name="AS_UNIQUEID" val="1086"/>
</p:tagLst>
</file>

<file path=ppt/tags/tag88.xml><?xml version="1.0" encoding="utf-8"?>
<p:tagLst xmlns:p="http://schemas.openxmlformats.org/presentationml/2006/main">
  <p:tag name="AS_UNIQUEID" val="1087"/>
</p:tagLst>
</file>

<file path=ppt/tags/tag89.xml><?xml version="1.0" encoding="utf-8"?>
<p:tagLst xmlns:p="http://schemas.openxmlformats.org/presentationml/2006/main">
  <p:tag name="AS_UNIQUEID" val="1088"/>
</p:tagLst>
</file>

<file path=ppt/tags/tag9.xml><?xml version="1.0" encoding="utf-8"?>
<p:tagLst xmlns:p="http://schemas.openxmlformats.org/presentationml/2006/main">
  <p:tag name="AS_UNIQUEID" val="2366"/>
</p:tagLst>
</file>

<file path=ppt/tags/tag90.xml><?xml version="1.0" encoding="utf-8"?>
<p:tagLst xmlns:p="http://schemas.openxmlformats.org/presentationml/2006/main">
  <p:tag name="AS_UNIQUEID" val="1088"/>
</p:tagLst>
</file>

<file path=ppt/tags/tag91.xml><?xml version="1.0" encoding="utf-8"?>
<p:tagLst xmlns:p="http://schemas.openxmlformats.org/presentationml/2006/main">
  <p:tag name="AS_UNIQUEID" val="1090"/>
</p:tagLst>
</file>

<file path=ppt/tags/tag92.xml><?xml version="1.0" encoding="utf-8"?>
<p:tagLst xmlns:p="http://schemas.openxmlformats.org/presentationml/2006/main">
  <p:tag name="AS_UNIQUEID" val="1090"/>
</p:tagLst>
</file>

<file path=ppt/tags/tag93.xml><?xml version="1.0" encoding="utf-8"?>
<p:tagLst xmlns:p="http://schemas.openxmlformats.org/presentationml/2006/main">
  <p:tag name="AS_UNIQUEID" val="1092"/>
</p:tagLst>
</file>

<file path=ppt/tags/tag94.xml><?xml version="1.0" encoding="utf-8"?>
<p:tagLst xmlns:p="http://schemas.openxmlformats.org/presentationml/2006/main">
  <p:tag name="AS_UNIQUEID" val="1092"/>
</p:tagLst>
</file>

<file path=ppt/tags/tag95.xml><?xml version="1.0" encoding="utf-8"?>
<p:tagLst xmlns:p="http://schemas.openxmlformats.org/presentationml/2006/main">
  <p:tag name="AS_UNIQUEID" val="1094"/>
</p:tagLst>
</file>

<file path=ppt/tags/tag96.xml><?xml version="1.0" encoding="utf-8"?>
<p:tagLst xmlns:p="http://schemas.openxmlformats.org/presentationml/2006/main">
  <p:tag name="AS_UNIQUEID" val="1094"/>
</p:tagLst>
</file>

<file path=ppt/tags/tag97.xml><?xml version="1.0" encoding="utf-8"?>
<p:tagLst xmlns:p="http://schemas.openxmlformats.org/presentationml/2006/main">
  <p:tag name="AS_UNIQUEID" val="1096"/>
</p:tagLst>
</file>

<file path=ppt/tags/tag98.xml><?xml version="1.0" encoding="utf-8"?>
<p:tagLst xmlns:p="http://schemas.openxmlformats.org/presentationml/2006/main">
  <p:tag name="AS_UNIQUEID" val="1096"/>
</p:tagLst>
</file>

<file path=ppt/tags/tag99.xml><?xml version="1.0" encoding="utf-8"?>
<p:tagLst xmlns:p="http://schemas.openxmlformats.org/presentationml/2006/main">
  <p:tag name="AS_UNIQUEID" val="1098"/>
</p:tagLst>
</file>

<file path=ppt/theme/theme1.xml><?xml version="1.0" encoding="utf-8"?>
<a:theme xmlns:a="http://schemas.openxmlformats.org/drawingml/2006/mai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2844</Words>
  <Application>WPS 演示</Application>
  <PresentationFormat/>
  <Paragraphs>237</Paragraphs>
  <Slides>13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35</vt:i4>
      </vt:variant>
      <vt:variant>
        <vt:lpstr>幻灯片标题</vt:lpstr>
      </vt:variant>
      <vt:variant>
        <vt:i4>13</vt:i4>
      </vt:variant>
    </vt:vector>
  </HeadingPairs>
  <TitlesOfParts>
    <vt:vector size="78" baseType="lpstr">
      <vt:lpstr>Arial</vt:lpstr>
      <vt:lpstr>宋体</vt:lpstr>
      <vt:lpstr>Wingdings</vt:lpstr>
      <vt:lpstr>黑体</vt:lpstr>
      <vt:lpstr>黑体</vt:lpstr>
      <vt:lpstr>微软雅黑</vt:lpstr>
      <vt:lpstr>思源宋体 CN Heavy</vt:lpstr>
      <vt:lpstr>方正姚体</vt:lpstr>
      <vt:lpstr>宋体</vt:lpstr>
      <vt:lpstr>Times New Roman</vt:lpstr>
      <vt:lpstr>华文楷体</vt:lpstr>
      <vt:lpstr>Cambria Math</vt:lpstr>
      <vt:lpstr>Arial</vt:lpstr>
      <vt:lpstr>MS Mincho</vt:lpstr>
      <vt:lpstr>Cambria Math</vt:lpstr>
      <vt:lpstr>华文彩云</vt:lpstr>
      <vt:lpstr>HTJ-PK74820000f80-Identity-H</vt:lpstr>
      <vt:lpstr>SSJ-PK74820000f72-Identity-H</vt:lpstr>
      <vt:lpstr>E-BX9-PK7481a2-Identity-H</vt:lpstr>
      <vt:lpstr>H-SS9-PK74820000f79-Identity-H</vt:lpstr>
      <vt:lpstr>Calibri</vt:lpstr>
      <vt:lpstr>华文中宋</vt:lpstr>
      <vt:lpstr>隶书</vt:lpstr>
      <vt:lpstr>Arial Unicode MS</vt:lpstr>
      <vt:lpstr>等线</vt:lpstr>
      <vt:lpstr>思源黑体 CN Normal</vt:lpstr>
      <vt:lpstr>华文隶书</vt:lpstr>
      <vt:lpstr>楷体</vt:lpstr>
      <vt:lpstr>ksdb</vt:lpstr>
      <vt:lpstr/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Equation.KSEE3</vt:lpstr>
      <vt:lpstr>Equation.3</vt:lpstr>
      <vt:lpstr>Equation.3</vt:lpstr>
      <vt:lpstr>Equation.3</vt:lpstr>
      <vt:lpstr>Equation.3</vt:lpstr>
      <vt:lpstr>Equation.3</vt:lpstr>
      <vt:lpstr>Equation.DSMT4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4</cp:revision>
  <cp:lastPrinted>2024-10-27T17:43:00Z</cp:lastPrinted>
  <dcterms:created xsi:type="dcterms:W3CDTF">2024-10-27T17:43:00Z</dcterms:created>
  <dcterms:modified xsi:type="dcterms:W3CDTF">2025-02-28T14:40:21Z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3FD0BE73DA7348668631EE3F7151511F_12</vt:lpwstr>
  </property>
  <property fmtid="{D5CDD505-2E9C-101B-9397-08002B2CF9AE}" pid="7" name="KSOProductBuildVer">
    <vt:lpwstr>2052-12.1.0.19770</vt:lpwstr>
  </property>
</Properties>
</file>