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av" ContentType="audio/x-wav"/>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61" r:id="rId3"/>
    <p:sldId id="466" r:id="rId5"/>
    <p:sldId id="467" r:id="rId6"/>
    <p:sldId id="468" r:id="rId7"/>
    <p:sldId id="471" r:id="rId8"/>
    <p:sldId id="473" r:id="rId9"/>
    <p:sldId id="477" r:id="rId10"/>
    <p:sldId id="485" r:id="rId11"/>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87" userDrawn="1">
          <p15:clr>
            <a:srgbClr val="A4A3A4"/>
          </p15:clr>
        </p15:guide>
        <p15:guide id="2" pos="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9" autoAdjust="0"/>
    <p:restoredTop sz="94660"/>
  </p:normalViewPr>
  <p:slideViewPr>
    <p:cSldViewPr snapToGrid="0" showGuides="1">
      <p:cViewPr varScale="1">
        <p:scale>
          <a:sx n="81" d="100"/>
          <a:sy n="81" d="100"/>
        </p:scale>
        <p:origin x="874" y="58"/>
      </p:cViewPr>
      <p:guideLst>
        <p:guide orient="horz" pos="2087"/>
        <p:guide pos="3824"/>
      </p:guideLst>
    </p:cSldViewPr>
  </p:slideViewPr>
  <p:notesTextViewPr>
    <p:cViewPr>
      <p:scale>
        <a:sx n="1" d="1"/>
        <a:sy n="1" d="1"/>
      </p:scale>
      <p:origin x="0" y="0"/>
    </p:cViewPr>
  </p:notesTextViewPr>
  <p:sorterViewPr>
    <p:cViewPr varScale="1">
      <p:scale>
        <a:sx n="1" d="1"/>
        <a:sy n="1" d="1"/>
      </p:scale>
      <p:origin x="0" y="-4454"/>
    </p:cViewPr>
  </p:sorter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82.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81.xml"/><Relationship Id="rId5" Type="http://schemas.openxmlformats.org/officeDocument/2006/relationships/tags" Target="../tags/tag80.xml"/><Relationship Id="rId4" Type="http://schemas.openxmlformats.org/officeDocument/2006/relationships/tags" Target="../tags/tag79.xml"/><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02253CF1-0485-41A8-AF6E-F87D8995AB7B}"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custDataLst>
              <p:tags r:id="rId5"/>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6"/>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702007F5-8A89-4007-8476-86848235D14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5" Type="http://schemas.openxmlformats.org/officeDocument/2006/relationships/tags" Target="../tags/tag61.xml"/><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5" Type="http://schemas.openxmlformats.org/officeDocument/2006/relationships/tags" Target="../tags/tag69.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702007F5-8A89-4007-8476-86848235D14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6" Type="http://schemas.openxmlformats.org/officeDocument/2006/relationships/theme" Target="../theme/theme1.xml"/><Relationship Id="rId15" Type="http://schemas.openxmlformats.org/officeDocument/2006/relationships/image" Target="file:///D:\qq&#25991;&#20214;\712321467\Image\C2C\Image2\%7b75232B38-A165-1FB7-499C-2E1C792CACB5%7d.png" TargetMode="External"/><Relationship Id="rId14" Type="http://schemas.openxmlformats.org/officeDocument/2006/relationships/image" Target="../media/image2.png"/><Relationship Id="rId13" Type="http://schemas.openxmlformats.org/officeDocument/2006/relationships/tags" Target="../tags/tag11.xml"/><Relationship Id="rId12" Type="http://schemas.openxmlformats.org/officeDocument/2006/relationships/tags" Target="../tags/tag10.xml"/><Relationship Id="rId11" Type="http://schemas.openxmlformats.org/officeDocument/2006/relationships/image" Target="../media/image1.png"/><Relationship Id="rId10" Type="http://schemas.openxmlformats.org/officeDocument/2006/relationships/tags" Target="../tags/tag9.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2"/>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custDataLst>
              <p:tags r:id="rId3"/>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custDataLst>
              <p:tags r:id="rId4"/>
            </p:custDataLst>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C1D861-E942-4694-966D-F6A93EB1A689}"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6"/>
            </p:custDataLst>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94FA98-B1F0-4380-866C-E18380B9059D}" type="slidenum">
              <a:rPr lang="zh-CN" altLang="en-US" smtClean="0"/>
            </a:fld>
            <a:endParaRPr lang="zh-CN" altLang="en-US"/>
          </a:p>
        </p:txBody>
      </p:sp>
      <p:grpSp>
        <p:nvGrpSpPr>
          <p:cNvPr id="7" name="组合 6"/>
          <p:cNvGrpSpPr/>
          <p:nvPr userDrawn="1">
            <p:custDataLst>
              <p:tags r:id="rId7"/>
            </p:custDataLst>
          </p:nvPr>
        </p:nvGrpSpPr>
        <p:grpSpPr>
          <a:xfrm>
            <a:off x="2558" y="0"/>
            <a:ext cx="12189441" cy="6858000"/>
            <a:chOff x="0" y="0"/>
            <a:chExt cx="12192000" cy="6858000"/>
          </a:xfrm>
        </p:grpSpPr>
        <p:sp>
          <p:nvSpPr>
            <p:cNvPr id="8" name="矩形 7"/>
            <p:cNvSpPr/>
            <p:nvPr userDrawn="1">
              <p:custDataLst>
                <p:tags r:id="rId8"/>
              </p:custDataLst>
            </p:nvPr>
          </p:nvSpPr>
          <p:spPr>
            <a:xfrm>
              <a:off x="0" y="0"/>
              <a:ext cx="12192000" cy="3428752"/>
            </a:xfrm>
            <a:prstGeom prst="rect">
              <a:avLst/>
            </a:prstGeom>
            <a:solidFill>
              <a:srgbClr val="3BC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a:cs typeface="+mn-ea"/>
                <a:sym typeface="+mn-lt"/>
              </a:endParaRPr>
            </a:p>
          </p:txBody>
        </p:sp>
        <p:sp>
          <p:nvSpPr>
            <p:cNvPr id="9" name="矩形 8"/>
            <p:cNvSpPr/>
            <p:nvPr userDrawn="1">
              <p:custDataLst>
                <p:tags r:id="rId9"/>
              </p:custDataLst>
            </p:nvPr>
          </p:nvSpPr>
          <p:spPr>
            <a:xfrm>
              <a:off x="0" y="3411027"/>
              <a:ext cx="12192000" cy="34469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a:cs typeface="+mn-ea"/>
                <a:sym typeface="+mn-lt"/>
              </a:endParaRPr>
            </a:p>
          </p:txBody>
        </p:sp>
        <p:sp>
          <p:nvSpPr>
            <p:cNvPr id="10" name="矩形 9"/>
            <p:cNvSpPr/>
            <p:nvPr userDrawn="1">
              <p:custDataLst>
                <p:tags r:id="rId10"/>
              </p:custDataLst>
            </p:nvPr>
          </p:nvSpPr>
          <p:spPr>
            <a:xfrm>
              <a:off x="203200" y="217714"/>
              <a:ext cx="11790394" cy="6422077"/>
            </a:xfrm>
            <a:prstGeom prst="rect">
              <a:avLst/>
            </a:prstGeom>
            <a:blipFill dpi="0" rotWithShape="1">
              <a:blip r:embed="rId11">
                <a:extLst>
                  <a:ext uri="{28A0092B-C50C-407E-A947-70E740481C1C}">
                    <a14:useLocalDpi xmlns:a14="http://schemas.microsoft.com/office/drawing/2010/main" val="0"/>
                  </a:ext>
                </a:extLst>
              </a:blip>
              <a:stretch>
                <a:fillRect/>
              </a:stretch>
            </a:blip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a:cs typeface="+mn-ea"/>
                <a:sym typeface="+mn-lt"/>
              </a:endParaRPr>
            </a:p>
          </p:txBody>
        </p:sp>
        <p:sp>
          <p:nvSpPr>
            <p:cNvPr id="11" name="矩形 10"/>
            <p:cNvSpPr/>
            <p:nvPr userDrawn="1">
              <p:custDataLst>
                <p:tags r:id="rId12"/>
              </p:custDataLst>
            </p:nvPr>
          </p:nvSpPr>
          <p:spPr>
            <a:xfrm>
              <a:off x="391885" y="391885"/>
              <a:ext cx="11437258" cy="6081485"/>
            </a:xfrm>
            <a:prstGeom prst="rect">
              <a:avLst/>
            </a:prstGeom>
            <a:noFill/>
            <a:ln>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a:cs typeface="+mn-ea"/>
                <a:sym typeface="+mn-lt"/>
              </a:endParaRPr>
            </a:p>
          </p:txBody>
        </p:sp>
      </p:grpSp>
      <p:pic>
        <p:nvPicPr>
          <p:cNvPr id="12" name="图片 1073743875" descr="学科网 zxxk.com"/>
          <p:cNvPicPr>
            <a:picLocks noChangeAspect="1"/>
          </p:cNvPicPr>
          <p:nvPr>
            <p:custDataLst>
              <p:tags r:id="rId13"/>
            </p:custDataLst>
          </p:nvPr>
        </p:nvPicPr>
        <p:blipFill>
          <a:blip r:embed="rId14" r:link="rId15"/>
          <a:stretch>
            <a:fillRect/>
          </a:stretch>
        </p:blipFill>
        <p:spPr>
          <a:xfrm>
            <a:off x="838200" y="365125"/>
            <a:ext cx="9525" cy="9525"/>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tags" Target="../tags/tag19.xml"/><Relationship Id="rId7" Type="http://schemas.openxmlformats.org/officeDocument/2006/relationships/image" Target="../media/image4.wmf"/><Relationship Id="rId6" Type="http://schemas.openxmlformats.org/officeDocument/2006/relationships/oleObject" Target="../embeddings/oleObject2.bin"/><Relationship Id="rId5" Type="http://schemas.openxmlformats.org/officeDocument/2006/relationships/tags" Target="../tags/tag18.xml"/><Relationship Id="rId4" Type="http://schemas.openxmlformats.org/officeDocument/2006/relationships/image" Target="../media/image3.wmf"/><Relationship Id="rId3" Type="http://schemas.openxmlformats.org/officeDocument/2006/relationships/oleObject" Target="../embeddings/oleObject1.bin"/><Relationship Id="rId2" Type="http://schemas.openxmlformats.org/officeDocument/2006/relationships/tags" Target="../tags/tag17.xml"/><Relationship Id="rId11" Type="http://schemas.openxmlformats.org/officeDocument/2006/relationships/notesSlide" Target="../notesSlides/notesSlide2.xml"/><Relationship Id="rId10" Type="http://schemas.openxmlformats.org/officeDocument/2006/relationships/vmlDrawing" Target="../drawings/vmlDrawing1.vml"/><Relationship Id="rId1" Type="http://schemas.openxmlformats.org/officeDocument/2006/relationships/tags" Target="../tags/tag16.xml"/></Relationships>
</file>

<file path=ppt/slides/_rels/slide3.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image" Target="../media/image5.wmf"/><Relationship Id="rId22" Type="http://schemas.openxmlformats.org/officeDocument/2006/relationships/notesSlide" Target="../notesSlides/notesSlide3.xml"/><Relationship Id="rId21" Type="http://schemas.openxmlformats.org/officeDocument/2006/relationships/vmlDrawing" Target="../drawings/vmlDrawing2.vml"/><Relationship Id="rId20" Type="http://schemas.openxmlformats.org/officeDocument/2006/relationships/slideLayout" Target="../slideLayouts/slideLayout1.xml"/><Relationship Id="rId2" Type="http://schemas.openxmlformats.org/officeDocument/2006/relationships/oleObject" Target="../embeddings/oleObject3.bin"/><Relationship Id="rId19" Type="http://schemas.openxmlformats.org/officeDocument/2006/relationships/audio" Target="../media/audio1.wav"/><Relationship Id="rId18" Type="http://schemas.openxmlformats.org/officeDocument/2006/relationships/tags" Target="../tags/tag38.xml"/><Relationship Id="rId17" Type="http://schemas.openxmlformats.org/officeDocument/2006/relationships/tags" Target="../tags/tag37.xml"/><Relationship Id="rId16" Type="http://schemas.openxmlformats.org/officeDocument/2006/relationships/tags" Target="../tags/tag36.xml"/><Relationship Id="rId15" Type="http://schemas.openxmlformats.org/officeDocument/2006/relationships/tags" Target="../tags/tag35.xml"/><Relationship Id="rId14" Type="http://schemas.openxmlformats.org/officeDocument/2006/relationships/tags" Target="../tags/tag34.xml"/><Relationship Id="rId13" Type="http://schemas.openxmlformats.org/officeDocument/2006/relationships/tags" Target="../tags/tag33.xml"/><Relationship Id="rId12" Type="http://schemas.openxmlformats.org/officeDocument/2006/relationships/tags" Target="../tags/tag32.xml"/><Relationship Id="rId11" Type="http://schemas.openxmlformats.org/officeDocument/2006/relationships/tags" Target="../tags/tag31.xml"/><Relationship Id="rId10" Type="http://schemas.openxmlformats.org/officeDocument/2006/relationships/tags" Target="../tags/tag30.xml"/><Relationship Id="rId1" Type="http://schemas.openxmlformats.org/officeDocument/2006/relationships/tags" Target="../tags/tag23.xml"/></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1.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50.xml"/></Relationships>
</file>

<file path=ppt/slides/_rels/slide6.xml.rels><?xml version="1.0" encoding="UTF-8" standalone="yes"?>
<Relationships xmlns="http://schemas.openxmlformats.org/package/2006/relationships"><Relationship Id="rId9" Type="http://schemas.openxmlformats.org/officeDocument/2006/relationships/tags" Target="../tags/tag58.xml"/><Relationship Id="rId8" Type="http://schemas.openxmlformats.org/officeDocument/2006/relationships/image" Target="../media/image7.wmf"/><Relationship Id="rId7" Type="http://schemas.openxmlformats.org/officeDocument/2006/relationships/oleObject" Target="../embeddings/oleObject5.bin"/><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image" Target="../media/image6.wmf"/><Relationship Id="rId3" Type="http://schemas.openxmlformats.org/officeDocument/2006/relationships/oleObject" Target="../embeddings/oleObject4.bin"/><Relationship Id="rId2" Type="http://schemas.openxmlformats.org/officeDocument/2006/relationships/tags" Target="../tags/tag55.xml"/><Relationship Id="rId13" Type="http://schemas.openxmlformats.org/officeDocument/2006/relationships/notesSlide" Target="../notesSlides/notesSlide6.xml"/><Relationship Id="rId12" Type="http://schemas.openxmlformats.org/officeDocument/2006/relationships/vmlDrawing" Target="../drawings/vmlDrawing3.vml"/><Relationship Id="rId11" Type="http://schemas.openxmlformats.org/officeDocument/2006/relationships/slideLayout" Target="../slideLayouts/slideLayout1.xml"/><Relationship Id="rId10" Type="http://schemas.openxmlformats.org/officeDocument/2006/relationships/image" Target="../media/image8.jpeg"/><Relationship Id="rId1" Type="http://schemas.openxmlformats.org/officeDocument/2006/relationships/tags" Target="../tags/tag54.xml"/></Relationships>
</file>

<file path=ppt/slides/_rels/slide7.xml.rels><?xml version="1.0" encoding="UTF-8" standalone="yes"?>
<Relationships xmlns="http://schemas.openxmlformats.org/package/2006/relationships"><Relationship Id="rId9" Type="http://schemas.openxmlformats.org/officeDocument/2006/relationships/image" Target="../media/image10.wmf"/><Relationship Id="rId8" Type="http://schemas.openxmlformats.org/officeDocument/2006/relationships/oleObject" Target="../embeddings/oleObject7.bin"/><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image" Target="../media/image9.wmf"/><Relationship Id="rId4" Type="http://schemas.openxmlformats.org/officeDocument/2006/relationships/oleObject" Target="../embeddings/oleObject6.bin"/><Relationship Id="rId3" Type="http://schemas.openxmlformats.org/officeDocument/2006/relationships/tags" Target="../tags/tag64.xml"/><Relationship Id="rId2" Type="http://schemas.openxmlformats.org/officeDocument/2006/relationships/tags" Target="../tags/tag63.xml"/><Relationship Id="rId12" Type="http://schemas.openxmlformats.org/officeDocument/2006/relationships/notesSlide" Target="../notesSlides/notesSlide7.xml"/><Relationship Id="rId11" Type="http://schemas.openxmlformats.org/officeDocument/2006/relationships/vmlDrawing" Target="../drawings/vmlDrawing4.vml"/><Relationship Id="rId10" Type="http://schemas.openxmlformats.org/officeDocument/2006/relationships/slideLayout" Target="../slideLayouts/slideLayout1.xml"/><Relationship Id="rId1" Type="http://schemas.openxmlformats.org/officeDocument/2006/relationships/tags" Target="../tags/tag62.xml"/></Relationships>
</file>

<file path=ppt/slides/_rels/slide8.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hyperlink" Target="3.&#27714;&#35299;&#20108;&#20803;&#19968;&#27425;&#26041;&#31243;&#32452;&#65288;2&#65289;.pptx" TargetMode="External"/><Relationship Id="rId7" Type="http://schemas.openxmlformats.org/officeDocument/2006/relationships/image" Target="../media/image12.wmf"/><Relationship Id="rId6" Type="http://schemas.openxmlformats.org/officeDocument/2006/relationships/oleObject" Target="../embeddings/oleObject9.bin"/><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image" Target="../media/image11.wmf"/><Relationship Id="rId2" Type="http://schemas.openxmlformats.org/officeDocument/2006/relationships/oleObject" Target="../embeddings/oleObject8.bin"/><Relationship Id="rId11" Type="http://schemas.openxmlformats.org/officeDocument/2006/relationships/notesSlide" Target="../notesSlides/notesSlide8.xml"/><Relationship Id="rId10" Type="http://schemas.openxmlformats.org/officeDocument/2006/relationships/vmlDrawing" Target="../drawings/vmlDrawing5.vml"/><Relationship Id="rId1" Type="http://schemas.openxmlformats.org/officeDocument/2006/relationships/tags" Target="../tags/tag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1"/>
          <p:cNvSpPr txBox="1"/>
          <p:nvPr>
            <p:custDataLst>
              <p:tags r:id="rId1"/>
            </p:custDataLst>
          </p:nvPr>
        </p:nvSpPr>
        <p:spPr>
          <a:xfrm>
            <a:off x="3461385" y="1226820"/>
            <a:ext cx="6791325" cy="4154170"/>
          </a:xfrm>
          <a:prstGeom prst="rect">
            <a:avLst/>
          </a:prstGeom>
          <a:noFill/>
          <a:ln w="9525">
            <a:noFill/>
          </a:ln>
        </p:spPr>
        <p:txBody>
          <a:bodyPr wrap="square">
            <a:spAutoFit/>
          </a:bodyPr>
          <a:lstStyle/>
          <a:p>
            <a:pPr marL="0" indent="0" latinLnBrk="0">
              <a:lnSpc>
                <a:spcPct val="200000"/>
              </a:lnSpc>
            </a:pPr>
            <a:r>
              <a:rPr lang="en-US" altLang="zh-CN" sz="44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r>
              <a:rPr lang="zh-CN" sz="44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代入消元法</a:t>
            </a:r>
            <a:endParaRPr lang="zh-CN" sz="44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marL="0" indent="0" latinLnBrk="0">
              <a:lnSpc>
                <a:spcPct val="200000"/>
              </a:lnSpc>
            </a:pPr>
            <a:r>
              <a:rPr lang="zh-CN" sz="44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解二元一次方程组．</a:t>
            </a:r>
            <a:endParaRPr lang="en-US" sz="44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marL="0" indent="0" latinLnBrk="0">
              <a:lnSpc>
                <a:spcPct val="200000"/>
              </a:lnSpc>
            </a:pPr>
            <a:endParaRPr lang="en-US" altLang="en-US" sz="44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5"/>
          <p:cNvSpPr>
            <a:spLocks noChangeArrowheads="1"/>
          </p:cNvSpPr>
          <p:nvPr>
            <p:custDataLst>
              <p:tags r:id="rId1"/>
            </p:custDataLst>
          </p:nvPr>
        </p:nvSpPr>
        <p:spPr bwMode="auto">
          <a:xfrm>
            <a:off x="4000077" y="1046163"/>
            <a:ext cx="6497320" cy="5132705"/>
          </a:xfrm>
          <a:prstGeom prst="rect">
            <a:avLst/>
          </a:prstGeom>
          <a:solidFill>
            <a:schemeClr val="accent2">
              <a:lumMod val="20000"/>
              <a:lumOff val="80000"/>
            </a:schemeClr>
          </a:solidFill>
          <a:ln w="9525">
            <a:solidFill>
              <a:schemeClr val="bg1"/>
            </a:solidFill>
            <a:miter lim="800000"/>
          </a:ln>
          <a:effectLst>
            <a:prstShdw prst="shdw17" dist="17961" dir="2700000">
              <a:schemeClr val="accent1">
                <a:gamma/>
                <a:shade val="60000"/>
                <a:invGamma/>
              </a:schemeClr>
            </a:prstShdw>
          </a:effectLst>
        </p:spPr>
        <p:txBody>
          <a:bodyPr wrap="square" anchor="ctr">
            <a:spAutoFit/>
          </a:bodyPr>
          <a:lstStyle/>
          <a:p>
            <a:pPr indent="0" eaLnBrk="1" latinLnBrk="0">
              <a:lnSpc>
                <a:spcPct val="150000"/>
              </a:lnSpc>
              <a:defRPr/>
            </a:pPr>
            <a:r>
              <a:rPr 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解：将</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②代入①，得        </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20090" eaLnBrk="1" latinLnBrk="0">
              <a:lnSpc>
                <a:spcPct val="150000"/>
              </a:lnSpc>
              <a:defRPr/>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3(</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+3)+2</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 14</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20090" eaLnBrk="1" latinLnBrk="0">
              <a:lnSpc>
                <a:spcPct val="150000"/>
              </a:lnSpc>
              <a:defRPr/>
            </a:pP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3</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+9+2</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=14</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20090" eaLnBrk="1" latinLnBrk="0">
              <a:lnSpc>
                <a:spcPct val="150000"/>
              </a:lnSpc>
              <a:defRPr/>
            </a:pP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5</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=5</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20090" eaLnBrk="1" latinLnBrk="0">
              <a:lnSpc>
                <a:spcPct val="150000"/>
              </a:lnSpc>
              <a:defRPr/>
            </a:pP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20090" eaLnBrk="1" latinLnBrk="0">
              <a:lnSpc>
                <a:spcPct val="150000"/>
              </a:lnSpc>
              <a:defRPr/>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代入②，得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=4</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0" eaLnBrk="1" latinLnBrk="0">
              <a:lnSpc>
                <a:spcPct val="150000"/>
              </a:lnSpc>
              <a:defRPr/>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所以原方程组的解是</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0" eaLnBrk="1" latinLnBrk="0">
              <a:lnSpc>
                <a:spcPct val="120000"/>
              </a:lnSpc>
              <a:defRPr/>
            </a:pP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051" name="Object 4"/>
          <p:cNvGraphicFramePr>
            <a:graphicFrameLocks noChangeAspect="1"/>
          </p:cNvGraphicFramePr>
          <p:nvPr>
            <p:custDataLst>
              <p:tags r:id="rId2"/>
            </p:custDataLst>
          </p:nvPr>
        </p:nvGraphicFramePr>
        <p:xfrm>
          <a:off x="7468023" y="4910878"/>
          <a:ext cx="1405467" cy="1340273"/>
        </p:xfrm>
        <a:graphic>
          <a:graphicData uri="http://schemas.openxmlformats.org/presentationml/2006/ole">
            <mc:AlternateContent xmlns:mc="http://schemas.openxmlformats.org/markup-compatibility/2006">
              <mc:Choice xmlns:v="urn:schemas-microsoft-com:vml" Requires="v">
                <p:oleObj spid="_x0000_s1041" name="Equation" r:id="rId3" imgW="11887200" imgH="11277600" progId="Equation.DSMT4">
                  <p:embed/>
                </p:oleObj>
              </mc:Choice>
              <mc:Fallback>
                <p:oleObj name="Equation" r:id="rId3" imgW="11887200" imgH="11277600" progId="Equation.DSMT4">
                  <p:embed/>
                  <p:pic>
                    <p:nvPicPr>
                      <p:cNvPr id="0" name="OLE substitute image"/>
                      <p:cNvPicPr/>
                      <p:nvPr/>
                    </p:nvPicPr>
                    <p:blipFill>
                      <a:blip r:embed="rId4"/>
                      <a:stretch>
                        <a:fillRect/>
                      </a:stretch>
                    </p:blipFill>
                    <p:spPr>
                      <a:xfrm>
                        <a:off x="7468023" y="4910878"/>
                        <a:ext cx="1405467" cy="1340273"/>
                      </a:xfrm>
                      <a:prstGeom prst="rect">
                        <a:avLst/>
                      </a:prstGeom>
                      <a:noFill/>
                      <a:ln w="9525">
                        <a:noFill/>
                      </a:ln>
                    </p:spPr>
                  </p:pic>
                </p:oleObj>
              </mc:Fallback>
            </mc:AlternateContent>
          </a:graphicData>
        </a:graphic>
      </p:graphicFrame>
      <p:graphicFrame>
        <p:nvGraphicFramePr>
          <p:cNvPr id="4" name="对象 -2147482549"/>
          <p:cNvGraphicFramePr>
            <a:graphicFrameLocks noChangeAspect="1"/>
          </p:cNvGraphicFramePr>
          <p:nvPr>
            <p:custDataLst>
              <p:tags r:id="rId5"/>
            </p:custDataLst>
          </p:nvPr>
        </p:nvGraphicFramePr>
        <p:xfrm>
          <a:off x="1083945" y="2138680"/>
          <a:ext cx="2716530" cy="1290320"/>
        </p:xfrm>
        <a:graphic>
          <a:graphicData uri="http://schemas.openxmlformats.org/presentationml/2006/ole">
            <mc:AlternateContent xmlns:mc="http://schemas.openxmlformats.org/markup-compatibility/2006">
              <mc:Choice xmlns:v="urn:schemas-microsoft-com:vml" Requires="v">
                <p:oleObj spid="_x0000_s1042" name="" r:id="rId6" imgW="1016000" imgH="482600" progId="Equation.KSEE3">
                  <p:embed/>
                </p:oleObj>
              </mc:Choice>
              <mc:Fallback>
                <p:oleObj name="" r:id="rId6" imgW="1016000" imgH="482600" progId="Equation.KSEE3">
                  <p:embed/>
                  <p:pic>
                    <p:nvPicPr>
                      <p:cNvPr id="0" name="OLE substitute image"/>
                      <p:cNvPicPr/>
                      <p:nvPr/>
                    </p:nvPicPr>
                    <p:blipFill>
                      <a:blip r:embed="rId7"/>
                      <a:stretch>
                        <a:fillRect/>
                      </a:stretch>
                    </p:blipFill>
                    <p:spPr>
                      <a:xfrm>
                        <a:off x="1083945" y="2138680"/>
                        <a:ext cx="2716530" cy="1290320"/>
                      </a:xfrm>
                      <a:prstGeom prst="rect">
                        <a:avLst/>
                      </a:prstGeom>
                      <a:noFill/>
                      <a:ln w="38100">
                        <a:noFill/>
                        <a:miter/>
                      </a:ln>
                    </p:spPr>
                  </p:pic>
                </p:oleObj>
              </mc:Fallback>
            </mc:AlternateContent>
          </a:graphicData>
        </a:graphic>
      </p:graphicFrame>
      <p:sp>
        <p:nvSpPr>
          <p:cNvPr id="7" name="Rectangle 1"/>
          <p:cNvSpPr>
            <a:spLocks noChangeArrowheads="1"/>
          </p:cNvSpPr>
          <p:nvPr>
            <p:custDataLst>
              <p:tags r:id="rId8"/>
            </p:custDataLst>
          </p:nvPr>
        </p:nvSpPr>
        <p:spPr bwMode="auto">
          <a:xfrm>
            <a:off x="1186815" y="1046163"/>
            <a:ext cx="3448050" cy="737235"/>
          </a:xfrm>
          <a:prstGeom prst="rect">
            <a:avLst/>
          </a:prstGeom>
          <a:noFill/>
          <a:ln w="9525">
            <a:noFill/>
            <a:miter lim="800000"/>
          </a:ln>
          <a:effectLst>
            <a:prstShdw prst="shdw17" dist="17961" dir="2700000">
              <a:schemeClr val="accent1">
                <a:gamma/>
                <a:shade val="60000"/>
                <a:invGamma/>
              </a:schemeClr>
            </a:prstShdw>
          </a:effectLst>
        </p:spPr>
        <p:txBody>
          <a:bodyPr wrap="square" anchor="ctr">
            <a:spAutoFit/>
          </a:bodyPr>
          <a:lstStyle/>
          <a:p>
            <a:pPr indent="0" eaLnBrk="1" latinLnBrk="0">
              <a:lnSpc>
                <a:spcPct val="150000"/>
              </a:lnSpc>
              <a:defRPr/>
            </a:pPr>
            <a:r>
              <a:rPr lang="zh-CN" altLang="en-US" sz="2800">
                <a:latin typeface="Times New Roman" panose="02020603050405020304" pitchFamily="18" charset="0"/>
                <a:ea typeface="黑体" panose="02010609060101010101" pitchFamily="49" charset="-122"/>
                <a:cs typeface="Times New Roman" panose="02020603050405020304" pitchFamily="18" charset="0"/>
                <a:sym typeface="+mn-ea"/>
              </a:rPr>
              <a:t>例</a:t>
            </a:r>
            <a:r>
              <a:rPr lang="en-US" altLang="zh-CN" sz="2800">
                <a:latin typeface="Times New Roman" panose="02020603050405020304" pitchFamily="18" charset="0"/>
                <a:ea typeface="黑体" panose="02010609060101010101" pitchFamily="49" charset="-122"/>
                <a:cs typeface="Times New Roman" panose="02020603050405020304" pitchFamily="18" charset="0"/>
                <a:sym typeface="+mn-ea"/>
              </a:rPr>
              <a:t>1 </a:t>
            </a:r>
            <a:r>
              <a:rPr lang="zh-CN" altLang="en-US" sz="2800">
                <a:latin typeface="Times New Roman" panose="02020603050405020304" pitchFamily="18" charset="0"/>
                <a:ea typeface="黑体" panose="02010609060101010101" pitchFamily="49" charset="-122"/>
                <a:cs typeface="Times New Roman" panose="02020603050405020304" pitchFamily="18" charset="0"/>
                <a:sym typeface="+mn-ea"/>
              </a:rPr>
              <a:t>解方程组</a:t>
            </a: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ChangeAspect="1"/>
          </p:cNvGraphicFramePr>
          <p:nvPr>
            <p:custDataLst>
              <p:tags r:id="rId1"/>
            </p:custDataLst>
          </p:nvPr>
        </p:nvGraphicFramePr>
        <p:xfrm>
          <a:off x="6502874" y="2979856"/>
          <a:ext cx="114300" cy="215900"/>
        </p:xfrm>
        <a:graphic>
          <a:graphicData uri="http://schemas.openxmlformats.org/presentationml/2006/ole">
            <mc:AlternateContent xmlns:mc="http://schemas.openxmlformats.org/markup-compatibility/2006">
              <mc:Choice xmlns:v="urn:schemas-microsoft-com:vml" Requires="v">
                <p:oleObj spid="_x0000_s1043" name="" r:id="rId2" imgW="2743200" imgH="5181600" progId="Equation.3">
                  <p:embed/>
                </p:oleObj>
              </mc:Choice>
              <mc:Fallback>
                <p:oleObj name="" r:id="rId2" imgW="2743200" imgH="5181600" progId="Equation.3">
                  <p:embed/>
                  <p:pic>
                    <p:nvPicPr>
                      <p:cNvPr id="0" name="OLE substitute image"/>
                      <p:cNvPicPr/>
                      <p:nvPr/>
                    </p:nvPicPr>
                    <p:blipFill>
                      <a:blip r:embed="rId3"/>
                      <a:stretch>
                        <a:fillRect/>
                      </a:stretch>
                    </p:blipFill>
                    <p:spPr>
                      <a:xfrm>
                        <a:off x="6502874" y="2979856"/>
                        <a:ext cx="114300" cy="215900"/>
                      </a:xfrm>
                      <a:prstGeom prst="rect">
                        <a:avLst/>
                      </a:prstGeom>
                      <a:noFill/>
                      <a:ln w="9525">
                        <a:noFill/>
                      </a:ln>
                    </p:spPr>
                  </p:pic>
                </p:oleObj>
              </mc:Fallback>
            </mc:AlternateContent>
          </a:graphicData>
        </a:graphic>
      </p:graphicFrame>
      <p:sp>
        <p:nvSpPr>
          <p:cNvPr id="3" name="Text Box 3"/>
          <p:cNvSpPr txBox="1"/>
          <p:nvPr>
            <p:custDataLst>
              <p:tags r:id="rId4"/>
            </p:custDataLst>
          </p:nvPr>
        </p:nvSpPr>
        <p:spPr>
          <a:xfrm>
            <a:off x="1344452" y="855146"/>
            <a:ext cx="6400800" cy="521970"/>
          </a:xfrm>
          <a:prstGeom prst="rect">
            <a:avLst/>
          </a:prstGeom>
          <a:noFill/>
          <a:ln w="12700">
            <a:noFill/>
          </a:ln>
        </p:spPr>
        <p:txBody>
          <a:bodyPr>
            <a:spAutoFit/>
          </a:bodyPr>
          <a:lstStyle/>
          <a:p>
            <a:pPr lvl="0">
              <a:spcBef>
                <a:spcPct val="50000"/>
              </a:spcBef>
            </a:pPr>
            <a:r>
              <a:rPr lang="zh-CN" altLang="en-US" sz="2800" smtClean="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例</a:t>
            </a:r>
            <a:r>
              <a:rPr lang="en-US" altLang="zh-CN" sz="2800" smtClean="0">
                <a:solidFill>
                  <a:schemeClr val="tx1"/>
                </a:solidFill>
                <a:latin typeface="Times New Roman" panose="02020603050405020304" pitchFamily="18" charset="0"/>
                <a:ea typeface="黑体" panose="02010609060101010101" pitchFamily="49" charset="-122"/>
                <a:cs typeface="Times New Roman" panose="02020603050405020304" pitchFamily="18" charset="0"/>
              </a:rPr>
              <a:t>2  </a:t>
            </a:r>
            <a:r>
              <a:rPr lang="zh-CN" altLang="en-US" sz="2800" smtClean="0">
                <a:solidFill>
                  <a:schemeClr val="tx1"/>
                </a:solidFill>
                <a:latin typeface="Times New Roman" panose="02020603050405020304" pitchFamily="18" charset="0"/>
                <a:ea typeface="黑体" panose="02010609060101010101" pitchFamily="49" charset="-122"/>
                <a:cs typeface="Times New Roman" panose="02020603050405020304" pitchFamily="18" charset="0"/>
              </a:rPr>
              <a:t>解</a:t>
            </a:r>
            <a:r>
              <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方程组</a:t>
            </a:r>
            <a:r>
              <a:rPr lang="en-US" altLang="zh-CN"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Text Box 5"/>
          <p:cNvSpPr txBox="1"/>
          <p:nvPr>
            <p:custDataLst>
              <p:tags r:id="rId5"/>
            </p:custDataLst>
          </p:nvPr>
        </p:nvSpPr>
        <p:spPr>
          <a:xfrm>
            <a:off x="3979384" y="712271"/>
            <a:ext cx="3475355" cy="521970"/>
          </a:xfrm>
          <a:prstGeom prst="rect">
            <a:avLst/>
          </a:prstGeom>
          <a:noFill/>
          <a:ln w="12700">
            <a:noFill/>
          </a:ln>
        </p:spPr>
        <p:txBody>
          <a:bodyPr wrap="square">
            <a:spAutoFit/>
          </a:bodyPr>
          <a:lstStyle/>
          <a:p>
            <a:pPr lvl="0">
              <a:spcBef>
                <a:spcPct val="50000"/>
              </a:spcBef>
            </a:pPr>
            <a:r>
              <a:rPr lang="en-US" altLang="zh-CN" sz="280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a:latin typeface="Times New Roman" panose="02020603050405020304" pitchFamily="18" charset="0"/>
                <a:ea typeface="黑体" panose="02010609060101010101" pitchFamily="49" charset="-122"/>
                <a:cs typeface="Times New Roman" panose="02020603050405020304" pitchFamily="18" charset="0"/>
              </a:rPr>
              <a:t>+3</a:t>
            </a:r>
            <a:r>
              <a:rPr lang="en-US" altLang="zh-CN" sz="2800" i="1">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latin typeface="Times New Roman" panose="02020603050405020304" pitchFamily="18" charset="0"/>
                <a:ea typeface="黑体" panose="02010609060101010101" pitchFamily="49" charset="-122"/>
                <a:cs typeface="Times New Roman" panose="02020603050405020304" pitchFamily="18" charset="0"/>
              </a:rPr>
              <a:t>=16</a:t>
            </a:r>
            <a:r>
              <a:rPr lang="zh-CN" altLang="en-US" sz="280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a:latin typeface="Times New Roman" panose="02020603050405020304" pitchFamily="18" charset="0"/>
                <a:ea typeface="黑体" panose="02010609060101010101" pitchFamily="49" charset="-122"/>
                <a:cs typeface="Times New Roman" panose="02020603050405020304" pitchFamily="18" charset="0"/>
              </a:rPr>
              <a:t> </a:t>
            </a:r>
            <a:r>
              <a:rPr lang="zh-CN" altLang="en-US" sz="280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a:latin typeface="Times New Roman" panose="02020603050405020304" pitchFamily="18" charset="0"/>
                <a:ea typeface="黑体" panose="02010609060101010101" pitchFamily="49" charset="-122"/>
                <a:cs typeface="Times New Roman" panose="02020603050405020304" pitchFamily="18" charset="0"/>
              </a:rPr>
              <a:t>① </a:t>
            </a:r>
            <a:endParaRPr lang="en-US" altLang="zh-CN"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Text Box 6"/>
          <p:cNvSpPr txBox="1"/>
          <p:nvPr>
            <p:custDataLst>
              <p:tags r:id="rId6"/>
            </p:custDataLst>
          </p:nvPr>
        </p:nvSpPr>
        <p:spPr>
          <a:xfrm>
            <a:off x="3979384" y="1230431"/>
            <a:ext cx="3475355" cy="521970"/>
          </a:xfrm>
          <a:prstGeom prst="rect">
            <a:avLst/>
          </a:prstGeom>
          <a:noFill/>
          <a:ln w="12700">
            <a:noFill/>
          </a:ln>
        </p:spPr>
        <p:txBody>
          <a:bodyPr wrap="square">
            <a:spAutoFit/>
          </a:bodyPr>
          <a:lstStyle/>
          <a:p>
            <a:pPr lvl="0">
              <a:spcBef>
                <a:spcPct val="50000"/>
              </a:spcBef>
            </a:pPr>
            <a:r>
              <a:rPr lang="en-US" altLang="zh-CN" sz="280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a:latin typeface="Times New Roman" panose="02020603050405020304" pitchFamily="18" charset="0"/>
                <a:ea typeface="黑体" panose="02010609060101010101" pitchFamily="49" charset="-122"/>
                <a:cs typeface="Times New Roman" panose="02020603050405020304" pitchFamily="18" charset="0"/>
              </a:rPr>
              <a:t>+4</a:t>
            </a:r>
            <a:r>
              <a:rPr lang="en-US" altLang="zh-CN" sz="2800" i="1">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latin typeface="Times New Roman" panose="02020603050405020304" pitchFamily="18" charset="0"/>
                <a:ea typeface="黑体" panose="02010609060101010101" pitchFamily="49" charset="-122"/>
                <a:cs typeface="Times New Roman" panose="02020603050405020304" pitchFamily="18" charset="0"/>
              </a:rPr>
              <a:t>=13.              ②  </a:t>
            </a:r>
            <a:endParaRPr lang="en-US" altLang="zh-CN"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AutoShape 7"/>
          <p:cNvSpPr/>
          <p:nvPr>
            <p:custDataLst>
              <p:tags r:id="rId7"/>
            </p:custDataLst>
          </p:nvPr>
        </p:nvSpPr>
        <p:spPr>
          <a:xfrm>
            <a:off x="3803489" y="790376"/>
            <a:ext cx="175895" cy="913765"/>
          </a:xfrm>
          <a:prstGeom prst="leftBrace">
            <a:avLst>
              <a:gd name="adj1" fmla="val 66666"/>
              <a:gd name="adj2" fmla="val 50000"/>
            </a:avLst>
          </a:prstGeom>
          <a:noFill/>
          <a:ln w="9525" cap="flat" cmpd="sng">
            <a:solidFill>
              <a:schemeClr val="tx1"/>
            </a:solidFill>
            <a:prstDash val="solid"/>
            <a:miter/>
            <a:headEnd type="none" w="med" len="med"/>
            <a:tailEnd type="none" w="med" len="med"/>
          </a:ln>
        </p:spPr>
        <p:txBody>
          <a:bodyPr wrap="none" anchor="ctr"/>
          <a:lstStyle/>
          <a:p>
            <a:pPr lvl="0" eaLnBrk="1" hangingPunct="1"/>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7" name="Text Box 8"/>
          <p:cNvSpPr txBox="1"/>
          <p:nvPr>
            <p:custDataLst>
              <p:tags r:id="rId8"/>
            </p:custDataLst>
          </p:nvPr>
        </p:nvSpPr>
        <p:spPr>
          <a:xfrm>
            <a:off x="2186144" y="1802249"/>
            <a:ext cx="7488238" cy="5046345"/>
          </a:xfrm>
          <a:prstGeom prst="rect">
            <a:avLst/>
          </a:prstGeom>
          <a:noFill/>
          <a:ln w="12700">
            <a:noFill/>
          </a:ln>
        </p:spPr>
        <p:txBody>
          <a:bodyPr wrap="square">
            <a:spAutoFit/>
          </a:bodyPr>
          <a:lstStyle/>
          <a:p>
            <a:pPr lvl="0">
              <a:spcBef>
                <a:spcPct val="50000"/>
              </a:spcBef>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解：由</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② </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，得              </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=13 - 4</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③ </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③</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代入</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① </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，得     </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13 - 4</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+3</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=16</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26 –8</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+3</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=16</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-5</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-10</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r>
              <a:rPr lang="zh-CN" altLang="en-US"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y=2</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时 </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x=5</a:t>
            </a:r>
            <a:endPar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r>
              <a:rPr lang="zh-CN" altLang="en-US"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lvl="0">
              <a:spcBef>
                <a:spcPct val="50000"/>
              </a:spcBef>
            </a:pP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 name="矩形标注 7"/>
          <p:cNvSpPr/>
          <p:nvPr>
            <p:custDataLst>
              <p:tags r:id="rId9"/>
            </p:custDataLst>
          </p:nvPr>
        </p:nvSpPr>
        <p:spPr>
          <a:xfrm>
            <a:off x="7851614" y="555426"/>
            <a:ext cx="2336165" cy="1036955"/>
          </a:xfrm>
          <a:prstGeom prst="wedgeRectCallout">
            <a:avLst>
              <a:gd name="adj1" fmla="val -77113"/>
              <a:gd name="adj2" fmla="val 47483"/>
            </a:avLst>
          </a:prstGeom>
          <a:solidFill>
            <a:schemeClr val="accent1">
              <a:alpha val="66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9" name="文本框 2"/>
          <p:cNvSpPr txBox="1"/>
          <p:nvPr>
            <p:custDataLst>
              <p:tags r:id="rId10"/>
            </p:custDataLst>
          </p:nvPr>
        </p:nvSpPr>
        <p:spPr>
          <a:xfrm>
            <a:off x="7816054" y="541456"/>
            <a:ext cx="2414270" cy="953135"/>
          </a:xfrm>
          <a:prstGeom prst="rect">
            <a:avLst/>
          </a:prstGeom>
          <a:noFill/>
        </p:spPr>
        <p:txBody>
          <a:bodyPr wrap="square" rtlCol="0">
            <a:spAutoFit/>
          </a:bodyPr>
          <a:lstStyle/>
          <a:p>
            <a:r>
              <a:rPr lang="zh-CN" altLang="zh-CN"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方程组没直接给出</a:t>
            </a:r>
            <a:r>
              <a:rPr lang="en-US" altLang="zh-CN"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等式</a:t>
            </a:r>
            <a:endPar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椭圆形标注 9"/>
          <p:cNvSpPr/>
          <p:nvPr>
            <p:custDataLst>
              <p:tags r:id="rId11"/>
            </p:custDataLst>
          </p:nvPr>
        </p:nvSpPr>
        <p:spPr>
          <a:xfrm>
            <a:off x="8769189" y="2876351"/>
            <a:ext cx="2309495" cy="1585595"/>
          </a:xfrm>
          <a:prstGeom prst="wedgeEllipseCallout">
            <a:avLst>
              <a:gd name="adj1" fmla="val -75536"/>
              <a:gd name="adj2" fmla="val -94560"/>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1" name="文本框 4"/>
          <p:cNvSpPr txBox="1"/>
          <p:nvPr>
            <p:custDataLst>
              <p:tags r:id="rId12"/>
            </p:custDataLst>
          </p:nvPr>
        </p:nvSpPr>
        <p:spPr>
          <a:xfrm>
            <a:off x="8918414" y="3158926"/>
            <a:ext cx="2032000" cy="953135"/>
          </a:xfrm>
          <a:prstGeom prst="rect">
            <a:avLst/>
          </a:prstGeom>
          <a:noFill/>
        </p:spPr>
        <p:txBody>
          <a:bodyPr wrap="square" rtlCol="0">
            <a:spAutoFit/>
          </a:bodyPr>
          <a:lstStyle/>
          <a:p>
            <a:r>
              <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将②移项恒等变形为③</a:t>
            </a:r>
            <a:endPar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2" name="矩形标注 11"/>
          <p:cNvSpPr/>
          <p:nvPr>
            <p:custDataLst>
              <p:tags r:id="rId13"/>
            </p:custDataLst>
          </p:nvPr>
        </p:nvSpPr>
        <p:spPr>
          <a:xfrm>
            <a:off x="2123279" y="3410386"/>
            <a:ext cx="3242310" cy="1334770"/>
          </a:xfrm>
          <a:prstGeom prst="wedgeRectCallout">
            <a:avLst>
              <a:gd name="adj1" fmla="val -14174"/>
              <a:gd name="adj2" fmla="val -92373"/>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3" name="文本框 6"/>
          <p:cNvSpPr txBox="1"/>
          <p:nvPr>
            <p:custDataLst>
              <p:tags r:id="rId14"/>
            </p:custDataLst>
          </p:nvPr>
        </p:nvSpPr>
        <p:spPr>
          <a:xfrm>
            <a:off x="2252819" y="3479601"/>
            <a:ext cx="3112135" cy="953135"/>
          </a:xfrm>
          <a:prstGeom prst="rect">
            <a:avLst/>
          </a:prstGeom>
          <a:noFill/>
        </p:spPr>
        <p:txBody>
          <a:bodyPr wrap="square" rtlCol="0">
            <a:spAutoFit/>
          </a:bodyPr>
          <a:lstStyle/>
          <a:p>
            <a:r>
              <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将恒等变形后的③代入①中求</a:t>
            </a:r>
            <a:r>
              <a:rPr lang="en-US" altLang="zh-CN"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rPr>
              <a:t>值</a:t>
            </a:r>
            <a:endParaRPr lang="zh-CN" altLang="en-US" sz="280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grpSp>
        <p:nvGrpSpPr>
          <p:cNvPr id="17" name="组合 16"/>
          <p:cNvGrpSpPr/>
          <p:nvPr>
            <p:custDataLst>
              <p:tags r:id="rId15"/>
            </p:custDataLst>
          </p:nvPr>
        </p:nvGrpSpPr>
        <p:grpSpPr>
          <a:xfrm>
            <a:off x="6318724" y="5421431"/>
            <a:ext cx="3651250" cy="1040130"/>
            <a:chOff x="8315164" y="5543351"/>
            <a:chExt cx="3651250" cy="1040130"/>
          </a:xfrm>
        </p:grpSpPr>
        <p:sp>
          <p:nvSpPr>
            <p:cNvPr id="14" name="Text Box 5"/>
            <p:cNvSpPr txBox="1"/>
            <p:nvPr>
              <p:custDataLst>
                <p:tags r:id="rId16"/>
              </p:custDataLst>
            </p:nvPr>
          </p:nvSpPr>
          <p:spPr>
            <a:xfrm>
              <a:off x="8491059" y="5543351"/>
              <a:ext cx="3475355" cy="521970"/>
            </a:xfrm>
            <a:prstGeom prst="rect">
              <a:avLst/>
            </a:prstGeom>
            <a:noFill/>
            <a:ln w="12700">
              <a:noFill/>
            </a:ln>
          </p:spPr>
          <p:txBody>
            <a:bodyPr wrap="square">
              <a:spAutoFit/>
            </a:bodyPr>
            <a:lstStyle/>
            <a:p>
              <a:pPr lvl="0">
                <a:spcBef>
                  <a:spcPct val="50000"/>
                </a:spcBef>
              </a:pPr>
              <a:r>
                <a:rPr lang="en-US" altLang="zh-CN" sz="2800" i="1"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5" name="Text Box 6"/>
            <p:cNvSpPr txBox="1"/>
            <p:nvPr>
              <p:custDataLst>
                <p:tags r:id="rId17"/>
              </p:custDataLst>
            </p:nvPr>
          </p:nvSpPr>
          <p:spPr>
            <a:xfrm>
              <a:off x="8491059" y="6061511"/>
              <a:ext cx="3475355" cy="521970"/>
            </a:xfrm>
            <a:prstGeom prst="rect">
              <a:avLst/>
            </a:prstGeom>
            <a:noFill/>
            <a:ln w="12700">
              <a:noFill/>
            </a:ln>
          </p:spPr>
          <p:txBody>
            <a:bodyPr wrap="square">
              <a:spAutoFit/>
            </a:bodyPr>
            <a:lstStyle/>
            <a:p>
              <a:pPr lvl="0">
                <a:spcBef>
                  <a:spcPct val="50000"/>
                </a:spcBef>
              </a:pPr>
              <a:r>
                <a:rPr lang="en-US" altLang="zh-CN" sz="2800" i="1"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=5</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6" name="AutoShape 7"/>
            <p:cNvSpPr/>
            <p:nvPr>
              <p:custDataLst>
                <p:tags r:id="rId18"/>
              </p:custDataLst>
            </p:nvPr>
          </p:nvSpPr>
          <p:spPr>
            <a:xfrm>
              <a:off x="8315164" y="5621456"/>
              <a:ext cx="175895" cy="913765"/>
            </a:xfrm>
            <a:prstGeom prst="leftBrace">
              <a:avLst>
                <a:gd name="adj1" fmla="val 66666"/>
                <a:gd name="adj2" fmla="val 50000"/>
              </a:avLst>
            </a:prstGeom>
            <a:noFill/>
            <a:ln w="9525" cap="flat" cmpd="sng">
              <a:solidFill>
                <a:srgbClr val="FF0000"/>
              </a:solidFill>
              <a:prstDash val="solid"/>
              <a:miter/>
              <a:headEnd type="none" w="med" len="med"/>
              <a:tailEnd type="none" w="med" len="med"/>
            </a:ln>
          </p:spPr>
          <p:txBody>
            <a:bodyPr wrap="none" anchor="ctr"/>
            <a:lstStyle/>
            <a:p>
              <a:pPr lvl="0" eaLnBrk="1" hangingPunct="1"/>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slide(fromBottom)">
                                      <p:cBhvr>
                                        <p:cTn id="19" dur="500"/>
                                        <p:tgtEl>
                                          <p:spTgt spid="7">
                                            <p:txEl>
                                              <p:pRg st="0" end="0"/>
                                            </p:txEl>
                                          </p:spTgt>
                                        </p:tgtEl>
                                      </p:cBhvr>
                                    </p:animEffect>
                                  </p:childTnLst>
                                  <p:subTnLst>
                                    <p:audio>
                                      <p:cMediaNode>
                                        <p:cTn display="0" masterRel="sameClick">
                                          <p:stCondLst>
                                            <p:cond evt="begin" delay="0">
                                              <p:tn val="17"/>
                                            </p:cond>
                                          </p:stCondLst>
                                          <p:endCondLst>
                                            <p:cond evt="onStopAudio" delay="0">
                                              <p:tgtEl>
                                                <p:sldTgt/>
                                              </p:tgtEl>
                                            </p:cond>
                                          </p:endCondLst>
                                        </p:cTn>
                                        <p:tgtEl>
                                          <p:sndTgt r:embed="rId19" name="chimes.wav"/>
                                        </p:tgtEl>
                                      </p:cMediaNode>
                                    </p:audio>
                                  </p:sub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
                                            <p:txEl>
                                              <p:pRg st="1" end="1"/>
                                            </p:txEl>
                                          </p:spTgt>
                                        </p:tgtEl>
                                        <p:attrNameLst>
                                          <p:attrName>style.visibility</p:attrName>
                                        </p:attrNameLst>
                                      </p:cBhvr>
                                      <p:to>
                                        <p:strVal val="visible"/>
                                      </p:to>
                                    </p:set>
                                    <p:animEffect transition="in" filter="slide(fromBottom)">
                                      <p:cBhvr>
                                        <p:cTn id="30" dur="500"/>
                                        <p:tgtEl>
                                          <p:spTgt spid="7">
                                            <p:txEl>
                                              <p:pRg st="1" end="1"/>
                                            </p:txEl>
                                          </p:spTgt>
                                        </p:tgtEl>
                                      </p:cBhvr>
                                    </p:animEffect>
                                  </p:childTnLst>
                                  <p:subTnLst>
                                    <p:audio>
                                      <p:cMediaNode>
                                        <p:cTn display="0" masterRel="sameClick">
                                          <p:stCondLst>
                                            <p:cond evt="begin" delay="0">
                                              <p:tn val="28"/>
                                            </p:cond>
                                          </p:stCondLst>
                                          <p:endCondLst>
                                            <p:cond evt="onStopAudio" delay="0">
                                              <p:tgtEl>
                                                <p:sldTgt/>
                                              </p:tgtEl>
                                            </p:cond>
                                          </p:endCondLst>
                                        </p:cTn>
                                        <p:tgtEl>
                                          <p:sndTgt r:embed="rId19" name="chimes.wav"/>
                                        </p:tgtEl>
                                      </p:cMediaNode>
                                    </p:audio>
                                  </p:sub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Effect transition="in" filter="slide(fromBottom)">
                                      <p:cBhvr>
                                        <p:cTn id="35" dur="500"/>
                                        <p:tgtEl>
                                          <p:spTgt spid="7">
                                            <p:txEl>
                                              <p:pRg st="2" end="2"/>
                                            </p:txEl>
                                          </p:spTgt>
                                        </p:tgtEl>
                                      </p:cBhvr>
                                    </p:animEffect>
                                  </p:childTnLst>
                                  <p:subTnLst>
                                    <p:audio>
                                      <p:cMediaNode>
                                        <p:cTn display="0" masterRel="sameClick">
                                          <p:stCondLst>
                                            <p:cond evt="begin" delay="0">
                                              <p:tn val="33"/>
                                            </p:cond>
                                          </p:stCondLst>
                                          <p:endCondLst>
                                            <p:cond evt="onStopAudio" delay="0">
                                              <p:tgtEl>
                                                <p:sldTgt/>
                                              </p:tgtEl>
                                            </p:cond>
                                          </p:endCondLst>
                                        </p:cTn>
                                        <p:tgtEl>
                                          <p:sndTgt r:embed="rId19" name="chimes.wav"/>
                                        </p:tgtEl>
                                      </p:cMediaNode>
                                    </p:audio>
                                  </p:sub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7">
                                            <p:txEl>
                                              <p:pRg st="3" end="3"/>
                                            </p:txEl>
                                          </p:spTgt>
                                        </p:tgtEl>
                                        <p:attrNameLst>
                                          <p:attrName>style.visibility</p:attrName>
                                        </p:attrNameLst>
                                      </p:cBhvr>
                                      <p:to>
                                        <p:strVal val="visible"/>
                                      </p:to>
                                    </p:set>
                                    <p:animEffect transition="in" filter="slide(fromBottom)">
                                      <p:cBhvr>
                                        <p:cTn id="40" dur="500"/>
                                        <p:tgtEl>
                                          <p:spTgt spid="7">
                                            <p:txEl>
                                              <p:pRg st="3" end="3"/>
                                            </p:txEl>
                                          </p:spTgt>
                                        </p:tgtEl>
                                      </p:cBhvr>
                                    </p:animEffect>
                                  </p:childTnLst>
                                  <p:subTnLst>
                                    <p:audio>
                                      <p:cMediaNode>
                                        <p:cTn display="0" masterRel="sameClick">
                                          <p:stCondLst>
                                            <p:cond evt="begin" delay="0">
                                              <p:tn val="38"/>
                                            </p:cond>
                                          </p:stCondLst>
                                          <p:endCondLst>
                                            <p:cond evt="onStopAudio" delay="0">
                                              <p:tgtEl>
                                                <p:sldTgt/>
                                              </p:tgtEl>
                                            </p:cond>
                                          </p:endCondLst>
                                        </p:cTn>
                                        <p:tgtEl>
                                          <p:sndTgt r:embed="rId19" name="chimes.wav"/>
                                        </p:tgtEl>
                                      </p:cMediaNode>
                                    </p:audio>
                                  </p:subTnLst>
                                </p:cTn>
                              </p:par>
                            </p:childTnLst>
                          </p:cTn>
                        </p:par>
                      </p:childTnLst>
                    </p:cTn>
                  </p:par>
                  <p:par>
                    <p:cTn id="41" fill="hold">
                      <p:stCondLst>
                        <p:cond delay="indefinite"/>
                      </p:stCondLst>
                      <p:childTnLst>
                        <p:par>
                          <p:cTn id="42" fill="hold">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animEffect transition="in" filter="slide(fromBottom)">
                                      <p:cBhvr>
                                        <p:cTn id="45" dur="500"/>
                                        <p:tgtEl>
                                          <p:spTgt spid="7">
                                            <p:txEl>
                                              <p:pRg st="4" end="4"/>
                                            </p:txEl>
                                          </p:spTgt>
                                        </p:tgtEl>
                                      </p:cBhvr>
                                    </p:animEffect>
                                  </p:childTnLst>
                                  <p:subTnLst>
                                    <p:audio>
                                      <p:cMediaNode>
                                        <p:cTn display="0" masterRel="sameClick">
                                          <p:stCondLst>
                                            <p:cond evt="begin" delay="0">
                                              <p:tn val="43"/>
                                            </p:cond>
                                          </p:stCondLst>
                                          <p:endCondLst>
                                            <p:cond evt="onStopAudio" delay="0">
                                              <p:tgtEl>
                                                <p:sldTgt/>
                                              </p:tgtEl>
                                            </p:cond>
                                          </p:endCondLst>
                                        </p:cTn>
                                        <p:tgtEl>
                                          <p:sndTgt r:embed="rId19" name="chimes.wav"/>
                                        </p:tgtEl>
                                      </p:cMediaNode>
                                    </p:audio>
                                  </p:subTnLst>
                                </p:cTn>
                              </p:par>
                            </p:childTnLst>
                          </p:cTn>
                        </p:par>
                      </p:childTnLst>
                    </p:cTn>
                  </p:par>
                  <p:par>
                    <p:cTn id="46" fill="hold">
                      <p:stCondLst>
                        <p:cond delay="indefinite"/>
                      </p:stCondLst>
                      <p:childTnLst>
                        <p:par>
                          <p:cTn id="47" fill="hold">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7">
                                            <p:txEl>
                                              <p:pRg st="5" end="5"/>
                                            </p:txEl>
                                          </p:spTgt>
                                        </p:tgtEl>
                                        <p:attrNameLst>
                                          <p:attrName>style.visibility</p:attrName>
                                        </p:attrNameLst>
                                      </p:cBhvr>
                                      <p:to>
                                        <p:strVal val="visible"/>
                                      </p:to>
                                    </p:set>
                                    <p:animEffect transition="in" filter="slide(fromBottom)">
                                      <p:cBhvr>
                                        <p:cTn id="50" dur="500"/>
                                        <p:tgtEl>
                                          <p:spTgt spid="7">
                                            <p:txEl>
                                              <p:pRg st="5" end="5"/>
                                            </p:txEl>
                                          </p:spTgt>
                                        </p:tgtEl>
                                      </p:cBhvr>
                                    </p:animEffect>
                                  </p:childTnLst>
                                  <p:subTnLst>
                                    <p:audio>
                                      <p:cMediaNode>
                                        <p:cTn display="0" masterRel="sameClick">
                                          <p:stCondLst>
                                            <p:cond evt="begin" delay="0">
                                              <p:tn val="48"/>
                                            </p:cond>
                                          </p:stCondLst>
                                          <p:endCondLst>
                                            <p:cond evt="onStopAudio" delay="0">
                                              <p:tgtEl>
                                                <p:sldTgt/>
                                              </p:tgtEl>
                                            </p:cond>
                                          </p:endCondLst>
                                        </p:cTn>
                                        <p:tgtEl>
                                          <p:sndTgt r:embed="rId19" name="chimes.wav"/>
                                        </p:tgtEl>
                                      </p:cMediaNode>
                                    </p:audio>
                                  </p:subTnLst>
                                </p:cTn>
                              </p:par>
                            </p:childTnLst>
                          </p:cTn>
                        </p:par>
                      </p:childTnLst>
                    </p:cTn>
                  </p:par>
                  <p:par>
                    <p:cTn id="51" fill="hold">
                      <p:stCondLst>
                        <p:cond delay="indefinite"/>
                      </p:stCondLst>
                      <p:childTnLst>
                        <p:par>
                          <p:cTn id="52" fill="hold">
                            <p:stCondLst>
                              <p:cond delay="0"/>
                            </p:stCondLst>
                            <p:childTnLst>
                              <p:par>
                                <p:cTn id="53" presetID="12" presetClass="entr" presetSubtype="4" fill="hold" grpId="0" nodeType="clickEffect">
                                  <p:stCondLst>
                                    <p:cond delay="0"/>
                                  </p:stCondLst>
                                  <p:childTnLst>
                                    <p:set>
                                      <p:cBhvr>
                                        <p:cTn id="54" dur="1" fill="hold">
                                          <p:stCondLst>
                                            <p:cond delay="0"/>
                                          </p:stCondLst>
                                        </p:cTn>
                                        <p:tgtEl>
                                          <p:spTgt spid="7">
                                            <p:txEl>
                                              <p:pRg st="6" end="6"/>
                                            </p:txEl>
                                          </p:spTgt>
                                        </p:tgtEl>
                                        <p:attrNameLst>
                                          <p:attrName>style.visibility</p:attrName>
                                        </p:attrNameLst>
                                      </p:cBhvr>
                                      <p:to>
                                        <p:strVal val="visible"/>
                                      </p:to>
                                    </p:set>
                                    <p:animEffect transition="in" filter="slide(fromBottom)">
                                      <p:cBhvr>
                                        <p:cTn id="55" dur="500"/>
                                        <p:tgtEl>
                                          <p:spTgt spid="7">
                                            <p:txEl>
                                              <p:pRg st="6" end="6"/>
                                            </p:txEl>
                                          </p:spTgt>
                                        </p:tgtEl>
                                      </p:cBhvr>
                                    </p:animEffect>
                                  </p:childTnLst>
                                  <p:subTnLst>
                                    <p:audio>
                                      <p:cMediaNode>
                                        <p:cTn display="0" masterRel="sameClick">
                                          <p:stCondLst>
                                            <p:cond evt="begin" delay="0">
                                              <p:tn val="53"/>
                                            </p:cond>
                                          </p:stCondLst>
                                          <p:endCondLst>
                                            <p:cond evt="onStopAudio" delay="0">
                                              <p:tgtEl>
                                                <p:sldTgt/>
                                              </p:tgtEl>
                                            </p:cond>
                                          </p:endCondLst>
                                        </p:cTn>
                                        <p:tgtEl>
                                          <p:sndTgt r:embed="rId19" name="chimes.wav"/>
                                        </p:tgtEl>
                                      </p:cMediaNode>
                                    </p:audio>
                                  </p:sub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9" grpId="0"/>
      <p:bldP spid="10" grpId="0" animBg="1"/>
      <p:bldP spid="11" grpId="0"/>
      <p:bldP spid="12"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3"/>
          <p:cNvSpPr txBox="1"/>
          <p:nvPr>
            <p:custDataLst>
              <p:tags r:id="rId1"/>
            </p:custDataLst>
          </p:nvPr>
        </p:nvSpPr>
        <p:spPr>
          <a:xfrm>
            <a:off x="1584363" y="1200207"/>
            <a:ext cx="6962140" cy="521970"/>
          </a:xfrm>
          <a:prstGeom prst="rect">
            <a:avLst/>
          </a:prstGeom>
          <a:noFill/>
          <a:ln w="9525">
            <a:noFill/>
          </a:ln>
        </p:spPr>
        <p:txBody>
          <a:bodyPr wrap="square">
            <a:spAutoFit/>
          </a:bodyPr>
          <a:lstStyle/>
          <a:p>
            <a:pPr lvl="0" eaLnBrk="1" hangingPunct="1">
              <a:spcBef>
                <a:spcPct val="50000"/>
              </a:spcBef>
            </a:pPr>
            <a:endParaRPr lang="zh-CN" altLang="zh-CN"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文本框 2"/>
          <p:cNvSpPr txBox="1"/>
          <p:nvPr>
            <p:custDataLst>
              <p:tags r:id="rId2"/>
            </p:custDataLst>
          </p:nvPr>
        </p:nvSpPr>
        <p:spPr>
          <a:xfrm>
            <a:off x="969048" y="830637"/>
            <a:ext cx="10413365" cy="521970"/>
          </a:xfrm>
          <a:prstGeom prst="rect">
            <a:avLst/>
          </a:prstGeom>
          <a:noFill/>
        </p:spPr>
        <p:txBody>
          <a:bodyPr wrap="square" rtlCol="0">
            <a:spAutoFit/>
          </a:bodyPr>
          <a:lstStyle/>
          <a:p>
            <a:pPr lvl="0" algn="just" eaLnBrk="1" hangingPunct="1">
              <a:spcBef>
                <a:spcPct val="50000"/>
              </a:spcBef>
            </a:pPr>
            <a:r>
              <a:rPr lang="zh-CN" altLang="en-US" sz="2800">
                <a:latin typeface="Times New Roman" panose="02020603050405020304" pitchFamily="18" charset="0"/>
                <a:ea typeface="黑体" panose="02010609060101010101" pitchFamily="49" charset="-122"/>
                <a:cs typeface="Times New Roman" panose="02020603050405020304" pitchFamily="18" charset="0"/>
                <a:sym typeface="+mn-ea"/>
              </a:rPr>
              <a:t> 上面解方程组的基本思路是什么？ </a:t>
            </a:r>
            <a:endParaRPr lang="zh-CN" altLang="en-US" sz="2800">
              <a:latin typeface="Times New Roman" panose="02020603050405020304" pitchFamily="18" charset="0"/>
              <a:ea typeface="黑体" panose="02010609060101010101" pitchFamily="49" charset="-122"/>
              <a:cs typeface="Times New Roman" panose="02020603050405020304" pitchFamily="18" charset="0"/>
              <a:sym typeface="+mn-ea"/>
            </a:endParaRPr>
          </a:p>
        </p:txBody>
      </p:sp>
      <p:sp>
        <p:nvSpPr>
          <p:cNvPr id="5" name="Text Box 5"/>
          <p:cNvSpPr txBox="1"/>
          <p:nvPr>
            <p:custDataLst>
              <p:tags r:id="rId3"/>
            </p:custDataLst>
          </p:nvPr>
        </p:nvSpPr>
        <p:spPr>
          <a:xfrm>
            <a:off x="1170978" y="1598987"/>
            <a:ext cx="10770235" cy="521970"/>
          </a:xfrm>
          <a:prstGeom prst="rect">
            <a:avLst/>
          </a:prstGeom>
          <a:noFill/>
          <a:ln w="9525">
            <a:noFill/>
          </a:ln>
        </p:spPr>
        <p:txBody>
          <a:bodyPr wrap="square">
            <a:spAutoFit/>
          </a:bodyPr>
          <a:lstStyle/>
          <a:p>
            <a:pPr lvl="0" eaLnBrk="1" hangingPunct="1">
              <a:spcBef>
                <a:spcPct val="50000"/>
              </a:spcBef>
            </a:pPr>
            <a:r>
              <a:rPr lang="zh-CN" altLang="en-US" sz="2800" b="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基本思路</a:t>
            </a:r>
            <a:r>
              <a:rPr lang="zh-CN" altLang="en-US" sz="2800">
                <a:latin typeface="Times New Roman" panose="02020603050405020304" pitchFamily="18" charset="0"/>
                <a:ea typeface="黑体" panose="02010609060101010101" pitchFamily="49" charset="-122"/>
                <a:cs typeface="Times New Roman" panose="02020603050405020304" pitchFamily="18" charset="0"/>
              </a:rPr>
              <a:t> </a:t>
            </a:r>
            <a:r>
              <a:rPr lang="zh-CN" altLang="en-US" sz="280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800" b="1"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消</a:t>
            </a:r>
            <a:r>
              <a:rPr lang="zh-CN" altLang="en-US" sz="2800" b="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元</a:t>
            </a:r>
            <a:r>
              <a:rPr lang="zh-CN" altLang="en-US" sz="2800">
                <a:latin typeface="Times New Roman" panose="02020603050405020304" pitchFamily="18" charset="0"/>
                <a:ea typeface="黑体" panose="02010609060101010101" pitchFamily="49" charset="-122"/>
                <a:cs typeface="Times New Roman" panose="02020603050405020304" pitchFamily="18" charset="0"/>
              </a:rPr>
              <a:t>”（把“二元”变为“一元</a:t>
            </a:r>
            <a:r>
              <a:rPr lang="zh-CN" altLang="en-US" sz="2800" smtClean="0">
                <a:latin typeface="Times New Roman" panose="02020603050405020304" pitchFamily="18" charset="0"/>
                <a:ea typeface="黑体" panose="02010609060101010101" pitchFamily="49" charset="-122"/>
                <a:cs typeface="Times New Roman" panose="02020603050405020304" pitchFamily="18" charset="0"/>
              </a:rPr>
              <a:t>”） </a:t>
            </a: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7" name="Line 6"/>
          <p:cNvSpPr/>
          <p:nvPr>
            <p:custDataLst>
              <p:tags r:id="rId4"/>
            </p:custDataLst>
          </p:nvPr>
        </p:nvSpPr>
        <p:spPr>
          <a:xfrm>
            <a:off x="3159760" y="1878965"/>
            <a:ext cx="1161415" cy="1270"/>
          </a:xfrm>
          <a:prstGeom prst="line">
            <a:avLst/>
          </a:prstGeom>
          <a:ln w="57150" cap="flat" cmpd="sng">
            <a:solidFill>
              <a:sysClr val="windowText" lastClr="000000"/>
            </a:solidFill>
            <a:prstDash val="solid"/>
            <a:miter/>
            <a:headEnd type="none" w="med" len="med"/>
            <a:tailEnd type="triangle" w="med" len="med"/>
          </a:ln>
        </p:spPr>
        <p:txBody>
          <a:bodyPr/>
          <a:lstStyle/>
          <a:p/>
        </p:txBody>
      </p:sp>
      <p:sp>
        <p:nvSpPr>
          <p:cNvPr id="3" name="矩形 2"/>
          <p:cNvSpPr/>
          <p:nvPr>
            <p:custDataLst>
              <p:tags r:id="rId5"/>
            </p:custDataLst>
          </p:nvPr>
        </p:nvSpPr>
        <p:spPr>
          <a:xfrm>
            <a:off x="869315" y="2614295"/>
            <a:ext cx="10184130" cy="2676525"/>
          </a:xfrm>
          <a:prstGeom prst="rect">
            <a:avLst/>
          </a:prstGeom>
        </p:spPr>
        <p:txBody>
          <a:bodyPr wrap="square">
            <a:spAutoFit/>
          </a:bodyPr>
          <a:lstStyle/>
          <a:p>
            <a:pPr marL="89535">
              <a:lnSpc>
                <a:spcPct val="150000"/>
              </a:lnSpc>
            </a:pPr>
            <a:r>
              <a:rPr lang="zh-CN" altLang="zh-CN" sz="2800" kern="100">
                <a:solidFill>
                  <a:srgbClr val="FF0000"/>
                </a:solidFill>
                <a:latin typeface="Times New Roman" panose="02020603050405020304" pitchFamily="18" charset="0"/>
                <a:ea typeface="黑体" panose="02010609060101010101" pitchFamily="49" charset="-122"/>
                <a:cs typeface="Times New Roman" panose="02020603050405020304"/>
              </a:rPr>
              <a:t>代入消元法：</a:t>
            </a:r>
            <a:r>
              <a:rPr lang="zh-CN" altLang="zh-CN" sz="2800" kern="100">
                <a:latin typeface="Times New Roman" panose="02020603050405020304" pitchFamily="18" charset="0"/>
                <a:ea typeface="黑体" panose="02010609060101010101" pitchFamily="49" charset="-122"/>
                <a:cs typeface="Times New Roman" panose="02020603050405020304"/>
              </a:rPr>
              <a:t>将其中一个方程中的某个未知数用含有另一个未知数的代数式表示出来，并代入另一个方程中，从而消去一个未知数，化二元一次方程组为一元一次方程．这种解方程组的方法称为代入消元法，简称代入法</a:t>
            </a:r>
            <a:r>
              <a:rPr lang="zh-CN" altLang="zh-CN" sz="2800" kern="100" smtClean="0">
                <a:latin typeface="Times New Roman" panose="02020603050405020304" pitchFamily="18" charset="0"/>
                <a:ea typeface="黑体" panose="02010609060101010101" pitchFamily="49" charset="-122"/>
                <a:cs typeface="Times New Roman" panose="02020603050405020304"/>
              </a:rPr>
              <a:t>．</a:t>
            </a:r>
            <a:endParaRPr lang="zh-CN" altLang="zh-CN" sz="1050" kern="100">
              <a:latin typeface="Times New Roman" panose="02020603050405020304" pitchFamily="18" charset="0"/>
              <a:ea typeface="黑体" panose="02010609060101010101" pitchFamily="49" charset="-122"/>
              <a:cs typeface="Courier New" panose="020703090202050204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linds(horizontal)">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custDataLst>
              <p:tags r:id="rId1"/>
            </p:custDataLst>
          </p:nvPr>
        </p:nvSpPr>
        <p:spPr>
          <a:xfrm>
            <a:off x="766445" y="819150"/>
            <a:ext cx="10728960" cy="4625340"/>
          </a:xfrm>
          <a:prstGeom prst="rect">
            <a:avLst/>
          </a:prstGeom>
        </p:spPr>
        <p:txBody>
          <a:bodyPr wrap="square">
            <a:noAutofit/>
          </a:bodyPr>
          <a:lstStyle/>
          <a:p>
            <a:pPr marL="89535">
              <a:lnSpc>
                <a:spcPct val="150000"/>
              </a:lnSpc>
            </a:pPr>
            <a:r>
              <a:rPr lang="zh-CN" altLang="zh-CN" sz="2800" kern="100">
                <a:latin typeface="Times New Roman" panose="02020603050405020304" pitchFamily="18" charset="0"/>
                <a:ea typeface="黑体" panose="02010609060101010101" pitchFamily="49" charset="-122"/>
                <a:cs typeface="Times New Roman" panose="02020603050405020304"/>
              </a:rPr>
              <a:t>代入消元法的一般步骤是：</a:t>
            </a:r>
            <a:endParaRPr lang="zh-CN" altLang="zh-CN" sz="2800" kern="100">
              <a:latin typeface="Times New Roman" panose="02020603050405020304" pitchFamily="18" charset="0"/>
              <a:ea typeface="黑体" panose="02010609060101010101" pitchFamily="49" charset="-122"/>
              <a:cs typeface="Courier New" panose="02070309020205020404"/>
            </a:endParaRPr>
          </a:p>
          <a:p>
            <a:pPr marL="89535">
              <a:lnSpc>
                <a:spcPct val="150000"/>
              </a:lnSpc>
            </a:pPr>
            <a:r>
              <a:rPr lang="zh-CN" altLang="zh-CN" sz="2800" kern="100">
                <a:solidFill>
                  <a:srgbClr val="C00000"/>
                </a:solidFill>
                <a:latin typeface="Times New Roman" panose="02020603050405020304" pitchFamily="18" charset="0"/>
                <a:ea typeface="黑体" panose="02010609060101010101" pitchFamily="49" charset="-122"/>
                <a:cs typeface="Times New Roman" panose="02020603050405020304"/>
              </a:rPr>
              <a:t>第一步：</a:t>
            </a:r>
            <a:r>
              <a:rPr lang="zh-CN" altLang="zh-CN" sz="2800" kern="100">
                <a:latin typeface="Times New Roman" panose="02020603050405020304" pitchFamily="18" charset="0"/>
                <a:ea typeface="黑体" panose="02010609060101010101" pitchFamily="49" charset="-122"/>
                <a:cs typeface="Times New Roman" panose="02020603050405020304"/>
              </a:rPr>
              <a:t>在已知方程组的两个方程中选择一个适当的方程，将它的某个未知数用含有另一个未知数的代数式表示出来．</a:t>
            </a:r>
            <a:endParaRPr lang="zh-CN" altLang="zh-CN" sz="2800" kern="100">
              <a:latin typeface="Times New Roman" panose="02020603050405020304" pitchFamily="18" charset="0"/>
              <a:ea typeface="黑体" panose="02010609060101010101" pitchFamily="49" charset="-122"/>
              <a:cs typeface="Courier New" panose="02070309020205020404"/>
            </a:endParaRPr>
          </a:p>
          <a:p>
            <a:pPr marL="89535">
              <a:lnSpc>
                <a:spcPct val="150000"/>
              </a:lnSpc>
            </a:pPr>
            <a:r>
              <a:rPr lang="zh-CN" altLang="zh-CN" sz="2800" kern="100">
                <a:solidFill>
                  <a:srgbClr val="C00000"/>
                </a:solidFill>
                <a:latin typeface="Times New Roman" panose="02020603050405020304" pitchFamily="18" charset="0"/>
                <a:ea typeface="黑体" panose="02010609060101010101" pitchFamily="49" charset="-122"/>
                <a:cs typeface="Times New Roman" panose="02020603050405020304"/>
              </a:rPr>
              <a:t>第二步：</a:t>
            </a:r>
            <a:r>
              <a:rPr lang="zh-CN" altLang="zh-CN" sz="2800" kern="100">
                <a:latin typeface="Times New Roman" panose="02020603050405020304" pitchFamily="18" charset="0"/>
                <a:ea typeface="黑体" panose="02010609060101010101" pitchFamily="49" charset="-122"/>
                <a:cs typeface="Times New Roman" panose="02020603050405020304"/>
              </a:rPr>
              <a:t>把此代数式代入另一个方程中，得到一个一元一次方程．</a:t>
            </a:r>
            <a:endParaRPr lang="zh-CN" altLang="zh-CN" sz="2800" kern="100">
              <a:latin typeface="Times New Roman" panose="02020603050405020304" pitchFamily="18" charset="0"/>
              <a:ea typeface="黑体" panose="02010609060101010101" pitchFamily="49" charset="-122"/>
              <a:cs typeface="Courier New" panose="02070309020205020404"/>
            </a:endParaRPr>
          </a:p>
          <a:p>
            <a:pPr marL="89535">
              <a:lnSpc>
                <a:spcPct val="150000"/>
              </a:lnSpc>
            </a:pPr>
            <a:r>
              <a:rPr lang="zh-CN" altLang="zh-CN" sz="2800" kern="100">
                <a:solidFill>
                  <a:srgbClr val="C00000"/>
                </a:solidFill>
                <a:latin typeface="Times New Roman" panose="02020603050405020304" pitchFamily="18" charset="0"/>
                <a:ea typeface="黑体" panose="02010609060101010101" pitchFamily="49" charset="-122"/>
                <a:cs typeface="Times New Roman" panose="02020603050405020304"/>
              </a:rPr>
              <a:t>第三步：</a:t>
            </a:r>
            <a:r>
              <a:rPr lang="zh-CN" altLang="zh-CN" sz="2800" kern="100">
                <a:latin typeface="Times New Roman" panose="02020603050405020304" pitchFamily="18" charset="0"/>
                <a:ea typeface="黑体" panose="02010609060101010101" pitchFamily="49" charset="-122"/>
                <a:cs typeface="Times New Roman" panose="02020603050405020304"/>
              </a:rPr>
              <a:t>解这个一元一次方程，得到一个未知数的值．</a:t>
            </a:r>
            <a:endParaRPr lang="zh-CN" altLang="zh-CN" sz="2800" kern="100">
              <a:latin typeface="Times New Roman" panose="02020603050405020304" pitchFamily="18" charset="0"/>
              <a:ea typeface="黑体" panose="02010609060101010101" pitchFamily="49" charset="-122"/>
              <a:cs typeface="Courier New" panose="02070309020205020404"/>
            </a:endParaRPr>
          </a:p>
          <a:p>
            <a:pPr marL="89535">
              <a:lnSpc>
                <a:spcPct val="150000"/>
              </a:lnSpc>
            </a:pPr>
            <a:r>
              <a:rPr lang="zh-CN" altLang="zh-CN" sz="2800" kern="100">
                <a:solidFill>
                  <a:srgbClr val="C00000"/>
                </a:solidFill>
                <a:latin typeface="Times New Roman" panose="02020603050405020304" pitchFamily="18" charset="0"/>
                <a:ea typeface="黑体" panose="02010609060101010101" pitchFamily="49" charset="-122"/>
                <a:cs typeface="Times New Roman" panose="02020603050405020304"/>
              </a:rPr>
              <a:t>第四步：</a:t>
            </a:r>
            <a:r>
              <a:rPr lang="zh-CN" altLang="zh-CN" sz="2800" kern="100">
                <a:latin typeface="Times New Roman" panose="02020603050405020304" pitchFamily="18" charset="0"/>
                <a:ea typeface="黑体" panose="02010609060101010101" pitchFamily="49" charset="-122"/>
                <a:cs typeface="Times New Roman" panose="02020603050405020304"/>
              </a:rPr>
              <a:t>回代求出另一个未知数的值．</a:t>
            </a:r>
            <a:endParaRPr lang="zh-CN" altLang="zh-CN" sz="2800" kern="100">
              <a:latin typeface="Times New Roman" panose="02020603050405020304" pitchFamily="18" charset="0"/>
              <a:ea typeface="黑体" panose="02010609060101010101" pitchFamily="49" charset="-122"/>
              <a:cs typeface="Courier New" panose="02070309020205020404"/>
            </a:endParaRPr>
          </a:p>
          <a:p>
            <a:pPr marL="89535">
              <a:lnSpc>
                <a:spcPct val="150000"/>
              </a:lnSpc>
            </a:pPr>
            <a:r>
              <a:rPr lang="zh-CN" altLang="zh-CN" sz="2800" kern="100">
                <a:solidFill>
                  <a:srgbClr val="C00000"/>
                </a:solidFill>
                <a:latin typeface="Times New Roman" panose="02020603050405020304" pitchFamily="18" charset="0"/>
                <a:ea typeface="黑体" panose="02010609060101010101" pitchFamily="49" charset="-122"/>
                <a:cs typeface="Times New Roman" panose="02020603050405020304"/>
              </a:rPr>
              <a:t>第五步：</a:t>
            </a:r>
            <a:r>
              <a:rPr lang="zh-CN" altLang="zh-CN" sz="2800" kern="100">
                <a:latin typeface="Times New Roman" panose="02020603050405020304" pitchFamily="18" charset="0"/>
                <a:ea typeface="黑体" panose="02010609060101010101" pitchFamily="49" charset="-122"/>
                <a:cs typeface="Times New Roman" panose="02020603050405020304"/>
              </a:rPr>
              <a:t>把方程组的解表示出来．</a:t>
            </a:r>
            <a:endParaRPr lang="zh-CN" altLang="zh-CN" sz="2800" kern="100">
              <a:latin typeface="Times New Roman" panose="02020603050405020304" pitchFamily="18" charset="0"/>
              <a:ea typeface="黑体" panose="02010609060101010101" pitchFamily="49" charset="-122"/>
              <a:cs typeface="Courier New" panose="020703090202050204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文本框 3"/>
          <p:cNvSpPr txBox="1"/>
          <p:nvPr>
            <p:custDataLst>
              <p:tags r:id="rId1"/>
            </p:custDataLst>
          </p:nvPr>
        </p:nvSpPr>
        <p:spPr>
          <a:xfrm>
            <a:off x="1629578" y="875104"/>
            <a:ext cx="8532812" cy="5262245"/>
          </a:xfrm>
          <a:prstGeom prst="rect">
            <a:avLst/>
          </a:prstGeom>
          <a:noFill/>
          <a:ln w="9525">
            <a:noFill/>
          </a:ln>
        </p:spPr>
        <p:txBody>
          <a:bodyPr anchor="t">
            <a:spAutoFit/>
          </a:bodyPr>
          <a:lstStyle/>
          <a:p>
            <a:pPr>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解   设胜的场数是</a:t>
            </a:r>
            <a:r>
              <a:rPr lang="zh-CN" altLang="en-US"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，负的场数是</a:t>
            </a:r>
            <a:r>
              <a:rPr lang="zh-CN" altLang="en-US"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y</a:t>
            </a:r>
            <a:r>
              <a:rPr lang="en-US" altLang="en-US"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可列方程组：</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endParaRPr>
          </a:p>
          <a:p>
            <a:pPr>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 </a:t>
            </a:r>
            <a:endPar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endParaRPr>
          </a:p>
          <a:p>
            <a:pPr>
              <a:lnSpc>
                <a:spcPct val="150000"/>
              </a:lnSpc>
            </a:pP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endParaRPr>
          </a:p>
          <a:p>
            <a:pPr>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由</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①得 </a:t>
            </a:r>
            <a:r>
              <a:rPr lang="en-US" altLang="zh-CN" sz="2800" i="1"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=20-</a:t>
            </a:r>
            <a:r>
              <a:rPr lang="en-US" altLang="zh-CN" sz="2800" i="1"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smtClean="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.③</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a:lnSpc>
                <a:spcPct val="150000"/>
              </a:lnSpc>
            </a:pPr>
            <a:r>
              <a:rPr lang="zh-CN"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③</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代入</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②</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得 </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x+</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20-</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x</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=35 .</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endParaRPr>
          </a:p>
          <a:p>
            <a:pPr>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        解得  </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x</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=15.</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 </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x</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=15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代入</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③</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y</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=5.</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endParaRPr>
          </a:p>
          <a:p>
            <a:pPr>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sym typeface="宋体" panose="02010600030101010101" pitchFamily="2" charset="-122"/>
              </a:rPr>
              <a:t>则这个方程组的解是</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412" name="对象 4">
            <a:hlinkClick r:id="" action="ppaction://ole?verb=0"/>
          </p:cNvPr>
          <p:cNvGraphicFramePr>
            <a:graphicFrameLocks noChangeAspect="1"/>
          </p:cNvGraphicFramePr>
          <p:nvPr>
            <p:custDataLst>
              <p:tags r:id="rId2"/>
            </p:custDataLst>
          </p:nvPr>
        </p:nvGraphicFramePr>
        <p:xfrm>
          <a:off x="2633980" y="1643380"/>
          <a:ext cx="2000250" cy="1090295"/>
        </p:xfrm>
        <a:graphic>
          <a:graphicData uri="http://schemas.openxmlformats.org/presentationml/2006/ole">
            <mc:AlternateContent xmlns:mc="http://schemas.openxmlformats.org/markup-compatibility/2006">
              <mc:Choice xmlns:v="urn:schemas-microsoft-com:vml" Requires="v">
                <p:oleObj spid="_x0000_s1044" name="" r:id="rId3" imgW="19202400" imgH="10972800" progId="">
                  <p:embed/>
                </p:oleObj>
              </mc:Choice>
              <mc:Fallback>
                <p:oleObj name="" r:id="rId3" imgW="19202400" imgH="10972800" progId="">
                  <p:embed/>
                  <p:pic>
                    <p:nvPicPr>
                      <p:cNvPr id="0" name="OLE substitute image"/>
                      <p:cNvPicPr/>
                      <p:nvPr/>
                    </p:nvPicPr>
                    <p:blipFill>
                      <a:blip r:embed="rId4"/>
                      <a:stretch>
                        <a:fillRect/>
                      </a:stretch>
                    </p:blipFill>
                    <p:spPr>
                      <a:xfrm>
                        <a:off x="2633980" y="1643380"/>
                        <a:ext cx="2000250" cy="1090295"/>
                      </a:xfrm>
                      <a:prstGeom prst="rect">
                        <a:avLst/>
                      </a:prstGeom>
                      <a:noFill/>
                    </p:spPr>
                  </p:pic>
                </p:oleObj>
              </mc:Fallback>
            </mc:AlternateContent>
          </a:graphicData>
        </a:graphic>
      </p:graphicFrame>
      <p:sp>
        <p:nvSpPr>
          <p:cNvPr id="17413" name="文本框 5"/>
          <p:cNvSpPr txBox="1"/>
          <p:nvPr>
            <p:custDataLst>
              <p:tags r:id="rId5"/>
            </p:custDataLst>
          </p:nvPr>
        </p:nvSpPr>
        <p:spPr>
          <a:xfrm>
            <a:off x="4815242" y="1430973"/>
            <a:ext cx="633413" cy="1383665"/>
          </a:xfrm>
          <a:prstGeom prst="rect">
            <a:avLst/>
          </a:prstGeom>
          <a:noFill/>
          <a:ln w="9525">
            <a:noFill/>
          </a:ln>
        </p:spPr>
        <p:txBody>
          <a:bodyPr anchor="t">
            <a:spAutoFit/>
          </a:bodyPr>
          <a:lstStyle/>
          <a:p>
            <a:pPr>
              <a:lnSpc>
                <a:spcPct val="150000"/>
              </a:lnSpc>
            </a:pPr>
            <a:r>
              <a:rPr lang="zh-CN" altLang="en-US" sz="2800">
                <a:solidFill>
                  <a:srgbClr val="FF0000"/>
                </a:solidFill>
                <a:latin typeface="Times New Roman" panose="02020603050405020304" pitchFamily="18" charset="0"/>
                <a:ea typeface="黑体" panose="02010609060101010101" pitchFamily="49" charset="-122"/>
              </a:rPr>
              <a:t>①</a:t>
            </a:r>
            <a:endParaRPr lang="zh-CN" altLang="en-US" sz="2800">
              <a:solidFill>
                <a:srgbClr val="FF0000"/>
              </a:solidFill>
              <a:latin typeface="Times New Roman" panose="02020603050405020304" pitchFamily="18" charset="0"/>
              <a:ea typeface="黑体" panose="02010609060101010101" pitchFamily="49" charset="-122"/>
            </a:endParaRPr>
          </a:p>
          <a:p>
            <a:pPr>
              <a:lnSpc>
                <a:spcPct val="150000"/>
              </a:lnSpc>
            </a:pPr>
            <a:r>
              <a:rPr lang="zh-CN" altLang="en-US" sz="2800">
                <a:solidFill>
                  <a:srgbClr val="FF0000"/>
                </a:solidFill>
                <a:latin typeface="Times New Roman" panose="02020603050405020304" pitchFamily="18" charset="0"/>
                <a:ea typeface="黑体" panose="02010609060101010101" pitchFamily="49" charset="-122"/>
              </a:rPr>
              <a:t>②</a:t>
            </a:r>
            <a:endParaRPr lang="zh-CN" altLang="en-US" sz="2800">
              <a:solidFill>
                <a:srgbClr val="FF0000"/>
              </a:solidFill>
              <a:latin typeface="Times New Roman" panose="02020603050405020304" pitchFamily="18" charset="0"/>
              <a:ea typeface="黑体" panose="02010609060101010101" pitchFamily="49" charset="-122"/>
            </a:endParaRPr>
          </a:p>
        </p:txBody>
      </p:sp>
      <p:graphicFrame>
        <p:nvGraphicFramePr>
          <p:cNvPr id="8" name="对象 7">
            <a:hlinkClick r:id="" action="ppaction://ole?verb=0"/>
          </p:cNvPr>
          <p:cNvGraphicFramePr>
            <a:graphicFrameLocks noChangeAspect="1"/>
          </p:cNvGraphicFramePr>
          <p:nvPr>
            <p:custDataLst>
              <p:tags r:id="rId6"/>
            </p:custDataLst>
          </p:nvPr>
        </p:nvGraphicFramePr>
        <p:xfrm>
          <a:off x="5118735" y="5407660"/>
          <a:ext cx="1235710" cy="979170"/>
        </p:xfrm>
        <a:graphic>
          <a:graphicData uri="http://schemas.openxmlformats.org/presentationml/2006/ole">
            <mc:AlternateContent xmlns:mc="http://schemas.openxmlformats.org/markup-compatibility/2006">
              <mc:Choice xmlns:v="urn:schemas-microsoft-com:vml" Requires="v">
                <p:oleObj spid="_x0000_s1045" name="" r:id="rId7" imgW="12496800" imgH="10972800" progId="">
                  <p:embed/>
                </p:oleObj>
              </mc:Choice>
              <mc:Fallback>
                <p:oleObj name="" r:id="rId7" imgW="12496800" imgH="10972800" progId="">
                  <p:embed/>
                  <p:pic>
                    <p:nvPicPr>
                      <p:cNvPr id="0" name="OLE substitute image"/>
                      <p:cNvPicPr/>
                      <p:nvPr/>
                    </p:nvPicPr>
                    <p:blipFill>
                      <a:blip r:embed="rId8"/>
                      <a:stretch>
                        <a:fillRect/>
                      </a:stretch>
                    </p:blipFill>
                    <p:spPr>
                      <a:xfrm>
                        <a:off x="5118735" y="5407660"/>
                        <a:ext cx="1235710" cy="979170"/>
                      </a:xfrm>
                      <a:prstGeom prst="rect">
                        <a:avLst/>
                      </a:prstGeom>
                      <a:noFill/>
                    </p:spPr>
                  </p:pic>
                </p:oleObj>
              </mc:Fallback>
            </mc:AlternateContent>
          </a:graphicData>
        </a:graphic>
      </p:graphicFrame>
      <p:pic>
        <p:nvPicPr>
          <p:cNvPr id="12" name="图片 11"/>
          <p:cNvPicPr>
            <a:picLocks noChangeAspect="1"/>
          </p:cNvPicPr>
          <p:nvPr>
            <p:custDataLst>
              <p:tags r:id="rId9"/>
            </p:custDataLst>
          </p:nvPr>
        </p:nvPicPr>
        <p:blipFill>
          <a:blip r:embed="rId10"/>
          <a:stretch>
            <a:fillRect/>
          </a:stretch>
        </p:blipFill>
        <p:spPr>
          <a:xfrm flipH="1">
            <a:off x="7209155" y="3164840"/>
            <a:ext cx="3794760" cy="2527300"/>
          </a:xfrm>
          <a:prstGeom prst="rect">
            <a:avLst/>
          </a:prstGeom>
          <a:ln>
            <a:noFill/>
          </a:ln>
          <a:effectLst>
            <a:softEdge rad="112500"/>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12" dur="500"/>
                                        <p:tgtEl>
                                          <p:spTgt spid="17411">
                                            <p:txEl>
                                              <p:pRg st="1" end="1"/>
                                            </p:txEl>
                                          </p:spTgt>
                                        </p:tgtEl>
                                      </p:cBhvr>
                                    </p:animEffect>
                                  </p:childTnLst>
                                </p:cTn>
                              </p:par>
                              <p:par>
                                <p:cTn id="13" presetID="1" presetClass="entr" presetSubtype="0" fill="hold" grpId="0" nodeType="with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17411">
                                            <p:txEl>
                                              <p:charRg st="29" end="54"/>
                                            </p:txEl>
                                          </p:spTgt>
                                        </p:tgtEl>
                                        <p:attrNameLst>
                                          <p:attrName>style.visibility</p:attrName>
                                        </p:attrNameLst>
                                      </p:cBhvr>
                                      <p:to>
                                        <p:strVal val="visible"/>
                                      </p:to>
                                    </p:set>
                                    <p:animEffect transition="in" filter="blinds(horizontal)">
                                      <p:cBhvr>
                                        <p:cTn id="21" dur="500"/>
                                        <p:tgtEl>
                                          <p:spTgt spid="17411">
                                            <p:txEl>
                                              <p:charRg st="29" end="5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17411">
                                            <p:txEl>
                                              <p:charRg st="54" end="75"/>
                                            </p:txEl>
                                          </p:spTgt>
                                        </p:tgtEl>
                                        <p:attrNameLst>
                                          <p:attrName>style.visibility</p:attrName>
                                        </p:attrNameLst>
                                      </p:cBhvr>
                                      <p:to>
                                        <p:strVal val="visible"/>
                                      </p:to>
                                    </p:set>
                                    <p:animEffect transition="in" filter="blinds(horizontal)">
                                      <p:cBhvr>
                                        <p:cTn id="26" dur="500"/>
                                        <p:tgtEl>
                                          <p:spTgt spid="17411">
                                            <p:txEl>
                                              <p:charRg st="54" end="7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7411">
                                            <p:txEl>
                                              <p:charRg st="75" end="96"/>
                                            </p:txEl>
                                          </p:spTgt>
                                        </p:tgtEl>
                                        <p:attrNameLst>
                                          <p:attrName>style.visibility</p:attrName>
                                        </p:attrNameLst>
                                      </p:cBhvr>
                                      <p:to>
                                        <p:strVal val="visible"/>
                                      </p:to>
                                    </p:set>
                                    <p:animEffect transition="in" filter="blinds(horizontal)">
                                      <p:cBhvr>
                                        <p:cTn id="31" dur="500"/>
                                        <p:tgtEl>
                                          <p:spTgt spid="17411">
                                            <p:txEl>
                                              <p:charRg st="75" end="9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17411">
                                            <p:txEl>
                                              <p:charRg st="96" end="107"/>
                                            </p:txEl>
                                          </p:spTgt>
                                        </p:tgtEl>
                                        <p:attrNameLst>
                                          <p:attrName>style.visibility</p:attrName>
                                        </p:attrNameLst>
                                      </p:cBhvr>
                                      <p:to>
                                        <p:strVal val="visible"/>
                                      </p:to>
                                    </p:set>
                                    <p:animEffect transition="in" filter="blinds(horizontal)">
                                      <p:cBhvr>
                                        <p:cTn id="36" dur="500"/>
                                        <p:tgtEl>
                                          <p:spTgt spid="17411">
                                            <p:txEl>
                                              <p:charRg st="96" end="10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7411">
                                            <p:txEl>
                                              <p:pRg st="7" end="7"/>
                                            </p:txEl>
                                          </p:spTgt>
                                        </p:tgtEl>
                                        <p:attrNameLst>
                                          <p:attrName>style.visibility</p:attrName>
                                        </p:attrNameLst>
                                      </p:cBhvr>
                                      <p:to>
                                        <p:strVal val="visible"/>
                                      </p:to>
                                    </p:set>
                                    <p:animEffect transition="in" filter="blinds(horizontal)">
                                      <p:cBhvr>
                                        <p:cTn id="41" dur="500"/>
                                        <p:tgtEl>
                                          <p:spTgt spid="17411">
                                            <p:txEl>
                                              <p:pRg st="7" end="7"/>
                                            </p:txEl>
                                          </p:spTgt>
                                        </p:tgtEl>
                                      </p:cBhvr>
                                    </p:animEffect>
                                  </p:childTnLst>
                                </p:cTn>
                              </p:par>
                              <p:par>
                                <p:cTn id="42" presetID="2" presetClass="entr" presetSubtype="4" fill="hold" nodeType="withEffect">
                                  <p:stCondLst>
                                    <p:cond delay="0"/>
                                  </p:stCondLst>
                                  <p:childTnLst>
                                    <p:set>
                                      <p:cBhvr>
                                        <p:cTn id="43" dur="1" fill="hold">
                                          <p:stCondLst>
                                            <p:cond delay="0"/>
                                          </p:stCondLst>
                                        </p:cTn>
                                        <p:tgtEl>
                                          <p:spTgt spid="8"/>
                                        </p:tgtEl>
                                        <p:attrNameLst>
                                          <p:attrName>style.visibility</p:attrName>
                                        </p:attrNameLst>
                                      </p:cBhvr>
                                      <p:to>
                                        <p:strVal val="visible"/>
                                      </p:to>
                                    </p:set>
                                    <p:anim calcmode="lin" valueType="num">
                                      <p:cBhvr>
                                        <p:cTn id="44" dur="500" fill="hold"/>
                                        <p:tgtEl>
                                          <p:spTgt spid="8"/>
                                        </p:tgtEl>
                                        <p:attrNameLst>
                                          <p:attrName>ppt_x</p:attrName>
                                        </p:attrNameLst>
                                      </p:cBhvr>
                                      <p:tavLst>
                                        <p:tav tm="0">
                                          <p:val>
                                            <p:strVal val="#ppt_x"/>
                                          </p:val>
                                        </p:tav>
                                        <p:tav tm="100000">
                                          <p:val>
                                            <p:strVal val="#ppt_x"/>
                                          </p:val>
                                        </p:tav>
                                      </p:tavLst>
                                    </p:anim>
                                    <p:anim calcmode="lin" valueType="num">
                                      <p:cBhvr>
                                        <p:cTn id="4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Box 1"/>
          <p:cNvSpPr txBox="1">
            <a:spLocks noChangeArrowheads="1"/>
          </p:cNvSpPr>
          <p:nvPr>
            <p:custDataLst>
              <p:tags r:id="rId1"/>
            </p:custDataLst>
          </p:nvPr>
        </p:nvSpPr>
        <p:spPr bwMode="auto">
          <a:xfrm>
            <a:off x="1012190" y="582296"/>
            <a:ext cx="10479617" cy="737235"/>
          </a:xfrm>
          <a:prstGeom prst="rect">
            <a:avLst/>
          </a:prstGeom>
          <a:noFill/>
          <a:ln w="9525">
            <a:noFill/>
            <a:miter lim="800000"/>
          </a:ln>
        </p:spPr>
        <p:txBody>
          <a:bodyPr>
            <a:spAutoFit/>
          </a:bodyPr>
          <a:lstStyle/>
          <a:p>
            <a:pPr indent="719455">
              <a:lnSpc>
                <a:spcPct val="150000"/>
              </a:lnSpc>
            </a:pPr>
            <a:r>
              <a:rPr lang="zh-CN" altLang="en-US" sz="2800">
                <a:latin typeface="Times New Roman" panose="02020603050405020304" pitchFamily="18" charset="0"/>
                <a:ea typeface="黑体" panose="02010609060101010101" pitchFamily="49" charset="-122"/>
                <a:cs typeface="Times New Roman" panose="02020603050405020304" pitchFamily="18" charset="0"/>
              </a:rPr>
              <a:t>用代入消元法解下列方程组．</a:t>
            </a: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197" name="TextBox 2"/>
          <p:cNvSpPr txBox="1">
            <a:spLocks noChangeArrowheads="1"/>
          </p:cNvSpPr>
          <p:nvPr>
            <p:custDataLst>
              <p:tags r:id="rId2"/>
            </p:custDataLst>
          </p:nvPr>
        </p:nvSpPr>
        <p:spPr bwMode="auto">
          <a:xfrm>
            <a:off x="1012190" y="1566122"/>
            <a:ext cx="6096000" cy="737235"/>
          </a:xfrm>
          <a:prstGeom prst="rect">
            <a:avLst/>
          </a:prstGeom>
          <a:noFill/>
          <a:ln w="9525">
            <a:noFill/>
            <a:miter lim="800000"/>
          </a:ln>
        </p:spPr>
        <p:txBody>
          <a:bodyPr>
            <a:spAutoFit/>
          </a:bodyPr>
          <a:lstStyle/>
          <a:p>
            <a:pPr indent="719455">
              <a:lnSpc>
                <a:spcPct val="150000"/>
              </a:lnSpc>
            </a:pPr>
            <a:r>
              <a:rPr lang="zh-CN" altLang="en-US" sz="280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latin typeface="Times New Roman" panose="02020603050405020304" pitchFamily="18" charset="0"/>
                <a:ea typeface="黑体" panose="02010609060101010101" pitchFamily="49" charset="-122"/>
                <a:cs typeface="Times New Roman" panose="02020603050405020304" pitchFamily="18" charset="0"/>
              </a:rPr>
              <a:t>1</a:t>
            </a:r>
            <a:r>
              <a:rPr lang="zh-CN" altLang="en-US" sz="280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194" name="Object 2"/>
          <p:cNvGraphicFramePr>
            <a:graphicFrameLocks noChangeAspect="1"/>
          </p:cNvGraphicFramePr>
          <p:nvPr>
            <p:custDataLst>
              <p:tags r:id="rId3"/>
            </p:custDataLst>
          </p:nvPr>
        </p:nvGraphicFramePr>
        <p:xfrm>
          <a:off x="3245274" y="1459018"/>
          <a:ext cx="2931583" cy="1354667"/>
        </p:xfrm>
        <a:graphic>
          <a:graphicData uri="http://schemas.openxmlformats.org/presentationml/2006/ole">
            <mc:AlternateContent xmlns:mc="http://schemas.openxmlformats.org/markup-compatibility/2006">
              <mc:Choice xmlns:v="urn:schemas-microsoft-com:vml" Requires="v">
                <p:oleObj spid="_x0000_s1059" name="Equation" r:id="rId4" imgW="24993600" imgH="11582400" progId="Equation.DSMT4">
                  <p:embed/>
                </p:oleObj>
              </mc:Choice>
              <mc:Fallback>
                <p:oleObj name="Equation" r:id="rId4" imgW="24993600" imgH="11582400" progId="Equation.DSMT4">
                  <p:embed/>
                  <p:pic>
                    <p:nvPicPr>
                      <p:cNvPr id="0" name="OLE substitute image"/>
                      <p:cNvPicPr/>
                      <p:nvPr/>
                    </p:nvPicPr>
                    <p:blipFill>
                      <a:blip r:embed="rId5"/>
                      <a:stretch>
                        <a:fillRect/>
                      </a:stretch>
                    </p:blipFill>
                    <p:spPr>
                      <a:xfrm>
                        <a:off x="3245274" y="1459018"/>
                        <a:ext cx="2931583" cy="1354667"/>
                      </a:xfrm>
                      <a:prstGeom prst="rect">
                        <a:avLst/>
                      </a:prstGeom>
                      <a:noFill/>
                      <a:ln w="9525">
                        <a:noFill/>
                      </a:ln>
                    </p:spPr>
                  </p:pic>
                </p:oleObj>
              </mc:Fallback>
            </mc:AlternateContent>
          </a:graphicData>
        </a:graphic>
      </p:graphicFrame>
      <p:sp>
        <p:nvSpPr>
          <p:cNvPr id="5" name="TextBox 4"/>
          <p:cNvSpPr txBox="1">
            <a:spLocks noChangeArrowheads="1"/>
          </p:cNvSpPr>
          <p:nvPr>
            <p:custDataLst>
              <p:tags r:id="rId6"/>
            </p:custDataLst>
          </p:nvPr>
        </p:nvSpPr>
        <p:spPr bwMode="auto">
          <a:xfrm>
            <a:off x="1293284" y="3096049"/>
            <a:ext cx="11044767" cy="2676525"/>
          </a:xfrm>
          <a:prstGeom prst="rect">
            <a:avLst/>
          </a:prstGeom>
          <a:noFill/>
          <a:ln w="9525">
            <a:noFill/>
            <a:miter lim="800000"/>
          </a:ln>
        </p:spPr>
        <p:txBody>
          <a:bodyPr>
            <a:spAutoFit/>
          </a:bodyPr>
          <a:lstStyle/>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解：将①代入②，得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12</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4</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4</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代入①，得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8</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所以原方程组的解为</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Object 5"/>
          <p:cNvGraphicFramePr>
            <a:graphicFrameLocks noChangeAspect="1"/>
          </p:cNvGraphicFramePr>
          <p:nvPr>
            <p:custDataLst>
              <p:tags r:id="rId7"/>
            </p:custDataLst>
          </p:nvPr>
        </p:nvGraphicFramePr>
        <p:xfrm>
          <a:off x="5473700" y="5197475"/>
          <a:ext cx="1244600" cy="1181735"/>
        </p:xfrm>
        <a:graphic>
          <a:graphicData uri="http://schemas.openxmlformats.org/presentationml/2006/ole">
            <mc:AlternateContent xmlns:mc="http://schemas.openxmlformats.org/markup-compatibility/2006">
              <mc:Choice xmlns:v="urn:schemas-microsoft-com:vml" Requires="v">
                <p:oleObj spid="_x0000_s1060" name="Equation" r:id="rId8" imgW="11887200" imgH="11277600" progId="Equation.DSMT4">
                  <p:embed/>
                </p:oleObj>
              </mc:Choice>
              <mc:Fallback>
                <p:oleObj name="Equation" r:id="rId8" imgW="11887200" imgH="11277600" progId="Equation.DSMT4">
                  <p:embed/>
                  <p:pic>
                    <p:nvPicPr>
                      <p:cNvPr id="0" name="OLE substitute image"/>
                      <p:cNvPicPr/>
                      <p:nvPr/>
                    </p:nvPicPr>
                    <p:blipFill>
                      <a:blip r:embed="rId9"/>
                      <a:stretch>
                        <a:fillRect/>
                      </a:stretch>
                    </p:blipFill>
                    <p:spPr>
                      <a:xfrm>
                        <a:off x="5473700" y="5197475"/>
                        <a:ext cx="1244600" cy="1181735"/>
                      </a:xfrm>
                      <a:prstGeom prst="rect">
                        <a:avLst/>
                      </a:prstGeom>
                      <a:noFill/>
                      <a:ln w="9525">
                        <a:noFill/>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1"/>
          <p:cNvGraphicFramePr>
            <a:graphicFrameLocks noChangeAspect="1"/>
          </p:cNvGraphicFramePr>
          <p:nvPr>
            <p:custDataLst>
              <p:tags r:id="rId1"/>
            </p:custDataLst>
          </p:nvPr>
        </p:nvGraphicFramePr>
        <p:xfrm>
          <a:off x="2209800" y="1009650"/>
          <a:ext cx="3587750" cy="1603375"/>
        </p:xfrm>
        <a:graphic>
          <a:graphicData uri="http://schemas.openxmlformats.org/presentationml/2006/ole">
            <mc:AlternateContent xmlns:mc="http://schemas.openxmlformats.org/markup-compatibility/2006">
              <mc:Choice xmlns:v="urn:schemas-microsoft-com:vml" Requires="v">
                <p:oleObj spid="_x0000_s1061" name="Equation" r:id="rId2" imgW="34747200" imgH="15544800" progId="Equation.DSMT4">
                  <p:embed/>
                </p:oleObj>
              </mc:Choice>
              <mc:Fallback>
                <p:oleObj name="Equation" r:id="rId2" imgW="34747200" imgH="15544800" progId="Equation.DSMT4">
                  <p:embed/>
                  <p:pic>
                    <p:nvPicPr>
                      <p:cNvPr id="0" name="OLE substitute image"/>
                      <p:cNvPicPr/>
                      <p:nvPr/>
                    </p:nvPicPr>
                    <p:blipFill>
                      <a:blip r:embed="rId3"/>
                      <a:stretch>
                        <a:fillRect/>
                      </a:stretch>
                    </p:blipFill>
                    <p:spPr>
                      <a:xfrm>
                        <a:off x="2209800" y="1009650"/>
                        <a:ext cx="3587750" cy="1603375"/>
                      </a:xfrm>
                      <a:prstGeom prst="rect">
                        <a:avLst/>
                      </a:prstGeom>
                      <a:noFill/>
                      <a:ln w="9525">
                        <a:noFill/>
                      </a:ln>
                    </p:spPr>
                  </p:pic>
                </p:oleObj>
              </mc:Fallback>
            </mc:AlternateContent>
          </a:graphicData>
        </a:graphic>
      </p:graphicFrame>
      <p:sp>
        <p:nvSpPr>
          <p:cNvPr id="3" name="TextBox 2"/>
          <p:cNvSpPr txBox="1">
            <a:spLocks noChangeArrowheads="1"/>
          </p:cNvSpPr>
          <p:nvPr>
            <p:custDataLst>
              <p:tags r:id="rId4"/>
            </p:custDataLst>
          </p:nvPr>
        </p:nvSpPr>
        <p:spPr bwMode="auto">
          <a:xfrm>
            <a:off x="1012825" y="2910840"/>
            <a:ext cx="10803255" cy="2676525"/>
          </a:xfrm>
          <a:prstGeom prst="rect">
            <a:avLst/>
          </a:prstGeom>
          <a:noFill/>
          <a:ln w="9525">
            <a:noFill/>
            <a:miter lim="800000"/>
          </a:ln>
        </p:spPr>
        <p:txBody>
          <a:bodyPr wrap="square">
            <a:spAutoFit/>
          </a:bodyPr>
          <a:lstStyle/>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解：将①化简为</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，③</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将③代入②，得</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4</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3</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65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，解得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将</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代入③，得</a:t>
            </a:r>
            <a:r>
              <a:rPr lang="en-US" altLang="zh-CN" sz="2800" i="1">
                <a:solidFill>
                  <a:srgbClr val="FF0000"/>
                </a:solidFill>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15</a:t>
            </a: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a:p>
            <a:pPr indent="719455">
              <a:lnSpc>
                <a:spcPct val="150000"/>
              </a:lnSpc>
            </a:pPr>
            <a:r>
              <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所以原方程组的解为</a:t>
            </a:r>
            <a:endParaRPr lang="zh-CN" altLang="en-US" sz="2800">
              <a:solidFill>
                <a:srgbClr val="FF0000"/>
              </a:solidFill>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Object 2"/>
          <p:cNvGraphicFramePr>
            <a:graphicFrameLocks noChangeAspect="1"/>
          </p:cNvGraphicFramePr>
          <p:nvPr>
            <p:custDataLst>
              <p:tags r:id="rId5"/>
            </p:custDataLst>
          </p:nvPr>
        </p:nvGraphicFramePr>
        <p:xfrm>
          <a:off x="5210175" y="5041900"/>
          <a:ext cx="1438275" cy="1209675"/>
        </p:xfrm>
        <a:graphic>
          <a:graphicData uri="http://schemas.openxmlformats.org/presentationml/2006/ole">
            <mc:AlternateContent xmlns:mc="http://schemas.openxmlformats.org/markup-compatibility/2006">
              <mc:Choice xmlns:v="urn:schemas-microsoft-com:vml" Requires="v">
                <p:oleObj spid="_x0000_s1062" name="Equation" r:id="rId6" imgW="13411200" imgH="11277600" progId="Equation.DSMT4">
                  <p:embed/>
                </p:oleObj>
              </mc:Choice>
              <mc:Fallback>
                <p:oleObj name="Equation" r:id="rId6" imgW="13411200" imgH="11277600" progId="Equation.DSMT4">
                  <p:embed/>
                  <p:pic>
                    <p:nvPicPr>
                      <p:cNvPr id="0" name="OLE substitute image"/>
                      <p:cNvPicPr/>
                      <p:nvPr/>
                    </p:nvPicPr>
                    <p:blipFill>
                      <a:blip r:embed="rId7"/>
                      <a:stretch>
                        <a:fillRect/>
                      </a:stretch>
                    </p:blipFill>
                    <p:spPr>
                      <a:xfrm>
                        <a:off x="5210175" y="5041900"/>
                        <a:ext cx="1438275" cy="1209675"/>
                      </a:xfrm>
                      <a:prstGeom prst="rect">
                        <a:avLst/>
                      </a:prstGeom>
                      <a:noFill/>
                      <a:ln w="9525">
                        <a:noFill/>
                      </a:ln>
                    </p:spPr>
                  </p:pic>
                </p:oleObj>
              </mc:Fallback>
            </mc:AlternateContent>
          </a:graphicData>
        </a:graphic>
      </p:graphicFrame>
      <p:sp>
        <p:nvSpPr>
          <p:cNvPr id="7" name="文本框 6"/>
          <p:cNvSpPr txBox="1"/>
          <p:nvPr/>
        </p:nvSpPr>
        <p:spPr>
          <a:xfrm>
            <a:off x="7083425" y="5421630"/>
            <a:ext cx="4928235" cy="829945"/>
          </a:xfrm>
          <a:prstGeom prst="rect">
            <a:avLst/>
          </a:prstGeom>
          <a:noFill/>
          <a:ln>
            <a:solidFill>
              <a:srgbClr val="F5813B"/>
            </a:solidFill>
          </a:ln>
        </p:spPr>
        <p:txBody>
          <a:bodyPr wrap="square" rtlCol="0">
            <a:spAutoFit/>
            <a:scene3d>
              <a:camera prst="orthographicFront"/>
              <a:lightRig rig="threePt" dir="t"/>
            </a:scene3d>
          </a:bodyPr>
          <a:p>
            <a:r>
              <a:rPr lang="zh-CN" altLang="en-US" sz="2400">
                <a:ln>
                  <a:solidFill>
                    <a:schemeClr val="tx1"/>
                  </a:solidFill>
                  <a:prstDash val="sysDot"/>
                </a:ln>
                <a:gradFill>
                  <a:gsLst>
                    <a:gs pos="0">
                      <a:schemeClr val="accent5">
                        <a:lumMod val="50000"/>
                      </a:schemeClr>
                    </a:gs>
                    <a:gs pos="50000">
                      <a:schemeClr val="accent5"/>
                    </a:gs>
                    <a:gs pos="100000">
                      <a:schemeClr val="accent5">
                        <a:lumMod val="60000"/>
                        <a:lumOff val="40000"/>
                      </a:schemeClr>
                    </a:gs>
                  </a:gsLst>
                  <a:lin ang="5400000"/>
                </a:gradFill>
                <a:effectLst>
                  <a:innerShdw blurRad="63500" dist="50800" dir="18900000">
                    <a:prstClr val="black">
                      <a:alpha val="50000"/>
                    </a:prstClr>
                  </a:innerShdw>
                  <a:reflection blurRad="6350" stA="53000" endA="300" endPos="35500" dir="5400000" sy="-90000" algn="bl" rotWithShape="0"/>
                </a:effectLst>
                <a:hlinkClick r:id="rId8" tooltip="" action="ppaction://hlinkfile"/>
              </a:rPr>
              <a:t>下面继续学习</a:t>
            </a:r>
            <a:endParaRPr lang="zh-CN" altLang="en-US" sz="2400">
              <a:ln>
                <a:solidFill>
                  <a:schemeClr val="tx1"/>
                </a:solidFill>
                <a:prstDash val="sysDot"/>
              </a:ln>
              <a:gradFill>
                <a:gsLst>
                  <a:gs pos="0">
                    <a:schemeClr val="accent5">
                      <a:lumMod val="50000"/>
                    </a:schemeClr>
                  </a:gs>
                  <a:gs pos="50000">
                    <a:schemeClr val="accent5"/>
                  </a:gs>
                  <a:gs pos="100000">
                    <a:schemeClr val="accent5">
                      <a:lumMod val="60000"/>
                      <a:lumOff val="40000"/>
                    </a:schemeClr>
                  </a:gs>
                </a:gsLst>
                <a:lin ang="5400000"/>
              </a:gradFill>
              <a:effectLst>
                <a:innerShdw blurRad="63500" dist="50800" dir="18900000">
                  <a:prstClr val="black">
                    <a:alpha val="50000"/>
                  </a:prstClr>
                </a:innerShdw>
                <a:reflection blurRad="6350" stA="53000" endA="300" endPos="35500" dir="5400000" sy="-90000" algn="bl" rotWithShape="0"/>
              </a:effectLst>
              <a:hlinkClick r:id="rId8" tooltip="" action="ppaction://hlinkfile"/>
            </a:endParaRPr>
          </a:p>
          <a:p>
            <a:r>
              <a:rPr lang="zh-CN" altLang="en-US" sz="2400">
                <a:ln>
                  <a:solidFill>
                    <a:schemeClr val="tx1"/>
                  </a:solidFill>
                  <a:prstDash val="sysDot"/>
                </a:ln>
                <a:gradFill>
                  <a:gsLst>
                    <a:gs pos="0">
                      <a:schemeClr val="accent5">
                        <a:lumMod val="50000"/>
                      </a:schemeClr>
                    </a:gs>
                    <a:gs pos="50000">
                      <a:schemeClr val="accent5"/>
                    </a:gs>
                    <a:gs pos="100000">
                      <a:schemeClr val="accent5">
                        <a:lumMod val="60000"/>
                        <a:lumOff val="40000"/>
                      </a:schemeClr>
                    </a:gs>
                  </a:gsLst>
                  <a:lin ang="5400000"/>
                </a:gradFill>
                <a:effectLst>
                  <a:innerShdw blurRad="63500" dist="50800" dir="18900000">
                    <a:prstClr val="black">
                      <a:alpha val="50000"/>
                    </a:prstClr>
                  </a:innerShdw>
                  <a:reflection blurRad="6350" stA="53000" endA="300" endPos="35500" dir="5400000" sy="-90000" algn="bl" rotWithShape="0"/>
                </a:effectLst>
                <a:hlinkClick r:id="rId8" tooltip="" action="ppaction://hlinkfile"/>
              </a:rPr>
              <a:t>《加减消元法解二元一次方程组》</a:t>
            </a:r>
            <a:endParaRPr lang="zh-CN" altLang="en-US" sz="2400">
              <a:ln>
                <a:solidFill>
                  <a:schemeClr val="tx1"/>
                </a:solidFill>
                <a:prstDash val="sysDot"/>
              </a:ln>
              <a:gradFill>
                <a:gsLst>
                  <a:gs pos="0">
                    <a:schemeClr val="accent5">
                      <a:lumMod val="50000"/>
                    </a:schemeClr>
                  </a:gs>
                  <a:gs pos="50000">
                    <a:schemeClr val="accent5"/>
                  </a:gs>
                  <a:gs pos="100000">
                    <a:schemeClr val="accent5">
                      <a:lumMod val="60000"/>
                      <a:lumOff val="40000"/>
                    </a:schemeClr>
                  </a:gs>
                </a:gsLst>
                <a:lin ang="5400000"/>
              </a:gradFill>
              <a:effectLst>
                <a:innerShdw blurRad="63500" dist="50800" dir="18900000">
                  <a:prstClr val="black">
                    <a:alpha val="50000"/>
                  </a:prstClr>
                </a:innerShdw>
                <a:reflection blurRad="6350" stA="53000" endA="300" endPos="35500" dir="5400000" sy="-90000" algn="bl" rotWithShape="0"/>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p="http://schemas.openxmlformats.org/presentationml/2006/main">
  <p:tag name="AS_UNIQUEID" val="133"/>
</p:tagLst>
</file>

<file path=ppt/tags/tag10.xml><?xml version="1.0" encoding="utf-8"?>
<p:tagLst xmlns:p="http://schemas.openxmlformats.org/presentationml/2006/main">
  <p:tag name="AS_UNIQUEID" val="142"/>
</p:tagLst>
</file>

<file path=ppt/tags/tag11.xml><?xml version="1.0" encoding="utf-8"?>
<p:tagLst xmlns:p="http://schemas.openxmlformats.org/presentationml/2006/main">
  <p:tag name="AS_UNIQUEID" val="143"/>
</p:tagLst>
</file>

<file path=ppt/tags/tag12.xml><?xml version="1.0" encoding="utf-8"?>
<p:tagLst xmlns:p="http://schemas.openxmlformats.org/presentationml/2006/main">
  <p:tag name="AS_UNIQUEID" val="171"/>
</p:tagLst>
</file>

<file path=ppt/tags/tag13.xml><?xml version="1.0" encoding="utf-8"?>
<p:tagLst xmlns:p="http://schemas.openxmlformats.org/presentationml/2006/main">
  <p:tag name="AS_UNIQUEID" val="166"/>
</p:tagLst>
</file>

<file path=ppt/tags/tag14.xml><?xml version="1.0" encoding="utf-8"?>
<p:tagLst xmlns:p="http://schemas.openxmlformats.org/presentationml/2006/main">
  <p:tag name="AS_UNIQUEID" val="167"/>
</p:tagLst>
</file>

<file path=ppt/tags/tag15.xml><?xml version="1.0" encoding="utf-8"?>
<p:tagLst xmlns:p="http://schemas.openxmlformats.org/presentationml/2006/main">
  <p:tag name="AS_UNIQUEID" val="168"/>
</p:tagLst>
</file>

<file path=ppt/tags/tag16.xml><?xml version="1.0" encoding="utf-8"?>
<p:tagLst xmlns:p="http://schemas.openxmlformats.org/presentationml/2006/main">
  <p:tag name="AS_UNIQUEID" val="217"/>
</p:tagLst>
</file>

<file path=ppt/tags/tag17.xml><?xml version="1.0" encoding="utf-8"?>
<p:tagLst xmlns:p="http://schemas.openxmlformats.org/presentationml/2006/main">
  <p:tag name="AS_UNIQUEID" val="218"/>
</p:tagLst>
</file>

<file path=ppt/tags/tag18.xml><?xml version="1.0" encoding="utf-8"?>
<p:tagLst xmlns:p="http://schemas.openxmlformats.org/presentationml/2006/main">
  <p:tag name="AS_UNIQUEID" val="219"/>
</p:tagLst>
</file>

<file path=ppt/tags/tag19.xml><?xml version="1.0" encoding="utf-8"?>
<p:tagLst xmlns:p="http://schemas.openxmlformats.org/presentationml/2006/main">
  <p:tag name="AS_UNIQUEID" val="221"/>
</p:tagLst>
</file>

<file path=ppt/tags/tag2.xml><?xml version="1.0" encoding="utf-8"?>
<p:tagLst xmlns:p="http://schemas.openxmlformats.org/presentationml/2006/main">
  <p:tag name="AS_UNIQUEID" val="134"/>
</p:tagLst>
</file>

<file path=ppt/tags/tag20.xml><?xml version="1.0" encoding="utf-8"?>
<p:tagLst xmlns:p="http://schemas.openxmlformats.org/presentationml/2006/main">
  <p:tag name="AS_UNIQUEID" val="212"/>
</p:tagLst>
</file>

<file path=ppt/tags/tag21.xml><?xml version="1.0" encoding="utf-8"?>
<p:tagLst xmlns:p="http://schemas.openxmlformats.org/presentationml/2006/main">
  <p:tag name="AS_UNIQUEID" val="213"/>
</p:tagLst>
</file>

<file path=ppt/tags/tag22.xml><?xml version="1.0" encoding="utf-8"?>
<p:tagLst xmlns:p="http://schemas.openxmlformats.org/presentationml/2006/main">
  <p:tag name="AS_UNIQUEID" val="214"/>
</p:tagLst>
</file>

<file path=ppt/tags/tag23.xml><?xml version="1.0" encoding="utf-8"?>
<p:tagLst xmlns:p="http://schemas.openxmlformats.org/presentationml/2006/main">
  <p:tag name="AS_UNIQUEID" val="227"/>
</p:tagLst>
</file>

<file path=ppt/tags/tag24.xml><?xml version="1.0" encoding="utf-8"?>
<p:tagLst xmlns:p="http://schemas.openxmlformats.org/presentationml/2006/main">
  <p:tag name="AS_UNIQUEID" val="228"/>
</p:tagLst>
</file>

<file path=ppt/tags/tag25.xml><?xml version="1.0" encoding="utf-8"?>
<p:tagLst xmlns:p="http://schemas.openxmlformats.org/presentationml/2006/main">
  <p:tag name="AS_UNIQUEID" val="229"/>
</p:tagLst>
</file>

<file path=ppt/tags/tag26.xml><?xml version="1.0" encoding="utf-8"?>
<p:tagLst xmlns:p="http://schemas.openxmlformats.org/presentationml/2006/main">
  <p:tag name="AS_UNIQUEID" val="230"/>
</p:tagLst>
</file>

<file path=ppt/tags/tag27.xml><?xml version="1.0" encoding="utf-8"?>
<p:tagLst xmlns:p="http://schemas.openxmlformats.org/presentationml/2006/main">
  <p:tag name="AS_UNIQUEID" val="231"/>
</p:tagLst>
</file>

<file path=ppt/tags/tag28.xml><?xml version="1.0" encoding="utf-8"?>
<p:tagLst xmlns:p="http://schemas.openxmlformats.org/presentationml/2006/main">
  <p:tag name="AS_UNIQUEID" val="232"/>
</p:tagLst>
</file>

<file path=ppt/tags/tag29.xml><?xml version="1.0" encoding="utf-8"?>
<p:tagLst xmlns:p="http://schemas.openxmlformats.org/presentationml/2006/main">
  <p:tag name="AS_UNIQUEID" val="233"/>
</p:tagLst>
</file>

<file path=ppt/tags/tag3.xml><?xml version="1.0" encoding="utf-8"?>
<p:tagLst xmlns:p="http://schemas.openxmlformats.org/presentationml/2006/main">
  <p:tag name="AS_UNIQUEID" val="135"/>
</p:tagLst>
</file>

<file path=ppt/tags/tag30.xml><?xml version="1.0" encoding="utf-8"?>
<p:tagLst xmlns:p="http://schemas.openxmlformats.org/presentationml/2006/main">
  <p:tag name="AS_UNIQUEID" val="234"/>
</p:tagLst>
</file>

<file path=ppt/tags/tag31.xml><?xml version="1.0" encoding="utf-8"?>
<p:tagLst xmlns:p="http://schemas.openxmlformats.org/presentationml/2006/main">
  <p:tag name="AS_UNIQUEID" val="235"/>
</p:tagLst>
</file>

<file path=ppt/tags/tag32.xml><?xml version="1.0" encoding="utf-8"?>
<p:tagLst xmlns:p="http://schemas.openxmlformats.org/presentationml/2006/main">
  <p:tag name="AS_UNIQUEID" val="236"/>
</p:tagLst>
</file>

<file path=ppt/tags/tag33.xml><?xml version="1.0" encoding="utf-8"?>
<p:tagLst xmlns:p="http://schemas.openxmlformats.org/presentationml/2006/main">
  <p:tag name="AS_UNIQUEID" val="237"/>
</p:tagLst>
</file>

<file path=ppt/tags/tag34.xml><?xml version="1.0" encoding="utf-8"?>
<p:tagLst xmlns:p="http://schemas.openxmlformats.org/presentationml/2006/main">
  <p:tag name="AS_UNIQUEID" val="238"/>
</p:tagLst>
</file>

<file path=ppt/tags/tag35.xml><?xml version="1.0" encoding="utf-8"?>
<p:tagLst xmlns:p="http://schemas.openxmlformats.org/presentationml/2006/main">
  <p:tag name="AS_UNIQUEID" val="239"/>
</p:tagLst>
</file>

<file path=ppt/tags/tag36.xml><?xml version="1.0" encoding="utf-8"?>
<p:tagLst xmlns:p="http://schemas.openxmlformats.org/presentationml/2006/main">
  <p:tag name="AS_UNIQUEID" val="240"/>
</p:tagLst>
</file>

<file path=ppt/tags/tag37.xml><?xml version="1.0" encoding="utf-8"?>
<p:tagLst xmlns:p="http://schemas.openxmlformats.org/presentationml/2006/main">
  <p:tag name="AS_UNIQUEID" val="241"/>
</p:tagLst>
</file>

<file path=ppt/tags/tag38.xml><?xml version="1.0" encoding="utf-8"?>
<p:tagLst xmlns:p="http://schemas.openxmlformats.org/presentationml/2006/main">
  <p:tag name="AS_UNIQUEID" val="242"/>
</p:tagLst>
</file>

<file path=ppt/tags/tag39.xml><?xml version="1.0" encoding="utf-8"?>
<p:tagLst xmlns:p="http://schemas.openxmlformats.org/presentationml/2006/main">
  <p:tag name="AS_UNIQUEID" val="223"/>
</p:tagLst>
</file>

<file path=ppt/tags/tag4.xml><?xml version="1.0" encoding="utf-8"?>
<p:tagLst xmlns:p="http://schemas.openxmlformats.org/presentationml/2006/main">
  <p:tag name="AS_UNIQUEID" val="136"/>
</p:tagLst>
</file>

<file path=ppt/tags/tag40.xml><?xml version="1.0" encoding="utf-8"?>
<p:tagLst xmlns:p="http://schemas.openxmlformats.org/presentationml/2006/main">
  <p:tag name="AS_UNIQUEID" val="224"/>
</p:tagLst>
</file>

<file path=ppt/tags/tag41.xml><?xml version="1.0" encoding="utf-8"?>
<p:tagLst xmlns:p="http://schemas.openxmlformats.org/presentationml/2006/main">
  <p:tag name="AS_UNIQUEID" val="225"/>
</p:tagLst>
</file>

<file path=ppt/tags/tag42.xml><?xml version="1.0" encoding="utf-8"?>
<p:tagLst xmlns:p="http://schemas.openxmlformats.org/presentationml/2006/main">
  <p:tag name="AS_UNIQUEID" val="248"/>
</p:tagLst>
</file>

<file path=ppt/tags/tag43.xml><?xml version="1.0" encoding="utf-8"?>
<p:tagLst xmlns:p="http://schemas.openxmlformats.org/presentationml/2006/main">
  <p:tag name="AS_UNIQUEID" val="249"/>
</p:tagLst>
</file>

<file path=ppt/tags/tag44.xml><?xml version="1.0" encoding="utf-8"?>
<p:tagLst xmlns:p="http://schemas.openxmlformats.org/presentationml/2006/main">
  <p:tag name="AS_UNIQUEID" val="250"/>
</p:tagLst>
</file>

<file path=ppt/tags/tag45.xml><?xml version="1.0" encoding="utf-8"?>
<p:tagLst xmlns:p="http://schemas.openxmlformats.org/presentationml/2006/main">
  <p:tag name="AS_UNIQUEID" val="251"/>
</p:tagLst>
</file>

<file path=ppt/tags/tag46.xml><?xml version="1.0" encoding="utf-8"?>
<p:tagLst xmlns:p="http://schemas.openxmlformats.org/presentationml/2006/main">
  <p:tag name="AS_UNIQUEID" val="252"/>
</p:tagLst>
</file>

<file path=ppt/tags/tag47.xml><?xml version="1.0" encoding="utf-8"?>
<p:tagLst xmlns:p="http://schemas.openxmlformats.org/presentationml/2006/main">
  <p:tag name="AS_UNIQUEID" val="244"/>
</p:tagLst>
</file>

<file path=ppt/tags/tag48.xml><?xml version="1.0" encoding="utf-8"?>
<p:tagLst xmlns:p="http://schemas.openxmlformats.org/presentationml/2006/main">
  <p:tag name="AS_UNIQUEID" val="245"/>
</p:tagLst>
</file>

<file path=ppt/tags/tag49.xml><?xml version="1.0" encoding="utf-8"?>
<p:tagLst xmlns:p="http://schemas.openxmlformats.org/presentationml/2006/main">
  <p:tag name="AS_UNIQUEID" val="246"/>
</p:tagLst>
</file>

<file path=ppt/tags/tag5.xml><?xml version="1.0" encoding="utf-8"?>
<p:tagLst xmlns:p="http://schemas.openxmlformats.org/presentationml/2006/main">
  <p:tag name="AS_UNIQUEID" val="137"/>
</p:tagLst>
</file>

<file path=ppt/tags/tag50.xml><?xml version="1.0" encoding="utf-8"?>
<p:tagLst xmlns:p="http://schemas.openxmlformats.org/presentationml/2006/main">
  <p:tag name="AS_UNIQUEID" val="258"/>
</p:tagLst>
</file>

<file path=ppt/tags/tag51.xml><?xml version="1.0" encoding="utf-8"?>
<p:tagLst xmlns:p="http://schemas.openxmlformats.org/presentationml/2006/main">
  <p:tag name="AS_UNIQUEID" val="254"/>
</p:tagLst>
</file>

<file path=ppt/tags/tag52.xml><?xml version="1.0" encoding="utf-8"?>
<p:tagLst xmlns:p="http://schemas.openxmlformats.org/presentationml/2006/main">
  <p:tag name="AS_UNIQUEID" val="255"/>
</p:tagLst>
</file>

<file path=ppt/tags/tag53.xml><?xml version="1.0" encoding="utf-8"?>
<p:tagLst xmlns:p="http://schemas.openxmlformats.org/presentationml/2006/main">
  <p:tag name="AS_UNIQUEID" val="256"/>
</p:tagLst>
</file>

<file path=ppt/tags/tag54.xml><?xml version="1.0" encoding="utf-8"?>
<p:tagLst xmlns:p="http://schemas.openxmlformats.org/presentationml/2006/main">
  <p:tag name="AS_UNIQUEID" val="271"/>
</p:tagLst>
</file>

<file path=ppt/tags/tag55.xml><?xml version="1.0" encoding="utf-8"?>
<p:tagLst xmlns:p="http://schemas.openxmlformats.org/presentationml/2006/main">
  <p:tag name="AS_UNIQUEID" val="272"/>
</p:tagLst>
</file>

<file path=ppt/tags/tag56.xml><?xml version="1.0" encoding="utf-8"?>
<p:tagLst xmlns:p="http://schemas.openxmlformats.org/presentationml/2006/main">
  <p:tag name="AS_UNIQUEID" val="273"/>
</p:tagLst>
</file>

<file path=ppt/tags/tag57.xml><?xml version="1.0" encoding="utf-8"?>
<p:tagLst xmlns:p="http://schemas.openxmlformats.org/presentationml/2006/main">
  <p:tag name="AS_UNIQUEID" val="274"/>
</p:tagLst>
</file>

<file path=ppt/tags/tag58.xml><?xml version="1.0" encoding="utf-8"?>
<p:tagLst xmlns:p="http://schemas.openxmlformats.org/presentationml/2006/main">
  <p:tag name="AS_UNIQUEID" val="275"/>
</p:tagLst>
</file>

<file path=ppt/tags/tag59.xml><?xml version="1.0" encoding="utf-8"?>
<p:tagLst xmlns:p="http://schemas.openxmlformats.org/presentationml/2006/main">
  <p:tag name="AS_UNIQUEID" val="267"/>
</p:tagLst>
</file>

<file path=ppt/tags/tag6.xml><?xml version="1.0" encoding="utf-8"?>
<p:tagLst xmlns:p="http://schemas.openxmlformats.org/presentationml/2006/main">
  <p:tag name="AS_UNIQUEID" val="138"/>
</p:tagLst>
</file>

<file path=ppt/tags/tag60.xml><?xml version="1.0" encoding="utf-8"?>
<p:tagLst xmlns:p="http://schemas.openxmlformats.org/presentationml/2006/main">
  <p:tag name="AS_UNIQUEID" val="268"/>
</p:tagLst>
</file>

<file path=ppt/tags/tag61.xml><?xml version="1.0" encoding="utf-8"?>
<p:tagLst xmlns:p="http://schemas.openxmlformats.org/presentationml/2006/main">
  <p:tag name="AS_UNIQUEID" val="269"/>
</p:tagLst>
</file>

<file path=ppt/tags/tag62.xml><?xml version="1.0" encoding="utf-8"?>
<p:tagLst xmlns:p="http://schemas.openxmlformats.org/presentationml/2006/main">
  <p:tag name="AS_UNIQUEID" val="344"/>
</p:tagLst>
</file>

<file path=ppt/tags/tag63.xml><?xml version="1.0" encoding="utf-8"?>
<p:tagLst xmlns:p="http://schemas.openxmlformats.org/presentationml/2006/main">
  <p:tag name="AS_UNIQUEID" val="345"/>
</p:tagLst>
</file>

<file path=ppt/tags/tag64.xml><?xml version="1.0" encoding="utf-8"?>
<p:tagLst xmlns:p="http://schemas.openxmlformats.org/presentationml/2006/main">
  <p:tag name="AS_UNIQUEID" val="346"/>
</p:tagLst>
</file>

<file path=ppt/tags/tag65.xml><?xml version="1.0" encoding="utf-8"?>
<p:tagLst xmlns:p="http://schemas.openxmlformats.org/presentationml/2006/main">
  <p:tag name="AS_UNIQUEID" val="347"/>
</p:tagLst>
</file>

<file path=ppt/tags/tag66.xml><?xml version="1.0" encoding="utf-8"?>
<p:tagLst xmlns:p="http://schemas.openxmlformats.org/presentationml/2006/main">
  <p:tag name="AS_UNIQUEID" val="348"/>
</p:tagLst>
</file>

<file path=ppt/tags/tag67.xml><?xml version="1.0" encoding="utf-8"?>
<p:tagLst xmlns:p="http://schemas.openxmlformats.org/presentationml/2006/main">
  <p:tag name="AS_UNIQUEID" val="340"/>
</p:tagLst>
</file>

<file path=ppt/tags/tag68.xml><?xml version="1.0" encoding="utf-8"?>
<p:tagLst xmlns:p="http://schemas.openxmlformats.org/presentationml/2006/main">
  <p:tag name="AS_UNIQUEID" val="341"/>
</p:tagLst>
</file>

<file path=ppt/tags/tag69.xml><?xml version="1.0" encoding="utf-8"?>
<p:tagLst xmlns:p="http://schemas.openxmlformats.org/presentationml/2006/main">
  <p:tag name="AS_UNIQUEID" val="342"/>
</p:tagLst>
</file>

<file path=ppt/tags/tag7.xml><?xml version="1.0" encoding="utf-8"?>
<p:tagLst xmlns:p="http://schemas.openxmlformats.org/presentationml/2006/main">
  <p:tag name="AS_UNIQUEID" val="139"/>
</p:tagLst>
</file>

<file path=ppt/tags/tag70.xml><?xml version="1.0" encoding="utf-8"?>
<p:tagLst xmlns:p="http://schemas.openxmlformats.org/presentationml/2006/main">
  <p:tag name="AS_UNIQUEID" val="354"/>
</p:tagLst>
</file>

<file path=ppt/tags/tag71.xml><?xml version="1.0" encoding="utf-8"?>
<p:tagLst xmlns:p="http://schemas.openxmlformats.org/presentationml/2006/main">
  <p:tag name="AS_UNIQUEID" val="355"/>
</p:tagLst>
</file>

<file path=ppt/tags/tag72.xml><?xml version="1.0" encoding="utf-8"?>
<p:tagLst xmlns:p="http://schemas.openxmlformats.org/presentationml/2006/main">
  <p:tag name="AS_UNIQUEID" val="356"/>
</p:tagLst>
</file>

<file path=ppt/tags/tag73.xml><?xml version="1.0" encoding="utf-8"?>
<p:tagLst xmlns:p="http://schemas.openxmlformats.org/presentationml/2006/main">
  <p:tag name="AS_UNIQUEID" val="350"/>
</p:tagLst>
</file>

<file path=ppt/tags/tag74.xml><?xml version="1.0" encoding="utf-8"?>
<p:tagLst xmlns:p="http://schemas.openxmlformats.org/presentationml/2006/main">
  <p:tag name="AS_UNIQUEID" val="351"/>
</p:tagLst>
</file>

<file path=ppt/tags/tag75.xml><?xml version="1.0" encoding="utf-8"?>
<p:tagLst xmlns:p="http://schemas.openxmlformats.org/presentationml/2006/main">
  <p:tag name="AS_UNIQUEID" val="352"/>
</p:tagLst>
</file>

<file path=ppt/tags/tag76.xml><?xml version="1.0" encoding="utf-8"?>
<p:tagLst xmlns:p="http://schemas.openxmlformats.org/presentationml/2006/main">
  <p:tag name="AS_UNIQUEID" val="145"/>
</p:tagLst>
</file>

<file path=ppt/tags/tag77.xml><?xml version="1.0" encoding="utf-8"?>
<p:tagLst xmlns:p="http://schemas.openxmlformats.org/presentationml/2006/main">
  <p:tag name="AS_UNIQUEID" val="146"/>
</p:tagLst>
</file>

<file path=ppt/tags/tag78.xml><?xml version="1.0" encoding="utf-8"?>
<p:tagLst xmlns:p="http://schemas.openxmlformats.org/presentationml/2006/main">
  <p:tag name="AS_UNIQUEID" val="147"/>
</p:tagLst>
</file>

<file path=ppt/tags/tag79.xml><?xml version="1.0" encoding="utf-8"?>
<p:tagLst xmlns:p="http://schemas.openxmlformats.org/presentationml/2006/main">
  <p:tag name="AS_UNIQUEID" val="148"/>
</p:tagLst>
</file>

<file path=ppt/tags/tag8.xml><?xml version="1.0" encoding="utf-8"?>
<p:tagLst xmlns:p="http://schemas.openxmlformats.org/presentationml/2006/main">
  <p:tag name="AS_UNIQUEID" val="140"/>
</p:tagLst>
</file>

<file path=ppt/tags/tag80.xml><?xml version="1.0" encoding="utf-8"?>
<p:tagLst xmlns:p="http://schemas.openxmlformats.org/presentationml/2006/main">
  <p:tag name="AS_UNIQUEID" val="149"/>
</p:tagLst>
</file>

<file path=ppt/tags/tag81.xml><?xml version="1.0" encoding="utf-8"?>
<p:tagLst xmlns:p="http://schemas.openxmlformats.org/presentationml/2006/main">
  <p:tag name="AS_UNIQUEID" val="150"/>
</p:tagLst>
</file>

<file path=ppt/tags/tag82.xml><?xml version="1.0" encoding="utf-8"?>
<p:tagLst xmlns:p="http://schemas.openxmlformats.org/presentationml/2006/main">
  <p:tag name="AS_OS" val="Unix 3.10 unknown"/>
  <p:tag name="AS_RELEASE_DATE" val="2023.03.31"/>
  <p:tag name="AS_TITLE" val="Aspose.Slides for Java"/>
  <p:tag name="AS_VERSION" val="23.3"/>
  <p:tag name="COMMONDATA" val="eyJjb3VudCI6OSwiaGRpZCI6IjcxZjk0N2I3MzhkODM2YzE3MDJhYjQ5NzhjMDQ1NWRiIiwidXNlckNvdW50IjozfQ=="/>
  <p:tag name="KSO_WPP_MARK_KEY" val="9089b625-ff23-4587-b135-39782ee6354a"/>
</p:tagLst>
</file>

<file path=ppt/tags/tag9.xml><?xml version="1.0" encoding="utf-8"?>
<p:tagLst xmlns:p="http://schemas.openxmlformats.org/presentationml/2006/main">
  <p:tag name="AS_UNIQUEID" val="14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微软雅黑">
      <a:majorFont>
        <a:latin typeface="微软雅黑"/>
        <a:ea typeface="微软雅黑"/>
        <a:cs typeface="Arial"/>
      </a:majorFont>
      <a:minorFont>
        <a:latin typeface="微软雅黑"/>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1164</Words>
  <Application>WPS 演示</Application>
  <PresentationFormat/>
  <Paragraphs>82</Paragraphs>
  <Slides>8</Slides>
  <Notes>26</Notes>
  <HiddenSlides>0</HiddenSlides>
  <MMClips>1</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7</vt:i4>
      </vt:variant>
      <vt:variant>
        <vt:lpstr>幻灯片标题</vt:lpstr>
      </vt:variant>
      <vt:variant>
        <vt:i4>8</vt:i4>
      </vt:variant>
    </vt:vector>
  </HeadingPairs>
  <TitlesOfParts>
    <vt:vector size="26" baseType="lpstr">
      <vt:lpstr>Arial</vt:lpstr>
      <vt:lpstr>宋体</vt:lpstr>
      <vt:lpstr>Wingdings</vt:lpstr>
      <vt:lpstr>Times New Roman</vt:lpstr>
      <vt:lpstr>黑体</vt:lpstr>
      <vt:lpstr>Times New Roman</vt:lpstr>
      <vt:lpstr>Courier New</vt:lpstr>
      <vt:lpstr>微软雅黑</vt:lpstr>
      <vt:lpstr>Arial Unicode MS</vt:lpstr>
      <vt:lpstr>Calibri</vt:lpstr>
      <vt:lpstr>Office 主题</vt:lpstr>
      <vt:lpstr>Equation.DSMT4</vt:lpstr>
      <vt:lpstr>Equation.KSEE3</vt:lpstr>
      <vt:lpstr>Equation.3</vt:lpstr>
      <vt:lpstr>Equation.DSMT4</vt:lpstr>
      <vt:lpstr>Equation.DSMT4</vt:lpstr>
      <vt:lpstr>Equation.DSMT4</vt:lpstr>
      <vt:lpstr>Equation.DSMT4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刘光辉</cp:lastModifiedBy>
  <cp:revision>3</cp:revision>
  <cp:lastPrinted>2024-11-18T14:57:00Z</cp:lastPrinted>
  <dcterms:created xsi:type="dcterms:W3CDTF">2024-11-18T14:57:00Z</dcterms:created>
  <dcterms:modified xsi:type="dcterms:W3CDTF">2025-02-28T04:48:14Z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2CC6EF5A8C58431E9EB943663339BDBA_12</vt:lpwstr>
  </property>
  <property fmtid="{D5CDD505-2E9C-101B-9397-08002B2CF9AE}" pid="7" name="KSOProductBuildVer">
    <vt:lpwstr>2052-12.1.0.19770</vt:lpwstr>
  </property>
</Properties>
</file>