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4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494" r:id="rId3"/>
    <p:sldId id="467" r:id="rId5"/>
    <p:sldId id="468" r:id="rId6"/>
    <p:sldId id="472" r:id="rId7"/>
    <p:sldId id="473" r:id="rId8"/>
    <p:sldId id="470" r:id="rId9"/>
    <p:sldId id="476" r:id="rId10"/>
    <p:sldId id="477" r:id="rId11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39" autoAdjust="0"/>
    <p:restoredTop sz="94660"/>
  </p:normalViewPr>
  <p:slideViewPr>
    <p:cSldViewPr snapToGrid="0" showGuides="1">
      <p:cViewPr varScale="1">
        <p:scale>
          <a:sx n="81" d="100"/>
          <a:sy n="81" d="100"/>
        </p:scale>
        <p:origin x="874" y="58"/>
      </p:cViewPr>
      <p:guideLst>
        <p:guide orient="horz" pos="2160"/>
        <p:guide pos="38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4454"/>
    </p:cViewPr>
  </p:sorterViewPr>
  <p:notesViewPr>
    <p:cSldViewPr>
      <p:cViewPr>
        <p:scale>
          <a:sx n="1" d="100"/>
          <a:sy n="1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107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0.wmf"/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2.xml"/><Relationship Id="rId6" Type="http://schemas.openxmlformats.org/officeDocument/2006/relationships/tags" Target="../tags/tag106.xml"/><Relationship Id="rId5" Type="http://schemas.openxmlformats.org/officeDocument/2006/relationships/tags" Target="../tags/tag105.xml"/><Relationship Id="rId4" Type="http://schemas.openxmlformats.org/officeDocument/2006/relationships/tags" Target="../tags/tag104.xml"/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  <p:custDataLst>
              <p:tags r:id="rId1"/>
            </p:custDataLst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  <p:custDataLst>
              <p:tags r:id="rId2"/>
            </p:custDataLst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253CF1-0485-41A8-AF6E-F87D8995AB7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  <p:custDataLst>
              <p:tags r:id="rId3"/>
            </p:custDataLst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  <p:custDataLst>
              <p:tags r:id="rId5"/>
            </p:custDataLst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  <p:custDataLst>
              <p:tags r:id="rId6"/>
            </p:custDataLst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2007F5-8A89-4007-8476-86848235D14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5" Type="http://schemas.openxmlformats.org/officeDocument/2006/relationships/tags" Target="../tags/tag15.xml"/><Relationship Id="rId4" Type="http://schemas.openxmlformats.org/officeDocument/2006/relationships/tags" Target="../tags/tag14.xml"/><Relationship Id="rId3" Type="http://schemas.openxmlformats.org/officeDocument/2006/relationships/tags" Target="../tags/tag13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5" Type="http://schemas.openxmlformats.org/officeDocument/2006/relationships/tags" Target="../tags/tag36.xml"/><Relationship Id="rId4" Type="http://schemas.openxmlformats.org/officeDocument/2006/relationships/tags" Target="../tags/tag35.xml"/><Relationship Id="rId3" Type="http://schemas.openxmlformats.org/officeDocument/2006/relationships/tags" Target="../tags/tag34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5" Type="http://schemas.openxmlformats.org/officeDocument/2006/relationships/tags" Target="../tags/tag53.xml"/><Relationship Id="rId4" Type="http://schemas.openxmlformats.org/officeDocument/2006/relationships/tags" Target="../tags/tag52.xml"/><Relationship Id="rId3" Type="http://schemas.openxmlformats.org/officeDocument/2006/relationships/tags" Target="../tags/tag51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5" Type="http://schemas.openxmlformats.org/officeDocument/2006/relationships/tags" Target="../tags/tag67.xml"/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5" Type="http://schemas.openxmlformats.org/officeDocument/2006/relationships/tags" Target="../tags/tag73.xml"/><Relationship Id="rId4" Type="http://schemas.openxmlformats.org/officeDocument/2006/relationships/tags" Target="../tags/tag72.xml"/><Relationship Id="rId3" Type="http://schemas.openxmlformats.org/officeDocument/2006/relationships/tags" Target="../tags/tag71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3" Type="http://schemas.openxmlformats.org/officeDocument/2006/relationships/tags" Target="../tags/tag83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5" Type="http://schemas.openxmlformats.org/officeDocument/2006/relationships/tags" Target="../tags/tag100.xml"/><Relationship Id="rId4" Type="http://schemas.openxmlformats.org/officeDocument/2006/relationships/tags" Target="../tags/tag99.xml"/><Relationship Id="rId3" Type="http://schemas.openxmlformats.org/officeDocument/2006/relationships/tags" Target="../tags/tag98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  <p:custDataLst>
              <p:tags r:id="rId3"/>
            </p:custDataLst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  <p:custDataLst>
              <p:tags r:id="rId5"/>
            </p:custDataLst>
          </p:nvPr>
        </p:nvSpPr>
        <p:spPr/>
        <p:txBody>
          <a:bodyPr/>
          <a:lstStyle/>
          <a:p>
            <a:fld id="{702007F5-8A89-4007-8476-86848235D14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  <p:custDataLst>
              <p:tags r:id="rId3"/>
            </p:custDataLst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  <p:custDataLst>
              <p:tags r:id="rId5"/>
            </p:custDataLst>
          </p:nvPr>
        </p:nvSpPr>
        <p:spPr/>
        <p:txBody>
          <a:bodyPr/>
          <a:lstStyle/>
          <a:p>
            <a:fld id="{702007F5-8A89-4007-8476-86848235D14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  <p:custDataLst>
              <p:tags r:id="rId3"/>
            </p:custDataLst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  <p:custDataLst>
              <p:tags r:id="rId5"/>
            </p:custDataLst>
          </p:nvPr>
        </p:nvSpPr>
        <p:spPr/>
        <p:txBody>
          <a:bodyPr/>
          <a:lstStyle/>
          <a:p>
            <a:fld id="{702007F5-8A89-4007-8476-86848235D14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  <p:custDataLst>
              <p:tags r:id="rId3"/>
            </p:custDataLst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  <p:custDataLst>
              <p:tags r:id="rId5"/>
            </p:custDataLst>
          </p:nvPr>
        </p:nvSpPr>
        <p:spPr/>
        <p:txBody>
          <a:bodyPr/>
          <a:lstStyle/>
          <a:p>
            <a:fld id="{702007F5-8A89-4007-8476-86848235D14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  <p:custDataLst>
              <p:tags r:id="rId3"/>
            </p:custDataLst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  <p:custDataLst>
              <p:tags r:id="rId5"/>
            </p:custDataLst>
          </p:nvPr>
        </p:nvSpPr>
        <p:spPr/>
        <p:txBody>
          <a:bodyPr/>
          <a:lstStyle/>
          <a:p>
            <a:fld id="{702007F5-8A89-4007-8476-86848235D14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  <p:custDataLst>
              <p:tags r:id="rId3"/>
            </p:custDataLst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  <p:custDataLst>
              <p:tags r:id="rId5"/>
            </p:custDataLst>
          </p:nvPr>
        </p:nvSpPr>
        <p:spPr/>
        <p:txBody>
          <a:bodyPr/>
          <a:lstStyle/>
          <a:p>
            <a:fld id="{702007F5-8A89-4007-8476-86848235D14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  <p:custDataLst>
              <p:tags r:id="rId3"/>
            </p:custDataLst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  <p:custDataLst>
              <p:tags r:id="rId5"/>
            </p:custDataLst>
          </p:nvPr>
        </p:nvSpPr>
        <p:spPr/>
        <p:txBody>
          <a:bodyPr/>
          <a:lstStyle/>
          <a:p>
            <a:fld id="{702007F5-8A89-4007-8476-86848235D14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  <p:custDataLst>
              <p:tags r:id="rId3"/>
            </p:custDataLst>
          </p:nvPr>
        </p:nvSpPr>
        <p:spPr/>
      </p:sp>
      <p:sp>
        <p:nvSpPr>
          <p:cNvPr id="3" name="备注占位符 2"/>
          <p:cNvSpPr txBox="1">
            <a:spLocks noGrp="1"/>
          </p:cNvSpPr>
          <p:nvPr>
            <p:ph type="body" idx="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  <p:custDataLst>
              <p:tags r:id="rId5"/>
            </p:custDataLst>
          </p:nvPr>
        </p:nvSpPr>
        <p:spPr/>
        <p:txBody>
          <a:bodyPr/>
          <a:lstStyle/>
          <a:p>
            <a:fld id="{702007F5-8A89-4007-8476-86848235D14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6" Type="http://schemas.openxmlformats.org/officeDocument/2006/relationships/theme" Target="../theme/theme1.xml"/><Relationship Id="rId15" Type="http://schemas.openxmlformats.org/officeDocument/2006/relationships/image" Target="file:///D:\qq&#25991;&#20214;\712321467\Image\C2C\Image2\%7b75232B38-A165-1FB7-499C-2E1C792CACB5%7d.png" TargetMode="External"/><Relationship Id="rId14" Type="http://schemas.openxmlformats.org/officeDocument/2006/relationships/image" Target="../media/image2.png"/><Relationship Id="rId13" Type="http://schemas.openxmlformats.org/officeDocument/2006/relationships/tags" Target="../tags/tag11.xml"/><Relationship Id="rId12" Type="http://schemas.openxmlformats.org/officeDocument/2006/relationships/tags" Target="../tags/tag10.xml"/><Relationship Id="rId11" Type="http://schemas.openxmlformats.org/officeDocument/2006/relationships/image" Target="../media/image1.png"/><Relationship Id="rId10" Type="http://schemas.openxmlformats.org/officeDocument/2006/relationships/tags" Target="../tags/tag9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1D861-E942-4694-966D-F6A93EB1A68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6"/>
            </p:custDataLst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4FA98-B1F0-4380-866C-E18380B9059D}" type="slidenum">
              <a:rPr lang="zh-CN" altLang="en-US" smtClean="0"/>
            </a:fld>
            <a:endParaRPr lang="zh-CN" altLang="en-US"/>
          </a:p>
        </p:txBody>
      </p:sp>
      <p:grpSp>
        <p:nvGrpSpPr>
          <p:cNvPr id="7" name="组合 6"/>
          <p:cNvGrpSpPr/>
          <p:nvPr userDrawn="1">
            <p:custDataLst>
              <p:tags r:id="rId7"/>
            </p:custDataLst>
          </p:nvPr>
        </p:nvGrpSpPr>
        <p:grpSpPr>
          <a:xfrm>
            <a:off x="2558" y="0"/>
            <a:ext cx="12189441" cy="6858000"/>
            <a:chOff x="0" y="0"/>
            <a:chExt cx="12192000" cy="6858000"/>
          </a:xfrm>
        </p:grpSpPr>
        <p:sp>
          <p:nvSpPr>
            <p:cNvPr id="8" name="矩形 7"/>
            <p:cNvSpPr/>
            <p:nvPr userDrawn="1">
              <p:custDataLst>
                <p:tags r:id="rId8"/>
              </p:custDataLst>
            </p:nvPr>
          </p:nvSpPr>
          <p:spPr>
            <a:xfrm>
              <a:off x="0" y="0"/>
              <a:ext cx="12192000" cy="3428752"/>
            </a:xfrm>
            <a:prstGeom prst="rect">
              <a:avLst/>
            </a:prstGeom>
            <a:solidFill>
              <a:srgbClr val="3BCE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" name="矩形 8"/>
            <p:cNvSpPr/>
            <p:nvPr userDrawn="1">
              <p:custDataLst>
                <p:tags r:id="rId9"/>
              </p:custDataLst>
            </p:nvPr>
          </p:nvSpPr>
          <p:spPr>
            <a:xfrm>
              <a:off x="0" y="3411027"/>
              <a:ext cx="12192000" cy="3446973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" name="矩形 9"/>
            <p:cNvSpPr/>
            <p:nvPr userDrawn="1">
              <p:custDataLst>
                <p:tags r:id="rId10"/>
              </p:custDataLst>
            </p:nvPr>
          </p:nvSpPr>
          <p:spPr>
            <a:xfrm>
              <a:off x="203200" y="217714"/>
              <a:ext cx="11790394" cy="6422077"/>
            </a:xfrm>
            <a:prstGeom prst="rect">
              <a:avLst/>
            </a:prstGeom>
            <a:blipFill dpi="0" rotWithShape="1"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a:blip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" name="矩形 10"/>
            <p:cNvSpPr/>
            <p:nvPr userDrawn="1">
              <p:custDataLst>
                <p:tags r:id="rId12"/>
              </p:custDataLst>
            </p:nvPr>
          </p:nvSpPr>
          <p:spPr>
            <a:xfrm>
              <a:off x="391885" y="391885"/>
              <a:ext cx="11437258" cy="6081485"/>
            </a:xfrm>
            <a:prstGeom prst="rect">
              <a:avLst/>
            </a:prstGeom>
            <a:noFill/>
            <a:ln>
              <a:solidFill>
                <a:schemeClr val="tx1">
                  <a:lumMod val="50000"/>
                  <a:lumOff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</p:grpSp>
      <p:pic>
        <p:nvPicPr>
          <p:cNvPr id="12" name="图片 1073743875" descr="学科网 zxxk.com"/>
          <p:cNvPicPr>
            <a:picLocks noChangeAspect="1"/>
          </p:cNvPicPr>
          <p:nvPr>
            <p:custDataLst>
              <p:tags r:id="rId13"/>
            </p:custDataLst>
          </p:nvPr>
        </p:nvPicPr>
        <p:blipFill>
          <a:blip r:embed="rId14" r:link="rId15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4.svg"/><Relationship Id="rId8" Type="http://schemas.openxmlformats.org/officeDocument/2006/relationships/image" Target="../media/image3.png"/><Relationship Id="rId7" Type="http://schemas.openxmlformats.org/officeDocument/2006/relationships/tags" Target="../tags/tag22.xml"/><Relationship Id="rId6" Type="http://schemas.openxmlformats.org/officeDocument/2006/relationships/tags" Target="../tags/tag21.xml"/><Relationship Id="rId5" Type="http://schemas.openxmlformats.org/officeDocument/2006/relationships/tags" Target="../tags/tag20.xml"/><Relationship Id="rId4" Type="http://schemas.openxmlformats.org/officeDocument/2006/relationships/tags" Target="../tags/tag19.xml"/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1" Type="http://schemas.openxmlformats.org/officeDocument/2006/relationships/notesSlide" Target="../notesSlides/notesSlide2.xml"/><Relationship Id="rId10" Type="http://schemas.openxmlformats.org/officeDocument/2006/relationships/slideLayout" Target="../slideLayouts/slideLayout1.xml"/><Relationship Id="rId1" Type="http://schemas.openxmlformats.org/officeDocument/2006/relationships/tags" Target="../tags/tag16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tags" Target="../tags/tag33.xml"/><Relationship Id="rId7" Type="http://schemas.openxmlformats.org/officeDocument/2006/relationships/tags" Target="../tags/tag32.x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4" Type="http://schemas.openxmlformats.org/officeDocument/2006/relationships/tags" Target="../tags/tag29.xml"/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0" Type="http://schemas.openxmlformats.org/officeDocument/2006/relationships/notesSlide" Target="../notesSlides/notesSlide3.xml"/><Relationship Id="rId1" Type="http://schemas.openxmlformats.org/officeDocument/2006/relationships/tags" Target="../tags/tag26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45.xml"/><Relationship Id="rId8" Type="http://schemas.openxmlformats.org/officeDocument/2006/relationships/tags" Target="../tags/tag44.xml"/><Relationship Id="rId7" Type="http://schemas.openxmlformats.org/officeDocument/2006/relationships/tags" Target="../tags/tag43.xml"/><Relationship Id="rId6" Type="http://schemas.openxmlformats.org/officeDocument/2006/relationships/tags" Target="../tags/tag42.xml"/><Relationship Id="rId5" Type="http://schemas.openxmlformats.org/officeDocument/2006/relationships/tags" Target="../tags/tag41.xml"/><Relationship Id="rId4" Type="http://schemas.openxmlformats.org/officeDocument/2006/relationships/tags" Target="../tags/tag40.xml"/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7" Type="http://schemas.openxmlformats.org/officeDocument/2006/relationships/notesSlide" Target="../notesSlides/notesSlide4.xml"/><Relationship Id="rId16" Type="http://schemas.openxmlformats.org/officeDocument/2006/relationships/slideLayout" Target="../slideLayouts/slideLayout1.xml"/><Relationship Id="rId15" Type="http://schemas.openxmlformats.org/officeDocument/2006/relationships/tags" Target="../tags/tag50.xml"/><Relationship Id="rId14" Type="http://schemas.openxmlformats.org/officeDocument/2006/relationships/tags" Target="../tags/tag49.xml"/><Relationship Id="rId13" Type="http://schemas.openxmlformats.org/officeDocument/2006/relationships/tags" Target="../tags/tag48.xml"/><Relationship Id="rId12" Type="http://schemas.openxmlformats.org/officeDocument/2006/relationships/image" Target="../media/image5.jpeg"/><Relationship Id="rId11" Type="http://schemas.openxmlformats.org/officeDocument/2006/relationships/tags" Target="../tags/tag47.xml"/><Relationship Id="rId10" Type="http://schemas.openxmlformats.org/officeDocument/2006/relationships/tags" Target="../tags/tag46.xml"/><Relationship Id="rId1" Type="http://schemas.openxmlformats.org/officeDocument/2006/relationships/tags" Target="../tags/tag37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62.xml"/><Relationship Id="rId8" Type="http://schemas.openxmlformats.org/officeDocument/2006/relationships/tags" Target="../tags/tag61.xml"/><Relationship Id="rId7" Type="http://schemas.openxmlformats.org/officeDocument/2006/relationships/tags" Target="../tags/tag60.xml"/><Relationship Id="rId6" Type="http://schemas.openxmlformats.org/officeDocument/2006/relationships/tags" Target="../tags/tag59.xml"/><Relationship Id="rId5" Type="http://schemas.openxmlformats.org/officeDocument/2006/relationships/tags" Target="../tags/tag58.xml"/><Relationship Id="rId4" Type="http://schemas.openxmlformats.org/officeDocument/2006/relationships/tags" Target="../tags/tag57.xml"/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3" Type="http://schemas.openxmlformats.org/officeDocument/2006/relationships/notesSlide" Target="../notesSlides/notesSlide5.xml"/><Relationship Id="rId12" Type="http://schemas.openxmlformats.org/officeDocument/2006/relationships/slideLayout" Target="../slideLayouts/slideLayout1.xml"/><Relationship Id="rId11" Type="http://schemas.openxmlformats.org/officeDocument/2006/relationships/tags" Target="../tags/tag64.xml"/><Relationship Id="rId10" Type="http://schemas.openxmlformats.org/officeDocument/2006/relationships/tags" Target="../tags/tag63.xml"/><Relationship Id="rId1" Type="http://schemas.openxmlformats.org/officeDocument/2006/relationships/tags" Target="../tags/tag5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6.xml"/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70.xml"/><Relationship Id="rId4" Type="http://schemas.openxmlformats.org/officeDocument/2006/relationships/image" Target="../media/image6.emf"/><Relationship Id="rId3" Type="http://schemas.openxmlformats.org/officeDocument/2006/relationships/oleObject" Target="../embeddings/oleObject1.bin"/><Relationship Id="rId2" Type="http://schemas.openxmlformats.org/officeDocument/2006/relationships/tags" Target="../tags/tag69.xml"/><Relationship Id="rId1" Type="http://schemas.openxmlformats.org/officeDocument/2006/relationships/tags" Target="../tags/tag68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78.xml"/><Relationship Id="rId8" Type="http://schemas.openxmlformats.org/officeDocument/2006/relationships/tags" Target="../tags/tag77.xml"/><Relationship Id="rId7" Type="http://schemas.openxmlformats.org/officeDocument/2006/relationships/image" Target="../media/image8.wmf"/><Relationship Id="rId6" Type="http://schemas.openxmlformats.org/officeDocument/2006/relationships/oleObject" Target="../embeddings/oleObject3.bin"/><Relationship Id="rId5" Type="http://schemas.openxmlformats.org/officeDocument/2006/relationships/tags" Target="../tags/tag76.xml"/><Relationship Id="rId4" Type="http://schemas.openxmlformats.org/officeDocument/2006/relationships/image" Target="../media/image7.wmf"/><Relationship Id="rId3" Type="http://schemas.openxmlformats.org/officeDocument/2006/relationships/oleObject" Target="../embeddings/oleObject2.bin"/><Relationship Id="rId20" Type="http://schemas.openxmlformats.org/officeDocument/2006/relationships/notesSlide" Target="../notesSlides/notesSlide7.xml"/><Relationship Id="rId2" Type="http://schemas.openxmlformats.org/officeDocument/2006/relationships/tags" Target="../tags/tag75.xml"/><Relationship Id="rId19" Type="http://schemas.openxmlformats.org/officeDocument/2006/relationships/vmlDrawing" Target="../drawings/vmlDrawing2.vml"/><Relationship Id="rId18" Type="http://schemas.openxmlformats.org/officeDocument/2006/relationships/slideLayout" Target="../slideLayouts/slideLayout1.xml"/><Relationship Id="rId17" Type="http://schemas.openxmlformats.org/officeDocument/2006/relationships/tags" Target="../tags/tag82.xml"/><Relationship Id="rId16" Type="http://schemas.openxmlformats.org/officeDocument/2006/relationships/image" Target="../media/image10.wmf"/><Relationship Id="rId15" Type="http://schemas.openxmlformats.org/officeDocument/2006/relationships/oleObject" Target="../embeddings/oleObject5.bin"/><Relationship Id="rId14" Type="http://schemas.openxmlformats.org/officeDocument/2006/relationships/tags" Target="../tags/tag81.xml"/><Relationship Id="rId13" Type="http://schemas.openxmlformats.org/officeDocument/2006/relationships/tags" Target="../tags/tag80.xml"/><Relationship Id="rId12" Type="http://schemas.openxmlformats.org/officeDocument/2006/relationships/image" Target="../media/image9.wmf"/><Relationship Id="rId11" Type="http://schemas.openxmlformats.org/officeDocument/2006/relationships/oleObject" Target="../embeddings/oleObject4.bin"/><Relationship Id="rId10" Type="http://schemas.openxmlformats.org/officeDocument/2006/relationships/tags" Target="../tags/tag79.xml"/><Relationship Id="rId1" Type="http://schemas.openxmlformats.org/officeDocument/2006/relationships/tags" Target="../tags/tag74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92.xml"/><Relationship Id="rId8" Type="http://schemas.openxmlformats.org/officeDocument/2006/relationships/image" Target="../media/image11.emf"/><Relationship Id="rId7" Type="http://schemas.openxmlformats.org/officeDocument/2006/relationships/oleObject" Target="../embeddings/oleObject6.bin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4" Type="http://schemas.openxmlformats.org/officeDocument/2006/relationships/tags" Target="../tags/tag89.xml"/><Relationship Id="rId3" Type="http://schemas.openxmlformats.org/officeDocument/2006/relationships/tags" Target="../tags/tag88.xml"/><Relationship Id="rId22" Type="http://schemas.openxmlformats.org/officeDocument/2006/relationships/notesSlide" Target="../notesSlides/notesSlide8.xml"/><Relationship Id="rId21" Type="http://schemas.openxmlformats.org/officeDocument/2006/relationships/vmlDrawing" Target="../drawings/vmlDrawing3.vml"/><Relationship Id="rId20" Type="http://schemas.openxmlformats.org/officeDocument/2006/relationships/slideLayout" Target="../slideLayouts/slideLayout1.xml"/><Relationship Id="rId2" Type="http://schemas.openxmlformats.org/officeDocument/2006/relationships/tags" Target="../tags/tag87.xml"/><Relationship Id="rId19" Type="http://schemas.openxmlformats.org/officeDocument/2006/relationships/hyperlink" Target="4.&#29992;&#37197;&#26041;&#27861;&#27714;&#35299;&#19968;&#20803;&#20108;&#27425;&#26041;&#31243;.pptx" TargetMode="External"/><Relationship Id="rId18" Type="http://schemas.openxmlformats.org/officeDocument/2006/relationships/image" Target="../media/image13.emf"/><Relationship Id="rId17" Type="http://schemas.openxmlformats.org/officeDocument/2006/relationships/oleObject" Target="../embeddings/oleObject8.bin"/><Relationship Id="rId16" Type="http://schemas.openxmlformats.org/officeDocument/2006/relationships/tags" Target="../tags/tag97.xml"/><Relationship Id="rId15" Type="http://schemas.openxmlformats.org/officeDocument/2006/relationships/tags" Target="../tags/tag96.xml"/><Relationship Id="rId14" Type="http://schemas.openxmlformats.org/officeDocument/2006/relationships/tags" Target="../tags/tag95.xml"/><Relationship Id="rId13" Type="http://schemas.openxmlformats.org/officeDocument/2006/relationships/tags" Target="../tags/tag94.xml"/><Relationship Id="rId12" Type="http://schemas.openxmlformats.org/officeDocument/2006/relationships/image" Target="../media/image12.emf"/><Relationship Id="rId11" Type="http://schemas.openxmlformats.org/officeDocument/2006/relationships/oleObject" Target="../embeddings/oleObject7.bin"/><Relationship Id="rId10" Type="http://schemas.openxmlformats.org/officeDocument/2006/relationships/tags" Target="../tags/tag93.xml"/><Relationship Id="rId1" Type="http://schemas.openxmlformats.org/officeDocument/2006/relationships/tags" Target="../tags/tag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1"/>
          <p:cNvSpPr txBox="1"/>
          <p:nvPr>
            <p:custDataLst>
              <p:tags r:id="rId1"/>
            </p:custDataLst>
          </p:nvPr>
        </p:nvSpPr>
        <p:spPr>
          <a:xfrm>
            <a:off x="3461385" y="1226820"/>
            <a:ext cx="6791325" cy="41541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indent="0" latinLnBrk="0">
              <a:lnSpc>
                <a:spcPct val="200000"/>
              </a:lnSpc>
            </a:pPr>
            <a:r>
              <a:rPr lang="en-US" altLang="zh-CN" sz="4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</a:t>
            </a:r>
            <a:r>
              <a:rPr lang="zh-CN" sz="4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加减</a:t>
            </a:r>
            <a:r>
              <a:rPr lang="zh-CN" sz="4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消元法</a:t>
            </a:r>
            <a:endParaRPr lang="zh-CN" sz="44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0" indent="0" latinLnBrk="0">
              <a:lnSpc>
                <a:spcPct val="200000"/>
              </a:lnSpc>
            </a:pPr>
            <a:r>
              <a:rPr lang="zh-CN" sz="4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解二元一次方程组．</a:t>
            </a:r>
            <a:endParaRPr lang="en-US" sz="44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marL="0" indent="0" latinLnBrk="0">
              <a:lnSpc>
                <a:spcPct val="200000"/>
              </a:lnSpc>
            </a:pPr>
            <a:endParaRPr lang="en-US" altLang="en-US" sz="44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思想气泡: 云 1"/>
          <p:cNvSpPr/>
          <p:nvPr>
            <p:custDataLst>
              <p:tags r:id="rId1"/>
            </p:custDataLst>
          </p:nvPr>
        </p:nvSpPr>
        <p:spPr>
          <a:xfrm>
            <a:off x="5437505" y="2152015"/>
            <a:ext cx="4043680" cy="1782445"/>
          </a:xfrm>
          <a:prstGeom prst="cloudCallout">
            <a:avLst>
              <a:gd name="adj1" fmla="val 53187"/>
              <a:gd name="adj2" fmla="val 45455"/>
            </a:avLst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rgbClr val="008D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en-US" altLang="zh-CN" sz="2800" i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28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和 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-5</a:t>
            </a:r>
            <a:r>
              <a:rPr lang="en-US" altLang="zh-CN" sz="2800" i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28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互为相反数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……</a:t>
            </a:r>
            <a:endParaRPr lang="zh-CN" altLang="en-US" sz="280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946593" y="1033768"/>
            <a:ext cx="6107184" cy="7372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怎样解下面的二元一次方程组呢？</a:t>
            </a:r>
            <a:endParaRPr lang="zh-CN" altLang="en-US" sz="28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5" name="组合 4"/>
          <p:cNvGrpSpPr/>
          <p:nvPr>
            <p:custDataLst>
              <p:tags r:id="rId3"/>
            </p:custDataLst>
          </p:nvPr>
        </p:nvGrpSpPr>
        <p:grpSpPr>
          <a:xfrm>
            <a:off x="1036057" y="1686863"/>
            <a:ext cx="3490158" cy="1383665"/>
            <a:chOff x="1434180" y="2348110"/>
            <a:chExt cx="3490158" cy="1383665"/>
          </a:xfrm>
        </p:grpSpPr>
        <p:sp>
          <p:nvSpPr>
            <p:cNvPr id="6" name="文本框 5"/>
            <p:cNvSpPr txBox="1"/>
            <p:nvPr>
              <p:custDataLst>
                <p:tags r:id="rId4"/>
              </p:custDataLst>
            </p:nvPr>
          </p:nvSpPr>
          <p:spPr>
            <a:xfrm>
              <a:off x="1559677" y="2348110"/>
              <a:ext cx="3364661" cy="1383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3</a:t>
              </a:r>
              <a:r>
                <a:rPr lang="en-US" altLang="zh-CN" sz="2800" i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x</a:t>
              </a: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 + 5</a:t>
              </a:r>
              <a:r>
                <a:rPr lang="en-US" altLang="zh-CN" sz="2800" i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y</a:t>
              </a: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 = 21</a:t>
              </a:r>
              <a:r>
                <a:rPr lang="zh-CN" altLang="en-US" sz="280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，</a:t>
              </a: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	</a:t>
              </a:r>
              <a:r>
                <a:rPr lang="zh-CN" altLang="en-US" sz="280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①</a:t>
              </a:r>
              <a:endParaRPr lang="en-US" altLang="zh-CN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2</a:t>
              </a:r>
              <a:r>
                <a:rPr lang="en-US" altLang="zh-CN" sz="2800" i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x</a:t>
              </a: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 - 5</a:t>
              </a:r>
              <a:r>
                <a:rPr lang="en-US" altLang="zh-CN" sz="2800" i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y</a:t>
              </a: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 = -11.	</a:t>
              </a:r>
              <a:r>
                <a:rPr lang="zh-CN" altLang="en-US" sz="280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②</a:t>
              </a:r>
              <a:endParaRPr lang="en-US" altLang="zh-CN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7" name="左大括号 6"/>
            <p:cNvSpPr/>
            <p:nvPr>
              <p:custDataLst>
                <p:tags r:id="rId5"/>
              </p:custDataLst>
            </p:nvPr>
          </p:nvSpPr>
          <p:spPr>
            <a:xfrm>
              <a:off x="1434180" y="2617365"/>
              <a:ext cx="125835" cy="906011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文本框 7"/>
          <p:cNvSpPr txBox="1"/>
          <p:nvPr>
            <p:custDataLst>
              <p:tags r:id="rId6"/>
            </p:custDataLst>
          </p:nvPr>
        </p:nvSpPr>
        <p:spPr>
          <a:xfrm>
            <a:off x="1103630" y="3863975"/>
            <a:ext cx="3710940" cy="737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基本思路 → 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消元</a:t>
            </a:r>
            <a:endParaRPr lang="zh-CN" altLang="en-US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8" name="图片 17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481185" y="4137660"/>
            <a:ext cx="1437640" cy="143764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306886" y="1893107"/>
            <a:ext cx="11285220" cy="43103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解：①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+ 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②，得     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= 10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</a:pPr>
            <a:r>
              <a:rPr lang="en-US" altLang="zh-CN" sz="2800">
                <a:solidFill>
                  <a:srgbClr val="FF0000"/>
                </a:solidFill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		    </a:t>
            </a:r>
            <a:endParaRPr lang="en-US" altLang="zh-CN" sz="2800">
              <a:solidFill>
                <a:srgbClr val="FF0000"/>
              </a:solidFill>
              <a:uFillTx/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</a:pPr>
            <a:r>
              <a:rPr lang="en-US" altLang="zh-CN" sz="2800">
                <a:solidFill>
                  <a:srgbClr val="FF0000"/>
                </a:solidFill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                              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800">
                <a:solidFill>
                  <a:srgbClr val="FF0000"/>
                </a:solidFill>
                <a:uFillTx/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 2</a:t>
            </a:r>
            <a:endParaRPr lang="en-US" altLang="zh-CN" sz="2800">
              <a:solidFill>
                <a:srgbClr val="FF0000"/>
              </a:solidFill>
              <a:uFillTx/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将 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= 2 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代入 ①，得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3×2 + 5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= 21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</a:pP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		     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y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 = 3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所以原方程组的解是    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 = 2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40000"/>
              </a:lnSpc>
            </a:pP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                                        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y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 = 3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 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2"/>
            </p:custDataLst>
          </p:nvPr>
        </p:nvSpPr>
        <p:spPr>
          <a:xfrm>
            <a:off x="5393055" y="1907540"/>
            <a:ext cx="5716905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→ </a:t>
            </a:r>
            <a:r>
              <a:rPr lang="zh-CN" altLang="en-US" sz="2400">
                <a:solidFill>
                  <a:srgbClr val="00903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加减消元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：将两式相加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减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消去其中一个未知数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得到一元一次方程</a:t>
            </a:r>
            <a:endParaRPr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>
            <p:custDataLst>
              <p:tags r:id="rId3"/>
            </p:custDataLst>
          </p:nvPr>
        </p:nvSpPr>
        <p:spPr>
          <a:xfrm>
            <a:off x="5537835" y="3106420"/>
            <a:ext cx="63334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→ </a:t>
            </a:r>
            <a:r>
              <a:rPr lang="zh-CN" altLang="en-US" sz="2400">
                <a:solidFill>
                  <a:srgbClr val="00903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求解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: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解出消元之后的一元一次方程</a:t>
            </a:r>
            <a:endParaRPr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0" name="文本框 19"/>
          <p:cNvSpPr txBox="1"/>
          <p:nvPr>
            <p:custDataLst>
              <p:tags r:id="rId4"/>
            </p:custDataLst>
          </p:nvPr>
        </p:nvSpPr>
        <p:spPr>
          <a:xfrm>
            <a:off x="5774055" y="3695700"/>
            <a:ext cx="568706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→ </a:t>
            </a:r>
            <a:r>
              <a:rPr lang="zh-CN" altLang="en-US" sz="2400">
                <a:solidFill>
                  <a:srgbClr val="00903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代入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: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将一元一次方程的解回代到原式中并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 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求解</a:t>
            </a:r>
            <a:endParaRPr lang="en-US" altLang="zh-CN" sz="24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3" name="文本框 22"/>
          <p:cNvSpPr txBox="1"/>
          <p:nvPr>
            <p:custDataLst>
              <p:tags r:id="rId5"/>
            </p:custDataLst>
          </p:nvPr>
        </p:nvSpPr>
        <p:spPr>
          <a:xfrm>
            <a:off x="5774055" y="5251450"/>
            <a:ext cx="551243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→ </a:t>
            </a:r>
            <a:r>
              <a:rPr lang="zh-CN" altLang="en-US" sz="2400">
                <a:solidFill>
                  <a:srgbClr val="00903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写解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:</a:t>
            </a:r>
            <a:r>
              <a:rPr lang="zh-CN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写出元方程组的解</a:t>
            </a:r>
            <a:endParaRPr lang="zh-CN" sz="24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4" name="左大括号 23"/>
          <p:cNvSpPr/>
          <p:nvPr>
            <p:custDataLst>
              <p:tags r:id="rId6"/>
            </p:custDataLst>
          </p:nvPr>
        </p:nvSpPr>
        <p:spPr>
          <a:xfrm>
            <a:off x="3771558" y="5121134"/>
            <a:ext cx="125835" cy="906011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7"/>
            </p:custDataLst>
          </p:nvPr>
        </p:nvSpPr>
        <p:spPr>
          <a:xfrm>
            <a:off x="1429524" y="447343"/>
            <a:ext cx="3364661" cy="138366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+ 5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= 21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①</a:t>
            </a:r>
            <a:endParaRPr lang="en-US" altLang="zh-CN" sz="28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- 5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= -11.	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②</a:t>
            </a:r>
            <a:endParaRPr lang="en-US" altLang="zh-CN" sz="28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左大括号 6"/>
          <p:cNvSpPr/>
          <p:nvPr>
            <p:custDataLst>
              <p:tags r:id="rId8"/>
            </p:custDataLst>
          </p:nvPr>
        </p:nvSpPr>
        <p:spPr>
          <a:xfrm>
            <a:off x="1303392" y="793433"/>
            <a:ext cx="125835" cy="906011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 sz="28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0" grpId="0"/>
      <p:bldP spid="12" grpId="0"/>
      <p:bldP spid="20" grpId="0"/>
      <p:bldP spid="23" grpId="0"/>
      <p:bldP spid="24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>
            <p:custDataLst>
              <p:tags r:id="rId1"/>
            </p:custDataLst>
          </p:nvPr>
        </p:nvSpPr>
        <p:spPr>
          <a:xfrm>
            <a:off x="518160" y="741045"/>
            <a:ext cx="10377170" cy="1383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sz="2800">
                <a:solidFill>
                  <a:srgbClr val="00903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思考：如果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方程组中的两个式子</a:t>
            </a:r>
            <a:r>
              <a:rPr lang="zh-CN" altLang="en-US" sz="28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同一未知数的系数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不相等也不互为相反数</a:t>
            </a:r>
            <a:r>
              <a:rPr lang="zh-CN" altLang="en-US" sz="28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时，应该如何求解呢？</a:t>
            </a:r>
            <a:endParaRPr lang="en-US" altLang="zh-CN" sz="28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4" name="组合 3"/>
          <p:cNvGrpSpPr/>
          <p:nvPr>
            <p:custDataLst>
              <p:tags r:id="rId2"/>
            </p:custDataLst>
          </p:nvPr>
        </p:nvGrpSpPr>
        <p:grpSpPr>
          <a:xfrm>
            <a:off x="3397235" y="2059972"/>
            <a:ext cx="2372360" cy="1383665"/>
            <a:chOff x="1434180" y="2348110"/>
            <a:chExt cx="2372360" cy="1383665"/>
          </a:xfrm>
        </p:grpSpPr>
        <p:sp>
          <p:nvSpPr>
            <p:cNvPr id="5" name="文本框 4"/>
            <p:cNvSpPr txBox="1"/>
            <p:nvPr>
              <p:custDataLst>
                <p:tags r:id="rId3"/>
              </p:custDataLst>
            </p:nvPr>
          </p:nvSpPr>
          <p:spPr>
            <a:xfrm>
              <a:off x="1559910" y="2348110"/>
              <a:ext cx="2246630" cy="1383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2</a:t>
              </a:r>
              <a:r>
                <a:rPr lang="en-US" altLang="zh-CN" sz="2800" i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y</a:t>
              </a: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 + 3</a:t>
              </a:r>
              <a:r>
                <a:rPr lang="en-US" altLang="zh-CN" sz="2800" i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z</a:t>
              </a: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 = -4</a:t>
              </a:r>
              <a:r>
                <a:rPr lang="zh-CN" altLang="en-US" sz="280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，</a:t>
              </a:r>
              <a:endParaRPr lang="zh-CN" altLang="en-US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5</a:t>
              </a:r>
              <a:r>
                <a:rPr lang="en-US" altLang="zh-CN" sz="2800" i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y</a:t>
              </a: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 + 6</a:t>
              </a:r>
              <a:r>
                <a:rPr lang="en-US" altLang="zh-CN" sz="2800" i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z</a:t>
              </a: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 = -7.	</a:t>
              </a:r>
              <a:endParaRPr lang="en-US" altLang="zh-CN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6" name="左大括号 5"/>
            <p:cNvSpPr/>
            <p:nvPr>
              <p:custDataLst>
                <p:tags r:id="rId4"/>
              </p:custDataLst>
            </p:nvPr>
          </p:nvSpPr>
          <p:spPr>
            <a:xfrm>
              <a:off x="1434180" y="2617365"/>
              <a:ext cx="125835" cy="906011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>
          <a:xfrm>
            <a:off x="518240" y="4444555"/>
            <a:ext cx="5006985" cy="737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②未知数的系数有何特点？</a:t>
            </a:r>
            <a:endParaRPr lang="zh-CN" altLang="en-US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>
            <p:custDataLst>
              <p:tags r:id="rId6"/>
            </p:custDataLst>
          </p:nvPr>
        </p:nvSpPr>
        <p:spPr>
          <a:xfrm>
            <a:off x="1447165" y="3943985"/>
            <a:ext cx="4077970" cy="737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加减之后并没有消元</a:t>
            </a:r>
            <a:endParaRPr lang="zh-CN" altLang="en-US" sz="2800">
              <a:solidFill>
                <a:srgbClr val="FF0000"/>
              </a:solidFill>
              <a:uFillTx/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7"/>
            </p:custDataLst>
          </p:nvPr>
        </p:nvSpPr>
        <p:spPr>
          <a:xfrm>
            <a:off x="1349455" y="5117099"/>
            <a:ext cx="3343649" cy="737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z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的系数是倍数关系</a:t>
            </a:r>
            <a:endParaRPr lang="zh-CN" altLang="en-US" sz="2800">
              <a:solidFill>
                <a:srgbClr val="FF0000"/>
              </a:solidFill>
              <a:uFillTx/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>
            <p:custDataLst>
              <p:tags r:id="rId8"/>
            </p:custDataLst>
          </p:nvPr>
        </p:nvSpPr>
        <p:spPr>
          <a:xfrm>
            <a:off x="450215" y="2124710"/>
            <a:ext cx="6096000" cy="1383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00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如何求解方程组：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 </a:t>
            </a:r>
            <a:endParaRPr lang="en-US" altLang="zh-CN" sz="28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                         </a:t>
            </a:r>
            <a:endParaRPr lang="zh-CN" altLang="en-US" sz="28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4" name="圆角矩形标注 13"/>
          <p:cNvSpPr/>
          <p:nvPr>
            <p:custDataLst>
              <p:tags r:id="rId9"/>
            </p:custDataLst>
          </p:nvPr>
        </p:nvSpPr>
        <p:spPr>
          <a:xfrm>
            <a:off x="6393180" y="2387600"/>
            <a:ext cx="3343910" cy="1056005"/>
          </a:xfrm>
          <a:prstGeom prst="wedgeRoundRectCallout">
            <a:avLst>
              <a:gd name="adj1" fmla="val -75598"/>
              <a:gd name="adj2" fmla="val -28352"/>
              <a:gd name="adj3" fmla="val 16667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大家自己试一试吧！</a:t>
            </a:r>
            <a:endParaRPr lang="zh-CN" altLang="en-US" sz="280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15" name="圆角矩形标注 14"/>
          <p:cNvSpPr/>
          <p:nvPr>
            <p:custDataLst>
              <p:tags r:id="rId10"/>
            </p:custDataLst>
          </p:nvPr>
        </p:nvSpPr>
        <p:spPr>
          <a:xfrm>
            <a:off x="6268085" y="3706495"/>
            <a:ext cx="3343910" cy="1056005"/>
          </a:xfrm>
          <a:prstGeom prst="wedgeRoundRectCallout">
            <a:avLst>
              <a:gd name="adj1" fmla="val 61488"/>
              <a:gd name="adj2" fmla="val -11876"/>
              <a:gd name="adj3" fmla="val 16667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用代入消元法复杂，不可用</a:t>
            </a:r>
            <a:endParaRPr lang="zh-CN" altLang="en-US" sz="280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pic>
        <p:nvPicPr>
          <p:cNvPr id="30" name="图片 29"/>
          <p:cNvPicPr>
            <a:picLocks noChangeAspect="1"/>
          </p:cNvPicPr>
          <p:nvPr userDrawn="1">
            <p:custDataLst>
              <p:tags r:id="rId11"/>
            </p:custDataLst>
          </p:nvPr>
        </p:nvPicPr>
        <p:blipFill>
          <a:blip r:embed="rId1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881870" y="2931795"/>
            <a:ext cx="1981200" cy="1980565"/>
          </a:xfrm>
          <a:prstGeom prst="rect">
            <a:avLst/>
          </a:prstGeom>
        </p:spPr>
      </p:pic>
      <p:sp>
        <p:nvSpPr>
          <p:cNvPr id="16" name="文本框 15"/>
          <p:cNvSpPr txBox="1"/>
          <p:nvPr>
            <p:custDataLst>
              <p:tags r:id="rId13"/>
            </p:custDataLst>
          </p:nvPr>
        </p:nvSpPr>
        <p:spPr>
          <a:xfrm>
            <a:off x="518160" y="3439795"/>
            <a:ext cx="6096000" cy="737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①可不可以直接进行加减消元？</a:t>
            </a:r>
            <a:endParaRPr lang="zh-CN" altLang="en-US" sz="28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cxnSp>
        <p:nvCxnSpPr>
          <p:cNvPr id="3" name="直接箭头连接符 2"/>
          <p:cNvCxnSpPr/>
          <p:nvPr>
            <p:custDataLst>
              <p:tags r:id="rId14"/>
            </p:custDataLst>
          </p:nvPr>
        </p:nvCxnSpPr>
        <p:spPr>
          <a:xfrm flipV="1">
            <a:off x="4754880" y="5549265"/>
            <a:ext cx="920750" cy="95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>
            <p:custDataLst>
              <p:tags r:id="rId15"/>
            </p:custDataLst>
          </p:nvPr>
        </p:nvSpPr>
        <p:spPr>
          <a:xfrm>
            <a:off x="5737225" y="5292725"/>
            <a:ext cx="4064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把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z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的系数变为相同</a:t>
            </a:r>
            <a:endParaRPr lang="zh-CN" altLang="en-US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  <p:bldP spid="10" grpId="0" build="p"/>
      <p:bldP spid="13" grpId="0"/>
      <p:bldP spid="14" grpId="0" animBg="1"/>
      <p:bldP spid="15" grpId="0" animBg="1"/>
      <p:bldP spid="16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>
            <p:custDataLst>
              <p:tags r:id="rId1"/>
            </p:custDataLst>
          </p:nvPr>
        </p:nvGrpSpPr>
        <p:grpSpPr>
          <a:xfrm>
            <a:off x="2291065" y="501682"/>
            <a:ext cx="3490158" cy="1383665"/>
            <a:chOff x="1434180" y="2348110"/>
            <a:chExt cx="3490158" cy="1383665"/>
          </a:xfrm>
        </p:grpSpPr>
        <p:sp>
          <p:nvSpPr>
            <p:cNvPr id="3" name="文本框 2"/>
            <p:cNvSpPr txBox="1"/>
            <p:nvPr>
              <p:custDataLst>
                <p:tags r:id="rId2"/>
              </p:custDataLst>
            </p:nvPr>
          </p:nvSpPr>
          <p:spPr>
            <a:xfrm>
              <a:off x="1559677" y="2348110"/>
              <a:ext cx="3364661" cy="1383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2</a:t>
              </a:r>
              <a:r>
                <a:rPr lang="en-US" altLang="zh-CN" sz="2800" i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y</a:t>
              </a: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 + 3</a:t>
              </a:r>
              <a:r>
                <a:rPr lang="en-US" altLang="zh-CN" sz="2800" i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z</a:t>
              </a: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 = -4</a:t>
              </a:r>
              <a:r>
                <a:rPr lang="zh-CN" altLang="en-US" sz="280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，</a:t>
              </a: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	</a:t>
              </a:r>
              <a:r>
                <a:rPr lang="zh-CN" altLang="en-US" sz="280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①</a:t>
              </a:r>
              <a:endParaRPr lang="en-US" altLang="zh-CN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5</a:t>
              </a:r>
              <a:r>
                <a:rPr lang="en-US" altLang="zh-CN" sz="2800" i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y</a:t>
              </a: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 + 6</a:t>
              </a:r>
              <a:r>
                <a:rPr lang="en-US" altLang="zh-CN" sz="2800" i="1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z</a:t>
              </a:r>
              <a:r>
                <a:rPr lang="en-US" altLang="zh-CN" sz="280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 = -7.		</a:t>
              </a:r>
              <a:r>
                <a:rPr lang="zh-CN" altLang="en-US" sz="2800">
                  <a:latin typeface="Times New Roman" panose="02020603050405020304" pitchFamily="18" charset="0"/>
                  <a:ea typeface="黑体" panose="02010609060101010101" pitchFamily="49" charset="-122"/>
                  <a:cs typeface="Times New Roman" panose="02020603050405020304" pitchFamily="18" charset="0"/>
                </a:rPr>
                <a:t>②</a:t>
              </a:r>
              <a:endParaRPr lang="en-US" altLang="zh-CN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4" name="左大括号 3"/>
            <p:cNvSpPr/>
            <p:nvPr>
              <p:custDataLst>
                <p:tags r:id="rId3"/>
              </p:custDataLst>
            </p:nvPr>
          </p:nvSpPr>
          <p:spPr>
            <a:xfrm>
              <a:off x="1434180" y="2617365"/>
              <a:ext cx="125835" cy="906011"/>
            </a:xfrm>
            <a:prstGeom prst="lef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5" name="文本框 4"/>
          <p:cNvSpPr txBox="1"/>
          <p:nvPr>
            <p:custDataLst>
              <p:tags r:id="rId4"/>
            </p:custDataLst>
          </p:nvPr>
        </p:nvSpPr>
        <p:spPr>
          <a:xfrm>
            <a:off x="866221" y="797060"/>
            <a:ext cx="1932859" cy="7372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方程组：</a:t>
            </a:r>
            <a:endParaRPr lang="zh-CN" altLang="en-US" sz="28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>
            <p:custDataLst>
              <p:tags r:id="rId5"/>
            </p:custDataLst>
          </p:nvPr>
        </p:nvSpPr>
        <p:spPr>
          <a:xfrm>
            <a:off x="619841" y="1991386"/>
            <a:ext cx="9418315" cy="42513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解：①</a:t>
            </a: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×2</a:t>
            </a:r>
            <a:r>
              <a:rPr lang="zh-CN" altLang="en-US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，得</a:t>
            </a: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4</a:t>
            </a:r>
            <a:r>
              <a:rPr lang="en-US" altLang="zh-CN" sz="26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+ 6</a:t>
            </a:r>
            <a:r>
              <a:rPr lang="en-US" altLang="zh-CN" sz="26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z</a:t>
            </a: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= -8	</a:t>
            </a:r>
            <a:r>
              <a:rPr lang="zh-CN" altLang="en-US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③</a:t>
            </a:r>
            <a:endParaRPr lang="zh-CN" altLang="en-US" sz="26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② </a:t>
            </a: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- </a:t>
            </a:r>
            <a:r>
              <a:rPr lang="zh-CN" altLang="en-US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③，得 </a:t>
            </a: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( 5</a:t>
            </a:r>
            <a:r>
              <a:rPr lang="en-US" altLang="zh-CN" sz="26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+ 6</a:t>
            </a:r>
            <a:r>
              <a:rPr lang="en-US" altLang="zh-CN" sz="26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z</a:t>
            </a: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) - ( 4</a:t>
            </a:r>
            <a:r>
              <a:rPr lang="en-US" altLang="zh-CN" sz="26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+ 6</a:t>
            </a:r>
            <a:r>
              <a:rPr lang="en-US" altLang="zh-CN" sz="26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z</a:t>
            </a: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) = -7 - (-8)</a:t>
            </a:r>
            <a:endParaRPr lang="en-US" altLang="zh-CN" sz="26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			</a:t>
            </a:r>
            <a:endParaRPr lang="en-US" altLang="zh-CN" sz="26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                                                </a:t>
            </a:r>
            <a:r>
              <a:rPr lang="en-US" altLang="zh-CN" sz="26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= 1</a:t>
            </a:r>
            <a:endParaRPr lang="en-US" altLang="zh-CN" sz="26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将 </a:t>
            </a:r>
            <a:r>
              <a:rPr lang="en-US" altLang="zh-CN" sz="26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= 1 </a:t>
            </a:r>
            <a:r>
              <a:rPr lang="zh-CN" altLang="en-US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代入①，得 </a:t>
            </a: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2×1 + 3</a:t>
            </a:r>
            <a:r>
              <a:rPr lang="en-US" altLang="zh-CN" sz="26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z</a:t>
            </a: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= -4</a:t>
            </a:r>
            <a:endParaRPr lang="en-US" altLang="zh-CN" sz="26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				</a:t>
            </a:r>
            <a:r>
              <a:rPr lang="en-US" altLang="zh-CN" sz="26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z</a:t>
            </a: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= -2</a:t>
            </a:r>
            <a:endParaRPr lang="en-US" altLang="zh-CN" sz="26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所以原方程组的解是     </a:t>
            </a:r>
            <a:r>
              <a:rPr lang="en-US" altLang="zh-CN" sz="26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= 1</a:t>
            </a:r>
            <a:endParaRPr lang="en-US" altLang="zh-CN" sz="26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                                  </a:t>
            </a:r>
            <a:r>
              <a:rPr lang="en-US" altLang="zh-CN" sz="26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z </a:t>
            </a:r>
            <a:r>
              <a:rPr lang="en-US" altLang="zh-CN" sz="26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 -2.</a:t>
            </a:r>
            <a:endParaRPr lang="en-US" altLang="zh-CN" sz="26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左大括号 6"/>
          <p:cNvSpPr/>
          <p:nvPr>
            <p:custDataLst>
              <p:tags r:id="rId6"/>
            </p:custDataLst>
          </p:nvPr>
        </p:nvSpPr>
        <p:spPr>
          <a:xfrm>
            <a:off x="3789680" y="5336540"/>
            <a:ext cx="135255" cy="783590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>
            <p:custDataLst>
              <p:tags r:id="rId7"/>
            </p:custDataLst>
          </p:nvPr>
        </p:nvSpPr>
        <p:spPr>
          <a:xfrm>
            <a:off x="6864985" y="1885315"/>
            <a:ext cx="463740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→</a:t>
            </a:r>
            <a:r>
              <a:rPr lang="zh-CN" altLang="en-US" sz="2400">
                <a:solidFill>
                  <a:srgbClr val="00903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变形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：找系数的最小公倍数</a:t>
            </a:r>
            <a:endParaRPr lang="en-US" altLang="zh-CN" sz="24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6" name="文本框 15"/>
          <p:cNvSpPr txBox="1"/>
          <p:nvPr>
            <p:custDataLst>
              <p:tags r:id="rId8"/>
            </p:custDataLst>
          </p:nvPr>
        </p:nvSpPr>
        <p:spPr>
          <a:xfrm>
            <a:off x="6864985" y="2495550"/>
            <a:ext cx="4562475" cy="16414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→ </a:t>
            </a:r>
            <a:r>
              <a:rPr lang="zh-CN" altLang="en-US" sz="2400">
                <a:solidFill>
                  <a:srgbClr val="00903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加减消元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：将两式相加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减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消去其中一个未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知数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得到一元一次方程</a:t>
            </a:r>
            <a:endParaRPr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7" name="文本框 16"/>
          <p:cNvSpPr txBox="1"/>
          <p:nvPr>
            <p:custDataLst>
              <p:tags r:id="rId9"/>
            </p:custDataLst>
          </p:nvPr>
        </p:nvSpPr>
        <p:spPr>
          <a:xfrm>
            <a:off x="6495415" y="3953510"/>
            <a:ext cx="63334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→ </a:t>
            </a:r>
            <a:r>
              <a:rPr lang="zh-CN" altLang="en-US" sz="2400">
                <a:solidFill>
                  <a:srgbClr val="00903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求解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: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解出消元之后的一元一次方程</a:t>
            </a:r>
            <a:endParaRPr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>
            <p:custDataLst>
              <p:tags r:id="rId10"/>
            </p:custDataLst>
          </p:nvPr>
        </p:nvSpPr>
        <p:spPr>
          <a:xfrm>
            <a:off x="6556375" y="4524375"/>
            <a:ext cx="627253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→ </a:t>
            </a:r>
            <a:r>
              <a:rPr lang="zh-CN" altLang="en-US" sz="2400">
                <a:solidFill>
                  <a:srgbClr val="00903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代入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: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将一元一次方程的解回代到原</a:t>
            </a:r>
            <a:endParaRPr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               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式中并求解</a:t>
            </a:r>
            <a:endParaRPr lang="en-US" altLang="zh-CN" sz="24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9" name="文本框 18"/>
          <p:cNvSpPr txBox="1"/>
          <p:nvPr>
            <p:custDataLst>
              <p:tags r:id="rId11"/>
            </p:custDataLst>
          </p:nvPr>
        </p:nvSpPr>
        <p:spPr>
          <a:xfrm>
            <a:off x="6556375" y="5723255"/>
            <a:ext cx="551243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→ </a:t>
            </a:r>
            <a:r>
              <a:rPr lang="zh-CN" altLang="en-US" sz="2400">
                <a:solidFill>
                  <a:srgbClr val="00903F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写解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:</a:t>
            </a:r>
            <a:r>
              <a:rPr lang="zh-CN" sz="24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写出元方程组的解</a:t>
            </a:r>
            <a:endParaRPr lang="zh-CN" sz="24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7" grpId="0" animBg="1"/>
      <p:bldP spid="13" grpId="0"/>
      <p:bldP spid="16" grpId="0"/>
      <p:bldP spid="17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六边形 3"/>
          <p:cNvSpPr/>
          <p:nvPr>
            <p:custDataLst>
              <p:tags r:id="rId1"/>
            </p:custDataLst>
          </p:nvPr>
        </p:nvSpPr>
        <p:spPr>
          <a:xfrm flipH="1">
            <a:off x="4354830" y="668020"/>
            <a:ext cx="2723515" cy="800100"/>
          </a:xfrm>
          <a:prstGeom prst="hexagon">
            <a:avLst/>
          </a:prstGeom>
          <a:solidFill>
            <a:srgbClr val="007130"/>
          </a:solidFill>
          <a:ln w="19050">
            <a:gradFill>
              <a:gsLst>
                <a:gs pos="0">
                  <a:schemeClr val="bg1"/>
                </a:gs>
                <a:gs pos="100000">
                  <a:srgbClr val="CBCBCB"/>
                </a:gs>
              </a:gsLst>
              <a:lin ang="5400000" scaled="0"/>
            </a:gradFill>
          </a:ln>
          <a:effectLst>
            <a:outerShdw blurRad="190500" dist="762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zh-CN" altLang="en-US" sz="3200" b="1">
                <a:solidFill>
                  <a:schemeClr val="bg1"/>
                </a:solidFill>
                <a:cs typeface="+mn-ea"/>
                <a:sym typeface="+mn-lt"/>
              </a:rPr>
              <a:t>随堂练习</a:t>
            </a:r>
            <a:endParaRPr lang="zh-CN" altLang="en-US" sz="3200" b="1">
              <a:solidFill>
                <a:schemeClr val="bg1"/>
              </a:solidFill>
              <a:cs typeface="+mn-ea"/>
              <a:sym typeface="+mn-lt"/>
            </a:endParaRPr>
          </a:p>
        </p:txBody>
      </p:sp>
      <p:graphicFrame>
        <p:nvGraphicFramePr>
          <p:cNvPr id="169987" name="Object 3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907415" y="1913890"/>
          <a:ext cx="12236450" cy="345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文档" r:id="rId3" imgW="8458200" imgH="2385060" progId="Word.Document.8">
                  <p:embed/>
                </p:oleObj>
              </mc:Choice>
              <mc:Fallback>
                <p:oleObj name="文档" r:id="rId3" imgW="8458200" imgH="2385060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07415" y="1913890"/>
                        <a:ext cx="12236450" cy="345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9988" name="Rectangle 4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851162" y="2320786"/>
            <a:ext cx="5080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13" tIns="45706" rIns="91413" bIns="45706" anchor="ctr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C 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9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6998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8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702094" y="1741254"/>
            <a:ext cx="1082348" cy="523220"/>
          </a:xfrm>
          <a:prstGeom prst="rect">
            <a:avLst/>
          </a:prstGeom>
          <a:noFill/>
          <a:ln w="38100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zh-CN" altLang="en-US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）</a:t>
            </a:r>
            <a:endParaRPr lang="zh-CN" altLang="en-US" sz="28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39"/>
          <p:cNvGraphicFramePr>
            <a:graphicFrameLocks noGrp="1" noChangeAspect="1"/>
          </p:cNvGraphicFramePr>
          <p:nvPr>
            <p:custDataLst>
              <p:tags r:id="rId2"/>
            </p:custDataLst>
          </p:nvPr>
        </p:nvGraphicFramePr>
        <p:xfrm>
          <a:off x="2620963" y="1394389"/>
          <a:ext cx="2416107" cy="10678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公式" r:id="rId3" imgW="1091565" imgH="482600" progId="Equation.3">
                  <p:embed/>
                </p:oleObj>
              </mc:Choice>
              <mc:Fallback>
                <p:oleObj name="公式" r:id="rId3" imgW="1091565" imgH="4826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620963" y="1394389"/>
                        <a:ext cx="2416107" cy="10678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2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6442368" y="1373629"/>
          <a:ext cx="2221690" cy="10678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公式" r:id="rId6" imgW="1002665" imgH="482600" progId="Equation.3">
                  <p:embed/>
                </p:oleObj>
              </mc:Choice>
              <mc:Fallback>
                <p:oleObj name="公式" r:id="rId6" imgW="1002665" imgH="4826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6442368" y="1373629"/>
                        <a:ext cx="2221690" cy="10678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4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537494" y="1714028"/>
            <a:ext cx="1082348" cy="523220"/>
          </a:xfrm>
          <a:prstGeom prst="rect">
            <a:avLst/>
          </a:prstGeom>
          <a:noFill/>
          <a:ln w="38100" algn="ctr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zh-CN" altLang="en-US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）</a:t>
            </a:r>
            <a:endParaRPr lang="zh-CN" altLang="en-US" sz="28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8" name="Text Box 45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792951" y="2552704"/>
            <a:ext cx="4068761" cy="3242170"/>
          </a:xfrm>
          <a:prstGeom prst="rect">
            <a:avLst/>
          </a:prstGeom>
          <a:noFill/>
          <a:ln w="38100" algn="ctr">
            <a:noFill/>
            <a:miter lim="800000"/>
          </a:ln>
          <a:effectLst/>
        </p:spPr>
        <p:txBody>
          <a:bodyPr wrap="square"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解：①－②得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=4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=2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把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=2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代入②得</a:t>
            </a:r>
            <a:endParaRPr lang="zh-CN" altLang="en-US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2+2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=4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=2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                  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=1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所以方程组的解是</a:t>
            </a:r>
            <a:endParaRPr lang="zh-CN" altLang="en-US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9" name="Object 46"/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4764380" y="5128315"/>
          <a:ext cx="1097527" cy="1161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11" imgW="10363200" imgH="10972800" progId="Equation.DSMT4">
                  <p:embed/>
                </p:oleObj>
              </mc:Choice>
              <mc:Fallback>
                <p:oleObj name="Equation" r:id="rId11" imgW="10363200" imgH="109728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4764380" y="5128315"/>
                        <a:ext cx="1097527" cy="11618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47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5946175" y="2679094"/>
            <a:ext cx="4068762" cy="2749727"/>
          </a:xfrm>
          <a:prstGeom prst="rect">
            <a:avLst/>
          </a:prstGeom>
          <a:noFill/>
          <a:ln w="38100" algn="ctr">
            <a:noFill/>
            <a:miter lim="800000"/>
          </a:ln>
          <a:effectLst/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解：①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+②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得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=12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=3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 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把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=3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代入②得</a:t>
            </a:r>
            <a:endParaRPr lang="zh-CN" altLang="en-US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    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3+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=4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800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=1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ts val="1200"/>
              </a:spcBef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所以方程组的解是</a:t>
            </a:r>
            <a:endParaRPr lang="zh-CN" altLang="en-US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1" name="Object 48"/>
          <p:cNvGraphicFramePr>
            <a:graphicFrameLocks noChangeAspect="1"/>
          </p:cNvGraphicFramePr>
          <p:nvPr>
            <p:custDataLst>
              <p:tags r:id="rId14"/>
            </p:custDataLst>
          </p:nvPr>
        </p:nvGraphicFramePr>
        <p:xfrm>
          <a:off x="8954600" y="4708832"/>
          <a:ext cx="1060337" cy="1161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15" imgW="419100" imgH="457200" progId="Equation.DSMT4">
                  <p:embed/>
                </p:oleObj>
              </mc:Choice>
              <mc:Fallback>
                <p:oleObj name="Equation" r:id="rId15" imgW="419100" imgH="4572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8954600" y="4708832"/>
                        <a:ext cx="1060337" cy="11618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文本框 11"/>
          <p:cNvSpPr txBox="1"/>
          <p:nvPr>
            <p:custDataLst>
              <p:tags r:id="rId17"/>
            </p:custDataLst>
          </p:nvPr>
        </p:nvSpPr>
        <p:spPr>
          <a:xfrm>
            <a:off x="1843381" y="917084"/>
            <a:ext cx="2921000" cy="52197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zh-CN" altLang="en-US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解方程组</a:t>
            </a:r>
            <a:endParaRPr lang="zh-CN" altLang="en-US" sz="280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40" name="Rectangle 4"/>
          <p:cNvSpPr/>
          <p:nvPr>
            <p:custDataLst>
              <p:tags r:id="rId1"/>
            </p:custDataLst>
          </p:nvPr>
        </p:nvSpPr>
        <p:spPr>
          <a:xfrm>
            <a:off x="1981043" y="2548812"/>
            <a:ext cx="2804160" cy="499110"/>
          </a:xfrm>
          <a:prstGeom prst="rect">
            <a:avLst/>
          </a:prstGeom>
          <a:noFill/>
          <a:ln w="76200">
            <a:noFill/>
          </a:ln>
        </p:spPr>
        <p:txBody>
          <a:bodyPr wrap="none" lIns="68580" tIns="34290" rIns="68580" bIns="3429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解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由①×6，得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70341" name="Rectangle 5"/>
          <p:cNvSpPr/>
          <p:nvPr>
            <p:custDataLst>
              <p:tags r:id="rId2"/>
            </p:custDataLst>
          </p:nvPr>
        </p:nvSpPr>
        <p:spPr>
          <a:xfrm>
            <a:off x="4447540" y="2548890"/>
            <a:ext cx="3195955" cy="499110"/>
          </a:xfrm>
          <a:prstGeom prst="rect">
            <a:avLst/>
          </a:prstGeom>
          <a:noFill/>
          <a:ln w="76200">
            <a:noFill/>
          </a:ln>
        </p:spPr>
        <p:txBody>
          <a:bodyPr wrap="square" lIns="68580" tIns="34290" rIns="68580" bIns="3429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2x+3y=4 ③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70342" name="Rectangle 6"/>
          <p:cNvSpPr/>
          <p:nvPr>
            <p:custDataLst>
              <p:tags r:id="rId3"/>
            </p:custDataLst>
          </p:nvPr>
        </p:nvSpPr>
        <p:spPr>
          <a:xfrm>
            <a:off x="2682162" y="3179525"/>
            <a:ext cx="2092960" cy="499110"/>
          </a:xfrm>
          <a:prstGeom prst="rect">
            <a:avLst/>
          </a:prstGeom>
          <a:noFill/>
          <a:ln w="76200">
            <a:noFill/>
          </a:ln>
        </p:spPr>
        <p:txBody>
          <a:bodyPr wrap="none" lIns="68580" tIns="34290" rIns="68580" bIns="3429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由②×4，得</a:t>
            </a:r>
            <a:endParaRPr lang="zh-CN" altLang="en-US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70343" name="Rectangle 7"/>
          <p:cNvSpPr/>
          <p:nvPr>
            <p:custDataLst>
              <p:tags r:id="rId4"/>
            </p:custDataLst>
          </p:nvPr>
        </p:nvSpPr>
        <p:spPr>
          <a:xfrm>
            <a:off x="5075198" y="3179446"/>
            <a:ext cx="1700530" cy="499110"/>
          </a:xfrm>
          <a:prstGeom prst="rect">
            <a:avLst/>
          </a:prstGeom>
          <a:noFill/>
          <a:ln w="76200">
            <a:noFill/>
          </a:ln>
        </p:spPr>
        <p:txBody>
          <a:bodyPr wrap="none" lIns="68580" tIns="34290" rIns="68580" bIns="3429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altLang="zh-CN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2x-y=8 ④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70344" name="Text Box 8"/>
          <p:cNvSpPr txBox="1"/>
          <p:nvPr>
            <p:custDataLst>
              <p:tags r:id="rId5"/>
            </p:custDataLst>
          </p:nvPr>
        </p:nvSpPr>
        <p:spPr>
          <a:xfrm>
            <a:off x="3023235" y="3678555"/>
            <a:ext cx="5669915" cy="2007235"/>
          </a:xfrm>
          <a:prstGeom prst="rect">
            <a:avLst/>
          </a:prstGeom>
          <a:noFill/>
          <a:ln w="9525">
            <a:noFill/>
          </a:ln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由③-④得: y= -1</a:t>
            </a:r>
            <a:endParaRPr lang="zh-CN" altLang="en-US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把y= -1代入②，</a:t>
            </a:r>
            <a:endParaRPr lang="zh-CN" altLang="en-US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解得:</a:t>
            </a:r>
            <a:endParaRPr lang="zh-CN" altLang="en-US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270345" name="Object 9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6348730" y="5073650"/>
          <a:ext cx="1080770" cy="1403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" r:id="rId7" imgW="417195" imgH="545465" progId="Equation.3">
                  <p:embed/>
                </p:oleObj>
              </mc:Choice>
              <mc:Fallback>
                <p:oleObj name="" r:id="rId7" imgW="417195" imgH="545465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6348730" y="5073650"/>
                        <a:ext cx="1080770" cy="140398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0346" name="Rectangle 10"/>
          <p:cNvSpPr/>
          <p:nvPr>
            <p:custDataLst>
              <p:tags r:id="rId9"/>
            </p:custDataLst>
          </p:nvPr>
        </p:nvSpPr>
        <p:spPr>
          <a:xfrm>
            <a:off x="2553970" y="5685790"/>
            <a:ext cx="5089525" cy="499110"/>
          </a:xfrm>
          <a:prstGeom prst="rect">
            <a:avLst/>
          </a:prstGeom>
          <a:noFill/>
          <a:ln w="76200">
            <a:noFill/>
          </a:ln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28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所以，原方程组的解是</a:t>
            </a:r>
            <a:endParaRPr lang="zh-CN" altLang="en-US" sz="280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graphicFrame>
        <p:nvGraphicFramePr>
          <p:cNvPr id="270347" name="Object 11"/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4097655" y="4987925"/>
          <a:ext cx="609600" cy="697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" r:id="rId11" imgW="313055" imgH="320675" progId="Equation.3">
                  <p:embed/>
                </p:oleObj>
              </mc:Choice>
              <mc:Fallback>
                <p:oleObj name="" r:id="rId11" imgW="313055" imgH="320675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2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097655" y="4987925"/>
                        <a:ext cx="609600" cy="6978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9" name="Text Box 22"/>
          <p:cNvSpPr txBox="1"/>
          <p:nvPr>
            <p:custDataLst>
              <p:tags r:id="rId13"/>
            </p:custDataLst>
          </p:nvPr>
        </p:nvSpPr>
        <p:spPr>
          <a:xfrm>
            <a:off x="1429385" y="1005205"/>
            <a:ext cx="6848475" cy="499110"/>
          </a:xfrm>
          <a:prstGeom prst="rect">
            <a:avLst/>
          </a:prstGeom>
          <a:noFill/>
          <a:ln w="9525">
            <a:noFill/>
          </a:ln>
        </p:spPr>
        <p:txBody>
          <a:bodyPr wrap="square" lIns="68580" tIns="34290" rIns="68580" bIns="3429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9.用加减消元法解方程组：</a:t>
            </a:r>
            <a:endParaRPr lang="en-US" altLang="zh-CN" sz="280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6090" name="Rectangle 24"/>
          <p:cNvSpPr/>
          <p:nvPr>
            <p:custDataLst>
              <p:tags r:id="rId14"/>
            </p:custDataLst>
          </p:nvPr>
        </p:nvSpPr>
        <p:spPr>
          <a:xfrm>
            <a:off x="7747358" y="1658144"/>
            <a:ext cx="355600" cy="43053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②</a:t>
            </a:r>
            <a:endParaRPr lang="en-US" altLang="zh-CN" sz="280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sp>
        <p:nvSpPr>
          <p:cNvPr id="46091" name="Rectangle 25"/>
          <p:cNvSpPr/>
          <p:nvPr>
            <p:custDataLst>
              <p:tags r:id="rId15"/>
            </p:custDataLst>
          </p:nvPr>
        </p:nvSpPr>
        <p:spPr>
          <a:xfrm>
            <a:off x="7747318" y="821532"/>
            <a:ext cx="188119" cy="430530"/>
          </a:xfrm>
          <a:prstGeom prst="rect">
            <a:avLst/>
          </a:prstGeom>
          <a:noFill/>
          <a:ln w="9525">
            <a:noFill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altLang="zh-CN" sz="28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①</a:t>
            </a:r>
            <a:endParaRPr lang="en-US" altLang="zh-CN" sz="2800">
              <a:solidFill>
                <a:schemeClr val="tx1"/>
              </a:solidFill>
              <a:latin typeface="Times New Roman" panose="02020603050405020304" pitchFamily="18" charset="0"/>
              <a:ea typeface="黑体" panose="02010609060101010101" pitchFamily="49" charset="-122"/>
            </a:endParaRPr>
          </a:p>
        </p:txBody>
      </p:sp>
      <p:graphicFrame>
        <p:nvGraphicFramePr>
          <p:cNvPr id="46092" name="Object 26"/>
          <p:cNvGraphicFramePr>
            <a:graphicFrameLocks noChangeAspect="1"/>
          </p:cNvGraphicFramePr>
          <p:nvPr>
            <p:custDataLst>
              <p:tags r:id="rId16"/>
            </p:custDataLst>
          </p:nvPr>
        </p:nvGraphicFramePr>
        <p:xfrm>
          <a:off x="5654675" y="595630"/>
          <a:ext cx="1774825" cy="1633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" r:id="rId17" imgW="721995" imgH="697865" progId="Equation.DSMT4">
                  <p:embed/>
                </p:oleObj>
              </mc:Choice>
              <mc:Fallback>
                <p:oleObj name="" r:id="rId17" imgW="721995" imgH="697865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8">
                        <a:clrChange>
                          <a:clrFrom>
                            <a:srgbClr val="000000"/>
                          </a:clrFrom>
                          <a:clrTo>
                            <a:srgbClr val="0000FF"/>
                          </a:clrTo>
                        </a:clrChange>
                        <a:biLevel thresh="50000"/>
                      </a:blip>
                      <a:stretch>
                        <a:fillRect/>
                      </a:stretch>
                    </p:blipFill>
                    <p:spPr>
                      <a:xfrm>
                        <a:off x="5654675" y="595630"/>
                        <a:ext cx="1774825" cy="163322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文本框 6"/>
          <p:cNvSpPr txBox="1"/>
          <p:nvPr/>
        </p:nvSpPr>
        <p:spPr>
          <a:xfrm>
            <a:off x="7643495" y="5841365"/>
            <a:ext cx="4928235" cy="460375"/>
          </a:xfrm>
          <a:prstGeom prst="rect">
            <a:avLst/>
          </a:prstGeom>
          <a:noFill/>
          <a:ln>
            <a:solidFill>
              <a:srgbClr val="F5813B"/>
            </a:solidFill>
          </a:ln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p>
            <a:r>
              <a:rPr lang="zh-CN" altLang="en-US" sz="2400">
                <a:ln>
                  <a:solidFill>
                    <a:schemeClr val="tx1"/>
                  </a:solidFill>
                  <a:prstDash val="sysDot"/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  <a:reflection blurRad="6350" stA="53000" endA="300" endPos="35500" dir="5400000" sy="-90000" algn="bl" rotWithShape="0"/>
                </a:effectLst>
                <a:hlinkClick r:id="rId19" tooltip="" action="ppaction://hlinkfile"/>
              </a:rPr>
              <a:t>下面继续学习《一元二次方程》</a:t>
            </a:r>
            <a:endParaRPr lang="zh-CN" altLang="en-US" sz="2400">
              <a:ln>
                <a:solidFill>
                  <a:schemeClr val="tx1"/>
                </a:solidFill>
                <a:prstDash val="sysDot"/>
              </a:ln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innerShdw blurRad="63500" dist="50800" dir="18900000">
                  <a:prstClr val="black">
                    <a:alpha val="50000"/>
                  </a:prstClr>
                </a:innerShdw>
                <a:reflection blurRad="6350" stA="53000" endA="300" endPos="35500" dir="5400000" sy="-90000" algn="bl" rotWithShape="0"/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40" grpId="0"/>
      <p:bldP spid="270341" grpId="0"/>
      <p:bldP spid="270342" grpId="0"/>
      <p:bldP spid="270343" grpId="0"/>
      <p:bldP spid="270344" grpId="0"/>
      <p:bldP spid="270346" grpId="0"/>
    </p:bldLst>
  </p:timing>
</p:sld>
</file>

<file path=ppt/tags/tag1.xml><?xml version="1.0" encoding="utf-8"?>
<p:tagLst xmlns:p="http://schemas.openxmlformats.org/presentationml/2006/main">
  <p:tag name="AS_UNIQUEID" val="3184"/>
</p:tagLst>
</file>

<file path=ppt/tags/tag10.xml><?xml version="1.0" encoding="utf-8"?>
<p:tagLst xmlns:p="http://schemas.openxmlformats.org/presentationml/2006/main">
  <p:tag name="AS_UNIQUEID" val="3193"/>
</p:tagLst>
</file>

<file path=ppt/tags/tag100.xml><?xml version="1.0" encoding="utf-8"?>
<p:tagLst xmlns:p="http://schemas.openxmlformats.org/presentationml/2006/main">
  <p:tag name="AS_UNIQUEID" val="3458"/>
</p:tagLst>
</file>

<file path=ppt/tags/tag101.xml><?xml version="1.0" encoding="utf-8"?>
<p:tagLst xmlns:p="http://schemas.openxmlformats.org/presentationml/2006/main">
  <p:tag name="AS_UNIQUEID" val="3196"/>
</p:tagLst>
</file>

<file path=ppt/tags/tag102.xml><?xml version="1.0" encoding="utf-8"?>
<p:tagLst xmlns:p="http://schemas.openxmlformats.org/presentationml/2006/main">
  <p:tag name="AS_UNIQUEID" val="3197"/>
</p:tagLst>
</file>

<file path=ppt/tags/tag103.xml><?xml version="1.0" encoding="utf-8"?>
<p:tagLst xmlns:p="http://schemas.openxmlformats.org/presentationml/2006/main">
  <p:tag name="AS_UNIQUEID" val="3198"/>
</p:tagLst>
</file>

<file path=ppt/tags/tag104.xml><?xml version="1.0" encoding="utf-8"?>
<p:tagLst xmlns:p="http://schemas.openxmlformats.org/presentationml/2006/main">
  <p:tag name="AS_UNIQUEID" val="3199"/>
</p:tagLst>
</file>

<file path=ppt/tags/tag105.xml><?xml version="1.0" encoding="utf-8"?>
<p:tagLst xmlns:p="http://schemas.openxmlformats.org/presentationml/2006/main">
  <p:tag name="AS_UNIQUEID" val="3200"/>
</p:tagLst>
</file>

<file path=ppt/tags/tag106.xml><?xml version="1.0" encoding="utf-8"?>
<p:tagLst xmlns:p="http://schemas.openxmlformats.org/presentationml/2006/main">
  <p:tag name="AS_UNIQUEID" val="3201"/>
</p:tagLst>
</file>

<file path=ppt/tags/tag107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jb3VudCI6OSwiaGRpZCI6IjcxZjk0N2I3MzhkODM2YzE3MDJhYjQ5NzhjMDQ1NWRiIiwidXNlckNvdW50IjozfQ=="/>
  <p:tag name="KSO_WPP_MARK_KEY" val="9089b625-ff23-4587-b135-39782ee6354a"/>
</p:tagLst>
</file>

<file path=ppt/tags/tag11.xml><?xml version="1.0" encoding="utf-8"?>
<p:tagLst xmlns:p="http://schemas.openxmlformats.org/presentationml/2006/main">
  <p:tag name="AS_UNIQUEID" val="3194"/>
</p:tagLst>
</file>

<file path=ppt/tags/tag12.xml><?xml version="1.0" encoding="utf-8"?>
<p:tagLst xmlns:p="http://schemas.openxmlformats.org/presentationml/2006/main">
  <p:tag name="AS_UNIQUEID" val="171"/>
</p:tagLst>
</file>

<file path=ppt/tags/tag13.xml><?xml version="1.0" encoding="utf-8"?>
<p:tagLst xmlns:p="http://schemas.openxmlformats.org/presentationml/2006/main">
  <p:tag name="AS_UNIQUEID" val="166"/>
</p:tagLst>
</file>

<file path=ppt/tags/tag14.xml><?xml version="1.0" encoding="utf-8"?>
<p:tagLst xmlns:p="http://schemas.openxmlformats.org/presentationml/2006/main">
  <p:tag name="AS_UNIQUEID" val="167"/>
</p:tagLst>
</file>

<file path=ppt/tags/tag15.xml><?xml version="1.0" encoding="utf-8"?>
<p:tagLst xmlns:p="http://schemas.openxmlformats.org/presentationml/2006/main">
  <p:tag name="AS_UNIQUEID" val="168"/>
</p:tagLst>
</file>

<file path=ppt/tags/tag16.xml><?xml version="1.0" encoding="utf-8"?>
<p:tagLst xmlns:p="http://schemas.openxmlformats.org/presentationml/2006/main">
  <p:tag name="AS_UNIQUEID" val="3316"/>
</p:tagLst>
</file>

<file path=ppt/tags/tag17.xml><?xml version="1.0" encoding="utf-8"?>
<p:tagLst xmlns:p="http://schemas.openxmlformats.org/presentationml/2006/main">
  <p:tag name="AS_UNIQUEID" val="3317"/>
</p:tagLst>
</file>

<file path=ppt/tags/tag18.xml><?xml version="1.0" encoding="utf-8"?>
<p:tagLst xmlns:p="http://schemas.openxmlformats.org/presentationml/2006/main">
  <p:tag name="AS_UNIQUEID" val="3318"/>
</p:tagLst>
</file>

<file path=ppt/tags/tag19.xml><?xml version="1.0" encoding="utf-8"?>
<p:tagLst xmlns:p="http://schemas.openxmlformats.org/presentationml/2006/main">
  <p:tag name="AS_UNIQUEID" val="3319"/>
</p:tagLst>
</file>

<file path=ppt/tags/tag2.xml><?xml version="1.0" encoding="utf-8"?>
<p:tagLst xmlns:p="http://schemas.openxmlformats.org/presentationml/2006/main">
  <p:tag name="AS_UNIQUEID" val="3185"/>
</p:tagLst>
</file>

<file path=ppt/tags/tag20.xml><?xml version="1.0" encoding="utf-8"?>
<p:tagLst xmlns:p="http://schemas.openxmlformats.org/presentationml/2006/main">
  <p:tag name="AS_UNIQUEID" val="3320"/>
</p:tagLst>
</file>

<file path=ppt/tags/tag21.xml><?xml version="1.0" encoding="utf-8"?>
<p:tagLst xmlns:p="http://schemas.openxmlformats.org/presentationml/2006/main">
  <p:tag name="AS_UNIQUEID" val="3321"/>
</p:tagLst>
</file>

<file path=ppt/tags/tag22.xml><?xml version="1.0" encoding="utf-8"?>
<p:tagLst xmlns:p="http://schemas.openxmlformats.org/presentationml/2006/main">
  <p:tag name="AS_UNIQUEID" val="3322"/>
</p:tagLst>
</file>

<file path=ppt/tags/tag23.xml><?xml version="1.0" encoding="utf-8"?>
<p:tagLst xmlns:p="http://schemas.openxmlformats.org/presentationml/2006/main">
  <p:tag name="AS_UNIQUEID" val="3312"/>
</p:tagLst>
</file>

<file path=ppt/tags/tag24.xml><?xml version="1.0" encoding="utf-8"?>
<p:tagLst xmlns:p="http://schemas.openxmlformats.org/presentationml/2006/main">
  <p:tag name="AS_UNIQUEID" val="3313"/>
</p:tagLst>
</file>

<file path=ppt/tags/tag25.xml><?xml version="1.0" encoding="utf-8"?>
<p:tagLst xmlns:p="http://schemas.openxmlformats.org/presentationml/2006/main">
  <p:tag name="AS_UNIQUEID" val="3314"/>
</p:tagLst>
</file>

<file path=ppt/tags/tag26.xml><?xml version="1.0" encoding="utf-8"?>
<p:tagLst xmlns:p="http://schemas.openxmlformats.org/presentationml/2006/main">
  <p:tag name="AS_UNIQUEID" val="3328"/>
</p:tagLst>
</file>

<file path=ppt/tags/tag27.xml><?xml version="1.0" encoding="utf-8"?>
<p:tagLst xmlns:p="http://schemas.openxmlformats.org/presentationml/2006/main">
  <p:tag name="AS_UNIQUEID" val="3329"/>
</p:tagLst>
</file>

<file path=ppt/tags/tag28.xml><?xml version="1.0" encoding="utf-8"?>
<p:tagLst xmlns:p="http://schemas.openxmlformats.org/presentationml/2006/main">
  <p:tag name="AS_UNIQUEID" val="3330"/>
</p:tagLst>
</file>

<file path=ppt/tags/tag29.xml><?xml version="1.0" encoding="utf-8"?>
<p:tagLst xmlns:p="http://schemas.openxmlformats.org/presentationml/2006/main">
  <p:tag name="AS_UNIQUEID" val="3331"/>
</p:tagLst>
</file>

<file path=ppt/tags/tag3.xml><?xml version="1.0" encoding="utf-8"?>
<p:tagLst xmlns:p="http://schemas.openxmlformats.org/presentationml/2006/main">
  <p:tag name="AS_UNIQUEID" val="3186"/>
</p:tagLst>
</file>

<file path=ppt/tags/tag30.xml><?xml version="1.0" encoding="utf-8"?>
<p:tagLst xmlns:p="http://schemas.openxmlformats.org/presentationml/2006/main">
  <p:tag name="AS_UNIQUEID" val="3332"/>
</p:tagLst>
</file>

<file path=ppt/tags/tag31.xml><?xml version="1.0" encoding="utf-8"?>
<p:tagLst xmlns:p="http://schemas.openxmlformats.org/presentationml/2006/main">
  <p:tag name="AS_UNIQUEID" val="3333"/>
</p:tagLst>
</file>

<file path=ppt/tags/tag32.xml><?xml version="1.0" encoding="utf-8"?>
<p:tagLst xmlns:p="http://schemas.openxmlformats.org/presentationml/2006/main">
  <p:tag name="AS_UNIQUEID" val="3319"/>
</p:tagLst>
</file>

<file path=ppt/tags/tag33.xml><?xml version="1.0" encoding="utf-8"?>
<p:tagLst xmlns:p="http://schemas.openxmlformats.org/presentationml/2006/main">
  <p:tag name="AS_UNIQUEID" val="3320"/>
</p:tagLst>
</file>

<file path=ppt/tags/tag34.xml><?xml version="1.0" encoding="utf-8"?>
<p:tagLst xmlns:p="http://schemas.openxmlformats.org/presentationml/2006/main">
  <p:tag name="AS_UNIQUEID" val="3324"/>
</p:tagLst>
</file>

<file path=ppt/tags/tag35.xml><?xml version="1.0" encoding="utf-8"?>
<p:tagLst xmlns:p="http://schemas.openxmlformats.org/presentationml/2006/main">
  <p:tag name="AS_UNIQUEID" val="3325"/>
</p:tagLst>
</file>

<file path=ppt/tags/tag36.xml><?xml version="1.0" encoding="utf-8"?>
<p:tagLst xmlns:p="http://schemas.openxmlformats.org/presentationml/2006/main">
  <p:tag name="AS_UNIQUEID" val="3326"/>
</p:tagLst>
</file>

<file path=ppt/tags/tag37.xml><?xml version="1.0" encoding="utf-8"?>
<p:tagLst xmlns:p="http://schemas.openxmlformats.org/presentationml/2006/main">
  <p:tag name="AS_UNIQUEID" val="3344"/>
</p:tagLst>
</file>

<file path=ppt/tags/tag38.xml><?xml version="1.0" encoding="utf-8"?>
<p:tagLst xmlns:p="http://schemas.openxmlformats.org/presentationml/2006/main">
  <p:tag name="AS_UNIQUEID" val="3345"/>
</p:tagLst>
</file>

<file path=ppt/tags/tag39.xml><?xml version="1.0" encoding="utf-8"?>
<p:tagLst xmlns:p="http://schemas.openxmlformats.org/presentationml/2006/main">
  <p:tag name="AS_UNIQUEID" val="3346"/>
</p:tagLst>
</file>

<file path=ppt/tags/tag4.xml><?xml version="1.0" encoding="utf-8"?>
<p:tagLst xmlns:p="http://schemas.openxmlformats.org/presentationml/2006/main">
  <p:tag name="AS_UNIQUEID" val="3187"/>
</p:tagLst>
</file>

<file path=ppt/tags/tag40.xml><?xml version="1.0" encoding="utf-8"?>
<p:tagLst xmlns:p="http://schemas.openxmlformats.org/presentationml/2006/main">
  <p:tag name="AS_UNIQUEID" val="3347"/>
</p:tagLst>
</file>

<file path=ppt/tags/tag41.xml><?xml version="1.0" encoding="utf-8"?>
<p:tagLst xmlns:p="http://schemas.openxmlformats.org/presentationml/2006/main">
  <p:tag name="AS_UNIQUEID" val="3348"/>
</p:tagLst>
</file>

<file path=ppt/tags/tag42.xml><?xml version="1.0" encoding="utf-8"?>
<p:tagLst xmlns:p="http://schemas.openxmlformats.org/presentationml/2006/main">
  <p:tag name="AS_UNIQUEID" val="3349"/>
</p:tagLst>
</file>

<file path=ppt/tags/tag43.xml><?xml version="1.0" encoding="utf-8"?>
<p:tagLst xmlns:p="http://schemas.openxmlformats.org/presentationml/2006/main">
  <p:tag name="AS_UNIQUEID" val="3350"/>
</p:tagLst>
</file>

<file path=ppt/tags/tag44.xml><?xml version="1.0" encoding="utf-8"?>
<p:tagLst xmlns:p="http://schemas.openxmlformats.org/presentationml/2006/main">
  <p:tag name="AS_UNIQUEID" val="3351"/>
</p:tagLst>
</file>

<file path=ppt/tags/tag45.xml><?xml version="1.0" encoding="utf-8"?>
<p:tagLst xmlns:p="http://schemas.openxmlformats.org/presentationml/2006/main">
  <p:tag name="AS_UNIQUEID" val="3352"/>
</p:tagLst>
</file>

<file path=ppt/tags/tag46.xml><?xml version="1.0" encoding="utf-8"?>
<p:tagLst xmlns:p="http://schemas.openxmlformats.org/presentationml/2006/main">
  <p:tag name="AS_UNIQUEID" val="3353"/>
</p:tagLst>
</file>

<file path=ppt/tags/tag47.xml><?xml version="1.0" encoding="utf-8"?>
<p:tagLst xmlns:p="http://schemas.openxmlformats.org/presentationml/2006/main">
  <p:tag name="AS_UNIQUEID" val="3354"/>
</p:tagLst>
</file>

<file path=ppt/tags/tag48.xml><?xml version="1.0" encoding="utf-8"?>
<p:tagLst xmlns:p="http://schemas.openxmlformats.org/presentationml/2006/main">
  <p:tag name="AS_UNIQUEID" val="3355"/>
</p:tagLst>
</file>

<file path=ppt/tags/tag49.xml><?xml version="1.0" encoding="utf-8"?>
<p:tagLst xmlns:p="http://schemas.openxmlformats.org/presentationml/2006/main">
  <p:tag name="AS_UNIQUEID" val="3356"/>
</p:tagLst>
</file>

<file path=ppt/tags/tag5.xml><?xml version="1.0" encoding="utf-8"?>
<p:tagLst xmlns:p="http://schemas.openxmlformats.org/presentationml/2006/main">
  <p:tag name="AS_UNIQUEID" val="3188"/>
</p:tagLst>
</file>

<file path=ppt/tags/tag50.xml><?xml version="1.0" encoding="utf-8"?>
<p:tagLst xmlns:p="http://schemas.openxmlformats.org/presentationml/2006/main">
  <p:tag name="AS_UNIQUEID" val="3357"/>
</p:tagLst>
</file>

<file path=ppt/tags/tag51.xml><?xml version="1.0" encoding="utf-8"?>
<p:tagLst xmlns:p="http://schemas.openxmlformats.org/presentationml/2006/main">
  <p:tag name="AS_UNIQUEID" val="3340"/>
</p:tagLst>
</file>

<file path=ppt/tags/tag52.xml><?xml version="1.0" encoding="utf-8"?>
<p:tagLst xmlns:p="http://schemas.openxmlformats.org/presentationml/2006/main">
  <p:tag name="AS_UNIQUEID" val="3341"/>
</p:tagLst>
</file>

<file path=ppt/tags/tag53.xml><?xml version="1.0" encoding="utf-8"?>
<p:tagLst xmlns:p="http://schemas.openxmlformats.org/presentationml/2006/main">
  <p:tag name="AS_UNIQUEID" val="3342"/>
</p:tagLst>
</file>

<file path=ppt/tags/tag54.xml><?xml version="1.0" encoding="utf-8"?>
<p:tagLst xmlns:p="http://schemas.openxmlformats.org/presentationml/2006/main">
  <p:tag name="AS_UNIQUEID" val="3363"/>
</p:tagLst>
</file>

<file path=ppt/tags/tag55.xml><?xml version="1.0" encoding="utf-8"?>
<p:tagLst xmlns:p="http://schemas.openxmlformats.org/presentationml/2006/main">
  <p:tag name="AS_UNIQUEID" val="3364"/>
</p:tagLst>
</file>

<file path=ppt/tags/tag56.xml><?xml version="1.0" encoding="utf-8"?>
<p:tagLst xmlns:p="http://schemas.openxmlformats.org/presentationml/2006/main">
  <p:tag name="AS_UNIQUEID" val="3365"/>
</p:tagLst>
</file>

<file path=ppt/tags/tag57.xml><?xml version="1.0" encoding="utf-8"?>
<p:tagLst xmlns:p="http://schemas.openxmlformats.org/presentationml/2006/main">
  <p:tag name="AS_UNIQUEID" val="3366"/>
</p:tagLst>
</file>

<file path=ppt/tags/tag58.xml><?xml version="1.0" encoding="utf-8"?>
<p:tagLst xmlns:p="http://schemas.openxmlformats.org/presentationml/2006/main">
  <p:tag name="AS_UNIQUEID" val="3367"/>
</p:tagLst>
</file>

<file path=ppt/tags/tag59.xml><?xml version="1.0" encoding="utf-8"?>
<p:tagLst xmlns:p="http://schemas.openxmlformats.org/presentationml/2006/main">
  <p:tag name="AS_UNIQUEID" val="3368"/>
</p:tagLst>
</file>

<file path=ppt/tags/tag6.xml><?xml version="1.0" encoding="utf-8"?>
<p:tagLst xmlns:p="http://schemas.openxmlformats.org/presentationml/2006/main">
  <p:tag name="AS_UNIQUEID" val="3189"/>
</p:tagLst>
</file>

<file path=ppt/tags/tag60.xml><?xml version="1.0" encoding="utf-8"?>
<p:tagLst xmlns:p="http://schemas.openxmlformats.org/presentationml/2006/main">
  <p:tag name="AS_UNIQUEID" val="3369"/>
</p:tagLst>
</file>

<file path=ppt/tags/tag61.xml><?xml version="1.0" encoding="utf-8"?>
<p:tagLst xmlns:p="http://schemas.openxmlformats.org/presentationml/2006/main">
  <p:tag name="AS_UNIQUEID" val="3370"/>
</p:tagLst>
</file>

<file path=ppt/tags/tag62.xml><?xml version="1.0" encoding="utf-8"?>
<p:tagLst xmlns:p="http://schemas.openxmlformats.org/presentationml/2006/main">
  <p:tag name="AS_UNIQUEID" val="3371"/>
</p:tagLst>
</file>

<file path=ppt/tags/tag63.xml><?xml version="1.0" encoding="utf-8"?>
<p:tagLst xmlns:p="http://schemas.openxmlformats.org/presentationml/2006/main">
  <p:tag name="AS_UNIQUEID" val="3372"/>
</p:tagLst>
</file>

<file path=ppt/tags/tag64.xml><?xml version="1.0" encoding="utf-8"?>
<p:tagLst xmlns:p="http://schemas.openxmlformats.org/presentationml/2006/main">
  <p:tag name="AS_UNIQUEID" val="3373"/>
</p:tagLst>
</file>

<file path=ppt/tags/tag65.xml><?xml version="1.0" encoding="utf-8"?>
<p:tagLst xmlns:p="http://schemas.openxmlformats.org/presentationml/2006/main">
  <p:tag name="AS_UNIQUEID" val="3359"/>
</p:tagLst>
</file>

<file path=ppt/tags/tag66.xml><?xml version="1.0" encoding="utf-8"?>
<p:tagLst xmlns:p="http://schemas.openxmlformats.org/presentationml/2006/main">
  <p:tag name="AS_UNIQUEID" val="3360"/>
</p:tagLst>
</file>

<file path=ppt/tags/tag67.xml><?xml version="1.0" encoding="utf-8"?>
<p:tagLst xmlns:p="http://schemas.openxmlformats.org/presentationml/2006/main">
  <p:tag name="AS_UNIQUEID" val="3361"/>
</p:tagLst>
</file>

<file path=ppt/tags/tag68.xml><?xml version="1.0" encoding="utf-8"?>
<p:tagLst xmlns:p="http://schemas.openxmlformats.org/presentationml/2006/main">
  <p:tag name="AS_UNIQUEID" val="3401"/>
  <p:tag name="KSO_WM_BEAUTIFY_FLAG" val=""/>
</p:tagLst>
</file>

<file path=ppt/tags/tag69.xml><?xml version="1.0" encoding="utf-8"?>
<p:tagLst xmlns:p="http://schemas.openxmlformats.org/presentationml/2006/main">
  <p:tag name="AS_UNIQUEID" val="3402"/>
</p:tagLst>
</file>

<file path=ppt/tags/tag7.xml><?xml version="1.0" encoding="utf-8"?>
<p:tagLst xmlns:p="http://schemas.openxmlformats.org/presentationml/2006/main">
  <p:tag name="AS_UNIQUEID" val="3190"/>
</p:tagLst>
</file>

<file path=ppt/tags/tag70.xml><?xml version="1.0" encoding="utf-8"?>
<p:tagLst xmlns:p="http://schemas.openxmlformats.org/presentationml/2006/main">
  <p:tag name="AS_UNIQUEID" val="3403"/>
</p:tagLst>
</file>

<file path=ppt/tags/tag71.xml><?xml version="1.0" encoding="utf-8"?>
<p:tagLst xmlns:p="http://schemas.openxmlformats.org/presentationml/2006/main">
  <p:tag name="AS_UNIQUEID" val="3397"/>
</p:tagLst>
</file>

<file path=ppt/tags/tag72.xml><?xml version="1.0" encoding="utf-8"?>
<p:tagLst xmlns:p="http://schemas.openxmlformats.org/presentationml/2006/main">
  <p:tag name="AS_UNIQUEID" val="3398"/>
</p:tagLst>
</file>

<file path=ppt/tags/tag73.xml><?xml version="1.0" encoding="utf-8"?>
<p:tagLst xmlns:p="http://schemas.openxmlformats.org/presentationml/2006/main">
  <p:tag name="AS_UNIQUEID" val="3399"/>
</p:tagLst>
</file>

<file path=ppt/tags/tag74.xml><?xml version="1.0" encoding="utf-8"?>
<p:tagLst xmlns:p="http://schemas.openxmlformats.org/presentationml/2006/main">
  <p:tag name="AS_UNIQUEID" val="3446"/>
</p:tagLst>
</file>

<file path=ppt/tags/tag75.xml><?xml version="1.0" encoding="utf-8"?>
<p:tagLst xmlns:p="http://schemas.openxmlformats.org/presentationml/2006/main">
  <p:tag name="AS_UNIQUEID" val="3447"/>
</p:tagLst>
</file>

<file path=ppt/tags/tag76.xml><?xml version="1.0" encoding="utf-8"?>
<p:tagLst xmlns:p="http://schemas.openxmlformats.org/presentationml/2006/main">
  <p:tag name="AS_UNIQUEID" val="3448"/>
</p:tagLst>
</file>

<file path=ppt/tags/tag77.xml><?xml version="1.0" encoding="utf-8"?>
<p:tagLst xmlns:p="http://schemas.openxmlformats.org/presentationml/2006/main">
  <p:tag name="AS_UNIQUEID" val="3449"/>
</p:tagLst>
</file>

<file path=ppt/tags/tag78.xml><?xml version="1.0" encoding="utf-8"?>
<p:tagLst xmlns:p="http://schemas.openxmlformats.org/presentationml/2006/main">
  <p:tag name="AS_UNIQUEID" val="3450"/>
</p:tagLst>
</file>

<file path=ppt/tags/tag79.xml><?xml version="1.0" encoding="utf-8"?>
<p:tagLst xmlns:p="http://schemas.openxmlformats.org/presentationml/2006/main">
  <p:tag name="AS_UNIQUEID" val="3451"/>
</p:tagLst>
</file>

<file path=ppt/tags/tag8.xml><?xml version="1.0" encoding="utf-8"?>
<p:tagLst xmlns:p="http://schemas.openxmlformats.org/presentationml/2006/main">
  <p:tag name="AS_UNIQUEID" val="3191"/>
</p:tagLst>
</file>

<file path=ppt/tags/tag80.xml><?xml version="1.0" encoding="utf-8"?>
<p:tagLst xmlns:p="http://schemas.openxmlformats.org/presentationml/2006/main">
  <p:tag name="AS_UNIQUEID" val="3452"/>
</p:tagLst>
</file>

<file path=ppt/tags/tag81.xml><?xml version="1.0" encoding="utf-8"?>
<p:tagLst xmlns:p="http://schemas.openxmlformats.org/presentationml/2006/main">
  <p:tag name="AS_UNIQUEID" val="3453"/>
</p:tagLst>
</file>

<file path=ppt/tags/tag82.xml><?xml version="1.0" encoding="utf-8"?>
<p:tagLst xmlns:p="http://schemas.openxmlformats.org/presentationml/2006/main">
  <p:tag name="AS_UNIQUEID" val="3454"/>
</p:tagLst>
</file>

<file path=ppt/tags/tag83.xml><?xml version="1.0" encoding="utf-8"?>
<p:tagLst xmlns:p="http://schemas.openxmlformats.org/presentationml/2006/main">
  <p:tag name="AS_UNIQUEID" val="3442"/>
</p:tagLst>
</file>

<file path=ppt/tags/tag84.xml><?xml version="1.0" encoding="utf-8"?>
<p:tagLst xmlns:p="http://schemas.openxmlformats.org/presentationml/2006/main">
  <p:tag name="AS_UNIQUEID" val="3443"/>
</p:tagLst>
</file>

<file path=ppt/tags/tag85.xml><?xml version="1.0" encoding="utf-8"?>
<p:tagLst xmlns:p="http://schemas.openxmlformats.org/presentationml/2006/main">
  <p:tag name="AS_UNIQUEID" val="3444"/>
</p:tagLst>
</file>

<file path=ppt/tags/tag86.xml><?xml version="1.0" encoding="utf-8"?>
<p:tagLst xmlns:p="http://schemas.openxmlformats.org/presentationml/2006/main">
  <p:tag name="AS_UNIQUEID" val="3460"/>
</p:tagLst>
</file>

<file path=ppt/tags/tag87.xml><?xml version="1.0" encoding="utf-8"?>
<p:tagLst xmlns:p="http://schemas.openxmlformats.org/presentationml/2006/main">
  <p:tag name="AS_UNIQUEID" val="3461"/>
</p:tagLst>
</file>

<file path=ppt/tags/tag88.xml><?xml version="1.0" encoding="utf-8"?>
<p:tagLst xmlns:p="http://schemas.openxmlformats.org/presentationml/2006/main">
  <p:tag name="AS_UNIQUEID" val="3462"/>
</p:tagLst>
</file>

<file path=ppt/tags/tag89.xml><?xml version="1.0" encoding="utf-8"?>
<p:tagLst xmlns:p="http://schemas.openxmlformats.org/presentationml/2006/main">
  <p:tag name="AS_UNIQUEID" val="3463"/>
</p:tagLst>
</file>

<file path=ppt/tags/tag9.xml><?xml version="1.0" encoding="utf-8"?>
<p:tagLst xmlns:p="http://schemas.openxmlformats.org/presentationml/2006/main">
  <p:tag name="AS_UNIQUEID" val="3192"/>
</p:tagLst>
</file>

<file path=ppt/tags/tag90.xml><?xml version="1.0" encoding="utf-8"?>
<p:tagLst xmlns:p="http://schemas.openxmlformats.org/presentationml/2006/main">
  <p:tag name="AS_UNIQUEID" val="3464"/>
</p:tagLst>
</file>

<file path=ppt/tags/tag91.xml><?xml version="1.0" encoding="utf-8"?>
<p:tagLst xmlns:p="http://schemas.openxmlformats.org/presentationml/2006/main">
  <p:tag name="AS_UNIQUEID" val="3465"/>
</p:tagLst>
</file>

<file path=ppt/tags/tag92.xml><?xml version="1.0" encoding="utf-8"?>
<p:tagLst xmlns:p="http://schemas.openxmlformats.org/presentationml/2006/main">
  <p:tag name="AS_UNIQUEID" val="3466"/>
</p:tagLst>
</file>

<file path=ppt/tags/tag93.xml><?xml version="1.0" encoding="utf-8"?>
<p:tagLst xmlns:p="http://schemas.openxmlformats.org/presentationml/2006/main">
  <p:tag name="AS_UNIQUEID" val="3467"/>
</p:tagLst>
</file>

<file path=ppt/tags/tag94.xml><?xml version="1.0" encoding="utf-8"?>
<p:tagLst xmlns:p="http://schemas.openxmlformats.org/presentationml/2006/main">
  <p:tag name="AS_UNIQUEID" val="3468"/>
</p:tagLst>
</file>

<file path=ppt/tags/tag95.xml><?xml version="1.0" encoding="utf-8"?>
<p:tagLst xmlns:p="http://schemas.openxmlformats.org/presentationml/2006/main">
  <p:tag name="AS_UNIQUEID" val="3469"/>
</p:tagLst>
</file>

<file path=ppt/tags/tag96.xml><?xml version="1.0" encoding="utf-8"?>
<p:tagLst xmlns:p="http://schemas.openxmlformats.org/presentationml/2006/main">
  <p:tag name="AS_UNIQUEID" val="3470"/>
</p:tagLst>
</file>

<file path=ppt/tags/tag97.xml><?xml version="1.0" encoding="utf-8"?>
<p:tagLst xmlns:p="http://schemas.openxmlformats.org/presentationml/2006/main">
  <p:tag name="AS_UNIQUEID" val="3471"/>
</p:tagLst>
</file>

<file path=ppt/tags/tag98.xml><?xml version="1.0" encoding="utf-8"?>
<p:tagLst xmlns:p="http://schemas.openxmlformats.org/presentationml/2006/main">
  <p:tag name="AS_UNIQUEID" val="3456"/>
</p:tagLst>
</file>

<file path=ppt/tags/tag99.xml><?xml version="1.0" encoding="utf-8"?>
<p:tagLst xmlns:p="http://schemas.openxmlformats.org/presentationml/2006/main">
  <p:tag name="AS_UNIQUEID" val="3457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微软雅黑">
      <a:majorFont>
        <a:latin typeface="微软雅黑"/>
        <a:ea typeface="微软雅黑"/>
        <a:cs typeface="Arial"/>
      </a:majorFont>
      <a:minorFont>
        <a:latin typeface="微软雅黑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1208</Words>
  <Application>WPS 演示</Application>
  <PresentationFormat/>
  <Paragraphs>122</Paragraphs>
  <Slides>8</Slides>
  <Notes>24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8</vt:i4>
      </vt:variant>
      <vt:variant>
        <vt:lpstr>幻灯片标题</vt:lpstr>
      </vt:variant>
      <vt:variant>
        <vt:i4>8</vt:i4>
      </vt:variant>
    </vt:vector>
  </HeadingPairs>
  <TitlesOfParts>
    <vt:vector size="25" baseType="lpstr">
      <vt:lpstr>Arial</vt:lpstr>
      <vt:lpstr>宋体</vt:lpstr>
      <vt:lpstr>Wingdings</vt:lpstr>
      <vt:lpstr>Times New Roman</vt:lpstr>
      <vt:lpstr>黑体</vt:lpstr>
      <vt:lpstr>微软雅黑</vt:lpstr>
      <vt:lpstr>Arial Unicode MS</vt:lpstr>
      <vt:lpstr>Calibri</vt:lpstr>
      <vt:lpstr>Office 主题</vt:lpstr>
      <vt:lpstr>Word.Document.8</vt:lpstr>
      <vt:lpstr>Equation.3</vt:lpstr>
      <vt:lpstr>Equation.3</vt:lpstr>
      <vt:lpstr>Equation.DSMT4</vt:lpstr>
      <vt:lpstr>Equation.DSMT4</vt:lpstr>
      <vt:lpstr>Equation.3</vt:lpstr>
      <vt:lpstr>Equation.3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刘光辉</cp:lastModifiedBy>
  <cp:revision>3</cp:revision>
  <cp:lastPrinted>2024-12-02T15:40:00Z</cp:lastPrinted>
  <dcterms:created xsi:type="dcterms:W3CDTF">2024-12-02T15:40:00Z</dcterms:created>
  <dcterms:modified xsi:type="dcterms:W3CDTF">2025-02-28T04:48:10Z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754FD2EECCB648A0A89E7323E0B1216E_12</vt:lpwstr>
  </property>
  <property fmtid="{D5CDD505-2E9C-101B-9397-08002B2CF9AE}" pid="7" name="KSOProductBuildVer">
    <vt:lpwstr>2052-12.1.0.19770</vt:lpwstr>
  </property>
</Properties>
</file>