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wav" ContentType="audio/x-wav"/>
  <Default Extension="emf" ContentType="image/x-emf"/>
  <Default Extension="wmf" ContentType="image/x-wmf"/>
  <Default Extension="gif" ContentType="image/gi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341" r:id="rId3"/>
    <p:sldId id="301" r:id="rId4"/>
    <p:sldId id="339" r:id="rId5"/>
    <p:sldId id="317" r:id="rId6"/>
    <p:sldId id="334" r:id="rId7"/>
    <p:sldId id="314" r:id="rId8"/>
    <p:sldId id="321" r:id="rId9"/>
    <p:sldId id="327" r:id="rId10"/>
    <p:sldId id="337" r:id="rId11"/>
    <p:sldId id="315" r:id="rId12"/>
    <p:sldId id="330" r:id="rId13"/>
    <p:sldId id="336" r:id="rId14"/>
    <p:sldId id="333" r:id="rId15"/>
    <p:sldId id="304" r:id="rId16"/>
  </p:sldIdLst>
  <p:sldSz cx="9144000" cy="6858000" type="screen4x3"/>
  <p:notesSz cx="6858000" cy="9144000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40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40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40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40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40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40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40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40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40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CCCCFF"/>
    <a:srgbClr val="969696"/>
    <a:srgbClr val="FF0000"/>
    <a:srgbClr val="FF3399"/>
    <a:srgbClr val="0033CC"/>
    <a:srgbClr val="66FFFF"/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1951"/>
    <p:restoredTop sz="94557"/>
  </p:normalViewPr>
  <p:slideViewPr>
    <p:cSldViewPr showGuides="1">
      <p:cViewPr varScale="1">
        <p:scale>
          <a:sx n="90" d="100"/>
          <a:sy n="90" d="100"/>
        </p:scale>
        <p:origin x="-157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20" Type="http://schemas.openxmlformats.org/officeDocument/2006/relationships/viewProps" Target="viewProps.xml"/><Relationship Id="rId2" Type="http://schemas.openxmlformats.org/officeDocument/2006/relationships/theme" Target="theme/theme1.xml"/><Relationship Id="rId19" Type="http://schemas.openxmlformats.org/officeDocument/2006/relationships/presProps" Target="presProps.xml"/><Relationship Id="rId18" Type="http://schemas.openxmlformats.org/officeDocument/2006/relationships/handoutMaster" Target="handoutMasters/handoutMaster1.xml"/><Relationship Id="rId17" Type="http://schemas.openxmlformats.org/officeDocument/2006/relationships/notesMaster" Target="notesMasters/notesMaster1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85.wmf"/><Relationship Id="rId7" Type="http://schemas.openxmlformats.org/officeDocument/2006/relationships/image" Target="../media/image84.wmf"/><Relationship Id="rId6" Type="http://schemas.openxmlformats.org/officeDocument/2006/relationships/image" Target="../media/image83.wmf"/><Relationship Id="rId5" Type="http://schemas.openxmlformats.org/officeDocument/2006/relationships/image" Target="../media/image82.wmf"/><Relationship Id="rId4" Type="http://schemas.openxmlformats.org/officeDocument/2006/relationships/image" Target="../media/image81.wmf"/><Relationship Id="rId3" Type="http://schemas.openxmlformats.org/officeDocument/2006/relationships/image" Target="../media/image80.wmf"/><Relationship Id="rId2" Type="http://schemas.openxmlformats.org/officeDocument/2006/relationships/image" Target="../media/image79.wmf"/><Relationship Id="rId1" Type="http://schemas.openxmlformats.org/officeDocument/2006/relationships/image" Target="../media/image78.wmf"/></Relationships>
</file>

<file path=ppt/drawings/_rels/vmlDrawing11.vml.rels><?xml version="1.0" encoding="UTF-8" standalone="yes"?>
<Relationships xmlns="http://schemas.openxmlformats.org/package/2006/relationships"><Relationship Id="rId9" Type="http://schemas.openxmlformats.org/officeDocument/2006/relationships/image" Target="../media/image96.wmf"/><Relationship Id="rId8" Type="http://schemas.openxmlformats.org/officeDocument/2006/relationships/image" Target="../media/image95.wmf"/><Relationship Id="rId7" Type="http://schemas.openxmlformats.org/officeDocument/2006/relationships/image" Target="../media/image94.wmf"/><Relationship Id="rId6" Type="http://schemas.openxmlformats.org/officeDocument/2006/relationships/image" Target="../media/image93.wmf"/><Relationship Id="rId5" Type="http://schemas.openxmlformats.org/officeDocument/2006/relationships/image" Target="../media/image92.wmf"/><Relationship Id="rId4" Type="http://schemas.openxmlformats.org/officeDocument/2006/relationships/image" Target="../media/image89.wmf"/><Relationship Id="rId3" Type="http://schemas.openxmlformats.org/officeDocument/2006/relationships/image" Target="../media/image88.wmf"/><Relationship Id="rId2" Type="http://schemas.openxmlformats.org/officeDocument/2006/relationships/image" Target="../media/image87.wmf"/><Relationship Id="rId13" Type="http://schemas.openxmlformats.org/officeDocument/2006/relationships/image" Target="../media/image100.wmf"/><Relationship Id="rId12" Type="http://schemas.openxmlformats.org/officeDocument/2006/relationships/image" Target="../media/image99.wmf"/><Relationship Id="rId11" Type="http://schemas.openxmlformats.org/officeDocument/2006/relationships/image" Target="../media/image98.wmf"/><Relationship Id="rId10" Type="http://schemas.openxmlformats.org/officeDocument/2006/relationships/image" Target="../media/image97.wmf"/><Relationship Id="rId1" Type="http://schemas.openxmlformats.org/officeDocument/2006/relationships/image" Target="../media/image86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9" Type="http://schemas.openxmlformats.org/officeDocument/2006/relationships/image" Target="../media/image20.wmf"/><Relationship Id="rId8" Type="http://schemas.openxmlformats.org/officeDocument/2006/relationships/image" Target="../media/image19.wmf"/><Relationship Id="rId7" Type="http://schemas.openxmlformats.org/officeDocument/2006/relationships/image" Target="../media/image18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3.wmf"/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9" Type="http://schemas.openxmlformats.org/officeDocument/2006/relationships/image" Target="../media/image29.wmf"/><Relationship Id="rId8" Type="http://schemas.openxmlformats.org/officeDocument/2006/relationships/image" Target="../media/image28.wmf"/><Relationship Id="rId7" Type="http://schemas.openxmlformats.org/officeDocument/2006/relationships/image" Target="../media/image27.wmf"/><Relationship Id="rId6" Type="http://schemas.openxmlformats.org/officeDocument/2006/relationships/image" Target="../media/image26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3" Type="http://schemas.openxmlformats.org/officeDocument/2006/relationships/image" Target="../media/image32.wmf"/><Relationship Id="rId12" Type="http://schemas.openxmlformats.org/officeDocument/2006/relationships/image" Target="../media/image6.wmf"/><Relationship Id="rId11" Type="http://schemas.openxmlformats.org/officeDocument/2006/relationships/image" Target="../media/image31.wmf"/><Relationship Id="rId10" Type="http://schemas.openxmlformats.org/officeDocument/2006/relationships/image" Target="../media/image30.wmf"/><Relationship Id="rId1" Type="http://schemas.openxmlformats.org/officeDocument/2006/relationships/image" Target="../media/image21.wmf"/></Relationships>
</file>

<file path=ppt/drawings/_rels/vmlDrawing5.vml.rels><?xml version="1.0" encoding="UTF-8" standalone="yes"?>
<Relationships xmlns="http://schemas.openxmlformats.org/package/2006/relationships"><Relationship Id="rId9" Type="http://schemas.openxmlformats.org/officeDocument/2006/relationships/image" Target="../media/image41.wmf"/><Relationship Id="rId8" Type="http://schemas.openxmlformats.org/officeDocument/2006/relationships/image" Target="../media/image40.wmf"/><Relationship Id="rId7" Type="http://schemas.openxmlformats.org/officeDocument/2006/relationships/image" Target="../media/image39.wmf"/><Relationship Id="rId6" Type="http://schemas.openxmlformats.org/officeDocument/2006/relationships/image" Target="../media/image38.wmf"/><Relationship Id="rId5" Type="http://schemas.openxmlformats.org/officeDocument/2006/relationships/image" Target="../media/image37.wmf"/><Relationship Id="rId4" Type="http://schemas.openxmlformats.org/officeDocument/2006/relationships/image" Target="../media/image36.wmf"/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2" Type="http://schemas.openxmlformats.org/officeDocument/2006/relationships/image" Target="../media/image44.wmf"/><Relationship Id="rId11" Type="http://schemas.openxmlformats.org/officeDocument/2006/relationships/image" Target="../media/image43.wmf"/><Relationship Id="rId10" Type="http://schemas.openxmlformats.org/officeDocument/2006/relationships/image" Target="../media/image42.wmf"/><Relationship Id="rId1" Type="http://schemas.openxmlformats.org/officeDocument/2006/relationships/image" Target="../media/image33.wmf"/></Relationships>
</file>

<file path=ppt/drawings/_rels/vmlDrawing6.vml.rels><?xml version="1.0" encoding="UTF-8" standalone="yes"?>
<Relationships xmlns="http://schemas.openxmlformats.org/package/2006/relationships"><Relationship Id="rId9" Type="http://schemas.openxmlformats.org/officeDocument/2006/relationships/image" Target="../media/image53.wmf"/><Relationship Id="rId8" Type="http://schemas.openxmlformats.org/officeDocument/2006/relationships/image" Target="../media/image52.wmf"/><Relationship Id="rId7" Type="http://schemas.openxmlformats.org/officeDocument/2006/relationships/image" Target="../media/image51.wmf"/><Relationship Id="rId6" Type="http://schemas.openxmlformats.org/officeDocument/2006/relationships/image" Target="../media/image50.wmf"/><Relationship Id="rId5" Type="http://schemas.openxmlformats.org/officeDocument/2006/relationships/image" Target="../media/image49.wmf"/><Relationship Id="rId4" Type="http://schemas.openxmlformats.org/officeDocument/2006/relationships/image" Target="../media/image48.wmf"/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62.wmf"/><Relationship Id="rId7" Type="http://schemas.openxmlformats.org/officeDocument/2006/relationships/image" Target="../media/image61.wmf"/><Relationship Id="rId6" Type="http://schemas.openxmlformats.org/officeDocument/2006/relationships/image" Target="../media/image60.wmf"/><Relationship Id="rId5" Type="http://schemas.openxmlformats.org/officeDocument/2006/relationships/image" Target="../media/image59.wmf"/><Relationship Id="rId4" Type="http://schemas.openxmlformats.org/officeDocument/2006/relationships/image" Target="../media/image58.wmf"/><Relationship Id="rId3" Type="http://schemas.openxmlformats.org/officeDocument/2006/relationships/image" Target="../media/image57.wmf"/><Relationship Id="rId2" Type="http://schemas.openxmlformats.org/officeDocument/2006/relationships/image" Target="../media/image56.wmf"/><Relationship Id="rId1" Type="http://schemas.openxmlformats.org/officeDocument/2006/relationships/image" Target="../media/image55.wmf"/></Relationships>
</file>

<file path=ppt/drawings/_rels/vmlDrawing8.vml.rels><?xml version="1.0" encoding="UTF-8" standalone="yes"?>
<Relationships xmlns="http://schemas.openxmlformats.org/package/2006/relationships"><Relationship Id="rId7" Type="http://schemas.openxmlformats.org/officeDocument/2006/relationships/image" Target="../media/image70.wmf"/><Relationship Id="rId6" Type="http://schemas.openxmlformats.org/officeDocument/2006/relationships/image" Target="../media/image69.wmf"/><Relationship Id="rId5" Type="http://schemas.openxmlformats.org/officeDocument/2006/relationships/image" Target="../media/image68.wmf"/><Relationship Id="rId4" Type="http://schemas.openxmlformats.org/officeDocument/2006/relationships/image" Target="../media/image67.wmf"/><Relationship Id="rId3" Type="http://schemas.openxmlformats.org/officeDocument/2006/relationships/image" Target="../media/image65.wmf"/><Relationship Id="rId2" Type="http://schemas.openxmlformats.org/officeDocument/2006/relationships/image" Target="../media/image64.wmf"/><Relationship Id="rId1" Type="http://schemas.openxmlformats.org/officeDocument/2006/relationships/image" Target="../media/image63.wmf"/></Relationships>
</file>

<file path=ppt/drawings/_rels/vmlDrawing9.vml.rels><?xml version="1.0" encoding="UTF-8" standalone="yes"?>
<Relationships xmlns="http://schemas.openxmlformats.org/package/2006/relationships"><Relationship Id="rId6" Type="http://schemas.openxmlformats.org/officeDocument/2006/relationships/image" Target="../media/image76.wmf"/><Relationship Id="rId5" Type="http://schemas.openxmlformats.org/officeDocument/2006/relationships/image" Target="../media/image75.wmf"/><Relationship Id="rId4" Type="http://schemas.openxmlformats.org/officeDocument/2006/relationships/image" Target="../media/image74.wmf"/><Relationship Id="rId3" Type="http://schemas.openxmlformats.org/officeDocument/2006/relationships/image" Target="../media/image73.wmf"/><Relationship Id="rId2" Type="http://schemas.openxmlformats.org/officeDocument/2006/relationships/image" Target="../media/image72.wmf"/><Relationship Id="rId1" Type="http://schemas.openxmlformats.org/officeDocument/2006/relationships/image" Target="../media/image7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59394" name="页眉占位符 59393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 fontAlgn="base"/>
            <a:endParaRPr lang="zh-CN" altLang="en-US" sz="1200" strike="noStrike" noProof="1" dirty="0"/>
          </a:p>
        </p:txBody>
      </p:sp>
      <p:sp>
        <p:nvSpPr>
          <p:cNvPr id="59395" name="日期占位符 59394"/>
          <p:cNvSpPr>
            <a:spLocks noGrp="1"/>
          </p:cNvSpPr>
          <p:nvPr>
            <p:ph type="dt" sz="quarter" idx="1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 algn="r" fontAlgn="base"/>
            <a:endParaRPr lang="zh-CN" altLang="en-US" sz="1200" strike="noStrike" noProof="1" dirty="0"/>
          </a:p>
        </p:txBody>
      </p:sp>
      <p:sp>
        <p:nvSpPr>
          <p:cNvPr id="59396" name="页脚占位符 59395"/>
          <p:cNvSpPr>
            <a:spLocks noGrp="1"/>
          </p:cNvSpPr>
          <p:nvPr>
            <p:ph type="ftr" sz="quarter" idx="2"/>
          </p:nvPr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p>
            <a:pPr lvl="0" fontAlgn="base"/>
            <a:endParaRPr lang="zh-CN" altLang="en-US" sz="1200" strike="noStrike" noProof="1" dirty="0"/>
          </a:p>
        </p:txBody>
      </p:sp>
      <p:sp>
        <p:nvSpPr>
          <p:cNvPr id="59397" name="灯片编号占位符 59396"/>
          <p:cNvSpPr>
            <a:spLocks noGrp="1"/>
          </p:cNvSpPr>
          <p:nvPr>
            <p:ph type="sldNum" sz="quarter" idx="3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p>
            <a:pPr lvl="0" algn="r" fontAlgn="base"/>
            <a:fld id="{9A0DB2DC-4C9A-4742-B13C-FB6460FD3503}" type="slidenum">
              <a:rPr lang="zh-CN" altLang="en-US" sz="1200" strike="noStrike" noProof="1" dirty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lang="zh-CN" altLang="en-US" sz="1200" strike="noStrike" noProof="1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11618" name="页眉占位符 111617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 fontAlgn="base"/>
            <a:endParaRPr lang="zh-CN" altLang="en-US" sz="1200" strike="noStrike" noProof="1" dirty="0"/>
          </a:p>
        </p:txBody>
      </p:sp>
      <p:sp>
        <p:nvSpPr>
          <p:cNvPr id="111619" name="日期占位符 111618"/>
          <p:cNvSpPr>
            <a:spLocks noGrp="1"/>
          </p:cNvSpPr>
          <p:nvPr>
            <p:ph type="dt" idx="1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 algn="r" fontAlgn="base"/>
            <a:endParaRPr lang="zh-CN" altLang="en-US" sz="1200" strike="noStrike" noProof="1" dirty="0"/>
          </a:p>
        </p:txBody>
      </p:sp>
      <p:sp>
        <p:nvSpPr>
          <p:cNvPr id="17412" name="幻灯片图像占位符 111619"/>
          <p:cNvSpPr>
            <a:spLocks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17413" name="文本占位符 111620"/>
          <p:cNvSpPr>
            <a:spLocks noGrp="1"/>
          </p:cNvSpPr>
          <p:nvPr>
            <p:ph type="body" sz="quarter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 indent="0"/>
            <a:r>
              <a:rPr lang="zh-CN" altLang="en-US" dirty="0"/>
              <a:t>第二级</a:t>
            </a:r>
            <a:endParaRPr lang="zh-CN" altLang="en-US" dirty="0"/>
          </a:p>
          <a:p>
            <a:pPr lvl="2" indent="0"/>
            <a:r>
              <a:rPr lang="zh-CN" altLang="en-US" dirty="0"/>
              <a:t>第三级</a:t>
            </a:r>
            <a:endParaRPr lang="zh-CN" altLang="en-US" dirty="0"/>
          </a:p>
          <a:p>
            <a:pPr lvl="3" indent="0"/>
            <a:r>
              <a:rPr lang="zh-CN" altLang="en-US" dirty="0"/>
              <a:t>第四级</a:t>
            </a:r>
            <a:endParaRPr lang="zh-CN" altLang="en-US" dirty="0"/>
          </a:p>
          <a:p>
            <a:pPr lvl="4" indent="0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11622" name="页脚占位符 111621"/>
          <p:cNvSpPr>
            <a:spLocks noGrp="1"/>
          </p:cNvSpPr>
          <p:nvPr>
            <p:ph type="ftr" sz="quarter" idx="4"/>
          </p:nvPr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p>
            <a:pPr lvl="0" fontAlgn="base"/>
            <a:endParaRPr lang="zh-CN" altLang="en-US" sz="1200" strike="noStrike" noProof="1" dirty="0"/>
          </a:p>
        </p:txBody>
      </p:sp>
      <p:sp>
        <p:nvSpPr>
          <p:cNvPr id="111623" name="灯片编号占位符 111622"/>
          <p:cNvSpPr>
            <a:spLocks noGrp="1"/>
          </p:cNvSpPr>
          <p:nvPr>
            <p:ph type="sldNum" sz="quarter" idx="5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p>
            <a:pPr lvl="0" algn="r" fontAlgn="base"/>
            <a:fld id="{9A0DB2DC-4C9A-4742-B13C-FB6460FD3503}" type="slidenum">
              <a:rPr lang="zh-CN" altLang="en-US" sz="1200" strike="noStrike" noProof="1" dirty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lang="zh-CN" altLang="en-US" sz="1200" strike="noStrike" noProof="1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lvl="0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fld id="{BB962C8B-B14F-4D97-AF65-F5344CB8AC3E}" type="datetime1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Times New Roman" panose="02020603050405020304" pitchFamily="18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fontAlgn="base"/>
            <a:endParaRPr lang="zh-CN" altLang="en-US" strike="noStrike" noProof="1" dirty="0">
              <a:latin typeface="Times New Roman" panose="02020603050405020304" pitchFamily="18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fontAlgn="base"/>
            <a:endParaRPr lang="zh-CN" altLang="en-US" strike="noStrike" noProof="1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fontAlgn="base"/>
            <a:endParaRPr lang="zh-CN" altLang="en-US" strike="noStrike" noProof="1" dirty="0">
              <a:latin typeface="Times New Roman" panose="02020603050405020304" pitchFamily="18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fontAlgn="base"/>
            <a:endParaRPr lang="zh-CN" altLang="en-US" strike="noStrike" noProof="1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fontAlgn="base"/>
            <a:endParaRPr lang="zh-CN" altLang="en-US" strike="noStrike" noProof="1" dirty="0">
              <a:latin typeface="Times New Roman" panose="02020603050405020304" pitchFamily="18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fontAlgn="base"/>
            <a:endParaRPr lang="zh-CN" altLang="en-US" strike="noStrike" noProof="1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标题，一项大型内容和两项小型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4629150" y="1825625"/>
            <a:ext cx="3886200" cy="2098675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4629150" y="4076700"/>
            <a:ext cx="3886200" cy="21002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6" name="日期占位符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fontAlgn="base"/>
            <a:endParaRPr lang="zh-CN" altLang="en-US" strike="noStrike" noProof="1" dirty="0">
              <a:latin typeface="Times New Roman" panose="02020603050405020304" pitchFamily="18" charset="0"/>
            </a:endParaRPr>
          </a:p>
        </p:txBody>
      </p:sp>
      <p:sp>
        <p:nvSpPr>
          <p:cNvPr id="7" name="页脚占位符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fontAlgn="base"/>
            <a:endParaRPr lang="zh-CN" altLang="en-US" strike="noStrike" noProof="1" dirty="0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fontAlgn="base"/>
            <a:endParaRPr lang="zh-CN" altLang="en-US" strike="noStrike" noProof="1" dirty="0">
              <a:latin typeface="Times New Roman" panose="02020603050405020304" pitchFamily="18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fontAlgn="base"/>
            <a:endParaRPr lang="zh-CN" altLang="en-US" strike="noStrike" noProof="1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fontAlgn="base"/>
            <a:endParaRPr lang="zh-CN" altLang="en-US" strike="noStrike" noProof="1" dirty="0">
              <a:latin typeface="Times New Roman" panose="02020603050405020304" pitchFamily="18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fontAlgn="base"/>
            <a:endParaRPr lang="zh-CN" altLang="en-US" strike="noStrike" noProof="1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fontAlgn="base"/>
            <a:endParaRPr lang="zh-CN" altLang="en-US" strike="noStrike" noProof="1" dirty="0">
              <a:latin typeface="Times New Roman" panose="02020603050405020304" pitchFamily="18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fontAlgn="base"/>
            <a:endParaRPr lang="zh-CN" altLang="en-US" strike="noStrike" noProof="1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fontAlgn="base"/>
            <a:endParaRPr lang="zh-CN" altLang="en-US" strike="noStrike" noProof="1" dirty="0">
              <a:latin typeface="Times New Roman" panose="02020603050405020304" pitchFamily="18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fontAlgn="base"/>
            <a:endParaRPr lang="zh-CN" altLang="en-US" strike="noStrike" noProof="1" dirty="0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fontAlgn="base"/>
            <a:endParaRPr lang="zh-CN" altLang="en-US" strike="noStrike" noProof="1" dirty="0">
              <a:latin typeface="Times New Roman" panose="02020603050405020304" pitchFamily="18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fontAlgn="base"/>
            <a:endParaRPr lang="zh-CN" altLang="en-US" strike="noStrike" noProof="1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fontAlgn="base"/>
            <a:endParaRPr lang="zh-CN" altLang="en-US" strike="noStrike" noProof="1" dirty="0">
              <a:latin typeface="Times New Roman" panose="02020603050405020304" pitchFamily="18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fontAlgn="base"/>
            <a:endParaRPr lang="zh-CN" altLang="en-US" strike="noStrike" noProof="1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fontAlgn="base"/>
            <a:endParaRPr lang="zh-CN" altLang="en-US" strike="noStrike" noProof="1" dirty="0">
              <a:latin typeface="Times New Roman" panose="02020603050405020304" pitchFamily="18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fontAlgn="base"/>
            <a:endParaRPr lang="zh-CN" altLang="en-US" strike="noStrike" noProof="1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fontAlgn="base"/>
            <a:endParaRPr lang="zh-CN" altLang="en-US" strike="noStrike" noProof="1" dirty="0">
              <a:latin typeface="Times New Roman" panose="02020603050405020304" pitchFamily="18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fontAlgn="base"/>
            <a:endParaRPr lang="zh-CN" altLang="en-US" strike="noStrike" noProof="1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050" name="标题 8499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2051" name="文本占位符 84994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 indent="-285750"/>
            <a:r>
              <a:rPr lang="zh-CN" altLang="en-US" dirty="0"/>
              <a:t>第二级</a:t>
            </a:r>
            <a:endParaRPr lang="zh-CN" altLang="en-US" dirty="0"/>
          </a:p>
          <a:p>
            <a:pPr lvl="2" indent="-228600"/>
            <a:r>
              <a:rPr lang="zh-CN" altLang="en-US" dirty="0"/>
              <a:t>第三级</a:t>
            </a:r>
            <a:endParaRPr lang="zh-CN" altLang="en-US" dirty="0"/>
          </a:p>
          <a:p>
            <a:pPr lvl="3" indent="-228600"/>
            <a:r>
              <a:rPr lang="zh-CN" altLang="en-US" dirty="0"/>
              <a:t>第四级</a:t>
            </a:r>
            <a:endParaRPr lang="zh-CN" altLang="en-US" dirty="0"/>
          </a:p>
          <a:p>
            <a:pPr lvl="4" indent="-228600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84996" name="日期占位符 84995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>
                <a:latin typeface="Arial" panose="020B0604020202020204" pitchFamily="34" charset="0"/>
              </a:defRPr>
            </a:lvl1pPr>
          </a:lstStyle>
          <a:p>
            <a:pPr lvl="0" fontAlgn="base"/>
            <a:fld id="{BB962C8B-B14F-4D97-AF65-F5344CB8AC3E}" type="datetime1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Times New Roman" panose="02020603050405020304" pitchFamily="18" charset="0"/>
            </a:endParaRPr>
          </a:p>
        </p:txBody>
      </p:sp>
      <p:sp>
        <p:nvSpPr>
          <p:cNvPr id="84997" name="页脚占位符 84996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>
                <a:latin typeface="Arial" panose="020B0604020202020204" pitchFamily="34" charset="0"/>
              </a:defRPr>
            </a:lvl1pPr>
          </a:lstStyle>
          <a:p>
            <a:pPr lvl="0" fontAlgn="base"/>
            <a:endParaRPr lang="zh-CN" altLang="en-US" strike="noStrike" noProof="1" dirty="0"/>
          </a:p>
        </p:txBody>
      </p:sp>
      <p:sp>
        <p:nvSpPr>
          <p:cNvPr id="84998" name="灯片编号占位符 84997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>
                <a:latin typeface="Arial" panose="020B0604020202020204" pitchFamily="34" charset="0"/>
              </a:defRPr>
            </a:lvl1pPr>
          </a:lstStyle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Times New Roman" panose="02020603050405020304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sldNum="0" hdr="0" ftr="0" dt="0"/>
  <p:txStyles>
    <p:titleStyle>
      <a:lvl1pPr marL="0" lvl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000" b="0" i="0" u="none" kern="1200" baseline="0">
          <a:solidFill>
            <a:schemeClr val="tx1"/>
          </a:solidFill>
          <a:latin typeface="Times New Roman" panose="02020603050405020304" pitchFamily="18" charset="0"/>
          <a:ea typeface="宋体" panose="02010600030101010101" pitchFamily="2" charset="-122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000" b="0" i="0" u="none" kern="1200" baseline="0">
          <a:solidFill>
            <a:schemeClr val="tx1"/>
          </a:solidFill>
          <a:latin typeface="Times New Roman" panose="02020603050405020304" pitchFamily="18" charset="0"/>
          <a:ea typeface="宋体" panose="02010600030101010101" pitchFamily="2" charset="-122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000" b="0" i="0" u="none" kern="1200" baseline="0">
          <a:solidFill>
            <a:schemeClr val="tx1"/>
          </a:solidFill>
          <a:latin typeface="Times New Roman" panose="02020603050405020304" pitchFamily="18" charset="0"/>
          <a:ea typeface="宋体" panose="02010600030101010101" pitchFamily="2" charset="-122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000" b="0" i="0" u="none" kern="1200" baseline="0">
          <a:solidFill>
            <a:schemeClr val="tx1"/>
          </a:solidFill>
          <a:latin typeface="Times New Roman" panose="02020603050405020304" pitchFamily="18" charset="0"/>
          <a:ea typeface="宋体" panose="02010600030101010101" pitchFamily="2" charset="-122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000" b="0" i="0" u="none" kern="1200" baseline="0">
          <a:solidFill>
            <a:schemeClr val="tx1"/>
          </a:solidFill>
          <a:latin typeface="Times New Roman" panose="02020603050405020304" pitchFamily="18" charset="0"/>
          <a:ea typeface="宋体" panose="02010600030101010101" pitchFamily="2" charset="-122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000" b="0" i="0" u="none" kern="1200" baseline="0">
          <a:solidFill>
            <a:schemeClr val="tx1"/>
          </a:solidFill>
          <a:latin typeface="Times New Roman" panose="02020603050405020304" pitchFamily="18" charset="0"/>
          <a:ea typeface="宋体" panose="02010600030101010101" pitchFamily="2" charset="-122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000" b="0" i="0" u="none" kern="1200" baseline="0">
          <a:solidFill>
            <a:schemeClr val="tx1"/>
          </a:solidFill>
          <a:latin typeface="Times New Roman" panose="02020603050405020304" pitchFamily="18" charset="0"/>
          <a:ea typeface="宋体" panose="02010600030101010101" pitchFamily="2" charset="-122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000" b="0" i="0" u="none" kern="1200" baseline="0">
          <a:solidFill>
            <a:schemeClr val="tx1"/>
          </a:solidFill>
          <a:latin typeface="Times New Roman" panose="02020603050405020304" pitchFamily="18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emf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58.bin"/><Relationship Id="rId8" Type="http://schemas.openxmlformats.org/officeDocument/2006/relationships/image" Target="../media/image66.GIF"/><Relationship Id="rId7" Type="http://schemas.openxmlformats.org/officeDocument/2006/relationships/image" Target="../media/image65.wmf"/><Relationship Id="rId6" Type="http://schemas.openxmlformats.org/officeDocument/2006/relationships/oleObject" Target="../embeddings/oleObject57.bin"/><Relationship Id="rId5" Type="http://schemas.openxmlformats.org/officeDocument/2006/relationships/image" Target="../media/image64.wmf"/><Relationship Id="rId4" Type="http://schemas.openxmlformats.org/officeDocument/2006/relationships/oleObject" Target="../embeddings/oleObject56.bin"/><Relationship Id="rId3" Type="http://schemas.openxmlformats.org/officeDocument/2006/relationships/image" Target="../media/image63.wmf"/><Relationship Id="rId20" Type="http://schemas.openxmlformats.org/officeDocument/2006/relationships/vmlDrawing" Target="../drawings/vmlDrawing8.vml"/><Relationship Id="rId2" Type="http://schemas.openxmlformats.org/officeDocument/2006/relationships/oleObject" Target="../embeddings/oleObject55.bin"/><Relationship Id="rId19" Type="http://schemas.openxmlformats.org/officeDocument/2006/relationships/slideLayout" Target="../slideLayouts/slideLayout2.xml"/><Relationship Id="rId18" Type="http://schemas.openxmlformats.org/officeDocument/2006/relationships/audio" Target="../media/audio1.wav"/><Relationship Id="rId17" Type="http://schemas.openxmlformats.org/officeDocument/2006/relationships/image" Target="../media/image9.GIF"/><Relationship Id="rId16" Type="http://schemas.openxmlformats.org/officeDocument/2006/relationships/image" Target="../media/image70.wmf"/><Relationship Id="rId15" Type="http://schemas.openxmlformats.org/officeDocument/2006/relationships/oleObject" Target="../embeddings/oleObject61.bin"/><Relationship Id="rId14" Type="http://schemas.openxmlformats.org/officeDocument/2006/relationships/image" Target="../media/image69.wmf"/><Relationship Id="rId13" Type="http://schemas.openxmlformats.org/officeDocument/2006/relationships/oleObject" Target="../embeddings/oleObject60.bin"/><Relationship Id="rId12" Type="http://schemas.openxmlformats.org/officeDocument/2006/relationships/image" Target="../media/image68.wmf"/><Relationship Id="rId11" Type="http://schemas.openxmlformats.org/officeDocument/2006/relationships/oleObject" Target="../embeddings/oleObject59.bin"/><Relationship Id="rId10" Type="http://schemas.openxmlformats.org/officeDocument/2006/relationships/image" Target="../media/image67.wmf"/><Relationship Id="rId1" Type="http://schemas.openxmlformats.org/officeDocument/2006/relationships/image" Target="../media/image1.emf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66.bin"/><Relationship Id="rId8" Type="http://schemas.openxmlformats.org/officeDocument/2006/relationships/image" Target="../media/image74.wmf"/><Relationship Id="rId7" Type="http://schemas.openxmlformats.org/officeDocument/2006/relationships/oleObject" Target="../embeddings/oleObject65.bin"/><Relationship Id="rId6" Type="http://schemas.openxmlformats.org/officeDocument/2006/relationships/image" Target="../media/image73.wmf"/><Relationship Id="rId5" Type="http://schemas.openxmlformats.org/officeDocument/2006/relationships/oleObject" Target="../embeddings/oleObject64.bin"/><Relationship Id="rId4" Type="http://schemas.openxmlformats.org/officeDocument/2006/relationships/image" Target="../media/image72.wmf"/><Relationship Id="rId3" Type="http://schemas.openxmlformats.org/officeDocument/2006/relationships/oleObject" Target="../embeddings/oleObject63.bin"/><Relationship Id="rId2" Type="http://schemas.openxmlformats.org/officeDocument/2006/relationships/image" Target="../media/image71.wmf"/><Relationship Id="rId17" Type="http://schemas.openxmlformats.org/officeDocument/2006/relationships/vmlDrawing" Target="../drawings/vmlDrawing9.vml"/><Relationship Id="rId16" Type="http://schemas.openxmlformats.org/officeDocument/2006/relationships/slideLayout" Target="../slideLayouts/slideLayout7.xml"/><Relationship Id="rId15" Type="http://schemas.openxmlformats.org/officeDocument/2006/relationships/audio" Target="../media/audio1.wav"/><Relationship Id="rId14" Type="http://schemas.openxmlformats.org/officeDocument/2006/relationships/image" Target="../media/image66.GIF"/><Relationship Id="rId13" Type="http://schemas.openxmlformats.org/officeDocument/2006/relationships/image" Target="../media/image77.GIF"/><Relationship Id="rId12" Type="http://schemas.openxmlformats.org/officeDocument/2006/relationships/image" Target="../media/image76.wmf"/><Relationship Id="rId11" Type="http://schemas.openxmlformats.org/officeDocument/2006/relationships/oleObject" Target="../embeddings/oleObject67.bin"/><Relationship Id="rId10" Type="http://schemas.openxmlformats.org/officeDocument/2006/relationships/image" Target="../media/image75.wmf"/><Relationship Id="rId1" Type="http://schemas.openxmlformats.org/officeDocument/2006/relationships/oleObject" Target="../embeddings/oleObject62.bin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image" Target="../media/image81.wmf"/><Relationship Id="rId8" Type="http://schemas.openxmlformats.org/officeDocument/2006/relationships/oleObject" Target="../embeddings/oleObject71.bin"/><Relationship Id="rId7" Type="http://schemas.openxmlformats.org/officeDocument/2006/relationships/image" Target="../media/image80.wmf"/><Relationship Id="rId6" Type="http://schemas.openxmlformats.org/officeDocument/2006/relationships/oleObject" Target="../embeddings/oleObject70.bin"/><Relationship Id="rId5" Type="http://schemas.openxmlformats.org/officeDocument/2006/relationships/image" Target="../media/image79.wmf"/><Relationship Id="rId4" Type="http://schemas.openxmlformats.org/officeDocument/2006/relationships/oleObject" Target="../embeddings/oleObject69.bin"/><Relationship Id="rId3" Type="http://schemas.openxmlformats.org/officeDocument/2006/relationships/image" Target="../media/image78.wmf"/><Relationship Id="rId20" Type="http://schemas.openxmlformats.org/officeDocument/2006/relationships/vmlDrawing" Target="../drawings/vmlDrawing10.vml"/><Relationship Id="rId2" Type="http://schemas.openxmlformats.org/officeDocument/2006/relationships/oleObject" Target="../embeddings/oleObject68.bin"/><Relationship Id="rId19" Type="http://schemas.openxmlformats.org/officeDocument/2006/relationships/slideLayout" Target="../slideLayouts/slideLayout4.xml"/><Relationship Id="rId18" Type="http://schemas.openxmlformats.org/officeDocument/2006/relationships/audio" Target="../media/audio3.wav"/><Relationship Id="rId17" Type="http://schemas.openxmlformats.org/officeDocument/2006/relationships/image" Target="../media/image85.wmf"/><Relationship Id="rId16" Type="http://schemas.openxmlformats.org/officeDocument/2006/relationships/oleObject" Target="../embeddings/oleObject75.bin"/><Relationship Id="rId15" Type="http://schemas.openxmlformats.org/officeDocument/2006/relationships/image" Target="../media/image84.wmf"/><Relationship Id="rId14" Type="http://schemas.openxmlformats.org/officeDocument/2006/relationships/oleObject" Target="../embeddings/oleObject74.bin"/><Relationship Id="rId13" Type="http://schemas.openxmlformats.org/officeDocument/2006/relationships/image" Target="../media/image83.wmf"/><Relationship Id="rId12" Type="http://schemas.openxmlformats.org/officeDocument/2006/relationships/oleObject" Target="../embeddings/oleObject73.bin"/><Relationship Id="rId11" Type="http://schemas.openxmlformats.org/officeDocument/2006/relationships/image" Target="../media/image82.wmf"/><Relationship Id="rId10" Type="http://schemas.openxmlformats.org/officeDocument/2006/relationships/oleObject" Target="../embeddings/oleObject72.bin"/><Relationship Id="rId1" Type="http://schemas.openxmlformats.org/officeDocument/2006/relationships/image" Target="../media/image77.GI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9" Type="http://schemas.openxmlformats.org/officeDocument/2006/relationships/image" Target="../media/image90.GIF"/><Relationship Id="rId8" Type="http://schemas.openxmlformats.org/officeDocument/2006/relationships/image" Target="../media/image89.wmf"/><Relationship Id="rId7" Type="http://schemas.openxmlformats.org/officeDocument/2006/relationships/oleObject" Target="../embeddings/oleObject79.bin"/><Relationship Id="rId6" Type="http://schemas.openxmlformats.org/officeDocument/2006/relationships/image" Target="../media/image88.wmf"/><Relationship Id="rId5" Type="http://schemas.openxmlformats.org/officeDocument/2006/relationships/oleObject" Target="../embeddings/oleObject78.bin"/><Relationship Id="rId4" Type="http://schemas.openxmlformats.org/officeDocument/2006/relationships/image" Target="../media/image87.wmf"/><Relationship Id="rId33" Type="http://schemas.openxmlformats.org/officeDocument/2006/relationships/vmlDrawing" Target="../drawings/vmlDrawing11.vml"/><Relationship Id="rId32" Type="http://schemas.openxmlformats.org/officeDocument/2006/relationships/slideLayout" Target="../slideLayouts/slideLayout4.xml"/><Relationship Id="rId31" Type="http://schemas.openxmlformats.org/officeDocument/2006/relationships/audio" Target="../media/audio3.wav"/><Relationship Id="rId30" Type="http://schemas.openxmlformats.org/officeDocument/2006/relationships/audio" Target="../media/audio2.wav"/><Relationship Id="rId3" Type="http://schemas.openxmlformats.org/officeDocument/2006/relationships/oleObject" Target="../embeddings/oleObject77.bin"/><Relationship Id="rId29" Type="http://schemas.openxmlformats.org/officeDocument/2006/relationships/hyperlink" Target="7.&#19968;&#20803;&#20108;&#27425;&#26041;&#31243;&#26681;&#19982;&#31995;&#25968;&#30340;&#20851;&#31995;.pptx" TargetMode="External"/><Relationship Id="rId28" Type="http://schemas.openxmlformats.org/officeDocument/2006/relationships/image" Target="../media/image100.wmf"/><Relationship Id="rId27" Type="http://schemas.openxmlformats.org/officeDocument/2006/relationships/oleObject" Target="../embeddings/oleObject88.bin"/><Relationship Id="rId26" Type="http://schemas.openxmlformats.org/officeDocument/2006/relationships/image" Target="../media/image99.wmf"/><Relationship Id="rId25" Type="http://schemas.openxmlformats.org/officeDocument/2006/relationships/oleObject" Target="../embeddings/oleObject87.bin"/><Relationship Id="rId24" Type="http://schemas.openxmlformats.org/officeDocument/2006/relationships/image" Target="../media/image98.wmf"/><Relationship Id="rId23" Type="http://schemas.openxmlformats.org/officeDocument/2006/relationships/oleObject" Target="../embeddings/oleObject86.bin"/><Relationship Id="rId22" Type="http://schemas.openxmlformats.org/officeDocument/2006/relationships/image" Target="../media/image97.wmf"/><Relationship Id="rId21" Type="http://schemas.openxmlformats.org/officeDocument/2006/relationships/oleObject" Target="../embeddings/oleObject85.bin"/><Relationship Id="rId20" Type="http://schemas.openxmlformats.org/officeDocument/2006/relationships/image" Target="../media/image96.wmf"/><Relationship Id="rId2" Type="http://schemas.openxmlformats.org/officeDocument/2006/relationships/image" Target="../media/image86.wmf"/><Relationship Id="rId19" Type="http://schemas.openxmlformats.org/officeDocument/2006/relationships/oleObject" Target="../embeddings/oleObject84.bin"/><Relationship Id="rId18" Type="http://schemas.openxmlformats.org/officeDocument/2006/relationships/image" Target="../media/image95.wmf"/><Relationship Id="rId17" Type="http://schemas.openxmlformats.org/officeDocument/2006/relationships/oleObject" Target="../embeddings/oleObject83.bin"/><Relationship Id="rId16" Type="http://schemas.openxmlformats.org/officeDocument/2006/relationships/image" Target="../media/image94.wmf"/><Relationship Id="rId15" Type="http://schemas.openxmlformats.org/officeDocument/2006/relationships/oleObject" Target="../embeddings/oleObject82.bin"/><Relationship Id="rId14" Type="http://schemas.openxmlformats.org/officeDocument/2006/relationships/image" Target="../media/image93.wmf"/><Relationship Id="rId13" Type="http://schemas.openxmlformats.org/officeDocument/2006/relationships/oleObject" Target="../embeddings/oleObject81.bin"/><Relationship Id="rId12" Type="http://schemas.openxmlformats.org/officeDocument/2006/relationships/image" Target="../media/image92.wmf"/><Relationship Id="rId11" Type="http://schemas.openxmlformats.org/officeDocument/2006/relationships/oleObject" Target="../embeddings/oleObject80.bin"/><Relationship Id="rId10" Type="http://schemas.openxmlformats.org/officeDocument/2006/relationships/image" Target="../media/image91.GIF"/><Relationship Id="rId1" Type="http://schemas.openxmlformats.org/officeDocument/2006/relationships/oleObject" Target="../embeddings/oleObject76.bin"/></Relationships>
</file>

<file path=ppt/slides/_rels/slide2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1.vml"/><Relationship Id="rId5" Type="http://schemas.openxmlformats.org/officeDocument/2006/relationships/slideLayout" Target="../slideLayouts/slideLayout12.xml"/><Relationship Id="rId4" Type="http://schemas.openxmlformats.org/officeDocument/2006/relationships/audio" Target="../media/audio1.wav"/><Relationship Id="rId3" Type="http://schemas.openxmlformats.org/officeDocument/2006/relationships/image" Target="../media/image3.wmf"/><Relationship Id="rId2" Type="http://schemas.openxmlformats.org/officeDocument/2006/relationships/oleObject" Target="../embeddings/oleObject1.bin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audio" Target="../media/audio3.wav"/><Relationship Id="rId8" Type="http://schemas.openxmlformats.org/officeDocument/2006/relationships/audio" Target="../media/audio2.wav"/><Relationship Id="rId7" Type="http://schemas.openxmlformats.org/officeDocument/2006/relationships/audio" Target="../media/audio1.wav"/><Relationship Id="rId6" Type="http://schemas.openxmlformats.org/officeDocument/2006/relationships/image" Target="../media/image7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6.wmf"/><Relationship Id="rId3" Type="http://schemas.openxmlformats.org/officeDocument/2006/relationships/oleObject" Target="../embeddings/oleObject2.bin"/><Relationship Id="rId2" Type="http://schemas.openxmlformats.org/officeDocument/2006/relationships/image" Target="../media/image5.GIF"/><Relationship Id="rId11" Type="http://schemas.openxmlformats.org/officeDocument/2006/relationships/vmlDrawing" Target="../drawings/vmlDrawing2.vml"/><Relationship Id="rId10" Type="http://schemas.openxmlformats.org/officeDocument/2006/relationships/slideLayout" Target="../slideLayouts/slideLayout4.xml"/><Relationship Id="rId1" Type="http://schemas.openxmlformats.org/officeDocument/2006/relationships/image" Target="../media/image4.GIF"/></Relationships>
</file>

<file path=ppt/slides/_rels/slide4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audio" Target="../media/audio3.wav"/><Relationship Id="rId4" Type="http://schemas.openxmlformats.org/officeDocument/2006/relationships/audio" Target="../media/audio1.wav"/><Relationship Id="rId3" Type="http://schemas.openxmlformats.org/officeDocument/2006/relationships/image" Target="../media/image9.GIF"/><Relationship Id="rId2" Type="http://schemas.openxmlformats.org/officeDocument/2006/relationships/image" Target="../media/image8.GIF"/><Relationship Id="rId1" Type="http://schemas.openxmlformats.org/officeDocument/2006/relationships/image" Target="../media/image1.emf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image" Target="../media/image14.GIF"/><Relationship Id="rId8" Type="http://schemas.openxmlformats.org/officeDocument/2006/relationships/image" Target="../media/image13.wmf"/><Relationship Id="rId7" Type="http://schemas.openxmlformats.org/officeDocument/2006/relationships/oleObject" Target="../embeddings/oleObject7.bin"/><Relationship Id="rId6" Type="http://schemas.openxmlformats.org/officeDocument/2006/relationships/image" Target="../media/image12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11.wmf"/><Relationship Id="rId3" Type="http://schemas.openxmlformats.org/officeDocument/2006/relationships/oleObject" Target="../embeddings/oleObject5.bin"/><Relationship Id="rId25" Type="http://schemas.openxmlformats.org/officeDocument/2006/relationships/vmlDrawing" Target="../drawings/vmlDrawing3.vml"/><Relationship Id="rId24" Type="http://schemas.openxmlformats.org/officeDocument/2006/relationships/slideLayout" Target="../slideLayouts/slideLayout4.xml"/><Relationship Id="rId23" Type="http://schemas.openxmlformats.org/officeDocument/2006/relationships/audio" Target="../media/audio2.wav"/><Relationship Id="rId22" Type="http://schemas.openxmlformats.org/officeDocument/2006/relationships/audio" Target="../media/audio3.wav"/><Relationship Id="rId21" Type="http://schemas.openxmlformats.org/officeDocument/2006/relationships/audio" Target="../media/audio1.wav"/><Relationship Id="rId20" Type="http://schemas.openxmlformats.org/officeDocument/2006/relationships/image" Target="../media/image20.wmf"/><Relationship Id="rId2" Type="http://schemas.openxmlformats.org/officeDocument/2006/relationships/image" Target="../media/image10.wmf"/><Relationship Id="rId19" Type="http://schemas.openxmlformats.org/officeDocument/2006/relationships/oleObject" Target="../embeddings/oleObject12.bin"/><Relationship Id="rId18" Type="http://schemas.openxmlformats.org/officeDocument/2006/relationships/image" Target="../media/image19.wmf"/><Relationship Id="rId17" Type="http://schemas.openxmlformats.org/officeDocument/2006/relationships/oleObject" Target="../embeddings/oleObject11.bin"/><Relationship Id="rId16" Type="http://schemas.openxmlformats.org/officeDocument/2006/relationships/image" Target="../media/image18.wmf"/><Relationship Id="rId15" Type="http://schemas.openxmlformats.org/officeDocument/2006/relationships/oleObject" Target="../embeddings/oleObject10.bin"/><Relationship Id="rId14" Type="http://schemas.openxmlformats.org/officeDocument/2006/relationships/image" Target="../media/image17.wmf"/><Relationship Id="rId13" Type="http://schemas.openxmlformats.org/officeDocument/2006/relationships/oleObject" Target="../embeddings/oleObject9.bin"/><Relationship Id="rId12" Type="http://schemas.openxmlformats.org/officeDocument/2006/relationships/image" Target="../media/image16.wmf"/><Relationship Id="rId11" Type="http://schemas.openxmlformats.org/officeDocument/2006/relationships/oleObject" Target="../embeddings/oleObject8.bin"/><Relationship Id="rId10" Type="http://schemas.openxmlformats.org/officeDocument/2006/relationships/image" Target="../media/image15.GIF"/><Relationship Id="rId1" Type="http://schemas.openxmlformats.org/officeDocument/2006/relationships/oleObject" Target="../embeddings/oleObject4.bin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image" Target="../media/image24.wmf"/><Relationship Id="rId8" Type="http://schemas.openxmlformats.org/officeDocument/2006/relationships/oleObject" Target="../embeddings/oleObject16.bin"/><Relationship Id="rId7" Type="http://schemas.openxmlformats.org/officeDocument/2006/relationships/image" Target="../media/image23.wmf"/><Relationship Id="rId6" Type="http://schemas.openxmlformats.org/officeDocument/2006/relationships/oleObject" Target="../embeddings/oleObject15.bin"/><Relationship Id="rId5" Type="http://schemas.openxmlformats.org/officeDocument/2006/relationships/image" Target="../media/image22.wmf"/><Relationship Id="rId4" Type="http://schemas.openxmlformats.org/officeDocument/2006/relationships/oleObject" Target="../embeddings/oleObject14.bin"/><Relationship Id="rId34" Type="http://schemas.openxmlformats.org/officeDocument/2006/relationships/vmlDrawing" Target="../drawings/vmlDrawing4.vml"/><Relationship Id="rId33" Type="http://schemas.openxmlformats.org/officeDocument/2006/relationships/slideLayout" Target="../slideLayouts/slideLayout13.xml"/><Relationship Id="rId32" Type="http://schemas.openxmlformats.org/officeDocument/2006/relationships/audio" Target="../media/audio2.wav"/><Relationship Id="rId31" Type="http://schemas.openxmlformats.org/officeDocument/2006/relationships/audio" Target="../media/audio3.wav"/><Relationship Id="rId30" Type="http://schemas.openxmlformats.org/officeDocument/2006/relationships/audio" Target="../media/audio1.wav"/><Relationship Id="rId3" Type="http://schemas.openxmlformats.org/officeDocument/2006/relationships/image" Target="../media/image21.wmf"/><Relationship Id="rId29" Type="http://schemas.openxmlformats.org/officeDocument/2006/relationships/image" Target="../media/image32.wmf"/><Relationship Id="rId28" Type="http://schemas.openxmlformats.org/officeDocument/2006/relationships/oleObject" Target="../embeddings/oleObject25.bin"/><Relationship Id="rId27" Type="http://schemas.openxmlformats.org/officeDocument/2006/relationships/image" Target="../media/image6.wmf"/><Relationship Id="rId26" Type="http://schemas.openxmlformats.org/officeDocument/2006/relationships/oleObject" Target="../embeddings/oleObject24.bin"/><Relationship Id="rId25" Type="http://schemas.openxmlformats.org/officeDocument/2006/relationships/image" Target="../media/image31.wmf"/><Relationship Id="rId24" Type="http://schemas.openxmlformats.org/officeDocument/2006/relationships/oleObject" Target="../embeddings/oleObject23.bin"/><Relationship Id="rId23" Type="http://schemas.openxmlformats.org/officeDocument/2006/relationships/image" Target="../media/image30.wmf"/><Relationship Id="rId22" Type="http://schemas.openxmlformats.org/officeDocument/2006/relationships/oleObject" Target="../embeddings/oleObject22.bin"/><Relationship Id="rId21" Type="http://schemas.openxmlformats.org/officeDocument/2006/relationships/image" Target="../media/image29.wmf"/><Relationship Id="rId20" Type="http://schemas.openxmlformats.org/officeDocument/2006/relationships/oleObject" Target="../embeddings/oleObject21.bin"/><Relationship Id="rId2" Type="http://schemas.openxmlformats.org/officeDocument/2006/relationships/oleObject" Target="../embeddings/oleObject13.bin"/><Relationship Id="rId19" Type="http://schemas.openxmlformats.org/officeDocument/2006/relationships/image" Target="../media/image28.wmf"/><Relationship Id="rId18" Type="http://schemas.openxmlformats.org/officeDocument/2006/relationships/oleObject" Target="../embeddings/oleObject20.bin"/><Relationship Id="rId17" Type="http://schemas.openxmlformats.org/officeDocument/2006/relationships/image" Target="../media/image27.wmf"/><Relationship Id="rId16" Type="http://schemas.openxmlformats.org/officeDocument/2006/relationships/oleObject" Target="../embeddings/oleObject19.bin"/><Relationship Id="rId15" Type="http://schemas.openxmlformats.org/officeDocument/2006/relationships/image" Target="../media/image26.wmf"/><Relationship Id="rId14" Type="http://schemas.openxmlformats.org/officeDocument/2006/relationships/oleObject" Target="../embeddings/oleObject18.bin"/><Relationship Id="rId13" Type="http://schemas.openxmlformats.org/officeDocument/2006/relationships/image" Target="../media/image25.wmf"/><Relationship Id="rId12" Type="http://schemas.openxmlformats.org/officeDocument/2006/relationships/oleObject" Target="../embeddings/oleObject17.bin"/><Relationship Id="rId11" Type="http://schemas.openxmlformats.org/officeDocument/2006/relationships/image" Target="../media/image15.GIF"/><Relationship Id="rId10" Type="http://schemas.openxmlformats.org/officeDocument/2006/relationships/image" Target="../media/image14.GIF"/><Relationship Id="rId1" Type="http://schemas.openxmlformats.org/officeDocument/2006/relationships/image" Target="../media/image1.emf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29.bin"/><Relationship Id="rId8" Type="http://schemas.openxmlformats.org/officeDocument/2006/relationships/image" Target="../media/image35.wmf"/><Relationship Id="rId7" Type="http://schemas.openxmlformats.org/officeDocument/2006/relationships/oleObject" Target="../embeddings/oleObject28.bin"/><Relationship Id="rId6" Type="http://schemas.openxmlformats.org/officeDocument/2006/relationships/image" Target="../media/image34.wmf"/><Relationship Id="rId5" Type="http://schemas.openxmlformats.org/officeDocument/2006/relationships/oleObject" Target="../embeddings/oleObject27.bin"/><Relationship Id="rId4" Type="http://schemas.openxmlformats.org/officeDocument/2006/relationships/image" Target="../media/image33.wmf"/><Relationship Id="rId3" Type="http://schemas.openxmlformats.org/officeDocument/2006/relationships/oleObject" Target="../embeddings/oleObject26.bin"/><Relationship Id="rId29" Type="http://schemas.openxmlformats.org/officeDocument/2006/relationships/vmlDrawing" Target="../drawings/vmlDrawing5.vml"/><Relationship Id="rId28" Type="http://schemas.openxmlformats.org/officeDocument/2006/relationships/slideLayout" Target="../slideLayouts/slideLayout7.xml"/><Relationship Id="rId27" Type="http://schemas.openxmlformats.org/officeDocument/2006/relationships/audio" Target="../media/audio1.wav"/><Relationship Id="rId26" Type="http://schemas.openxmlformats.org/officeDocument/2006/relationships/image" Target="../media/image44.wmf"/><Relationship Id="rId25" Type="http://schemas.openxmlformats.org/officeDocument/2006/relationships/oleObject" Target="../embeddings/oleObject37.bin"/><Relationship Id="rId24" Type="http://schemas.openxmlformats.org/officeDocument/2006/relationships/image" Target="../media/image43.wmf"/><Relationship Id="rId23" Type="http://schemas.openxmlformats.org/officeDocument/2006/relationships/oleObject" Target="../embeddings/oleObject36.bin"/><Relationship Id="rId22" Type="http://schemas.openxmlformats.org/officeDocument/2006/relationships/image" Target="../media/image42.wmf"/><Relationship Id="rId21" Type="http://schemas.openxmlformats.org/officeDocument/2006/relationships/oleObject" Target="../embeddings/oleObject35.bin"/><Relationship Id="rId20" Type="http://schemas.openxmlformats.org/officeDocument/2006/relationships/image" Target="../media/image41.wmf"/><Relationship Id="rId2" Type="http://schemas.openxmlformats.org/officeDocument/2006/relationships/slide" Target="slide1.xml"/><Relationship Id="rId19" Type="http://schemas.openxmlformats.org/officeDocument/2006/relationships/oleObject" Target="../embeddings/oleObject34.bin"/><Relationship Id="rId18" Type="http://schemas.openxmlformats.org/officeDocument/2006/relationships/image" Target="../media/image40.wmf"/><Relationship Id="rId17" Type="http://schemas.openxmlformats.org/officeDocument/2006/relationships/oleObject" Target="../embeddings/oleObject33.bin"/><Relationship Id="rId16" Type="http://schemas.openxmlformats.org/officeDocument/2006/relationships/image" Target="../media/image39.wmf"/><Relationship Id="rId15" Type="http://schemas.openxmlformats.org/officeDocument/2006/relationships/oleObject" Target="../embeddings/oleObject32.bin"/><Relationship Id="rId14" Type="http://schemas.openxmlformats.org/officeDocument/2006/relationships/image" Target="../media/image38.wmf"/><Relationship Id="rId13" Type="http://schemas.openxmlformats.org/officeDocument/2006/relationships/oleObject" Target="../embeddings/oleObject31.bin"/><Relationship Id="rId12" Type="http://schemas.openxmlformats.org/officeDocument/2006/relationships/image" Target="../media/image37.wmf"/><Relationship Id="rId11" Type="http://schemas.openxmlformats.org/officeDocument/2006/relationships/oleObject" Target="../embeddings/oleObject30.bin"/><Relationship Id="rId10" Type="http://schemas.openxmlformats.org/officeDocument/2006/relationships/image" Target="../media/image36.wmf"/><Relationship Id="rId1" Type="http://schemas.openxmlformats.org/officeDocument/2006/relationships/image" Target="../media/image1.emf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image" Target="../media/image48.wmf"/><Relationship Id="rId8" Type="http://schemas.openxmlformats.org/officeDocument/2006/relationships/oleObject" Target="../embeddings/oleObject41.bin"/><Relationship Id="rId7" Type="http://schemas.openxmlformats.org/officeDocument/2006/relationships/image" Target="../media/image47.wmf"/><Relationship Id="rId6" Type="http://schemas.openxmlformats.org/officeDocument/2006/relationships/oleObject" Target="../embeddings/oleObject40.bin"/><Relationship Id="rId5" Type="http://schemas.openxmlformats.org/officeDocument/2006/relationships/image" Target="../media/image46.wmf"/><Relationship Id="rId4" Type="http://schemas.openxmlformats.org/officeDocument/2006/relationships/oleObject" Target="../embeddings/oleObject39.bin"/><Relationship Id="rId3" Type="http://schemas.openxmlformats.org/officeDocument/2006/relationships/image" Target="../media/image45.wmf"/><Relationship Id="rId22" Type="http://schemas.openxmlformats.org/officeDocument/2006/relationships/vmlDrawing" Target="../drawings/vmlDrawing6.vml"/><Relationship Id="rId21" Type="http://schemas.openxmlformats.org/officeDocument/2006/relationships/slideLayout" Target="../slideLayouts/slideLayout7.xml"/><Relationship Id="rId20" Type="http://schemas.openxmlformats.org/officeDocument/2006/relationships/audio" Target="../media/audio1.wav"/><Relationship Id="rId2" Type="http://schemas.openxmlformats.org/officeDocument/2006/relationships/oleObject" Target="../embeddings/oleObject38.bin"/><Relationship Id="rId19" Type="http://schemas.openxmlformats.org/officeDocument/2006/relationships/image" Target="../media/image53.wmf"/><Relationship Id="rId18" Type="http://schemas.openxmlformats.org/officeDocument/2006/relationships/oleObject" Target="../embeddings/oleObject46.bin"/><Relationship Id="rId17" Type="http://schemas.openxmlformats.org/officeDocument/2006/relationships/image" Target="../media/image52.wmf"/><Relationship Id="rId16" Type="http://schemas.openxmlformats.org/officeDocument/2006/relationships/oleObject" Target="../embeddings/oleObject45.bin"/><Relationship Id="rId15" Type="http://schemas.openxmlformats.org/officeDocument/2006/relationships/image" Target="../media/image51.wmf"/><Relationship Id="rId14" Type="http://schemas.openxmlformats.org/officeDocument/2006/relationships/oleObject" Target="../embeddings/oleObject44.bin"/><Relationship Id="rId13" Type="http://schemas.openxmlformats.org/officeDocument/2006/relationships/image" Target="../media/image50.wmf"/><Relationship Id="rId12" Type="http://schemas.openxmlformats.org/officeDocument/2006/relationships/oleObject" Target="../embeddings/oleObject43.bin"/><Relationship Id="rId11" Type="http://schemas.openxmlformats.org/officeDocument/2006/relationships/image" Target="../media/image49.wmf"/><Relationship Id="rId10" Type="http://schemas.openxmlformats.org/officeDocument/2006/relationships/oleObject" Target="../embeddings/oleObject42.bin"/><Relationship Id="rId1" Type="http://schemas.openxmlformats.org/officeDocument/2006/relationships/slide" Target="slide1.xml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image" Target="../media/image58.wmf"/><Relationship Id="rId8" Type="http://schemas.openxmlformats.org/officeDocument/2006/relationships/oleObject" Target="../embeddings/oleObject50.bin"/><Relationship Id="rId7" Type="http://schemas.openxmlformats.org/officeDocument/2006/relationships/image" Target="../media/image57.wmf"/><Relationship Id="rId6" Type="http://schemas.openxmlformats.org/officeDocument/2006/relationships/oleObject" Target="../embeddings/oleObject49.bin"/><Relationship Id="rId5" Type="http://schemas.openxmlformats.org/officeDocument/2006/relationships/image" Target="../media/image56.wmf"/><Relationship Id="rId4" Type="http://schemas.openxmlformats.org/officeDocument/2006/relationships/oleObject" Target="../embeddings/oleObject48.bin"/><Relationship Id="rId3" Type="http://schemas.openxmlformats.org/officeDocument/2006/relationships/image" Target="../media/image55.wmf"/><Relationship Id="rId21" Type="http://schemas.openxmlformats.org/officeDocument/2006/relationships/vmlDrawing" Target="../drawings/vmlDrawing7.vml"/><Relationship Id="rId20" Type="http://schemas.openxmlformats.org/officeDocument/2006/relationships/slideLayout" Target="../slideLayouts/slideLayout7.xml"/><Relationship Id="rId2" Type="http://schemas.openxmlformats.org/officeDocument/2006/relationships/oleObject" Target="../embeddings/oleObject47.bin"/><Relationship Id="rId19" Type="http://schemas.openxmlformats.org/officeDocument/2006/relationships/audio" Target="../media/audio5.wav"/><Relationship Id="rId18" Type="http://schemas.openxmlformats.org/officeDocument/2006/relationships/audio" Target="../media/audio4.wav"/><Relationship Id="rId17" Type="http://schemas.openxmlformats.org/officeDocument/2006/relationships/image" Target="../media/image62.wmf"/><Relationship Id="rId16" Type="http://schemas.openxmlformats.org/officeDocument/2006/relationships/oleObject" Target="../embeddings/oleObject54.bin"/><Relationship Id="rId15" Type="http://schemas.openxmlformats.org/officeDocument/2006/relationships/image" Target="../media/image61.wmf"/><Relationship Id="rId14" Type="http://schemas.openxmlformats.org/officeDocument/2006/relationships/oleObject" Target="../embeddings/oleObject53.bin"/><Relationship Id="rId13" Type="http://schemas.openxmlformats.org/officeDocument/2006/relationships/image" Target="../media/image60.wmf"/><Relationship Id="rId12" Type="http://schemas.openxmlformats.org/officeDocument/2006/relationships/oleObject" Target="../embeddings/oleObject52.bin"/><Relationship Id="rId11" Type="http://schemas.openxmlformats.org/officeDocument/2006/relationships/image" Target="../media/image59.wmf"/><Relationship Id="rId10" Type="http://schemas.openxmlformats.org/officeDocument/2006/relationships/oleObject" Target="../embeddings/oleObject51.bin"/><Relationship Id="rId1" Type="http://schemas.openxmlformats.org/officeDocument/2006/relationships/image" Target="../media/image5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42339" name="矩形 142338"/>
          <p:cNvSpPr/>
          <p:nvPr/>
        </p:nvSpPr>
        <p:spPr>
          <a:xfrm>
            <a:off x="539750" y="2060575"/>
            <a:ext cx="8353425" cy="26304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fontAlgn="base"/>
            <a:r>
              <a:rPr lang="zh-CN" altLang="en-US" sz="4000" b="1" strike="noStrike" noProof="1">
                <a:ln w="12700" cap="flat" cmpd="sng">
                  <a:solidFill>
                    <a:srgbClr val="FF6600"/>
                  </a:solidFill>
                  <a:prstDash val="solid"/>
                  <a:miter/>
                  <a:headEnd type="none" w="med" len="med"/>
                  <a:tailEnd type="none" w="med" len="med"/>
                </a:ln>
                <a:gradFill rotWithShape="0">
                  <a:gsLst>
                    <a:gs pos="0">
                      <a:srgbClr val="A603AB">
                        <a:alpha val="100000"/>
                      </a:srgbClr>
                    </a:gs>
                    <a:gs pos="12000">
                      <a:srgbClr val="E81766">
                        <a:alpha val="100000"/>
                      </a:srgbClr>
                    </a:gs>
                    <a:gs pos="27000">
                      <a:srgbClr val="EE3F17">
                        <a:alpha val="100000"/>
                      </a:srgbClr>
                    </a:gs>
                    <a:gs pos="48000">
                      <a:srgbClr val="FFFF00">
                        <a:alpha val="100000"/>
                      </a:srgbClr>
                    </a:gs>
                    <a:gs pos="64999">
                      <a:srgbClr val="1A8D48">
                        <a:alpha val="100000"/>
                      </a:srgbClr>
                    </a:gs>
                    <a:gs pos="78999">
                      <a:srgbClr val="0819FB">
                        <a:alpha val="100000"/>
                      </a:srgbClr>
                    </a:gs>
                    <a:gs pos="100000">
                      <a:srgbClr val="A603AB">
                        <a:alpha val="100000"/>
                      </a:srgbClr>
                    </a:gs>
                  </a:gsLst>
                  <a:lin ang="0" scaled="1"/>
                  <a:tileRect/>
                </a:gradFill>
                <a:effectLst>
                  <a:outerShdw dist="35921" dir="2699999" sy="50000" kx="2115830" algn="bl" rotWithShape="0">
                    <a:srgbClr val="C0C0C0">
                      <a:alpha val="80000"/>
                    </a:srgb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用因式分解法</a:t>
            </a:r>
            <a:endParaRPr lang="zh-CN" altLang="en-US" sz="4000" b="1" strike="noStrike" noProof="1">
              <a:ln w="12700" cap="flat" cmpd="sng">
                <a:solidFill>
                  <a:srgbClr val="FF6600"/>
                </a:solidFill>
                <a:prstDash val="solid"/>
                <a:miter/>
                <a:headEnd type="none" w="med" len="med"/>
                <a:tailEnd type="none" w="med" len="med"/>
              </a:ln>
              <a:gradFill rotWithShape="0">
                <a:gsLst>
                  <a:gs pos="0">
                    <a:srgbClr val="A603AB">
                      <a:alpha val="100000"/>
                    </a:srgbClr>
                  </a:gs>
                  <a:gs pos="12000">
                    <a:srgbClr val="E81766">
                      <a:alpha val="100000"/>
                    </a:srgbClr>
                  </a:gs>
                  <a:gs pos="27000">
                    <a:srgbClr val="EE3F17">
                      <a:alpha val="100000"/>
                    </a:srgbClr>
                  </a:gs>
                  <a:gs pos="48000">
                    <a:srgbClr val="FFFF00">
                      <a:alpha val="100000"/>
                    </a:srgbClr>
                  </a:gs>
                  <a:gs pos="64999">
                    <a:srgbClr val="1A8D48">
                      <a:alpha val="100000"/>
                    </a:srgbClr>
                  </a:gs>
                  <a:gs pos="78999">
                    <a:srgbClr val="0819FB">
                      <a:alpha val="100000"/>
                    </a:srgbClr>
                  </a:gs>
                  <a:gs pos="100000">
                    <a:srgbClr val="A603AB">
                      <a:alpha val="100000"/>
                    </a:srgbClr>
                  </a:gs>
                </a:gsLst>
                <a:lin ang="0" scaled="1"/>
                <a:tileRect/>
              </a:gradFill>
              <a:effectLst>
                <a:outerShdw dist="35921" dir="2699999" sy="50000" kx="2115830" algn="bl" rotWithShape="0">
                  <a:srgbClr val="C0C0C0">
                    <a:alpha val="80000"/>
                  </a:srgbClr>
                </a:outerShdw>
              </a:effectLst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ctr" fontAlgn="base"/>
            <a:r>
              <a:rPr lang="zh-CN" altLang="en-US" sz="4000" b="1" strike="noStrike" noProof="1">
                <a:ln w="12700" cap="flat" cmpd="sng">
                  <a:solidFill>
                    <a:srgbClr val="FF6600"/>
                  </a:solidFill>
                  <a:prstDash val="solid"/>
                  <a:miter/>
                  <a:headEnd type="none" w="med" len="med"/>
                  <a:tailEnd type="none" w="med" len="med"/>
                </a:ln>
                <a:gradFill rotWithShape="0">
                  <a:gsLst>
                    <a:gs pos="0">
                      <a:srgbClr val="A603AB">
                        <a:alpha val="100000"/>
                      </a:srgbClr>
                    </a:gs>
                    <a:gs pos="12000">
                      <a:srgbClr val="E81766">
                        <a:alpha val="100000"/>
                      </a:srgbClr>
                    </a:gs>
                    <a:gs pos="27000">
                      <a:srgbClr val="EE3F17">
                        <a:alpha val="100000"/>
                      </a:srgbClr>
                    </a:gs>
                    <a:gs pos="48000">
                      <a:srgbClr val="FFFF00">
                        <a:alpha val="100000"/>
                      </a:srgbClr>
                    </a:gs>
                    <a:gs pos="64999">
                      <a:srgbClr val="1A8D48">
                        <a:alpha val="100000"/>
                      </a:srgbClr>
                    </a:gs>
                    <a:gs pos="78999">
                      <a:srgbClr val="0819FB">
                        <a:alpha val="100000"/>
                      </a:srgbClr>
                    </a:gs>
                    <a:gs pos="100000">
                      <a:srgbClr val="A603AB">
                        <a:alpha val="100000"/>
                      </a:srgbClr>
                    </a:gs>
                  </a:gsLst>
                  <a:lin ang="0" scaled="1"/>
                  <a:tileRect/>
                </a:gradFill>
                <a:effectLst>
                  <a:outerShdw dist="35921" dir="2699999" sy="50000" kx="2115830" algn="bl" rotWithShape="0">
                    <a:srgbClr val="C0C0C0">
                      <a:alpha val="80000"/>
                    </a:srgb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解一元二次方程</a:t>
            </a:r>
            <a:endParaRPr lang="zh-CN" altLang="en-US" sz="4000" b="1" strike="noStrike" noProof="1">
              <a:ln w="12700" cap="flat" cmpd="sng">
                <a:solidFill>
                  <a:srgbClr val="FF6600"/>
                </a:solidFill>
                <a:prstDash val="solid"/>
                <a:miter/>
                <a:headEnd type="none" w="med" len="med"/>
                <a:tailEnd type="none" w="med" len="med"/>
              </a:ln>
              <a:gradFill rotWithShape="0">
                <a:gsLst>
                  <a:gs pos="0">
                    <a:srgbClr val="A603AB">
                      <a:alpha val="100000"/>
                    </a:srgbClr>
                  </a:gs>
                  <a:gs pos="12000">
                    <a:srgbClr val="E81766">
                      <a:alpha val="100000"/>
                    </a:srgbClr>
                  </a:gs>
                  <a:gs pos="27000">
                    <a:srgbClr val="EE3F17">
                      <a:alpha val="100000"/>
                    </a:srgbClr>
                  </a:gs>
                  <a:gs pos="48000">
                    <a:srgbClr val="FFFF00">
                      <a:alpha val="100000"/>
                    </a:srgbClr>
                  </a:gs>
                  <a:gs pos="64999">
                    <a:srgbClr val="1A8D48">
                      <a:alpha val="100000"/>
                    </a:srgbClr>
                  </a:gs>
                  <a:gs pos="78999">
                    <a:srgbClr val="0819FB">
                      <a:alpha val="100000"/>
                    </a:srgbClr>
                  </a:gs>
                  <a:gs pos="100000">
                    <a:srgbClr val="A603AB">
                      <a:alpha val="100000"/>
                    </a:srgbClr>
                  </a:gs>
                </a:gsLst>
                <a:lin ang="0" scaled="1"/>
                <a:tileRect/>
              </a:gradFill>
              <a:effectLst>
                <a:outerShdw dist="35921" dir="2699999" sy="50000" kx="2115830" algn="bl" rotWithShape="0">
                  <a:srgbClr val="C0C0C0">
                    <a:alpha val="80000"/>
                  </a:srgbClr>
                </a:outerShdw>
              </a:effectLst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500" autoRev="1" fill="hold"/>
                                        <p:tgtEl>
                                          <p:spTgt spid="1423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1500" autoRev="1" fill="hold"/>
                                        <p:tgtEl>
                                          <p:spTgt spid="1423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1500" autoRev="1" fill="hold"/>
                                        <p:tgtEl>
                                          <p:spTgt spid="1423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500" autoRev="1" fill="hold"/>
                                        <p:tgtEl>
                                          <p:spTgt spid="14233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graphicFrame>
        <p:nvGraphicFramePr>
          <p:cNvPr id="72709" name="对象 72708"/>
          <p:cNvGraphicFramePr/>
          <p:nvPr/>
        </p:nvGraphicFramePr>
        <p:xfrm>
          <a:off x="1547813" y="3068638"/>
          <a:ext cx="3046412" cy="655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" r:id="rId2" imgW="1065530" imgH="215900" progId="Equation.3">
                  <p:embed/>
                </p:oleObj>
              </mc:Choice>
              <mc:Fallback>
                <p:oleObj name="" r:id="rId2" imgW="1065530" imgH="215900" progId="Equation.3">
                  <p:embed/>
                  <p:pic>
                    <p:nvPicPr>
                      <p:cNvPr id="0" name="图片 3087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547813" y="3068638"/>
                        <a:ext cx="3046412" cy="65563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1" name="对象 72709"/>
          <p:cNvGraphicFramePr/>
          <p:nvPr/>
        </p:nvGraphicFramePr>
        <p:xfrm>
          <a:off x="1193800" y="1649413"/>
          <a:ext cx="7188200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" r:id="rId4" imgW="2891790" imgH="215900" progId="Equation.3">
                  <p:embed/>
                </p:oleObj>
              </mc:Choice>
              <mc:Fallback>
                <p:oleObj name="" r:id="rId4" imgW="2891790" imgH="215900" progId="Equation.3">
                  <p:embed/>
                  <p:pic>
                    <p:nvPicPr>
                      <p:cNvPr id="0" name="图片 3093"/>
                      <p:cNvPicPr/>
                      <p:nvPr/>
                    </p:nvPicPr>
                    <p:blipFill>
                      <a:blip r:embed="rId5">
                        <a:clrChange>
                          <a:clrFrom>
                            <a:srgbClr val="000000"/>
                          </a:clrFrom>
                          <a:clrTo>
                            <a:srgbClr val="FF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193800" y="1649413"/>
                        <a:ext cx="7188200" cy="5556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711" name="对象 72710"/>
          <p:cNvGraphicFramePr/>
          <p:nvPr/>
        </p:nvGraphicFramePr>
        <p:xfrm>
          <a:off x="250825" y="2420938"/>
          <a:ext cx="4897438" cy="655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" r:id="rId6" imgW="1711960" imgH="215900" progId="Equation.3">
                  <p:embed/>
                </p:oleObj>
              </mc:Choice>
              <mc:Fallback>
                <p:oleObj name="" r:id="rId6" imgW="1711960" imgH="215900" progId="Equation.3">
                  <p:embed/>
                  <p:pic>
                    <p:nvPicPr>
                      <p:cNvPr id="0" name="图片 3085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50825" y="2420938"/>
                        <a:ext cx="4897438" cy="65563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7893" name="组合 72720"/>
          <p:cNvGrpSpPr/>
          <p:nvPr/>
        </p:nvGrpSpPr>
        <p:grpSpPr>
          <a:xfrm>
            <a:off x="304800" y="228600"/>
            <a:ext cx="2667000" cy="701675"/>
            <a:chOff x="2112" y="3638"/>
            <a:chExt cx="1680" cy="442"/>
          </a:xfrm>
        </p:grpSpPr>
        <p:sp>
          <p:nvSpPr>
            <p:cNvPr id="72722" name="文本框 72721"/>
            <p:cNvSpPr txBox="1"/>
            <p:nvPr/>
          </p:nvSpPr>
          <p:spPr>
            <a:xfrm>
              <a:off x="2448" y="3638"/>
              <a:ext cx="1344" cy="442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eaLnBrk="0" hangingPunct="0"/>
              <a:r>
                <a:rPr lang="zh-CN" altLang="en-US" b="1" noProof="1" dirty="0">
                  <a:solidFill>
                    <a:srgbClr val="FF0000"/>
                  </a:solidFill>
                  <a:effectLst>
                    <a:outerShdw blurRad="38100" dist="38100" dir="2700000">
                      <a:srgbClr val="000000"/>
                    </a:outerShdw>
                  </a:effectLst>
                  <a:latin typeface="Times New Roman" panose="02020603050405020304" pitchFamily="18" charset="0"/>
                  <a:ea typeface="华文新魏" pitchFamily="2" charset="-122"/>
                  <a:cs typeface="+mn-cs"/>
                </a:rPr>
                <a:t>动脑筋</a:t>
              </a:r>
              <a:endParaRPr lang="zh-CN" altLang="en-US" b="1" noProof="1" dirty="0">
                <a:solidFill>
                  <a:srgbClr val="FF000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Times New Roman" panose="02020603050405020304" pitchFamily="18" charset="0"/>
                <a:ea typeface="华文新魏" pitchFamily="2" charset="-122"/>
              </a:endParaRPr>
            </a:p>
          </p:txBody>
        </p:sp>
        <p:pic>
          <p:nvPicPr>
            <p:cNvPr id="37895" name="图片 72722" descr="GY_021"/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2129" y="3696"/>
              <a:ext cx="367" cy="367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37896" name="矩形 72723"/>
            <p:cNvSpPr/>
            <p:nvPr/>
          </p:nvSpPr>
          <p:spPr>
            <a:xfrm>
              <a:off x="2112" y="3665"/>
              <a:ext cx="1392" cy="415"/>
            </a:xfrm>
            <a:prstGeom prst="rect">
              <a:avLst/>
            </a:prstGeom>
            <a:noFill/>
            <a:ln w="76200" cap="flat" cmpd="sng">
              <a:pattFill prst="zigZag">
                <a:fgClr>
                  <a:srgbClr val="FFFFFF"/>
                </a:fgClr>
                <a:bgClr>
                  <a:srgbClr val="660066"/>
                </a:bgClr>
              </a:pattFill>
              <a:prstDash val="solid"/>
              <a:miter/>
              <a:headEnd type="none" w="sm" len="sm"/>
              <a:tailEnd type="none" w="sm" len="sm"/>
            </a:ln>
          </p:spPr>
          <p:txBody>
            <a:bodyPr wrap="none" anchor="ctr" anchorCtr="0"/>
            <a:p>
              <a:pPr algn="ctr" eaLnBrk="0" hangingPunct="0"/>
              <a:endParaRPr lang="zh-CN" sz="2400" b="1" dirty="0">
                <a:effectLst>
                  <a:outerShdw blurRad="38100" dist="38100" dir="2700000">
                    <a:srgbClr val="FFFFFF"/>
                  </a:outerShdw>
                </a:effectLst>
                <a:latin typeface="Times New Roman" panose="02020603050405020304" pitchFamily="18" charset="0"/>
                <a:ea typeface="华文中宋" pitchFamily="2" charset="-122"/>
              </a:endParaRPr>
            </a:p>
          </p:txBody>
        </p:sp>
      </p:grpSp>
      <p:sp>
        <p:nvSpPr>
          <p:cNvPr id="37897" name="标题 72724"/>
          <p:cNvSpPr>
            <a:spLocks noGrp="1"/>
          </p:cNvSpPr>
          <p:nvPr>
            <p:ph type="title"/>
          </p:nvPr>
        </p:nvSpPr>
        <p:spPr>
          <a:xfrm>
            <a:off x="4038600" y="188913"/>
            <a:ext cx="2405063" cy="685800"/>
          </a:xfrm>
        </p:spPr>
        <p:txBody>
          <a:bodyPr anchor="ctr" anchorCtr="0"/>
          <a:p>
            <a:pPr algn="l"/>
            <a:r>
              <a:rPr lang="zh-CN" altLang="en-US" sz="4000" b="1" dirty="0">
                <a:solidFill>
                  <a:schemeClr val="tx1"/>
                </a:solidFill>
              </a:rPr>
              <a:t>争先赛</a:t>
            </a:r>
            <a:endParaRPr lang="zh-CN" altLang="en-US" sz="4000" b="1">
              <a:solidFill>
                <a:schemeClr val="tx1"/>
              </a:solidFill>
            </a:endParaRPr>
          </a:p>
        </p:txBody>
      </p:sp>
      <p:sp>
        <p:nvSpPr>
          <p:cNvPr id="37898" name="文本占位符 72725"/>
          <p:cNvSpPr>
            <a:spLocks noGrp="1"/>
          </p:cNvSpPr>
          <p:nvPr>
            <p:ph idx="1"/>
          </p:nvPr>
        </p:nvSpPr>
        <p:spPr>
          <a:xfrm>
            <a:off x="381000" y="990600"/>
            <a:ext cx="3470275" cy="641350"/>
          </a:xfrm>
        </p:spPr>
        <p:txBody>
          <a:bodyPr anchor="t" anchorCtr="0"/>
          <a:p>
            <a:pPr>
              <a:buNone/>
            </a:pPr>
            <a:r>
              <a:rPr lang="en-US" altLang="zh-CN" b="1" dirty="0"/>
              <a:t>1.</a:t>
            </a:r>
            <a:r>
              <a:rPr lang="zh-CN" altLang="en-US" b="1" dirty="0"/>
              <a:t>解下列方程</a:t>
            </a:r>
            <a:r>
              <a:rPr lang="en-US" altLang="zh-CN" b="1"/>
              <a:t>:</a:t>
            </a:r>
            <a:endParaRPr lang="en-US" altLang="zh-CN" b="1"/>
          </a:p>
        </p:txBody>
      </p:sp>
      <p:graphicFrame>
        <p:nvGraphicFramePr>
          <p:cNvPr id="72727" name="对象 72726"/>
          <p:cNvGraphicFramePr/>
          <p:nvPr/>
        </p:nvGraphicFramePr>
        <p:xfrm>
          <a:off x="896938" y="4213225"/>
          <a:ext cx="5202237" cy="655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" r:id="rId9" imgW="1699895" imgH="215900" progId="Equation.3">
                  <p:embed/>
                </p:oleObj>
              </mc:Choice>
              <mc:Fallback>
                <p:oleObj name="" r:id="rId9" imgW="1699895" imgH="215900" progId="Equation.3">
                  <p:embed/>
                  <p:pic>
                    <p:nvPicPr>
                      <p:cNvPr id="0" name="图片 3095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896938" y="4213225"/>
                        <a:ext cx="5202237" cy="65563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728" name="对象 72727"/>
          <p:cNvGraphicFramePr/>
          <p:nvPr/>
        </p:nvGraphicFramePr>
        <p:xfrm>
          <a:off x="755650" y="5076825"/>
          <a:ext cx="3532188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" r:id="rId11" imgW="1154430" imgH="215900" progId="Equation.3">
                  <p:embed/>
                </p:oleObj>
              </mc:Choice>
              <mc:Fallback>
                <p:oleObj name="" r:id="rId11" imgW="1154430" imgH="215900" progId="Equation.3">
                  <p:embed/>
                  <p:pic>
                    <p:nvPicPr>
                      <p:cNvPr id="0" name="图片 3096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755650" y="5076825"/>
                        <a:ext cx="3532188" cy="5842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729" name="对象 72728"/>
          <p:cNvGraphicFramePr/>
          <p:nvPr/>
        </p:nvGraphicFramePr>
        <p:xfrm>
          <a:off x="323850" y="5805488"/>
          <a:ext cx="4392613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" name="" r:id="rId13" imgW="1547495" imgH="215900" progId="Equation.3">
                  <p:embed/>
                </p:oleObj>
              </mc:Choice>
              <mc:Fallback>
                <p:oleObj name="" r:id="rId13" imgW="1547495" imgH="215900" progId="Equation.3">
                  <p:embed/>
                  <p:pic>
                    <p:nvPicPr>
                      <p:cNvPr id="0" name="图片 3098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323850" y="5805488"/>
                        <a:ext cx="4392613" cy="5762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730" name="对象 72729"/>
          <p:cNvGraphicFramePr/>
          <p:nvPr/>
        </p:nvGraphicFramePr>
        <p:xfrm>
          <a:off x="5148263" y="5546725"/>
          <a:ext cx="3533775" cy="1050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" name="" r:id="rId15" imgW="1155065" imgH="393700" progId="Equation.3">
                  <p:embed/>
                </p:oleObj>
              </mc:Choice>
              <mc:Fallback>
                <p:oleObj name="" r:id="rId15" imgW="1155065" imgH="393700" progId="Equation.3">
                  <p:embed/>
                  <p:pic>
                    <p:nvPicPr>
                      <p:cNvPr id="0" name="图片 3102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5148263" y="5546725"/>
                        <a:ext cx="3533775" cy="10509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7903" name="图片 72730" descr="Q_011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084888" y="188913"/>
            <a:ext cx="522287" cy="6096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727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8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7270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8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727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8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727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8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500"/>
                                        <p:tgtEl>
                                          <p:spTgt spid="727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8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500"/>
                                        <p:tgtEl>
                                          <p:spTgt spid="727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8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rgbClr val="66FFFF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/>
      <p:graphicFrame>
        <p:nvGraphicFramePr>
          <p:cNvPr id="38914" name="对象 117761"/>
          <p:cNvGraphicFramePr/>
          <p:nvPr/>
        </p:nvGraphicFramePr>
        <p:xfrm>
          <a:off x="533400" y="1176338"/>
          <a:ext cx="5816600" cy="1033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1" name="" r:id="rId1" imgW="2032000" imgH="419100" progId="Equation.3">
                  <p:embed/>
                </p:oleObj>
              </mc:Choice>
              <mc:Fallback>
                <p:oleObj name="" r:id="rId1" imgW="2032000" imgH="419100" progId="Equation.3">
                  <p:embed/>
                  <p:pic>
                    <p:nvPicPr>
                      <p:cNvPr id="0" name="图片 3100"/>
                      <p:cNvPicPr/>
                      <p:nvPr/>
                    </p:nvPicPr>
                    <p:blipFill>
                      <a:blip r:embed="rId2">
                        <a:clrChange>
                          <a:clrFrom>
                            <a:srgbClr val="000000"/>
                          </a:clrFrom>
                          <a:clrTo>
                            <a:srgbClr val="FF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533400" y="1176338"/>
                        <a:ext cx="5816600" cy="10334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763" name="对象 117762"/>
          <p:cNvGraphicFramePr/>
          <p:nvPr/>
        </p:nvGraphicFramePr>
        <p:xfrm>
          <a:off x="381000" y="2289175"/>
          <a:ext cx="6351588" cy="1292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6" name="" r:id="rId3" imgW="2108200" imgH="457200" progId="Equation.3">
                  <p:embed/>
                </p:oleObj>
              </mc:Choice>
              <mc:Fallback>
                <p:oleObj name="" r:id="rId3" imgW="2108200" imgH="457200" progId="Equation.3">
                  <p:embed/>
                  <p:pic>
                    <p:nvPicPr>
                      <p:cNvPr id="0" name="图片 3105"/>
                      <p:cNvPicPr/>
                      <p:nvPr/>
                    </p:nvPicPr>
                    <p:blipFill>
                      <a:blip r:embed="rId4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381000" y="2289175"/>
                        <a:ext cx="6351588" cy="12922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764" name="对象 117763"/>
          <p:cNvGraphicFramePr/>
          <p:nvPr/>
        </p:nvGraphicFramePr>
        <p:xfrm>
          <a:off x="304800" y="3692525"/>
          <a:ext cx="6705600" cy="148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" r:id="rId5" imgW="2171065" imgH="482600" progId="Equation.3">
                  <p:embed/>
                </p:oleObj>
              </mc:Choice>
              <mc:Fallback>
                <p:oleObj name="" r:id="rId5" imgW="2171065" imgH="482600" progId="Equation.3">
                  <p:embed/>
                  <p:pic>
                    <p:nvPicPr>
                      <p:cNvPr id="0" name="图片 3097"/>
                      <p:cNvPicPr/>
                      <p:nvPr/>
                    </p:nvPicPr>
                    <p:blipFill>
                      <a:blip r:embed="rId6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304800" y="3692525"/>
                        <a:ext cx="6705600" cy="14890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765" name="对象 117764"/>
          <p:cNvGraphicFramePr/>
          <p:nvPr/>
        </p:nvGraphicFramePr>
        <p:xfrm>
          <a:off x="685800" y="5210175"/>
          <a:ext cx="3657600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" name="" r:id="rId7" imgW="1129030" imgH="203200" progId="Equation.3">
                  <p:embed/>
                </p:oleObj>
              </mc:Choice>
              <mc:Fallback>
                <p:oleObj name="" r:id="rId7" imgW="1129030" imgH="203200" progId="Equation.3">
                  <p:embed/>
                  <p:pic>
                    <p:nvPicPr>
                      <p:cNvPr id="0" name="图片 3099"/>
                      <p:cNvPicPr/>
                      <p:nvPr/>
                    </p:nvPicPr>
                    <p:blipFill>
                      <a:blip r:embed="rId8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685800" y="5210175"/>
                        <a:ext cx="3657600" cy="6572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766" name="对象 117765"/>
          <p:cNvGraphicFramePr/>
          <p:nvPr/>
        </p:nvGraphicFramePr>
        <p:xfrm>
          <a:off x="685800" y="5867400"/>
          <a:ext cx="4343400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2" name="" r:id="rId9" imgW="1294765" imgH="190500" progId="Equation.3">
                  <p:embed/>
                </p:oleObj>
              </mc:Choice>
              <mc:Fallback>
                <p:oleObj name="" r:id="rId9" imgW="1294765" imgH="190500" progId="Equation.3">
                  <p:embed/>
                  <p:pic>
                    <p:nvPicPr>
                      <p:cNvPr id="0" name="图片 3101"/>
                      <p:cNvPicPr/>
                      <p:nvPr/>
                    </p:nvPicPr>
                    <p:blipFill>
                      <a:blip r:embed="rId10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685800" y="5867400"/>
                        <a:ext cx="4343400" cy="6381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767" name="对象 117766"/>
          <p:cNvGraphicFramePr/>
          <p:nvPr/>
        </p:nvGraphicFramePr>
        <p:xfrm>
          <a:off x="5562600" y="5486400"/>
          <a:ext cx="3048000" cy="1196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4" name="" r:id="rId11" imgW="1002665" imgH="393700" progId="Equation.3">
                  <p:embed/>
                </p:oleObj>
              </mc:Choice>
              <mc:Fallback>
                <p:oleObj name="" r:id="rId11" imgW="1002665" imgH="393700" progId="Equation.3">
                  <p:embed/>
                  <p:pic>
                    <p:nvPicPr>
                      <p:cNvPr id="0" name="图片 3103"/>
                      <p:cNvPicPr/>
                      <p:nvPr/>
                    </p:nvPicPr>
                    <p:blipFill>
                      <a:blip r:embed="rId12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5562600" y="5486400"/>
                        <a:ext cx="3048000" cy="11969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8920" name="图片 117767" descr="AG00029_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086600" y="165100"/>
            <a:ext cx="1905000" cy="1511300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38921" name="组合 117768"/>
          <p:cNvGrpSpPr/>
          <p:nvPr/>
        </p:nvGrpSpPr>
        <p:grpSpPr>
          <a:xfrm>
            <a:off x="304800" y="228600"/>
            <a:ext cx="2667000" cy="701675"/>
            <a:chOff x="2112" y="3638"/>
            <a:chExt cx="1680" cy="442"/>
          </a:xfrm>
        </p:grpSpPr>
        <p:sp>
          <p:nvSpPr>
            <p:cNvPr id="117770" name="文本框 117769"/>
            <p:cNvSpPr txBox="1"/>
            <p:nvPr/>
          </p:nvSpPr>
          <p:spPr>
            <a:xfrm>
              <a:off x="2448" y="3638"/>
              <a:ext cx="1344" cy="442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eaLnBrk="0" hangingPunct="0"/>
              <a:r>
                <a:rPr lang="zh-CN" altLang="en-US" b="1" noProof="1" dirty="0">
                  <a:solidFill>
                    <a:srgbClr val="FF0000"/>
                  </a:solidFill>
                  <a:effectLst>
                    <a:outerShdw blurRad="38100" dist="38100" dir="2700000">
                      <a:srgbClr val="C0C0C0"/>
                    </a:outerShdw>
                  </a:effectLst>
                  <a:latin typeface="Times New Roman" panose="02020603050405020304" pitchFamily="18" charset="0"/>
                  <a:ea typeface="华文新魏" pitchFamily="2" charset="-122"/>
                  <a:cs typeface="+mn-cs"/>
                </a:rPr>
                <a:t>动脑筋</a:t>
              </a:r>
              <a:endParaRPr lang="zh-CN" altLang="en-US" b="1" noProof="1" dirty="0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ea typeface="华文新魏" pitchFamily="2" charset="-122"/>
              </a:endParaRPr>
            </a:p>
          </p:txBody>
        </p:sp>
        <p:pic>
          <p:nvPicPr>
            <p:cNvPr id="38923" name="图片 117770" descr="GY_021"/>
            <p:cNvPicPr>
              <a:picLocks noChangeAspect="1"/>
            </p:cNvPicPr>
            <p:nvPr/>
          </p:nvPicPr>
          <p:blipFill>
            <a:blip r:embed="rId14"/>
            <a:stretch>
              <a:fillRect/>
            </a:stretch>
          </p:blipFill>
          <p:spPr>
            <a:xfrm>
              <a:off x="2129" y="3696"/>
              <a:ext cx="367" cy="367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38924" name="矩形 117771"/>
            <p:cNvSpPr/>
            <p:nvPr/>
          </p:nvSpPr>
          <p:spPr>
            <a:xfrm>
              <a:off x="2112" y="3665"/>
              <a:ext cx="1392" cy="415"/>
            </a:xfrm>
            <a:prstGeom prst="rect">
              <a:avLst/>
            </a:prstGeom>
            <a:noFill/>
            <a:ln w="76200" cap="flat" cmpd="sng">
              <a:pattFill prst="zigZag">
                <a:fgClr>
                  <a:srgbClr val="FFFFFF"/>
                </a:fgClr>
                <a:bgClr>
                  <a:srgbClr val="660066"/>
                </a:bgClr>
              </a:pattFill>
              <a:prstDash val="solid"/>
              <a:miter/>
              <a:headEnd type="none" w="sm" len="sm"/>
              <a:tailEnd type="none" w="sm" len="sm"/>
            </a:ln>
          </p:spPr>
          <p:txBody>
            <a:bodyPr wrap="none" anchor="ctr" anchorCtr="0"/>
            <a:p>
              <a:pPr algn="ctr" eaLnBrk="0" hangingPunct="0"/>
              <a:endParaRPr lang="zh-CN" sz="2400" b="1" dirty="0"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ea typeface="华文中宋" pitchFamily="2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11776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5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11776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5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7" dur="500"/>
                                        <p:tgtEl>
                                          <p:spTgt spid="11776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5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2" dur="500"/>
                                        <p:tgtEl>
                                          <p:spTgt spid="11776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5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7" dur="500"/>
                                        <p:tgtEl>
                                          <p:spTgt spid="11776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5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61" name="标题 132097"/>
          <p:cNvSpPr>
            <a:spLocks noGrp="1"/>
          </p:cNvSpPr>
          <p:nvPr>
            <p:ph type="title"/>
          </p:nvPr>
        </p:nvSpPr>
        <p:spPr>
          <a:xfrm>
            <a:off x="3563938" y="188913"/>
            <a:ext cx="2879725" cy="685800"/>
          </a:xfrm>
        </p:spPr>
        <p:txBody>
          <a:bodyPr anchor="ctr" anchorCtr="0"/>
          <a:p>
            <a:pPr algn="l"/>
            <a:r>
              <a:rPr lang="zh-CN" altLang="en-US" sz="3600" b="1" dirty="0">
                <a:solidFill>
                  <a:srgbClr val="FF0000"/>
                </a:solidFill>
                <a:ea typeface="隶书" pitchFamily="49" charset="-122"/>
              </a:rPr>
              <a:t>解下列方程</a:t>
            </a:r>
            <a:endParaRPr lang="zh-CN" altLang="en-US" sz="3600" b="1">
              <a:solidFill>
                <a:srgbClr val="FF0000"/>
              </a:solidFill>
              <a:ea typeface="隶书" pitchFamily="49" charset="-122"/>
            </a:endParaRPr>
          </a:p>
        </p:txBody>
      </p:sp>
      <p:grpSp>
        <p:nvGrpSpPr>
          <p:cNvPr id="40962" name="组合 132098"/>
          <p:cNvGrpSpPr/>
          <p:nvPr/>
        </p:nvGrpSpPr>
        <p:grpSpPr>
          <a:xfrm>
            <a:off x="179388" y="1588"/>
            <a:ext cx="3009900" cy="1255712"/>
            <a:chOff x="816" y="2878"/>
            <a:chExt cx="1896" cy="962"/>
          </a:xfrm>
        </p:grpSpPr>
        <p:pic>
          <p:nvPicPr>
            <p:cNvPr id="40963" name="图片 132099" descr="AG00029_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1632" y="2935"/>
              <a:ext cx="1080" cy="857"/>
            </a:xfrm>
            <a:prstGeom prst="rect">
              <a:avLst/>
            </a:prstGeom>
            <a:noFill/>
            <a:ln w="9525">
              <a:noFill/>
            </a:ln>
          </p:spPr>
        </p:pic>
        <p:grpSp>
          <p:nvGrpSpPr>
            <p:cNvPr id="40964" name="组合 132100"/>
            <p:cNvGrpSpPr/>
            <p:nvPr/>
          </p:nvGrpSpPr>
          <p:grpSpPr>
            <a:xfrm>
              <a:off x="816" y="2878"/>
              <a:ext cx="816" cy="962"/>
              <a:chOff x="672" y="3503"/>
              <a:chExt cx="4176" cy="529"/>
            </a:xfrm>
          </p:grpSpPr>
          <p:sp>
            <p:nvSpPr>
              <p:cNvPr id="40965" name="横卷形 132101"/>
              <p:cNvSpPr/>
              <p:nvPr/>
            </p:nvSpPr>
            <p:spPr>
              <a:xfrm>
                <a:off x="672" y="3504"/>
                <a:ext cx="4080" cy="528"/>
              </a:xfrm>
              <a:prstGeom prst="horizontalScroll">
                <a:avLst>
                  <a:gd name="adj" fmla="val 12500"/>
                </a:avLst>
              </a:prstGeom>
              <a:gradFill rotWithShape="0">
                <a:gsLst>
                  <a:gs pos="0">
                    <a:srgbClr val="FFEDED"/>
                  </a:gs>
                  <a:gs pos="100000">
                    <a:srgbClr val="FFFFFF"/>
                  </a:gs>
                </a:gsLst>
                <a:path path="rect">
                  <a:fillToRect r="100000" b="100000"/>
                </a:path>
                <a:tileRect/>
              </a:gradFill>
              <a:ln w="9525" cap="flat" cmpd="sng">
                <a:solidFill>
                  <a:srgbClr val="000099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anchor="t" anchorCtr="0"/>
              <a:p>
                <a:endParaRPr lang="zh-CN" altLang="en-US"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132103" name="文本框 132102"/>
              <p:cNvSpPr txBox="1"/>
              <p:nvPr/>
            </p:nvSpPr>
            <p:spPr>
              <a:xfrm>
                <a:off x="718" y="3503"/>
                <a:ext cx="4130" cy="244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ctr">
                <a:spAutoFit/>
              </a:bodyPr>
              <a:p>
                <a:pPr algn="ctr" eaLnBrk="0" hangingPunct="0"/>
                <a:endParaRPr sz="3200" b="1" noProof="1" dirty="0">
                  <a:solidFill>
                    <a:srgbClr val="000099"/>
                  </a:solidFill>
                  <a:effectLst>
                    <a:outerShdw blurRad="38100" dist="38100" dir="2700000">
                      <a:srgbClr val="C0C0C0"/>
                    </a:outerShdw>
                  </a:effectLst>
                  <a:latin typeface="Times New Roman" panose="02020603050405020304" pitchFamily="18" charset="0"/>
                  <a:ea typeface="幼圆" pitchFamily="49" charset="-122"/>
                </a:endParaRPr>
              </a:p>
            </p:txBody>
          </p:sp>
        </p:grpSp>
        <p:sp>
          <p:nvSpPr>
            <p:cNvPr id="40967" name="文本框 132103"/>
            <p:cNvSpPr txBox="1"/>
            <p:nvPr/>
          </p:nvSpPr>
          <p:spPr>
            <a:xfrm>
              <a:off x="912" y="2995"/>
              <a:ext cx="672" cy="72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p>
              <a:pPr eaLnBrk="0" hangingPunct="0"/>
              <a:r>
                <a:rPr lang="zh-CN" altLang="en-US" sz="2800" b="1" dirty="0">
                  <a:solidFill>
                    <a:srgbClr val="FF0000"/>
                  </a:solidFill>
                  <a:latin typeface="Arial" panose="020B0604020202020204" pitchFamily="34" charset="0"/>
                  <a:ea typeface="隶书" pitchFamily="49" charset="-122"/>
                </a:rPr>
                <a:t>先胜为快</a:t>
              </a:r>
              <a:endPara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  <a:ea typeface="隶书" pitchFamily="49" charset="-122"/>
              </a:endParaRPr>
            </a:p>
          </p:txBody>
        </p:sp>
      </p:grpSp>
      <p:graphicFrame>
        <p:nvGraphicFramePr>
          <p:cNvPr id="132108" name="对象 132107"/>
          <p:cNvGraphicFramePr/>
          <p:nvPr/>
        </p:nvGraphicFramePr>
        <p:xfrm>
          <a:off x="1042988" y="2636838"/>
          <a:ext cx="2411412" cy="836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9" name="" r:id="rId2" imgW="1193165" imgH="393700" progId="Equation.3">
                  <p:embed/>
                </p:oleObj>
              </mc:Choice>
              <mc:Fallback>
                <p:oleObj name="" r:id="rId2" imgW="1193165" imgH="393700" progId="Equation.3">
                  <p:embed/>
                  <p:pic>
                    <p:nvPicPr>
                      <p:cNvPr id="0" name="图片 3138"/>
                      <p:cNvPicPr/>
                      <p:nvPr/>
                    </p:nvPicPr>
                    <p:blipFill>
                      <a:blip r:embed="rId3">
                        <a:clrChange>
                          <a:clrFrom>
                            <a:srgbClr val="000000"/>
                          </a:clrFrom>
                          <a:clrTo>
                            <a:srgbClr val="FF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042988" y="2636838"/>
                        <a:ext cx="2411412" cy="83661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2109" name="对象 132108"/>
          <p:cNvGraphicFramePr/>
          <p:nvPr/>
        </p:nvGraphicFramePr>
        <p:xfrm>
          <a:off x="5292725" y="2565400"/>
          <a:ext cx="2362200" cy="836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0" name="" r:id="rId4" imgW="1167765" imgH="393700" progId="Equation.3">
                  <p:embed/>
                </p:oleObj>
              </mc:Choice>
              <mc:Fallback>
                <p:oleObj name="" r:id="rId4" imgW="1167765" imgH="393700" progId="Equation.3">
                  <p:embed/>
                  <p:pic>
                    <p:nvPicPr>
                      <p:cNvPr id="0" name="图片 3139"/>
                      <p:cNvPicPr/>
                      <p:nvPr/>
                    </p:nvPicPr>
                    <p:blipFill>
                      <a:blip r:embed="rId5">
                        <a:clrChange>
                          <a:clrFrom>
                            <a:srgbClr val="000000"/>
                          </a:clrFrom>
                          <a:clrTo>
                            <a:srgbClr val="FF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5292725" y="2565400"/>
                        <a:ext cx="2362200" cy="8366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2110" name="对象 132109"/>
          <p:cNvGraphicFramePr/>
          <p:nvPr/>
        </p:nvGraphicFramePr>
        <p:xfrm>
          <a:off x="1042988" y="5084763"/>
          <a:ext cx="2438400" cy="836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1" name="" r:id="rId6" imgW="1205865" imgH="393700" progId="Equation.3">
                  <p:embed/>
                </p:oleObj>
              </mc:Choice>
              <mc:Fallback>
                <p:oleObj name="" r:id="rId6" imgW="1205865" imgH="393700" progId="Equation.3">
                  <p:embed/>
                  <p:pic>
                    <p:nvPicPr>
                      <p:cNvPr id="0" name="图片 3140"/>
                      <p:cNvPicPr/>
                      <p:nvPr/>
                    </p:nvPicPr>
                    <p:blipFill>
                      <a:blip r:embed="rId7">
                        <a:clrChange>
                          <a:clrFrom>
                            <a:srgbClr val="000000"/>
                          </a:clrFrom>
                          <a:clrTo>
                            <a:srgbClr val="FF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042988" y="5084763"/>
                        <a:ext cx="2438400" cy="83661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2111" name="对象 132110"/>
          <p:cNvGraphicFramePr/>
          <p:nvPr/>
        </p:nvGraphicFramePr>
        <p:xfrm>
          <a:off x="5724525" y="5157788"/>
          <a:ext cx="2079625" cy="45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2" name="" r:id="rId8" imgW="1027430" imgH="215900" progId="Equation.3">
                  <p:embed/>
                </p:oleObj>
              </mc:Choice>
              <mc:Fallback>
                <p:oleObj name="" r:id="rId8" imgW="1027430" imgH="215900" progId="Equation.3">
                  <p:embed/>
                  <p:pic>
                    <p:nvPicPr>
                      <p:cNvPr id="0" name="图片 3131"/>
                      <p:cNvPicPr/>
                      <p:nvPr/>
                    </p:nvPicPr>
                    <p:blipFill>
                      <a:blip r:embed="rId9">
                        <a:clrChange>
                          <a:clrFrom>
                            <a:srgbClr val="000000"/>
                          </a:clrFrom>
                          <a:clrTo>
                            <a:srgbClr val="FF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5724525" y="5157788"/>
                        <a:ext cx="2079625" cy="45878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72" name="对象 132117"/>
          <p:cNvGraphicFramePr/>
          <p:nvPr/>
        </p:nvGraphicFramePr>
        <p:xfrm>
          <a:off x="539750" y="1700213"/>
          <a:ext cx="3505200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3" name="" r:id="rId10" imgW="1293495" imgH="215900" progId="Equation.3">
                  <p:embed/>
                </p:oleObj>
              </mc:Choice>
              <mc:Fallback>
                <p:oleObj name="" r:id="rId10" imgW="1293495" imgH="215900" progId="Equation.3">
                  <p:embed/>
                  <p:pic>
                    <p:nvPicPr>
                      <p:cNvPr id="0" name="图片 3132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39750" y="1700213"/>
                        <a:ext cx="3505200" cy="5635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73" name="对象 132118"/>
          <p:cNvGraphicFramePr/>
          <p:nvPr/>
        </p:nvGraphicFramePr>
        <p:xfrm>
          <a:off x="4859338" y="1700213"/>
          <a:ext cx="3352800" cy="566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2" name="" r:id="rId12" imgW="1217930" imgH="215900" progId="Equation.3">
                  <p:embed/>
                </p:oleObj>
              </mc:Choice>
              <mc:Fallback>
                <p:oleObj name="" r:id="rId12" imgW="1217930" imgH="215900" progId="Equation.3">
                  <p:embed/>
                  <p:pic>
                    <p:nvPicPr>
                      <p:cNvPr id="0" name="图片 3141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4859338" y="1700213"/>
                        <a:ext cx="3352800" cy="56673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74" name="对象 132119"/>
          <p:cNvGraphicFramePr/>
          <p:nvPr/>
        </p:nvGraphicFramePr>
        <p:xfrm>
          <a:off x="468313" y="4005263"/>
          <a:ext cx="3581400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4" name="" r:id="rId14" imgW="1422400" imgH="228600" progId="Equation.3">
                  <p:embed/>
                </p:oleObj>
              </mc:Choice>
              <mc:Fallback>
                <p:oleObj name="" r:id="rId14" imgW="1422400" imgH="228600" progId="Equation.3">
                  <p:embed/>
                  <p:pic>
                    <p:nvPicPr>
                      <p:cNvPr id="0" name="图片 3133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468313" y="4005263"/>
                        <a:ext cx="3581400" cy="5492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75" name="对象 132120"/>
          <p:cNvGraphicFramePr/>
          <p:nvPr/>
        </p:nvGraphicFramePr>
        <p:xfrm>
          <a:off x="5292725" y="4005263"/>
          <a:ext cx="2741613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5" name="" r:id="rId16" imgW="1231265" imgH="228600" progId="Equation.3">
                  <p:embed/>
                </p:oleObj>
              </mc:Choice>
              <mc:Fallback>
                <p:oleObj name="" r:id="rId16" imgW="1231265" imgH="228600" progId="Equation.3">
                  <p:embed/>
                  <p:pic>
                    <p:nvPicPr>
                      <p:cNvPr id="0" name="图片 3134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5292725" y="4005263"/>
                        <a:ext cx="2741613" cy="5619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210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8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210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8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21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8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21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8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7105" name="页脚占位符 1"/>
          <p:cNvSpPr/>
          <p:nvPr>
            <p:ph type="ftr" sz="quarter" idx="11"/>
          </p:nvPr>
        </p:nvSpPr>
        <p:spPr/>
        <p:txBody>
          <a:bodyPr anchor="t" anchorCtr="0"/>
          <a:lstStyle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0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0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0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0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0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/>
            <a:r>
              <a:rPr lang="zh-CN" altLang="en-US" sz="1400" dirty="0">
                <a:latin typeface="Arial" panose="020B0604020202020204" pitchFamily="34" charset="0"/>
                <a:ea typeface="宋体" panose="02010600030101010101" pitchFamily="2" charset="-122"/>
              </a:rPr>
              <a:t>www.czsx.com.cn</a:t>
            </a:r>
            <a:endParaRPr lang="zh-CN" altLang="en-US" sz="140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47106" name="文本框 120833"/>
          <p:cNvSpPr txBox="1"/>
          <p:nvPr/>
        </p:nvSpPr>
        <p:spPr>
          <a:xfrm>
            <a:off x="1187450" y="333375"/>
            <a:ext cx="6480175" cy="823913"/>
          </a:xfrm>
          <a:prstGeom prst="rect">
            <a:avLst/>
          </a:prstGeom>
          <a:solidFill>
            <a:srgbClr val="CCFFFF"/>
          </a:solidFill>
          <a:ln w="9525">
            <a:noFill/>
          </a:ln>
        </p:spPr>
        <p:txBody>
          <a:bodyPr anchor="t" anchorCtr="0">
            <a:spAutoFit/>
          </a:bodyPr>
          <a:p>
            <a:pPr>
              <a:spcBef>
                <a:spcPct val="50000"/>
              </a:spcBef>
            </a:pPr>
            <a:r>
              <a:rPr lang="zh-CN" altLang="en-US" sz="4800" b="1" dirty="0">
                <a:latin typeface="Arial" panose="020B0604020202020204" pitchFamily="34" charset="0"/>
                <a:ea typeface="华文新魏" pitchFamily="2" charset="-122"/>
              </a:rPr>
              <a:t>因式分解法解题框架图</a:t>
            </a:r>
            <a:endParaRPr lang="zh-CN" altLang="en-US" sz="4800" dirty="0">
              <a:latin typeface="Arial" panose="020B0604020202020204" pitchFamily="34" charset="0"/>
              <a:ea typeface="华文新魏" pitchFamily="2" charset="-122"/>
            </a:endParaRPr>
          </a:p>
        </p:txBody>
      </p:sp>
      <p:sp>
        <p:nvSpPr>
          <p:cNvPr id="47107" name="文本框 120834"/>
          <p:cNvSpPr txBox="1"/>
          <p:nvPr/>
        </p:nvSpPr>
        <p:spPr>
          <a:xfrm>
            <a:off x="827088" y="1196975"/>
            <a:ext cx="7489825" cy="478155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>
              <a:spcBef>
                <a:spcPct val="50000"/>
              </a:spcBef>
            </a:pPr>
            <a:r>
              <a:rPr lang="zh-CN" altLang="en-US" sz="4400" dirty="0">
                <a:latin typeface="Arial" panose="020B0604020202020204" pitchFamily="34" charset="0"/>
                <a:ea typeface="宋体" panose="02010600030101010101" pitchFamily="2" charset="-122"/>
              </a:rPr>
              <a:t>解：原方程可变形为：</a:t>
            </a:r>
            <a:endParaRPr lang="zh-CN" altLang="en-US" sz="4400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4400" dirty="0">
                <a:latin typeface="Arial" panose="020B0604020202020204" pitchFamily="34" charset="0"/>
                <a:ea typeface="宋体" panose="02010600030101010101" pitchFamily="2" charset="-122"/>
              </a:rPr>
              <a:t>                                </a:t>
            </a:r>
            <a:r>
              <a:rPr lang="en-US" altLang="zh-CN" sz="4400">
                <a:latin typeface="Arial" panose="020B0604020202020204" pitchFamily="34" charset="0"/>
                <a:ea typeface="宋体" panose="02010600030101010101" pitchFamily="2" charset="-122"/>
              </a:rPr>
              <a:t>=0</a:t>
            </a:r>
            <a:endParaRPr lang="en-US" altLang="zh-CN" sz="440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en-US" altLang="zh-CN" sz="4400">
                <a:latin typeface="Arial" panose="020B0604020202020204" pitchFamily="34" charset="0"/>
                <a:ea typeface="宋体" panose="02010600030101010101" pitchFamily="2" charset="-122"/>
              </a:rPr>
              <a:t>(                )(                 )=0</a:t>
            </a:r>
            <a:endParaRPr lang="en-US" altLang="zh-CN" sz="440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en-US" altLang="zh-CN" sz="4400" dirty="0">
                <a:latin typeface="Arial" panose="020B0604020202020204" pitchFamily="34" charset="0"/>
                <a:ea typeface="宋体" panose="02010600030101010101" pitchFamily="2" charset="-122"/>
              </a:rPr>
              <a:t>                 =0</a:t>
            </a:r>
            <a:r>
              <a:rPr lang="zh-CN" altLang="en-US" sz="4400" dirty="0">
                <a:latin typeface="Arial" panose="020B0604020202020204" pitchFamily="34" charset="0"/>
                <a:ea typeface="宋体" panose="02010600030101010101" pitchFamily="2" charset="-122"/>
              </a:rPr>
              <a:t>或                 </a:t>
            </a:r>
            <a:r>
              <a:rPr lang="en-US" altLang="zh-CN" sz="4400">
                <a:latin typeface="Arial" panose="020B0604020202020204" pitchFamily="34" charset="0"/>
                <a:ea typeface="宋体" panose="02010600030101010101" pitchFamily="2" charset="-122"/>
              </a:rPr>
              <a:t>=0</a:t>
            </a:r>
            <a:endParaRPr lang="en-US" altLang="zh-CN" sz="440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en-US" altLang="zh-CN" sz="4400">
                <a:latin typeface="Arial" panose="020B0604020202020204" pitchFamily="34" charset="0"/>
                <a:ea typeface="宋体" panose="02010600030101010101" pitchFamily="2" charset="-122"/>
              </a:rPr>
              <a:t>    ∴ x</a:t>
            </a:r>
            <a:r>
              <a:rPr lang="en-US" altLang="zh-CN" sz="4400" baseline="-25000">
                <a:latin typeface="Arial" panose="020B0604020202020204" pitchFamily="34" charset="0"/>
                <a:ea typeface="宋体" panose="02010600030101010101" pitchFamily="2" charset="-122"/>
              </a:rPr>
              <a:t>1</a:t>
            </a:r>
            <a:r>
              <a:rPr lang="en-US" altLang="zh-CN" sz="4400">
                <a:latin typeface="Arial" panose="020B0604020202020204" pitchFamily="34" charset="0"/>
                <a:ea typeface="宋体" panose="02010600030101010101" pitchFamily="2" charset="-122"/>
              </a:rPr>
              <a:t>=         , x</a:t>
            </a:r>
            <a:r>
              <a:rPr lang="en-US" altLang="zh-CN" sz="4400" baseline="-25000">
                <a:latin typeface="Arial" panose="020B0604020202020204" pitchFamily="34" charset="0"/>
                <a:ea typeface="宋体" panose="02010600030101010101" pitchFamily="2" charset="-122"/>
              </a:rPr>
              <a:t>2</a:t>
            </a:r>
            <a:r>
              <a:rPr lang="en-US" altLang="zh-CN" sz="4400">
                <a:latin typeface="Arial" panose="020B0604020202020204" pitchFamily="34" charset="0"/>
                <a:ea typeface="宋体" panose="02010600030101010101" pitchFamily="2" charset="-122"/>
              </a:rPr>
              <a:t>= </a:t>
            </a:r>
            <a:endParaRPr lang="en-US" altLang="zh-CN" sz="44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47108" name="矩形 120835"/>
          <p:cNvSpPr/>
          <p:nvPr/>
        </p:nvSpPr>
        <p:spPr>
          <a:xfrm>
            <a:off x="1116013" y="3357563"/>
            <a:ext cx="2413000" cy="641350"/>
          </a:xfrm>
          <a:prstGeom prst="rect">
            <a:avLst/>
          </a:prstGeom>
          <a:solidFill>
            <a:srgbClr val="FF9900"/>
          </a:solidFill>
          <a:ln w="9525">
            <a:noFill/>
          </a:ln>
        </p:spPr>
        <p:txBody>
          <a:bodyPr wrap="none" anchor="ctr" anchorCtr="0">
            <a:spAutoFit/>
          </a:bodyPr>
          <a:p>
            <a:r>
              <a:rPr lang="zh-CN" altLang="en-US" sz="3600" b="1" dirty="0">
                <a:latin typeface="Arial" panose="020B0604020202020204" pitchFamily="34" charset="0"/>
                <a:ea typeface="宋体" panose="02010600030101010101" pitchFamily="2" charset="-122"/>
              </a:rPr>
              <a:t>一次因式</a:t>
            </a:r>
            <a:r>
              <a:rPr lang="en-US" altLang="zh-CN" sz="3600" b="1">
                <a:latin typeface="Arial" panose="020B0604020202020204" pitchFamily="34" charset="0"/>
                <a:ea typeface="宋体" panose="02010600030101010101" pitchFamily="2" charset="-122"/>
              </a:rPr>
              <a:t>A</a:t>
            </a:r>
            <a:r>
              <a:rPr lang="en-US" altLang="zh-CN" sz="1800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endParaRPr lang="en-US" altLang="zh-CN" sz="18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47109" name="矩形 120836"/>
          <p:cNvSpPr/>
          <p:nvPr/>
        </p:nvSpPr>
        <p:spPr>
          <a:xfrm>
            <a:off x="1116013" y="4365625"/>
            <a:ext cx="2349500" cy="641350"/>
          </a:xfrm>
          <a:prstGeom prst="rect">
            <a:avLst/>
          </a:prstGeom>
          <a:solidFill>
            <a:srgbClr val="FF9900"/>
          </a:solidFill>
          <a:ln w="9525">
            <a:noFill/>
          </a:ln>
        </p:spPr>
        <p:txBody>
          <a:bodyPr anchor="ctr" anchorCtr="0">
            <a:spAutoFit/>
          </a:bodyPr>
          <a:p>
            <a:r>
              <a:rPr lang="zh-CN" altLang="en-US" sz="3600" b="1" dirty="0">
                <a:latin typeface="Arial" panose="020B0604020202020204" pitchFamily="34" charset="0"/>
                <a:ea typeface="宋体" panose="02010600030101010101" pitchFamily="2" charset="-122"/>
              </a:rPr>
              <a:t>一次因式</a:t>
            </a:r>
            <a:r>
              <a:rPr lang="en-US" altLang="zh-CN" sz="3600" b="1">
                <a:latin typeface="Arial" panose="020B0604020202020204" pitchFamily="34" charset="0"/>
                <a:ea typeface="宋体" panose="02010600030101010101" pitchFamily="2" charset="-122"/>
              </a:rPr>
              <a:t>A</a:t>
            </a:r>
            <a:endParaRPr lang="en-US" altLang="zh-CN" sz="36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47110" name="矩形 120837"/>
          <p:cNvSpPr/>
          <p:nvPr/>
        </p:nvSpPr>
        <p:spPr>
          <a:xfrm>
            <a:off x="4067175" y="3327400"/>
            <a:ext cx="2422525" cy="650875"/>
          </a:xfrm>
          <a:prstGeom prst="rect">
            <a:avLst/>
          </a:prstGeom>
          <a:solidFill>
            <a:srgbClr val="99CCFF"/>
          </a:solidFill>
          <a:ln w="9525" cap="flat" cmpd="sng">
            <a:solidFill>
              <a:srgbClr val="99CCFF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>
            <a:spAutoFit/>
          </a:bodyPr>
          <a:p>
            <a:r>
              <a:rPr lang="zh-CN" altLang="en-US" sz="3600" b="1" dirty="0">
                <a:latin typeface="Arial" panose="020B0604020202020204" pitchFamily="34" charset="0"/>
                <a:ea typeface="宋体" panose="02010600030101010101" pitchFamily="2" charset="-122"/>
              </a:rPr>
              <a:t>一次因式</a:t>
            </a:r>
            <a:r>
              <a:rPr lang="en-US" altLang="zh-CN" sz="3600" b="1">
                <a:latin typeface="Arial" panose="020B0604020202020204" pitchFamily="34" charset="0"/>
                <a:ea typeface="宋体" panose="02010600030101010101" pitchFamily="2" charset="-122"/>
              </a:rPr>
              <a:t>B</a:t>
            </a:r>
            <a:r>
              <a:rPr lang="en-US" altLang="zh-CN" sz="1800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endParaRPr lang="en-US" altLang="zh-CN" sz="18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47111" name="矩形 120838"/>
          <p:cNvSpPr/>
          <p:nvPr/>
        </p:nvSpPr>
        <p:spPr>
          <a:xfrm>
            <a:off x="4787900" y="4292600"/>
            <a:ext cx="2422525" cy="650875"/>
          </a:xfrm>
          <a:prstGeom prst="rect">
            <a:avLst/>
          </a:prstGeom>
          <a:solidFill>
            <a:srgbClr val="99CCFF"/>
          </a:solidFill>
          <a:ln w="9525" cap="flat" cmpd="sng">
            <a:solidFill>
              <a:srgbClr val="99CCFF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>
            <a:spAutoFit/>
          </a:bodyPr>
          <a:p>
            <a:r>
              <a:rPr lang="zh-CN" altLang="en-US" sz="3600" b="1" dirty="0">
                <a:latin typeface="Arial" panose="020B0604020202020204" pitchFamily="34" charset="0"/>
                <a:ea typeface="宋体" panose="02010600030101010101" pitchFamily="2" charset="-122"/>
              </a:rPr>
              <a:t>一次因式</a:t>
            </a:r>
            <a:r>
              <a:rPr lang="en-US" altLang="zh-CN" sz="3600" b="1">
                <a:latin typeface="Arial" panose="020B0604020202020204" pitchFamily="34" charset="0"/>
                <a:ea typeface="宋体" panose="02010600030101010101" pitchFamily="2" charset="-122"/>
              </a:rPr>
              <a:t>B</a:t>
            </a:r>
            <a:r>
              <a:rPr lang="en-US" altLang="zh-CN" sz="1800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endParaRPr lang="en-US" altLang="zh-CN" sz="18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47112" name="矩形 120839"/>
          <p:cNvSpPr/>
          <p:nvPr/>
        </p:nvSpPr>
        <p:spPr>
          <a:xfrm>
            <a:off x="5795963" y="5370513"/>
            <a:ext cx="1008062" cy="650875"/>
          </a:xfrm>
          <a:prstGeom prst="rect">
            <a:avLst/>
          </a:prstGeom>
          <a:solidFill>
            <a:srgbClr val="99CCFF"/>
          </a:solidFill>
          <a:ln w="9525" cap="flat" cmpd="sng">
            <a:solidFill>
              <a:srgbClr val="99CCFF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>
            <a:spAutoFit/>
          </a:bodyPr>
          <a:p>
            <a:r>
              <a:rPr lang="en-US" altLang="zh-CN" sz="3600" b="1" dirty="0">
                <a:latin typeface="Arial" panose="020B0604020202020204" pitchFamily="34" charset="0"/>
                <a:ea typeface="宋体" panose="02010600030101010101" pitchFamily="2" charset="-122"/>
              </a:rPr>
              <a:t>B</a:t>
            </a:r>
            <a:r>
              <a:rPr lang="zh-CN" altLang="en-US" sz="3600" b="1" dirty="0">
                <a:latin typeface="Arial" panose="020B0604020202020204" pitchFamily="34" charset="0"/>
                <a:ea typeface="宋体" panose="02010600030101010101" pitchFamily="2" charset="-122"/>
              </a:rPr>
              <a:t>解</a:t>
            </a:r>
            <a:r>
              <a:rPr lang="zh-CN" altLang="en-US" sz="1800" dirty="0">
                <a:latin typeface="Arial" panose="020B0604020202020204" pitchFamily="34" charset="0"/>
                <a:ea typeface="宋体" panose="02010600030101010101" pitchFamily="2" charset="-122"/>
              </a:rPr>
              <a:t>               </a:t>
            </a:r>
            <a:endParaRPr lang="zh-CN" altLang="en-US" sz="180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47113" name="矩形 120840"/>
          <p:cNvSpPr/>
          <p:nvPr/>
        </p:nvSpPr>
        <p:spPr>
          <a:xfrm>
            <a:off x="3059113" y="5303838"/>
            <a:ext cx="1008062" cy="641350"/>
          </a:xfrm>
          <a:prstGeom prst="rect">
            <a:avLst/>
          </a:prstGeom>
          <a:solidFill>
            <a:srgbClr val="FF9900"/>
          </a:solidFill>
          <a:ln w="9525">
            <a:noFill/>
          </a:ln>
        </p:spPr>
        <p:txBody>
          <a:bodyPr anchor="ctr" anchorCtr="0">
            <a:spAutoFit/>
          </a:bodyPr>
          <a:p>
            <a:r>
              <a:rPr lang="en-US" altLang="zh-CN" sz="3600" b="1" dirty="0">
                <a:latin typeface="Arial" panose="020B0604020202020204" pitchFamily="34" charset="0"/>
                <a:ea typeface="宋体" panose="02010600030101010101" pitchFamily="2" charset="-122"/>
              </a:rPr>
              <a:t>A</a:t>
            </a:r>
            <a:r>
              <a:rPr lang="zh-CN" altLang="en-US" sz="3600" b="1" dirty="0">
                <a:latin typeface="Arial" panose="020B0604020202020204" pitchFamily="34" charset="0"/>
                <a:ea typeface="宋体" panose="02010600030101010101" pitchFamily="2" charset="-122"/>
              </a:rPr>
              <a:t>解</a:t>
            </a:r>
            <a:r>
              <a:rPr lang="zh-CN" altLang="en-US" sz="1800" dirty="0">
                <a:latin typeface="Arial" panose="020B0604020202020204" pitchFamily="34" charset="0"/>
                <a:ea typeface="宋体" panose="02010600030101010101" pitchFamily="2" charset="-122"/>
              </a:rPr>
              <a:t>                 </a:t>
            </a:r>
            <a:endParaRPr lang="zh-CN" altLang="en-US" sz="180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47114" name="矩形 120841"/>
          <p:cNvSpPr/>
          <p:nvPr/>
        </p:nvSpPr>
        <p:spPr>
          <a:xfrm>
            <a:off x="1752600" y="2362200"/>
            <a:ext cx="4032250" cy="366713"/>
          </a:xfrm>
          <a:prstGeom prst="rect">
            <a:avLst/>
          </a:prstGeom>
          <a:solidFill>
            <a:srgbClr val="3366FF"/>
          </a:solidFill>
          <a:ln w="9525">
            <a:noFill/>
          </a:ln>
        </p:spPr>
        <p:txBody>
          <a:bodyPr anchor="ctr" anchorCtr="0">
            <a:spAutoFit/>
          </a:bodyPr>
          <a:p>
            <a:r>
              <a:rPr lang="en-US" altLang="zh-CN" sz="1800">
                <a:latin typeface="Arial" panose="020B0604020202020204" pitchFamily="34" charset="0"/>
                <a:ea typeface="宋体" panose="02010600030101010101" pitchFamily="2" charset="-122"/>
              </a:rPr>
              <a:t>                  </a:t>
            </a:r>
            <a:endParaRPr lang="en-US" altLang="zh-CN" sz="18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43" name="矩形 61442"/>
          <p:cNvSpPr>
            <a:spLocks noGrp="1"/>
          </p:cNvSpPr>
          <p:nvPr/>
        </p:nvSpPr>
        <p:spPr>
          <a:xfrm>
            <a:off x="76200" y="1066800"/>
            <a:ext cx="8915400" cy="457200"/>
          </a:xfrm>
          <a:prstGeom prst="rect">
            <a:avLst/>
          </a:prstGeom>
          <a:noFill/>
          <a:ln w="12700">
            <a:noFill/>
          </a:ln>
        </p:spPr>
        <p:txBody>
          <a:bodyPr anchor="t" anchorCtr="0"/>
          <a:p>
            <a:pPr marL="457200" indent="-457200">
              <a:spcBef>
                <a:spcPct val="50000"/>
              </a:spcBef>
              <a:buClr>
                <a:schemeClr val="tx2"/>
              </a:buClr>
              <a:buFont typeface="Wingdings" panose="05000000000000000000" pitchFamily="2" charset="2"/>
              <a:buChar char="w"/>
            </a:pP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</a:rPr>
              <a:t>我们已经学过一些特殊的二次三项式的分解因式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</a:rPr>
              <a:t>如：</a:t>
            </a:r>
            <a:endParaRPr lang="zh-CN" altLang="en-US" sz="240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51202" name="标题 61555"/>
          <p:cNvSpPr>
            <a:spLocks noGrp="1"/>
          </p:cNvSpPr>
          <p:nvPr>
            <p:ph type="title"/>
          </p:nvPr>
        </p:nvSpPr>
        <p:spPr>
          <a:xfrm>
            <a:off x="3886200" y="0"/>
            <a:ext cx="5029200" cy="1143000"/>
          </a:xfrm>
        </p:spPr>
        <p:txBody>
          <a:bodyPr anchor="b" anchorCtr="0"/>
          <a:p>
            <a:r>
              <a:rPr lang="zh-CN" altLang="en-US" sz="3600" dirty="0">
                <a:solidFill>
                  <a:schemeClr val="tx1"/>
                </a:solidFill>
                <a:ea typeface="隶书" pitchFamily="49" charset="-122"/>
              </a:rPr>
              <a:t>二次三项式  </a:t>
            </a:r>
            <a:r>
              <a:rPr lang="en-US" altLang="zh-CN" sz="3600">
                <a:solidFill>
                  <a:srgbClr val="FF0000"/>
                </a:solidFill>
                <a:ea typeface="隶书" pitchFamily="49" charset="-122"/>
              </a:rPr>
              <a:t>ax</a:t>
            </a:r>
            <a:r>
              <a:rPr lang="en-US" altLang="zh-CN" sz="3600" baseline="30000">
                <a:solidFill>
                  <a:srgbClr val="FF0000"/>
                </a:solidFill>
                <a:ea typeface="隶书" pitchFamily="49" charset="-122"/>
              </a:rPr>
              <a:t>2</a:t>
            </a:r>
            <a:r>
              <a:rPr lang="en-US" altLang="zh-CN" sz="3600">
                <a:solidFill>
                  <a:srgbClr val="FF0000"/>
                </a:solidFill>
                <a:ea typeface="隶书" pitchFamily="49" charset="-122"/>
              </a:rPr>
              <a:t>+bx+c</a:t>
            </a:r>
            <a:br>
              <a:rPr lang="en-US" altLang="zh-CN" sz="3600">
                <a:solidFill>
                  <a:srgbClr val="FF0000"/>
                </a:solidFill>
                <a:ea typeface="隶书" pitchFamily="49" charset="-122"/>
              </a:rPr>
            </a:br>
            <a:r>
              <a:rPr lang="zh-CN" altLang="en-US" sz="3600" dirty="0">
                <a:solidFill>
                  <a:schemeClr val="tx1"/>
                </a:solidFill>
                <a:ea typeface="隶书" pitchFamily="49" charset="-122"/>
              </a:rPr>
              <a:t>的因式分解</a:t>
            </a:r>
            <a:endParaRPr lang="zh-CN" altLang="en-US" sz="3600">
              <a:solidFill>
                <a:schemeClr val="tx1"/>
              </a:solidFill>
              <a:ea typeface="隶书" pitchFamily="49" charset="-122"/>
            </a:endParaRPr>
          </a:p>
        </p:txBody>
      </p:sp>
      <p:graphicFrame>
        <p:nvGraphicFramePr>
          <p:cNvPr id="61565" name="对象 61564"/>
          <p:cNvGraphicFramePr/>
          <p:nvPr/>
        </p:nvGraphicFramePr>
        <p:xfrm>
          <a:off x="685800" y="1495425"/>
          <a:ext cx="2843213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9" name="" r:id="rId1" imgW="1333500" imgH="228600" progId="Equation.3">
                  <p:embed/>
                </p:oleObj>
              </mc:Choice>
              <mc:Fallback>
                <p:oleObj name="" r:id="rId1" imgW="1333500" imgH="228600" progId="Equation.3">
                  <p:embed/>
                  <p:pic>
                    <p:nvPicPr>
                      <p:cNvPr id="0" name="图片 3108"/>
                      <p:cNvPicPr/>
                      <p:nvPr/>
                    </p:nvPicPr>
                    <p:blipFill>
                      <a:blip r:embed="rId2">
                        <a:clrChange>
                          <a:clrFrom>
                            <a:srgbClr val="000000"/>
                          </a:clrFrom>
                          <a:clrTo>
                            <a:srgbClr val="FF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685800" y="1495425"/>
                        <a:ext cx="2843213" cy="4857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67" name="对象 61566"/>
          <p:cNvGraphicFramePr/>
          <p:nvPr/>
        </p:nvGraphicFramePr>
        <p:xfrm>
          <a:off x="646113" y="6096000"/>
          <a:ext cx="4067175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9" name="" r:id="rId3" imgW="1877695" imgH="203200" progId="Equation.3">
                  <p:embed/>
                </p:oleObj>
              </mc:Choice>
              <mc:Fallback>
                <p:oleObj name="" r:id="rId3" imgW="1877695" imgH="203200" progId="Equation.3">
                  <p:embed/>
                  <p:pic>
                    <p:nvPicPr>
                      <p:cNvPr id="0" name="图片 3118"/>
                      <p:cNvPicPr/>
                      <p:nvPr/>
                    </p:nvPicPr>
                    <p:blipFill>
                      <a:blip r:embed="rId4">
                        <a:clrChange>
                          <a:clrFrom>
                            <a:srgbClr val="000000"/>
                          </a:clrFrom>
                          <a:clrTo>
                            <a:srgbClr val="FF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646113" y="6096000"/>
                        <a:ext cx="4067175" cy="4318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68" name="对象 61567"/>
          <p:cNvGraphicFramePr/>
          <p:nvPr/>
        </p:nvGraphicFramePr>
        <p:xfrm>
          <a:off x="609600" y="2387600"/>
          <a:ext cx="2386013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6" name="" r:id="rId5" imgW="1078865" imgH="203200" progId="Equation.3">
                  <p:embed/>
                </p:oleObj>
              </mc:Choice>
              <mc:Fallback>
                <p:oleObj name="" r:id="rId5" imgW="1078865" imgH="203200" progId="Equation.3">
                  <p:embed/>
                  <p:pic>
                    <p:nvPicPr>
                      <p:cNvPr id="0" name="图片 3115"/>
                      <p:cNvPicPr/>
                      <p:nvPr/>
                    </p:nvPicPr>
                    <p:blipFill>
                      <a:blip r:embed="rId6">
                        <a:clrChange>
                          <a:clrFrom>
                            <a:srgbClr val="000000"/>
                          </a:clrFrom>
                          <a:clrTo>
                            <a:srgbClr val="FF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609600" y="2387600"/>
                        <a:ext cx="2386013" cy="4318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70" name="对象 61569"/>
          <p:cNvGraphicFramePr/>
          <p:nvPr/>
        </p:nvGraphicFramePr>
        <p:xfrm>
          <a:off x="0" y="3338513"/>
          <a:ext cx="505460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1" name="" r:id="rId7" imgW="2374900" imgH="228600" progId="Equation.3">
                  <p:embed/>
                </p:oleObj>
              </mc:Choice>
              <mc:Fallback>
                <p:oleObj name="" r:id="rId7" imgW="2374900" imgH="228600" progId="Equation.3">
                  <p:embed/>
                  <p:pic>
                    <p:nvPicPr>
                      <p:cNvPr id="0" name="图片 3110"/>
                      <p:cNvPicPr/>
                      <p:nvPr/>
                    </p:nvPicPr>
                    <p:blipFill>
                      <a:blip r:embed="rId8">
                        <a:clrChange>
                          <a:clrFrom>
                            <a:srgbClr val="000000"/>
                          </a:clrFrom>
                          <a:clrTo>
                            <a:srgbClr val="FF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0" y="3338513"/>
                        <a:ext cx="5054600" cy="4857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1207" name="组合 61573"/>
          <p:cNvGrpSpPr/>
          <p:nvPr/>
        </p:nvGrpSpPr>
        <p:grpSpPr>
          <a:xfrm>
            <a:off x="76200" y="0"/>
            <a:ext cx="4419600" cy="958850"/>
            <a:chOff x="2400" y="2670"/>
            <a:chExt cx="2784" cy="604"/>
          </a:xfrm>
        </p:grpSpPr>
        <p:pic>
          <p:nvPicPr>
            <p:cNvPr id="51208" name="图片 61574" descr="678"/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4368" y="2676"/>
              <a:ext cx="816" cy="507"/>
            </a:xfrm>
            <a:prstGeom prst="rect">
              <a:avLst/>
            </a:prstGeom>
            <a:noFill/>
            <a:ln w="9525">
              <a:noFill/>
            </a:ln>
          </p:spPr>
        </p:pic>
        <p:grpSp>
          <p:nvGrpSpPr>
            <p:cNvPr id="51209" name="组合 61575"/>
            <p:cNvGrpSpPr/>
            <p:nvPr/>
          </p:nvGrpSpPr>
          <p:grpSpPr>
            <a:xfrm>
              <a:off x="2400" y="2670"/>
              <a:ext cx="1968" cy="604"/>
              <a:chOff x="2400" y="2670"/>
              <a:chExt cx="1968" cy="604"/>
            </a:xfrm>
          </p:grpSpPr>
          <p:sp>
            <p:nvSpPr>
              <p:cNvPr id="51210" name="横卷形 61576"/>
              <p:cNvSpPr/>
              <p:nvPr/>
            </p:nvSpPr>
            <p:spPr>
              <a:xfrm>
                <a:off x="2400" y="2670"/>
                <a:ext cx="1968" cy="604"/>
              </a:xfrm>
              <a:prstGeom prst="horizontalScroll">
                <a:avLst>
                  <a:gd name="adj" fmla="val 12500"/>
                </a:avLst>
              </a:prstGeom>
              <a:gradFill rotWithShape="0">
                <a:gsLst>
                  <a:gs pos="0">
                    <a:srgbClr val="FFEDED"/>
                  </a:gs>
                  <a:gs pos="100000">
                    <a:srgbClr val="FFFFFF"/>
                  </a:gs>
                </a:gsLst>
                <a:path path="rect">
                  <a:fillToRect r="100000" b="100000"/>
                </a:path>
                <a:tileRect/>
              </a:gradFill>
              <a:ln w="9525" cap="flat" cmpd="sng">
                <a:solidFill>
                  <a:srgbClr val="000099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anchor="t" anchorCtr="0"/>
              <a:p>
                <a:endParaRPr lang="zh-CN" altLang="en-US"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</p:txBody>
          </p:sp>
          <p:pic>
            <p:nvPicPr>
              <p:cNvPr id="51211" name="图片 61577" descr="钥匙"/>
              <p:cNvPicPr>
                <a:picLocks noChangeAspect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3072" y="2784"/>
                <a:ext cx="528" cy="399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sp>
            <p:nvSpPr>
              <p:cNvPr id="51212" name="文本框 61578"/>
              <p:cNvSpPr txBox="1"/>
              <p:nvPr/>
            </p:nvSpPr>
            <p:spPr>
              <a:xfrm>
                <a:off x="2496" y="2738"/>
                <a:ext cx="1728" cy="365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ctr" anchorCtr="0">
                <a:spAutoFit/>
              </a:bodyPr>
              <a:p>
                <a:pPr algn="ctr" eaLnBrk="0" hangingPunct="0"/>
                <a:r>
                  <a:rPr lang="zh-CN" altLang="en-US" sz="32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隶书" pitchFamily="49" charset="-122"/>
                  </a:rPr>
                  <a:t>开启        智慧</a:t>
                </a:r>
                <a:endParaRPr lang="zh-CN" altLang="en-US" sz="3200">
                  <a:solidFill>
                    <a:srgbClr val="FF0000"/>
                  </a:solidFill>
                  <a:latin typeface="Times New Roman" panose="02020603050405020304" pitchFamily="18" charset="0"/>
                  <a:ea typeface="隶书" pitchFamily="49" charset="-122"/>
                </a:endParaRPr>
              </a:p>
            </p:txBody>
          </p:sp>
        </p:grpSp>
      </p:grpSp>
      <p:graphicFrame>
        <p:nvGraphicFramePr>
          <p:cNvPr id="61580" name="对象 61579"/>
          <p:cNvGraphicFramePr/>
          <p:nvPr/>
        </p:nvGraphicFramePr>
        <p:xfrm>
          <a:off x="3621088" y="1495425"/>
          <a:ext cx="3846512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0" name="" r:id="rId11" imgW="1803400" imgH="228600" progId="Equation.3">
                  <p:embed/>
                </p:oleObj>
              </mc:Choice>
              <mc:Fallback>
                <p:oleObj name="" r:id="rId11" imgW="1803400" imgH="228600" progId="Equation.3">
                  <p:embed/>
                  <p:pic>
                    <p:nvPicPr>
                      <p:cNvPr id="0" name="图片 3109"/>
                      <p:cNvPicPr/>
                      <p:nvPr/>
                    </p:nvPicPr>
                    <p:blipFill>
                      <a:blip r:embed="rId12">
                        <a:clrChange>
                          <a:clrFrom>
                            <a:srgbClr val="000000"/>
                          </a:clrFrom>
                          <a:clrTo>
                            <a:srgbClr val="FF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3621088" y="1495425"/>
                        <a:ext cx="3846512" cy="4857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81" name="矩形 61580"/>
          <p:cNvSpPr>
            <a:spLocks noGrp="1"/>
          </p:cNvSpPr>
          <p:nvPr/>
        </p:nvSpPr>
        <p:spPr>
          <a:xfrm>
            <a:off x="76200" y="1981200"/>
            <a:ext cx="8915400" cy="457200"/>
          </a:xfrm>
          <a:prstGeom prst="rect">
            <a:avLst/>
          </a:prstGeom>
          <a:noFill/>
          <a:ln w="12700">
            <a:noFill/>
          </a:ln>
        </p:spPr>
        <p:txBody>
          <a:bodyPr anchor="t" anchorCtr="0"/>
          <a:p>
            <a:pPr marL="457200" indent="-457200">
              <a:spcBef>
                <a:spcPct val="50000"/>
              </a:spcBef>
              <a:buClr>
                <a:schemeClr val="tx2"/>
              </a:buClr>
              <a:buFont typeface="Wingdings" panose="05000000000000000000" pitchFamily="2" charset="2"/>
              <a:buChar char="w"/>
            </a:pP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</a:rPr>
              <a:t>但对于一般的二次三项式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pitchFamily="18" charset="0"/>
                <a:ea typeface="隶书" pitchFamily="49" charset="-122"/>
              </a:rPr>
              <a:t>ax</a:t>
            </a:r>
            <a:r>
              <a:rPr lang="en-US" altLang="zh-CN" sz="2400" baseline="30000">
                <a:solidFill>
                  <a:srgbClr val="FF0000"/>
                </a:solidFill>
                <a:latin typeface="Times New Roman" panose="02020603050405020304" pitchFamily="18" charset="0"/>
                <a:ea typeface="隶书" pitchFamily="49" charset="-122"/>
              </a:rPr>
              <a:t>2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pitchFamily="18" charset="0"/>
                <a:ea typeface="隶书" pitchFamily="49" charset="-122"/>
              </a:rPr>
              <a:t>+bx+c(a≠o)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</a:rPr>
              <a:t>怎么把它分解因式呢</a:t>
            </a:r>
            <a:r>
              <a:rPr lang="en-US" altLang="zh-CN" sz="2400">
                <a:latin typeface="Times New Roman" panose="02020603050405020304" pitchFamily="18" charset="0"/>
                <a:ea typeface="宋体" panose="02010600030101010101" pitchFamily="2" charset="-122"/>
              </a:rPr>
              <a:t>?</a:t>
            </a:r>
            <a:endParaRPr lang="en-US" altLang="zh-CN" sz="240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aphicFrame>
        <p:nvGraphicFramePr>
          <p:cNvPr id="61582" name="对象 61581"/>
          <p:cNvGraphicFramePr/>
          <p:nvPr/>
        </p:nvGraphicFramePr>
        <p:xfrm>
          <a:off x="3406775" y="2387600"/>
          <a:ext cx="2582863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2" name="" r:id="rId13" imgW="1167130" imgH="203200" progId="Equation.3">
                  <p:embed/>
                </p:oleObj>
              </mc:Choice>
              <mc:Fallback>
                <p:oleObj name="" r:id="rId13" imgW="1167130" imgH="203200" progId="Equation.3">
                  <p:embed/>
                  <p:pic>
                    <p:nvPicPr>
                      <p:cNvPr id="0" name="图片 3111"/>
                      <p:cNvPicPr/>
                      <p:nvPr/>
                    </p:nvPicPr>
                    <p:blipFill>
                      <a:blip r:embed="rId14">
                        <a:clrChange>
                          <a:clrFrom>
                            <a:srgbClr val="000000"/>
                          </a:clrFrom>
                          <a:clrTo>
                            <a:srgbClr val="FF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3406775" y="2387600"/>
                        <a:ext cx="2582863" cy="4318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83" name="矩形 61582"/>
          <p:cNvSpPr>
            <a:spLocks noGrp="1"/>
          </p:cNvSpPr>
          <p:nvPr/>
        </p:nvSpPr>
        <p:spPr>
          <a:xfrm>
            <a:off x="381000" y="2895600"/>
            <a:ext cx="6248400" cy="457200"/>
          </a:xfrm>
          <a:prstGeom prst="rect">
            <a:avLst/>
          </a:prstGeom>
          <a:noFill/>
          <a:ln w="12700">
            <a:noFill/>
          </a:ln>
        </p:spPr>
        <p:txBody>
          <a:bodyPr anchor="t" anchorCtr="0"/>
          <a:p>
            <a:pPr eaLnBrk="0" hangingPunct="0">
              <a:buClr>
                <a:schemeClr val="tx2"/>
              </a:buClr>
              <a:buSzPct val="100000"/>
              <a:buFont typeface="Wingdings" panose="05000000000000000000" pitchFamily="2" charset="2"/>
            </a:pP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</a:rPr>
              <a:t>观察下列各式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</a:rPr>
              <a:t>,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</a:rPr>
              <a:t>也许你能发现些什么</a:t>
            </a:r>
            <a:endParaRPr lang="zh-CN" altLang="en-US" sz="24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aphicFrame>
        <p:nvGraphicFramePr>
          <p:cNvPr id="61584" name="对象 61583"/>
          <p:cNvGraphicFramePr/>
          <p:nvPr/>
        </p:nvGraphicFramePr>
        <p:xfrm>
          <a:off x="5283200" y="3324225"/>
          <a:ext cx="378460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5" name="" r:id="rId15" imgW="1778000" imgH="228600" progId="Equation.3">
                  <p:embed/>
                </p:oleObj>
              </mc:Choice>
              <mc:Fallback>
                <p:oleObj name="" r:id="rId15" imgW="1778000" imgH="228600" progId="Equation.3">
                  <p:embed/>
                  <p:pic>
                    <p:nvPicPr>
                      <p:cNvPr id="0" name="图片 3114"/>
                      <p:cNvPicPr/>
                      <p:nvPr/>
                    </p:nvPicPr>
                    <p:blipFill>
                      <a:blip r:embed="rId16">
                        <a:clrChange>
                          <a:clrFrom>
                            <a:srgbClr val="000000"/>
                          </a:clrFrom>
                          <a:clrTo>
                            <a:srgbClr val="FF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5283200" y="3324225"/>
                        <a:ext cx="3784600" cy="4857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85" name="对象 61584"/>
          <p:cNvGraphicFramePr/>
          <p:nvPr/>
        </p:nvGraphicFramePr>
        <p:xfrm>
          <a:off x="-4762" y="3933825"/>
          <a:ext cx="5216525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3" name="" r:id="rId17" imgW="2451100" imgH="228600" progId="Equation.3">
                  <p:embed/>
                </p:oleObj>
              </mc:Choice>
              <mc:Fallback>
                <p:oleObj name="" r:id="rId17" imgW="2451100" imgH="228600" progId="Equation.3">
                  <p:embed/>
                  <p:pic>
                    <p:nvPicPr>
                      <p:cNvPr id="0" name="图片 3112"/>
                      <p:cNvPicPr/>
                      <p:nvPr/>
                    </p:nvPicPr>
                    <p:blipFill>
                      <a:blip r:embed="rId18">
                        <a:clrChange>
                          <a:clrFrom>
                            <a:srgbClr val="000000"/>
                          </a:clrFrom>
                          <a:clrTo>
                            <a:srgbClr val="FF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-4762" y="3933825"/>
                        <a:ext cx="5216525" cy="4857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86" name="对象 61585"/>
          <p:cNvGraphicFramePr/>
          <p:nvPr/>
        </p:nvGraphicFramePr>
        <p:xfrm>
          <a:off x="5372100" y="3933825"/>
          <a:ext cx="3757613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7" name="" r:id="rId19" imgW="1765300" imgH="228600" progId="Equation.3">
                  <p:embed/>
                </p:oleObj>
              </mc:Choice>
              <mc:Fallback>
                <p:oleObj name="" r:id="rId19" imgW="1765300" imgH="228600" progId="Equation.3">
                  <p:embed/>
                  <p:pic>
                    <p:nvPicPr>
                      <p:cNvPr id="0" name="图片 3116"/>
                      <p:cNvPicPr/>
                      <p:nvPr/>
                    </p:nvPicPr>
                    <p:blipFill>
                      <a:blip r:embed="rId20">
                        <a:clrChange>
                          <a:clrFrom>
                            <a:srgbClr val="000000"/>
                          </a:clrFrom>
                          <a:clrTo>
                            <a:srgbClr val="FF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5372100" y="3933825"/>
                        <a:ext cx="3757613" cy="4857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87" name="对象 61586"/>
          <p:cNvGraphicFramePr/>
          <p:nvPr/>
        </p:nvGraphicFramePr>
        <p:xfrm>
          <a:off x="0" y="4497388"/>
          <a:ext cx="5105400" cy="836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8" name="" r:id="rId21" imgW="2627630" imgH="393700" progId="Equation.3">
                  <p:embed/>
                </p:oleObj>
              </mc:Choice>
              <mc:Fallback>
                <p:oleObj name="" r:id="rId21" imgW="2627630" imgH="393700" progId="Equation.3">
                  <p:embed/>
                  <p:pic>
                    <p:nvPicPr>
                      <p:cNvPr id="0" name="图片 3117"/>
                      <p:cNvPicPr/>
                      <p:nvPr/>
                    </p:nvPicPr>
                    <p:blipFill>
                      <a:blip r:embed="rId22">
                        <a:clrChange>
                          <a:clrFrom>
                            <a:srgbClr val="000000"/>
                          </a:clrFrom>
                          <a:clrTo>
                            <a:srgbClr val="FF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0" y="4497388"/>
                        <a:ext cx="5105400" cy="83661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88" name="对象 61587"/>
          <p:cNvGraphicFramePr/>
          <p:nvPr/>
        </p:nvGraphicFramePr>
        <p:xfrm>
          <a:off x="5029200" y="4421188"/>
          <a:ext cx="4432300" cy="836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4" name="" r:id="rId23" imgW="2082165" imgH="393700" progId="Equation.3">
                  <p:embed/>
                </p:oleObj>
              </mc:Choice>
              <mc:Fallback>
                <p:oleObj name="" r:id="rId23" imgW="2082165" imgH="393700" progId="Equation.3">
                  <p:embed/>
                  <p:pic>
                    <p:nvPicPr>
                      <p:cNvPr id="0" name="图片 3113"/>
                      <p:cNvPicPr/>
                      <p:nvPr/>
                    </p:nvPicPr>
                    <p:blipFill>
                      <a:blip r:embed="rId24">
                        <a:clrChange>
                          <a:clrFrom>
                            <a:srgbClr val="000000"/>
                          </a:clrFrom>
                          <a:clrTo>
                            <a:srgbClr val="FF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5029200" y="4421188"/>
                        <a:ext cx="4432300" cy="83661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89" name="对象 61588"/>
          <p:cNvGraphicFramePr/>
          <p:nvPr/>
        </p:nvGraphicFramePr>
        <p:xfrm>
          <a:off x="30163" y="5259388"/>
          <a:ext cx="5075237" cy="836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3" name="" r:id="rId25" imgW="2703830" imgH="393700" progId="Equation.3">
                  <p:embed/>
                </p:oleObj>
              </mc:Choice>
              <mc:Fallback>
                <p:oleObj name="" r:id="rId25" imgW="2703830" imgH="393700" progId="Equation.3">
                  <p:embed/>
                  <p:pic>
                    <p:nvPicPr>
                      <p:cNvPr id="0" name="图片 3122"/>
                      <p:cNvPicPr/>
                      <p:nvPr/>
                    </p:nvPicPr>
                    <p:blipFill>
                      <a:blip r:embed="rId26">
                        <a:clrChange>
                          <a:clrFrom>
                            <a:srgbClr val="000000"/>
                          </a:clrFrom>
                          <a:clrTo>
                            <a:srgbClr val="FF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30163" y="5259388"/>
                        <a:ext cx="5075237" cy="83661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90" name="对象 61589"/>
          <p:cNvGraphicFramePr/>
          <p:nvPr/>
        </p:nvGraphicFramePr>
        <p:xfrm>
          <a:off x="5170488" y="5259388"/>
          <a:ext cx="4162425" cy="836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4" name="" r:id="rId27" imgW="1955165" imgH="393700" progId="Equation.3">
                  <p:embed/>
                </p:oleObj>
              </mc:Choice>
              <mc:Fallback>
                <p:oleObj name="" r:id="rId27" imgW="1955165" imgH="393700" progId="Equation.3">
                  <p:embed/>
                  <p:pic>
                    <p:nvPicPr>
                      <p:cNvPr id="0" name="图片 3123"/>
                      <p:cNvPicPr/>
                      <p:nvPr/>
                    </p:nvPicPr>
                    <p:blipFill>
                      <a:blip r:embed="rId28">
                        <a:clrChange>
                          <a:clrFrom>
                            <a:srgbClr val="000000"/>
                          </a:clrFrom>
                          <a:clrTo>
                            <a:srgbClr val="FF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5170488" y="5259388"/>
                        <a:ext cx="4162425" cy="83661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文本框 2"/>
          <p:cNvSpPr txBox="1"/>
          <p:nvPr/>
        </p:nvSpPr>
        <p:spPr>
          <a:xfrm>
            <a:off x="4495800" y="6155690"/>
            <a:ext cx="4968240" cy="460375"/>
          </a:xfrm>
          <a:prstGeom prst="rect">
            <a:avLst/>
          </a:prstGeom>
          <a:noFill/>
          <a:ln>
            <a:solidFill>
              <a:srgbClr val="F5813B"/>
            </a:solidFill>
          </a:ln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p>
            <a:r>
              <a:rPr lang="zh-CN" altLang="en-US" sz="2400">
                <a:ln>
                  <a:solidFill>
                    <a:schemeClr val="tx1"/>
                  </a:solidFill>
                  <a:prstDash val="sysDot"/>
                </a:ln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  <a:reflection blurRad="6350" stA="53000" endA="300" endPos="35500" dir="5400000" sy="-90000" algn="bl" rotWithShape="0"/>
                </a:effectLst>
                <a:hlinkClick r:id="rId29" action="ppaction://hlinkfile"/>
              </a:rPr>
              <a:t>下面继续学习《根与系数的关系》</a:t>
            </a:r>
            <a:endParaRPr lang="zh-CN" altLang="en-US" sz="2400">
              <a:ln>
                <a:solidFill>
                  <a:schemeClr val="tx1"/>
                </a:solidFill>
                <a:prstDash val="sysDot"/>
              </a:ln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innerShdw blurRad="63500" dist="50800" dir="18900000">
                  <a:prstClr val="black">
                    <a:alpha val="50000"/>
                  </a:prstClr>
                </a:innerShdw>
                <a:reflection blurRad="6350" stA="53000" endA="300" endPos="35500" dir="5400000" sy="-9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0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56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1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158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1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158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0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156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1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158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1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158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0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157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1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6158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1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6158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1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615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1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6158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1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6158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1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6158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1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6159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1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6156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1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3" grpId="0"/>
      <p:bldP spid="61581" grpId="0"/>
      <p:bldP spid="6158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56424" name="文本框 56423"/>
          <p:cNvSpPr txBox="1"/>
          <p:nvPr/>
        </p:nvSpPr>
        <p:spPr>
          <a:xfrm>
            <a:off x="228600" y="1219200"/>
            <a:ext cx="8497888" cy="579438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r>
              <a:rPr lang="zh-CN" altLang="en-US" sz="3200" b="1" dirty="0">
                <a:latin typeface="Times New Roman" panose="02020603050405020304" pitchFamily="18" charset="0"/>
                <a:ea typeface="宋体" panose="02010600030101010101" pitchFamily="2" charset="-122"/>
              </a:rPr>
              <a:t>我们已经学过了几种</a:t>
            </a:r>
            <a:r>
              <a:rPr lang="zh-C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解一元二次方程</a:t>
            </a:r>
            <a:r>
              <a:rPr lang="zh-CN" altLang="en-US" sz="3200" b="1" dirty="0">
                <a:latin typeface="Times New Roman" panose="02020603050405020304" pitchFamily="18" charset="0"/>
                <a:ea typeface="宋体" panose="02010600030101010101" pitchFamily="2" charset="-122"/>
              </a:rPr>
              <a:t>的方法</a:t>
            </a:r>
            <a:r>
              <a:rPr lang="en-US" altLang="zh-CN" sz="3200" b="1">
                <a:latin typeface="Times New Roman" panose="02020603050405020304" pitchFamily="18" charset="0"/>
                <a:ea typeface="宋体" panose="02010600030101010101" pitchFamily="2" charset="-122"/>
              </a:rPr>
              <a:t>?</a:t>
            </a:r>
            <a:endParaRPr lang="en-US" altLang="zh-CN" sz="3200" b="1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56427" name="文本框 56426"/>
          <p:cNvSpPr txBox="1"/>
          <p:nvPr/>
        </p:nvSpPr>
        <p:spPr>
          <a:xfrm>
            <a:off x="615950" y="2185988"/>
            <a:ext cx="3498850" cy="579437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r>
              <a:rPr lang="en-US" altLang="zh-CN" sz="3200" b="1" dirty="0">
                <a:latin typeface="Times New Roman" panose="02020603050405020304" pitchFamily="18" charset="0"/>
                <a:ea typeface="宋体" panose="02010600030101010101" pitchFamily="2" charset="-122"/>
              </a:rPr>
              <a:t>(1)</a:t>
            </a:r>
            <a:r>
              <a:rPr lang="zh-CN" altLang="en-US" sz="3200" b="1" dirty="0">
                <a:latin typeface="Times New Roman" panose="02020603050405020304" pitchFamily="18" charset="0"/>
                <a:ea typeface="宋体" panose="02010600030101010101" pitchFamily="2" charset="-122"/>
              </a:rPr>
              <a:t>直接开平方法</a:t>
            </a:r>
            <a:r>
              <a:rPr lang="en-US" altLang="zh-CN" sz="3200" b="1">
                <a:latin typeface="Times New Roman" panose="02020603050405020304" pitchFamily="18" charset="0"/>
                <a:ea typeface="宋体" panose="02010600030101010101" pitchFamily="2" charset="-122"/>
              </a:rPr>
              <a:t>:</a:t>
            </a:r>
            <a:endParaRPr lang="en-US" altLang="zh-CN" sz="3200" b="1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56428" name="文本框 56427"/>
          <p:cNvSpPr txBox="1"/>
          <p:nvPr/>
        </p:nvSpPr>
        <p:spPr>
          <a:xfrm>
            <a:off x="609600" y="3276600"/>
            <a:ext cx="2305050" cy="579438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r>
              <a:rPr lang="en-US" altLang="zh-CN" sz="3200" b="1" dirty="0">
                <a:latin typeface="Times New Roman" panose="02020603050405020304" pitchFamily="18" charset="0"/>
                <a:ea typeface="宋体" panose="02010600030101010101" pitchFamily="2" charset="-122"/>
              </a:rPr>
              <a:t>(2)</a:t>
            </a:r>
            <a:r>
              <a:rPr lang="zh-CN" altLang="en-US" sz="3200" b="1" dirty="0">
                <a:latin typeface="Times New Roman" panose="02020603050405020304" pitchFamily="18" charset="0"/>
                <a:ea typeface="宋体" panose="02010600030101010101" pitchFamily="2" charset="-122"/>
              </a:rPr>
              <a:t>配方法</a:t>
            </a:r>
            <a:r>
              <a:rPr lang="en-US" altLang="zh-CN" sz="3200" b="1">
                <a:latin typeface="Times New Roman" panose="02020603050405020304" pitchFamily="18" charset="0"/>
                <a:ea typeface="宋体" panose="02010600030101010101" pitchFamily="2" charset="-122"/>
              </a:rPr>
              <a:t>:</a:t>
            </a:r>
            <a:endParaRPr lang="en-US" altLang="zh-CN" sz="3200" b="1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56429" name="文本框 56428"/>
          <p:cNvSpPr txBox="1"/>
          <p:nvPr/>
        </p:nvSpPr>
        <p:spPr>
          <a:xfrm>
            <a:off x="3962400" y="2133600"/>
            <a:ext cx="2389188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US" altLang="zh-CN" sz="3600" b="1">
                <a:solidFill>
                  <a:srgbClr val="3333FF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x</a:t>
            </a:r>
            <a:r>
              <a:rPr lang="en-US" altLang="zh-CN" sz="3600" b="1" baseline="30000">
                <a:solidFill>
                  <a:srgbClr val="3333FF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en-US" altLang="zh-CN" sz="3600" b="1">
                <a:solidFill>
                  <a:srgbClr val="3333FF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=a (a≥0)</a:t>
            </a:r>
            <a:endParaRPr lang="en-US" altLang="zh-CN" sz="3600" b="1">
              <a:solidFill>
                <a:srgbClr val="3333FF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56430" name="文本框 56429"/>
          <p:cNvSpPr txBox="1"/>
          <p:nvPr/>
        </p:nvSpPr>
        <p:spPr>
          <a:xfrm>
            <a:off x="3124200" y="3200400"/>
            <a:ext cx="3259138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US" altLang="zh-CN" sz="3600" b="1">
                <a:solidFill>
                  <a:srgbClr val="3333FF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(x+h)</a:t>
            </a:r>
            <a:r>
              <a:rPr lang="en-US" altLang="zh-CN" sz="3600" b="1" baseline="30000">
                <a:solidFill>
                  <a:srgbClr val="3333FF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en-US" altLang="zh-CN" sz="3600" b="1">
                <a:solidFill>
                  <a:srgbClr val="3333FF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=k (k≥0)</a:t>
            </a:r>
            <a:endParaRPr lang="en-US" altLang="zh-CN" sz="3600" b="1">
              <a:solidFill>
                <a:srgbClr val="3333FF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56431" name="文本框 56430"/>
          <p:cNvSpPr txBox="1"/>
          <p:nvPr/>
        </p:nvSpPr>
        <p:spPr>
          <a:xfrm>
            <a:off x="685800" y="4648200"/>
            <a:ext cx="2282825" cy="579438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r>
              <a:rPr lang="en-US" altLang="zh-CN" sz="3200" b="1" dirty="0">
                <a:latin typeface="Times New Roman" panose="02020603050405020304" pitchFamily="18" charset="0"/>
                <a:ea typeface="宋体" panose="02010600030101010101" pitchFamily="2" charset="-122"/>
              </a:rPr>
              <a:t>(3)</a:t>
            </a:r>
            <a:r>
              <a:rPr lang="zh-CN" altLang="en-US" sz="3200" b="1" dirty="0">
                <a:latin typeface="Times New Roman" panose="02020603050405020304" pitchFamily="18" charset="0"/>
                <a:ea typeface="宋体" panose="02010600030101010101" pitchFamily="2" charset="-122"/>
              </a:rPr>
              <a:t>公式法</a:t>
            </a:r>
            <a:r>
              <a:rPr lang="en-US" altLang="zh-CN" sz="3200" b="1">
                <a:latin typeface="Times New Roman" panose="02020603050405020304" pitchFamily="18" charset="0"/>
                <a:ea typeface="宋体" panose="02010600030101010101" pitchFamily="2" charset="-122"/>
              </a:rPr>
              <a:t>:</a:t>
            </a:r>
            <a:endParaRPr lang="en-US" altLang="zh-CN" sz="3200" b="1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aphicFrame>
        <p:nvGraphicFramePr>
          <p:cNvPr id="56432" name="内容占位符 56431"/>
          <p:cNvGraphicFramePr>
            <a:graphicFrameLocks noGrp="1"/>
          </p:cNvGraphicFramePr>
          <p:nvPr>
            <p:ph idx="4294967295"/>
          </p:nvPr>
        </p:nvGraphicFramePr>
        <p:xfrm>
          <a:off x="2895600" y="4267200"/>
          <a:ext cx="480060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" r:id="rId2" imgW="2107565" imgH="444500" progId="Equation.3">
                  <p:embed/>
                </p:oleObj>
              </mc:Choice>
              <mc:Fallback>
                <p:oleObj name="" r:id="rId2" imgW="2107565" imgH="444500" progId="Equation.3">
                  <p:embed/>
                  <p:pic>
                    <p:nvPicPr>
                      <p:cNvPr id="0" name="图片 3080"/>
                      <p:cNvPicPr/>
                      <p:nvPr/>
                    </p:nvPicPr>
                    <p:blipFill>
                      <a:blip r:embed="rId3">
                        <a:clrChange>
                          <a:clrFrom>
                            <a:srgbClr val="000000"/>
                          </a:clrFrom>
                          <a:clrTo>
                            <a:srgbClr val="3333FF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2895600" y="4267200"/>
                        <a:ext cx="4800600" cy="1371600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64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564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64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2" dur="500"/>
                                        <p:tgtEl>
                                          <p:spTgt spid="564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564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2" dur="500"/>
                                        <p:tgtEl>
                                          <p:spTgt spid="564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64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424" grpId="0"/>
      <p:bldP spid="56427" grpId="0"/>
      <p:bldP spid="56428" grpId="0"/>
      <p:bldP spid="56429" grpId="0"/>
      <p:bldP spid="56430" grpId="0"/>
      <p:bldP spid="5643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3553" name="文本框 138241"/>
          <p:cNvSpPr txBox="1"/>
          <p:nvPr/>
        </p:nvSpPr>
        <p:spPr>
          <a:xfrm>
            <a:off x="395288" y="1125538"/>
            <a:ext cx="5330825" cy="7016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zh-CN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分解因式</a:t>
            </a:r>
            <a:r>
              <a:rPr lang="zh-CN" altLang="en-US" b="1" dirty="0">
                <a:latin typeface="Times New Roman" panose="02020603050405020304" pitchFamily="18" charset="0"/>
                <a:ea typeface="宋体" panose="02010600030101010101" pitchFamily="2" charset="-122"/>
              </a:rPr>
              <a:t>的方法有那些</a:t>
            </a:r>
            <a:r>
              <a:rPr lang="en-US" altLang="zh-CN" b="1">
                <a:latin typeface="Times New Roman" panose="02020603050405020304" pitchFamily="18" charset="0"/>
                <a:ea typeface="宋体" panose="02010600030101010101" pitchFamily="2" charset="-122"/>
              </a:rPr>
              <a:t>?</a:t>
            </a:r>
            <a:endParaRPr lang="en-US" altLang="zh-CN" sz="3600" b="1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38243" name="文本框 138242"/>
          <p:cNvSpPr txBox="1"/>
          <p:nvPr/>
        </p:nvSpPr>
        <p:spPr>
          <a:xfrm>
            <a:off x="323850" y="1916113"/>
            <a:ext cx="5759450" cy="64135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r>
              <a:rPr lang="zh-CN" altLang="en-US" sz="3600" b="1" dirty="0">
                <a:latin typeface="Times New Roman" panose="02020603050405020304" pitchFamily="18" charset="0"/>
                <a:ea typeface="宋体" panose="02010600030101010101" pitchFamily="2" charset="-122"/>
              </a:rPr>
              <a:t>（</a:t>
            </a:r>
            <a:r>
              <a:rPr lang="en-US" altLang="zh-CN" sz="3600" b="1" dirty="0">
                <a:latin typeface="Times New Roman" panose="02020603050405020304" pitchFamily="18" charset="0"/>
                <a:ea typeface="宋体" panose="02010600030101010101" pitchFamily="2" charset="-122"/>
              </a:rPr>
              <a:t>1</a:t>
            </a:r>
            <a:r>
              <a:rPr lang="zh-CN" altLang="en-US" sz="3600" b="1" dirty="0">
                <a:latin typeface="Times New Roman" panose="02020603050405020304" pitchFamily="18" charset="0"/>
                <a:ea typeface="宋体" panose="02010600030101010101" pitchFamily="2" charset="-122"/>
              </a:rPr>
              <a:t>）提取公因式法</a:t>
            </a:r>
            <a:r>
              <a:rPr lang="en-US" altLang="zh-CN" sz="3600" b="1">
                <a:latin typeface="Times New Roman" panose="02020603050405020304" pitchFamily="18" charset="0"/>
                <a:ea typeface="宋体" panose="02010600030101010101" pitchFamily="2" charset="-122"/>
              </a:rPr>
              <a:t>:</a:t>
            </a:r>
            <a:endParaRPr lang="en-US" altLang="zh-CN" sz="3600" b="1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38244" name="文本框 138243"/>
          <p:cNvSpPr txBox="1"/>
          <p:nvPr/>
        </p:nvSpPr>
        <p:spPr>
          <a:xfrm>
            <a:off x="323850" y="3284538"/>
            <a:ext cx="4465638" cy="64135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r>
              <a:rPr lang="zh-CN" altLang="en-US" sz="3600" b="1" dirty="0">
                <a:latin typeface="Times New Roman" panose="02020603050405020304" pitchFamily="18" charset="0"/>
                <a:ea typeface="宋体" panose="02010600030101010101" pitchFamily="2" charset="-122"/>
              </a:rPr>
              <a:t>（</a:t>
            </a:r>
            <a:r>
              <a:rPr lang="en-US" altLang="zh-CN" sz="3600" b="1" dirty="0"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zh-CN" altLang="en-US" sz="3600" b="1" dirty="0">
                <a:latin typeface="Times New Roman" panose="02020603050405020304" pitchFamily="18" charset="0"/>
                <a:ea typeface="宋体" panose="02010600030101010101" pitchFamily="2" charset="-122"/>
              </a:rPr>
              <a:t>）公式法</a:t>
            </a:r>
            <a:r>
              <a:rPr lang="en-US" altLang="zh-CN" sz="3600" b="1">
                <a:latin typeface="Times New Roman" panose="02020603050405020304" pitchFamily="18" charset="0"/>
                <a:ea typeface="宋体" panose="02010600030101010101" pitchFamily="2" charset="-122"/>
              </a:rPr>
              <a:t>:</a:t>
            </a:r>
            <a:endParaRPr lang="en-US" altLang="zh-CN" sz="3600" b="1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38245" name="文本框 138244"/>
          <p:cNvSpPr txBox="1"/>
          <p:nvPr/>
        </p:nvSpPr>
        <p:spPr>
          <a:xfrm>
            <a:off x="323850" y="4941888"/>
            <a:ext cx="4392613" cy="64135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r>
              <a:rPr lang="zh-CN" altLang="en-US" sz="3600" b="1" dirty="0">
                <a:latin typeface="Times New Roman" panose="02020603050405020304" pitchFamily="18" charset="0"/>
                <a:ea typeface="宋体" panose="02010600030101010101" pitchFamily="2" charset="-122"/>
              </a:rPr>
              <a:t>（</a:t>
            </a:r>
            <a:r>
              <a:rPr lang="en-US" altLang="zh-CN" sz="3600" b="1" dirty="0">
                <a:latin typeface="Times New Roman" panose="02020603050405020304" pitchFamily="18" charset="0"/>
                <a:ea typeface="宋体" panose="02010600030101010101" pitchFamily="2" charset="-122"/>
              </a:rPr>
              <a:t>3</a:t>
            </a:r>
            <a:r>
              <a:rPr lang="zh-CN" altLang="en-US" sz="3600" b="1" dirty="0">
                <a:latin typeface="Times New Roman" panose="02020603050405020304" pitchFamily="18" charset="0"/>
                <a:ea typeface="宋体" panose="02010600030101010101" pitchFamily="2" charset="-122"/>
              </a:rPr>
              <a:t>）十字相乘法</a:t>
            </a:r>
            <a:r>
              <a:rPr lang="en-US" altLang="zh-CN" sz="3600" b="1">
                <a:latin typeface="Times New Roman" panose="02020603050405020304" pitchFamily="18" charset="0"/>
                <a:ea typeface="宋体" panose="02010600030101010101" pitchFamily="2" charset="-122"/>
              </a:rPr>
              <a:t>:</a:t>
            </a:r>
            <a:endParaRPr lang="en-US" altLang="zh-CN" sz="3600" b="1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pSp>
        <p:nvGrpSpPr>
          <p:cNvPr id="23557" name="组合 138245"/>
          <p:cNvGrpSpPr/>
          <p:nvPr/>
        </p:nvGrpSpPr>
        <p:grpSpPr>
          <a:xfrm>
            <a:off x="179388" y="61913"/>
            <a:ext cx="4105275" cy="919162"/>
            <a:chOff x="1920" y="2342"/>
            <a:chExt cx="2832" cy="940"/>
          </a:xfrm>
        </p:grpSpPr>
        <p:grpSp>
          <p:nvGrpSpPr>
            <p:cNvPr id="23558" name="组合 138246"/>
            <p:cNvGrpSpPr/>
            <p:nvPr/>
          </p:nvGrpSpPr>
          <p:grpSpPr>
            <a:xfrm>
              <a:off x="1920" y="2342"/>
              <a:ext cx="2784" cy="940"/>
              <a:chOff x="672" y="3437"/>
              <a:chExt cx="4176" cy="595"/>
            </a:xfrm>
          </p:grpSpPr>
          <p:sp>
            <p:nvSpPr>
              <p:cNvPr id="23559" name="横卷形 138247"/>
              <p:cNvSpPr/>
              <p:nvPr/>
            </p:nvSpPr>
            <p:spPr>
              <a:xfrm>
                <a:off x="672" y="3504"/>
                <a:ext cx="4080" cy="528"/>
              </a:xfrm>
              <a:prstGeom prst="horizontalScroll">
                <a:avLst>
                  <a:gd name="adj" fmla="val 12500"/>
                </a:avLst>
              </a:prstGeom>
              <a:gradFill rotWithShape="0">
                <a:gsLst>
                  <a:gs pos="0">
                    <a:srgbClr val="FFEDED"/>
                  </a:gs>
                  <a:gs pos="100000">
                    <a:srgbClr val="FFFFFF"/>
                  </a:gs>
                </a:gsLst>
                <a:path path="rect">
                  <a:fillToRect r="100000" b="100000"/>
                </a:path>
                <a:tileRect/>
              </a:gradFill>
              <a:ln w="9525" cap="flat" cmpd="sng">
                <a:solidFill>
                  <a:srgbClr val="000099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anchor="t" anchorCtr="0"/>
              <a:p>
                <a:endParaRPr lang="zh-CN" altLang="en-US"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138249" name="文本框 138248"/>
              <p:cNvSpPr txBox="1"/>
              <p:nvPr/>
            </p:nvSpPr>
            <p:spPr>
              <a:xfrm>
                <a:off x="720" y="3437"/>
                <a:ext cx="4128" cy="375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ctr">
                <a:spAutoFit/>
              </a:bodyPr>
              <a:p>
                <a:pPr algn="ctr" eaLnBrk="0" hangingPunct="0"/>
                <a:endParaRPr sz="3200" b="1" noProof="1" dirty="0">
                  <a:solidFill>
                    <a:srgbClr val="000099"/>
                  </a:solidFill>
                  <a:effectLst>
                    <a:outerShdw blurRad="38100" dist="38100" dir="2700000">
                      <a:srgbClr val="C0C0C0"/>
                    </a:outerShdw>
                  </a:effectLst>
                  <a:latin typeface="Times New Roman" panose="02020603050405020304" pitchFamily="18" charset="0"/>
                  <a:ea typeface="幼圆" pitchFamily="49" charset="-122"/>
                </a:endParaRPr>
              </a:p>
            </p:txBody>
          </p:sp>
        </p:grpSp>
        <p:pic>
          <p:nvPicPr>
            <p:cNvPr id="23561" name="图片 138249" descr="慢跑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3888" y="2592"/>
              <a:ext cx="720" cy="540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23562" name="图片 138250" descr="跳动的心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736" y="2736"/>
              <a:ext cx="288" cy="288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23563" name="文本框 138251"/>
            <p:cNvSpPr txBox="1"/>
            <p:nvPr/>
          </p:nvSpPr>
          <p:spPr>
            <a:xfrm>
              <a:off x="2016" y="2670"/>
              <a:ext cx="2736" cy="593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p>
              <a:pPr eaLnBrk="0" hangingPunct="0"/>
              <a:r>
                <a:rPr lang="zh-CN" alt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隶书" pitchFamily="49" charset="-122"/>
                </a:rPr>
                <a:t>我思      我进步</a:t>
              </a:r>
              <a:endParaRPr lang="zh-C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隶书" pitchFamily="49" charset="-122"/>
              </a:endParaRPr>
            </a:p>
          </p:txBody>
        </p:sp>
      </p:grpSp>
      <p:sp>
        <p:nvSpPr>
          <p:cNvPr id="138253" name="文本框 138252"/>
          <p:cNvSpPr txBox="1"/>
          <p:nvPr/>
        </p:nvSpPr>
        <p:spPr>
          <a:xfrm>
            <a:off x="900113" y="2492375"/>
            <a:ext cx="5759450" cy="64135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r>
              <a:rPr lang="en-US" altLang="zh-CN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am+bm+cm</a:t>
            </a:r>
            <a:r>
              <a:rPr lang="en-US" altLang="zh-CN" sz="36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=m(a+b+c).</a:t>
            </a:r>
            <a:endParaRPr lang="en-US" altLang="zh-CN" sz="3600" b="1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38254" name="文本框 138253"/>
          <p:cNvSpPr txBox="1"/>
          <p:nvPr/>
        </p:nvSpPr>
        <p:spPr>
          <a:xfrm>
            <a:off x="684213" y="4149725"/>
            <a:ext cx="7848600" cy="64135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r>
              <a:rPr lang="en-US" altLang="zh-CN" sz="36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a</a:t>
            </a:r>
            <a:r>
              <a:rPr lang="en-US" altLang="zh-CN" sz="3600" b="1" baseline="300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en-US" altLang="zh-CN" sz="36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-b</a:t>
            </a:r>
            <a:r>
              <a:rPr lang="en-US" altLang="zh-CN" sz="3600" b="1" baseline="300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en-US" altLang="zh-CN" sz="36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=(a+b)(a-b),  a</a:t>
            </a:r>
            <a:r>
              <a:rPr lang="en-US" altLang="zh-CN" sz="3600" b="1" baseline="300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en-US" altLang="zh-CN" sz="36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+2ab+b</a:t>
            </a:r>
            <a:r>
              <a:rPr lang="en-US" altLang="zh-CN" sz="3600" b="1" baseline="300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en-US" altLang="zh-CN" sz="36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=(a+b)</a:t>
            </a:r>
            <a:r>
              <a:rPr lang="en-US" altLang="zh-CN" sz="3600" b="1" baseline="300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en-US" altLang="zh-CN" sz="36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.</a:t>
            </a:r>
            <a:endParaRPr lang="en-US" altLang="zh-CN" sz="3600" b="1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38255" name="文本框 138254"/>
          <p:cNvSpPr txBox="1"/>
          <p:nvPr/>
        </p:nvSpPr>
        <p:spPr>
          <a:xfrm>
            <a:off x="685800" y="5638800"/>
            <a:ext cx="3581400" cy="64135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r>
              <a:rPr lang="en-US" altLang="zh-CN" sz="36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x</a:t>
            </a:r>
            <a:r>
              <a:rPr lang="en-US" altLang="zh-CN" sz="3600" b="1" baseline="300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en-US" altLang="zh-CN" sz="36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+(a+b)x+ab=</a:t>
            </a:r>
            <a:endParaRPr lang="en-US" altLang="zh-CN" sz="3600" b="1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aphicFrame>
        <p:nvGraphicFramePr>
          <p:cNvPr id="138256" name="对象 138255"/>
          <p:cNvGraphicFramePr/>
          <p:nvPr/>
        </p:nvGraphicFramePr>
        <p:xfrm>
          <a:off x="6619875" y="5029200"/>
          <a:ext cx="311150" cy="151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1" name="" r:id="rId3" imgW="88265" imgH="429895" progId="Equation.3">
                  <p:embed/>
                </p:oleObj>
              </mc:Choice>
              <mc:Fallback>
                <p:oleObj name="" r:id="rId3" imgW="88265" imgH="429895" progId="Equation.3">
                  <p:embed/>
                  <p:pic>
                    <p:nvPicPr>
                      <p:cNvPr id="0" name="图片 3110"/>
                      <p:cNvPicPr/>
                      <p:nvPr/>
                    </p:nvPicPr>
                    <p:blipFill>
                      <a:blip r:embed="rId4">
                        <a:clrChange>
                          <a:clrFrom>
                            <a:srgbClr val="000000"/>
                          </a:clrFrom>
                          <a:clrTo>
                            <a:srgbClr val="CC0099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6619875" y="5029200"/>
                        <a:ext cx="311150" cy="15113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8257" name="对象 138256"/>
          <p:cNvGraphicFramePr/>
          <p:nvPr/>
        </p:nvGraphicFramePr>
        <p:xfrm>
          <a:off x="7777163" y="4876800"/>
          <a:ext cx="757237" cy="167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0" name="" r:id="rId5" imgW="241300" imgH="431800" progId="Equation.3">
                  <p:embed/>
                </p:oleObj>
              </mc:Choice>
              <mc:Fallback>
                <p:oleObj name="" r:id="rId5" imgW="241300" imgH="431800" progId="Equation.3">
                  <p:embed/>
                  <p:pic>
                    <p:nvPicPr>
                      <p:cNvPr id="0" name="图片 3109"/>
                      <p:cNvPicPr/>
                      <p:nvPr/>
                    </p:nvPicPr>
                    <p:blipFill>
                      <a:blip r:embed="rId6">
                        <a:clrChange>
                          <a:clrFrom>
                            <a:srgbClr val="000000"/>
                          </a:clrFrom>
                          <a:clrTo>
                            <a:srgbClr val="CC0099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7777163" y="4876800"/>
                        <a:ext cx="757237" cy="16764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8258" name="直接连接符 138257"/>
          <p:cNvSpPr/>
          <p:nvPr/>
        </p:nvSpPr>
        <p:spPr>
          <a:xfrm>
            <a:off x="6934200" y="5334000"/>
            <a:ext cx="762000" cy="762000"/>
          </a:xfrm>
          <a:prstGeom prst="line">
            <a:avLst/>
          </a:prstGeom>
          <a:ln w="38100" cap="sq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8259" name="直接连接符 138258"/>
          <p:cNvSpPr/>
          <p:nvPr/>
        </p:nvSpPr>
        <p:spPr>
          <a:xfrm rot="-5324913">
            <a:off x="6934200" y="5334000"/>
            <a:ext cx="762000" cy="762000"/>
          </a:xfrm>
          <a:prstGeom prst="line">
            <a:avLst/>
          </a:prstGeom>
          <a:ln w="38100" cap="sq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8260" name="文本框 138259"/>
          <p:cNvSpPr txBox="1"/>
          <p:nvPr/>
        </p:nvSpPr>
        <p:spPr>
          <a:xfrm>
            <a:off x="3886200" y="5607050"/>
            <a:ext cx="3124200" cy="64135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r>
              <a:rPr lang="en-US" altLang="zh-CN" sz="36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(x+a)(x+b).</a:t>
            </a:r>
            <a:endParaRPr lang="en-US" altLang="zh-CN" sz="3600" b="1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1382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1382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7" dur="500"/>
                                        <p:tgtEl>
                                          <p:spTgt spid="1382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2" dur="500"/>
                                        <p:tgtEl>
                                          <p:spTgt spid="1382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7" dur="500"/>
                                        <p:tgtEl>
                                          <p:spTgt spid="1382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2" dur="500"/>
                                        <p:tgtEl>
                                          <p:spTgt spid="1382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3825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382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13825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9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38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56" dur="500"/>
                                        <p:tgtEl>
                                          <p:spTgt spid="13826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243" grpId="0"/>
      <p:bldP spid="138244" grpId="0"/>
      <p:bldP spid="138245" grpId="0"/>
      <p:bldP spid="138253" grpId="0"/>
      <p:bldP spid="138254" grpId="0"/>
      <p:bldP spid="138255" grpId="0"/>
      <p:bldP spid="13826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4578" name="文本框 74754"/>
          <p:cNvSpPr txBox="1"/>
          <p:nvPr/>
        </p:nvSpPr>
        <p:spPr>
          <a:xfrm>
            <a:off x="611188" y="1830388"/>
            <a:ext cx="7921625" cy="519112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r>
              <a:rPr lang="en-US" altLang="zh-CN" sz="2800" b="1">
                <a:latin typeface="隶书" pitchFamily="49" charset="-122"/>
                <a:ea typeface="隶书" pitchFamily="49" charset="-122"/>
              </a:rPr>
              <a:t>1. x</a:t>
            </a:r>
            <a:r>
              <a:rPr lang="en-US" altLang="zh-CN" sz="2800" b="1" baseline="30000">
                <a:latin typeface="隶书" pitchFamily="49" charset="-122"/>
                <a:ea typeface="隶书" pitchFamily="49" charset="-122"/>
              </a:rPr>
              <a:t>2</a:t>
            </a:r>
            <a:r>
              <a:rPr lang="en-US" altLang="zh-CN" sz="2800" b="1">
                <a:latin typeface="隶书" pitchFamily="49" charset="-122"/>
                <a:ea typeface="隶书" pitchFamily="49" charset="-122"/>
              </a:rPr>
              <a:t>-4=0;            2. (x+1)</a:t>
            </a:r>
            <a:r>
              <a:rPr lang="en-US" altLang="zh-CN" sz="2800" b="1" baseline="30000">
                <a:latin typeface="隶书" pitchFamily="49" charset="-122"/>
                <a:ea typeface="隶书" pitchFamily="49" charset="-122"/>
              </a:rPr>
              <a:t>2</a:t>
            </a:r>
            <a:r>
              <a:rPr lang="en-US" altLang="zh-CN" sz="2800" b="1">
                <a:latin typeface="隶书" pitchFamily="49" charset="-122"/>
                <a:ea typeface="隶书" pitchFamily="49" charset="-122"/>
              </a:rPr>
              <a:t>-25=0.</a:t>
            </a:r>
            <a:endParaRPr lang="en-US" altLang="zh-CN" sz="2800" b="1">
              <a:latin typeface="隶书" pitchFamily="49" charset="-122"/>
              <a:ea typeface="隶书" pitchFamily="49" charset="-122"/>
            </a:endParaRPr>
          </a:p>
        </p:txBody>
      </p:sp>
      <p:sp>
        <p:nvSpPr>
          <p:cNvPr id="74756" name="文本框 74755"/>
          <p:cNvSpPr txBox="1"/>
          <p:nvPr/>
        </p:nvSpPr>
        <p:spPr>
          <a:xfrm>
            <a:off x="323850" y="2420938"/>
            <a:ext cx="3311525" cy="94615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隶书" pitchFamily="49" charset="-122"/>
                <a:ea typeface="隶书" pitchFamily="49" charset="-122"/>
              </a:rPr>
              <a:t>解：</a:t>
            </a:r>
            <a:endParaRPr lang="zh-CN" altLang="en-US" sz="2800" b="1" dirty="0">
              <a:solidFill>
                <a:srgbClr val="FF0000"/>
              </a:solidFill>
              <a:latin typeface="隶书" pitchFamily="49" charset="-122"/>
              <a:ea typeface="隶书" pitchFamily="49" charset="-122"/>
            </a:endParaRPr>
          </a:p>
          <a:p>
            <a:r>
              <a:rPr lang="en-US" altLang="zh-CN" sz="2800" b="1">
                <a:solidFill>
                  <a:srgbClr val="FF0000"/>
                </a:solidFill>
                <a:latin typeface="隶书" pitchFamily="49" charset="-122"/>
                <a:ea typeface="隶书" pitchFamily="49" charset="-122"/>
              </a:rPr>
              <a:t>(x+2)(x-2)=0,</a:t>
            </a:r>
            <a:endParaRPr lang="en-US" altLang="zh-CN" sz="2800" b="1">
              <a:solidFill>
                <a:srgbClr val="FF0000"/>
              </a:solidFill>
              <a:latin typeface="隶书" pitchFamily="49" charset="-122"/>
              <a:ea typeface="隶书" pitchFamily="49" charset="-122"/>
            </a:endParaRPr>
          </a:p>
        </p:txBody>
      </p:sp>
      <p:sp>
        <p:nvSpPr>
          <p:cNvPr id="74757" name="文本框 74756"/>
          <p:cNvSpPr txBox="1"/>
          <p:nvPr/>
        </p:nvSpPr>
        <p:spPr>
          <a:xfrm>
            <a:off x="468313" y="3644900"/>
            <a:ext cx="3028950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隶书" pitchFamily="49" charset="-122"/>
                <a:ea typeface="隶书" pitchFamily="49" charset="-122"/>
              </a:rPr>
              <a:t>∴x+2=0,</a:t>
            </a:r>
            <a:r>
              <a:rPr lang="zh-CN" altLang="en-US" sz="2800" b="1">
                <a:solidFill>
                  <a:srgbClr val="FF0000"/>
                </a:solidFill>
                <a:latin typeface="隶书" pitchFamily="49" charset="-122"/>
                <a:ea typeface="隶书" pitchFamily="49" charset="-122"/>
              </a:rPr>
              <a:t>或</a:t>
            </a:r>
            <a:r>
              <a:rPr lang="en-US" altLang="zh-CN" sz="2800" b="1">
                <a:solidFill>
                  <a:srgbClr val="FF0000"/>
                </a:solidFill>
                <a:latin typeface="隶书" pitchFamily="49" charset="-122"/>
                <a:ea typeface="隶书" pitchFamily="49" charset="-122"/>
              </a:rPr>
              <a:t>x-2=0.</a:t>
            </a:r>
            <a:endParaRPr lang="en-US" altLang="zh-CN" sz="2800" b="1">
              <a:solidFill>
                <a:srgbClr val="FF0000"/>
              </a:solidFill>
              <a:latin typeface="隶书" pitchFamily="49" charset="-122"/>
              <a:ea typeface="隶书" pitchFamily="49" charset="-122"/>
            </a:endParaRPr>
          </a:p>
        </p:txBody>
      </p:sp>
      <p:sp>
        <p:nvSpPr>
          <p:cNvPr id="74759" name="文本框 74758"/>
          <p:cNvSpPr txBox="1"/>
          <p:nvPr/>
        </p:nvSpPr>
        <p:spPr>
          <a:xfrm>
            <a:off x="468313" y="4365625"/>
            <a:ext cx="3090862" cy="5191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隶书" pitchFamily="49" charset="-122"/>
                <a:ea typeface="隶书" pitchFamily="49" charset="-122"/>
              </a:rPr>
              <a:t>∴x</a:t>
            </a:r>
            <a:r>
              <a:rPr lang="en-US" altLang="zh-CN" sz="2800" b="1" baseline="-25000">
                <a:solidFill>
                  <a:srgbClr val="FF0000"/>
                </a:solidFill>
                <a:latin typeface="隶书" pitchFamily="49" charset="-122"/>
                <a:ea typeface="隶书" pitchFamily="49" charset="-122"/>
              </a:rPr>
              <a:t>1</a:t>
            </a:r>
            <a:r>
              <a:rPr lang="en-US" altLang="zh-CN" sz="2800" b="1">
                <a:solidFill>
                  <a:srgbClr val="FF0000"/>
                </a:solidFill>
                <a:latin typeface="隶书" pitchFamily="49" charset="-122"/>
                <a:ea typeface="隶书" pitchFamily="49" charset="-122"/>
              </a:rPr>
              <a:t>=-2, x</a:t>
            </a:r>
            <a:r>
              <a:rPr lang="en-US" altLang="zh-CN" sz="2800" b="1" baseline="-25000">
                <a:solidFill>
                  <a:srgbClr val="FF0000"/>
                </a:solidFill>
                <a:latin typeface="隶书" pitchFamily="49" charset="-122"/>
                <a:ea typeface="隶书" pitchFamily="49" charset="-122"/>
              </a:rPr>
              <a:t>2</a:t>
            </a:r>
            <a:r>
              <a:rPr lang="en-US" altLang="zh-CN" sz="2800" b="1">
                <a:solidFill>
                  <a:srgbClr val="FF0000"/>
                </a:solidFill>
                <a:latin typeface="隶书" pitchFamily="49" charset="-122"/>
                <a:ea typeface="隶书" pitchFamily="49" charset="-122"/>
              </a:rPr>
              <a:t>=2.</a:t>
            </a:r>
            <a:endParaRPr lang="en-US" altLang="zh-CN" sz="2800" b="1">
              <a:solidFill>
                <a:srgbClr val="FF0000"/>
              </a:solidFill>
              <a:latin typeface="隶书" pitchFamily="49" charset="-122"/>
              <a:ea typeface="隶书" pitchFamily="49" charset="-122"/>
            </a:endParaRPr>
          </a:p>
        </p:txBody>
      </p:sp>
      <p:grpSp>
        <p:nvGrpSpPr>
          <p:cNvPr id="24582" name="组合 74759"/>
          <p:cNvGrpSpPr/>
          <p:nvPr/>
        </p:nvGrpSpPr>
        <p:grpSpPr>
          <a:xfrm>
            <a:off x="152400" y="0"/>
            <a:ext cx="4800600" cy="1035050"/>
            <a:chOff x="0" y="1614"/>
            <a:chExt cx="3024" cy="652"/>
          </a:xfrm>
        </p:grpSpPr>
        <p:grpSp>
          <p:nvGrpSpPr>
            <p:cNvPr id="24583" name="组合 74760"/>
            <p:cNvGrpSpPr/>
            <p:nvPr/>
          </p:nvGrpSpPr>
          <p:grpSpPr>
            <a:xfrm>
              <a:off x="0" y="1614"/>
              <a:ext cx="3024" cy="652"/>
              <a:chOff x="672" y="3465"/>
              <a:chExt cx="4176" cy="567"/>
            </a:xfrm>
          </p:grpSpPr>
          <p:sp>
            <p:nvSpPr>
              <p:cNvPr id="24584" name="横卷形 74761"/>
              <p:cNvSpPr/>
              <p:nvPr/>
            </p:nvSpPr>
            <p:spPr>
              <a:xfrm>
                <a:off x="672" y="3504"/>
                <a:ext cx="4080" cy="528"/>
              </a:xfrm>
              <a:prstGeom prst="horizontalScroll">
                <a:avLst>
                  <a:gd name="adj" fmla="val 12500"/>
                </a:avLst>
              </a:prstGeom>
              <a:gradFill rotWithShape="0">
                <a:gsLst>
                  <a:gs pos="0">
                    <a:srgbClr val="FFEDED"/>
                  </a:gs>
                  <a:gs pos="100000">
                    <a:srgbClr val="FFFFFF"/>
                  </a:gs>
                </a:gsLst>
                <a:path path="rect">
                  <a:fillToRect r="100000" b="100000"/>
                </a:path>
                <a:tileRect/>
              </a:gradFill>
              <a:ln w="9525" cap="flat" cmpd="sng">
                <a:solidFill>
                  <a:srgbClr val="000099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anchor="t" anchorCtr="0"/>
              <a:p>
                <a:endParaRPr lang="zh-CN" altLang="en-US"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74763" name="文本框 74762"/>
              <p:cNvSpPr txBox="1"/>
              <p:nvPr/>
            </p:nvSpPr>
            <p:spPr>
              <a:xfrm>
                <a:off x="720" y="3465"/>
                <a:ext cx="4128" cy="317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ctr">
                <a:spAutoFit/>
              </a:bodyPr>
              <a:p>
                <a:pPr algn="ctr" eaLnBrk="0" hangingPunct="0"/>
                <a:endParaRPr sz="3200" b="1" noProof="1" dirty="0">
                  <a:solidFill>
                    <a:srgbClr val="000099"/>
                  </a:solidFill>
                  <a:effectLst>
                    <a:outerShdw blurRad="38100" dist="38100" dir="2700000">
                      <a:srgbClr val="000000"/>
                    </a:outerShdw>
                  </a:effectLst>
                  <a:latin typeface="Times New Roman" panose="02020603050405020304" pitchFamily="18" charset="0"/>
                  <a:ea typeface="幼圆" pitchFamily="49" charset="-122"/>
                </a:endParaRPr>
              </a:p>
            </p:txBody>
          </p:sp>
        </p:grpSp>
        <p:pic>
          <p:nvPicPr>
            <p:cNvPr id="24586" name="图片 74763" descr="打开书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472" y="1776"/>
              <a:ext cx="360" cy="360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24587" name="文本框 74764"/>
            <p:cNvSpPr txBox="1"/>
            <p:nvPr/>
          </p:nvSpPr>
          <p:spPr>
            <a:xfrm>
              <a:off x="48" y="1776"/>
              <a:ext cx="2496" cy="36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p>
              <a:pPr eaLnBrk="0" hangingPunct="0"/>
              <a:r>
                <a:rPr lang="zh-CN" altLang="en-US" sz="3200" dirty="0">
                  <a:solidFill>
                    <a:srgbClr val="FF0000"/>
                  </a:solidFill>
                  <a:latin typeface="Times New Roman" panose="02020603050405020304" pitchFamily="18" charset="0"/>
                  <a:ea typeface="隶书" pitchFamily="49" charset="-122"/>
                </a:rPr>
                <a:t>学习是件很愉快的事</a:t>
              </a:r>
              <a:endParaRPr lang="zh-CN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隶书" pitchFamily="49" charset="-122"/>
              </a:endParaRPr>
            </a:p>
          </p:txBody>
        </p:sp>
      </p:grpSp>
      <p:sp>
        <p:nvSpPr>
          <p:cNvPr id="24588" name="标题 74765"/>
          <p:cNvSpPr>
            <a:spLocks noGrp="1"/>
          </p:cNvSpPr>
          <p:nvPr>
            <p:ph type="title"/>
          </p:nvPr>
        </p:nvSpPr>
        <p:spPr>
          <a:xfrm>
            <a:off x="4953000" y="304800"/>
            <a:ext cx="3886200" cy="609600"/>
          </a:xfrm>
        </p:spPr>
        <p:txBody>
          <a:bodyPr anchor="ctr" anchorCtr="0"/>
          <a:p>
            <a:r>
              <a:rPr lang="zh-CN" altLang="en-US" dirty="0"/>
              <a:t>淘金者</a:t>
            </a:r>
            <a:endParaRPr lang="zh-CN" altLang="en-US" dirty="0"/>
          </a:p>
        </p:txBody>
      </p:sp>
      <p:sp>
        <p:nvSpPr>
          <p:cNvPr id="24589" name="文本占位符 74766"/>
          <p:cNvSpPr>
            <a:spLocks noGrp="1"/>
          </p:cNvSpPr>
          <p:nvPr>
            <p:ph idx="1"/>
          </p:nvPr>
        </p:nvSpPr>
        <p:spPr>
          <a:xfrm>
            <a:off x="395288" y="1125538"/>
            <a:ext cx="7772400" cy="641350"/>
          </a:xfrm>
        </p:spPr>
        <p:txBody>
          <a:bodyPr anchor="t" anchorCtr="0"/>
          <a:p>
            <a:r>
              <a:rPr lang="zh-CN" altLang="en-US" b="1"/>
              <a:t>你能用</a:t>
            </a:r>
            <a:r>
              <a:rPr lang="zh-CN" altLang="en-US" b="1" dirty="0">
                <a:solidFill>
                  <a:srgbClr val="FF0000"/>
                </a:solidFill>
              </a:rPr>
              <a:t>分解因式法</a:t>
            </a:r>
            <a:r>
              <a:rPr lang="zh-CN" altLang="en-US" b="1" dirty="0"/>
              <a:t>解下列方程吗？</a:t>
            </a:r>
            <a:endParaRPr lang="zh-CN" altLang="en-US" b="1"/>
          </a:p>
        </p:txBody>
      </p:sp>
      <p:sp>
        <p:nvSpPr>
          <p:cNvPr id="74769" name="文本框 74768"/>
          <p:cNvSpPr txBox="1"/>
          <p:nvPr/>
        </p:nvSpPr>
        <p:spPr>
          <a:xfrm>
            <a:off x="4356100" y="2492375"/>
            <a:ext cx="3917950" cy="9461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隶书" pitchFamily="49" charset="-122"/>
                <a:ea typeface="隶书" pitchFamily="49" charset="-122"/>
              </a:rPr>
              <a:t>解：</a:t>
            </a:r>
            <a:endParaRPr lang="zh-CN" altLang="en-US" sz="2800" b="1" dirty="0">
              <a:solidFill>
                <a:srgbClr val="FF0000"/>
              </a:solidFill>
              <a:latin typeface="隶书" pitchFamily="49" charset="-122"/>
              <a:ea typeface="隶书" pitchFamily="49" charset="-122"/>
            </a:endParaRPr>
          </a:p>
          <a:p>
            <a:r>
              <a:rPr lang="en-US" altLang="zh-CN" sz="2800" b="1">
                <a:solidFill>
                  <a:srgbClr val="FF0000"/>
                </a:solidFill>
                <a:latin typeface="隶书" pitchFamily="49" charset="-122"/>
                <a:ea typeface="隶书" pitchFamily="49" charset="-122"/>
              </a:rPr>
              <a:t>[(x+1)+5][(x+1)-5]=0,</a:t>
            </a:r>
            <a:endParaRPr lang="en-US" altLang="zh-CN" sz="2800" b="1">
              <a:solidFill>
                <a:srgbClr val="FF0000"/>
              </a:solidFill>
              <a:latin typeface="隶书" pitchFamily="49" charset="-122"/>
              <a:ea typeface="隶书" pitchFamily="49" charset="-122"/>
            </a:endParaRPr>
          </a:p>
        </p:txBody>
      </p:sp>
      <p:sp>
        <p:nvSpPr>
          <p:cNvPr id="74770" name="文本框 74769"/>
          <p:cNvSpPr txBox="1"/>
          <p:nvPr/>
        </p:nvSpPr>
        <p:spPr>
          <a:xfrm>
            <a:off x="4787900" y="3644900"/>
            <a:ext cx="3028950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隶书" pitchFamily="49" charset="-122"/>
                <a:ea typeface="隶书" pitchFamily="49" charset="-122"/>
              </a:rPr>
              <a:t>∴x+6=0,</a:t>
            </a:r>
            <a:r>
              <a:rPr lang="zh-CN" altLang="en-US" sz="2800" b="1">
                <a:solidFill>
                  <a:srgbClr val="FF0000"/>
                </a:solidFill>
                <a:latin typeface="隶书" pitchFamily="49" charset="-122"/>
                <a:ea typeface="隶书" pitchFamily="49" charset="-122"/>
              </a:rPr>
              <a:t>或</a:t>
            </a:r>
            <a:r>
              <a:rPr lang="en-US" altLang="zh-CN" sz="2800" b="1">
                <a:solidFill>
                  <a:srgbClr val="FF0000"/>
                </a:solidFill>
                <a:latin typeface="隶书" pitchFamily="49" charset="-122"/>
                <a:ea typeface="隶书" pitchFamily="49" charset="-122"/>
              </a:rPr>
              <a:t>x-4=0.</a:t>
            </a:r>
            <a:endParaRPr lang="en-US" altLang="zh-CN" sz="2800" b="1">
              <a:solidFill>
                <a:srgbClr val="FF0000"/>
              </a:solidFill>
              <a:latin typeface="隶书" pitchFamily="49" charset="-122"/>
              <a:ea typeface="隶书" pitchFamily="49" charset="-122"/>
            </a:endParaRPr>
          </a:p>
        </p:txBody>
      </p:sp>
      <p:sp>
        <p:nvSpPr>
          <p:cNvPr id="74771" name="文本框 74770"/>
          <p:cNvSpPr txBox="1"/>
          <p:nvPr/>
        </p:nvSpPr>
        <p:spPr>
          <a:xfrm>
            <a:off x="4787900" y="4365625"/>
            <a:ext cx="3090863" cy="5191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隶书" pitchFamily="49" charset="-122"/>
                <a:ea typeface="隶书" pitchFamily="49" charset="-122"/>
              </a:rPr>
              <a:t>∴x</a:t>
            </a:r>
            <a:r>
              <a:rPr lang="en-US" altLang="zh-CN" sz="2800" b="1" baseline="-25000">
                <a:solidFill>
                  <a:srgbClr val="FF0000"/>
                </a:solidFill>
                <a:latin typeface="隶书" pitchFamily="49" charset="-122"/>
                <a:ea typeface="隶书" pitchFamily="49" charset="-122"/>
              </a:rPr>
              <a:t>1</a:t>
            </a:r>
            <a:r>
              <a:rPr lang="en-US" altLang="zh-CN" sz="2800" b="1">
                <a:solidFill>
                  <a:srgbClr val="FF0000"/>
                </a:solidFill>
                <a:latin typeface="隶书" pitchFamily="49" charset="-122"/>
                <a:ea typeface="隶书" pitchFamily="49" charset="-122"/>
              </a:rPr>
              <a:t>=-6, x</a:t>
            </a:r>
            <a:r>
              <a:rPr lang="en-US" altLang="zh-CN" sz="2800" b="1" baseline="-25000">
                <a:solidFill>
                  <a:srgbClr val="FF0000"/>
                </a:solidFill>
                <a:latin typeface="隶书" pitchFamily="49" charset="-122"/>
                <a:ea typeface="隶书" pitchFamily="49" charset="-122"/>
              </a:rPr>
              <a:t>2</a:t>
            </a:r>
            <a:r>
              <a:rPr lang="en-US" altLang="zh-CN" sz="2800" b="1">
                <a:solidFill>
                  <a:srgbClr val="FF0000"/>
                </a:solidFill>
                <a:latin typeface="隶书" pitchFamily="49" charset="-122"/>
                <a:ea typeface="隶书" pitchFamily="49" charset="-122"/>
              </a:rPr>
              <a:t>=4.</a:t>
            </a:r>
            <a:endParaRPr lang="en-US" altLang="zh-CN" sz="2800" b="1">
              <a:solidFill>
                <a:srgbClr val="FF0000"/>
              </a:solidFill>
              <a:latin typeface="隶书" pitchFamily="49" charset="-122"/>
              <a:ea typeface="隶书" pitchFamily="49" charset="-122"/>
            </a:endParaRPr>
          </a:p>
        </p:txBody>
      </p:sp>
      <p:sp>
        <p:nvSpPr>
          <p:cNvPr id="74772" name="文本框 74771"/>
          <p:cNvSpPr txBox="1"/>
          <p:nvPr/>
        </p:nvSpPr>
        <p:spPr>
          <a:xfrm>
            <a:off x="457200" y="5334000"/>
            <a:ext cx="7239000" cy="94615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r>
              <a:rPr lang="zh-CN" altLang="en-US" sz="2800" b="1" dirty="0">
                <a:solidFill>
                  <a:srgbClr val="0033CC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这种解法是不是解这两个方程的最好方法</a:t>
            </a:r>
            <a:r>
              <a:rPr lang="en-US" altLang="zh-CN" sz="2800" b="1">
                <a:solidFill>
                  <a:srgbClr val="0033CC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?</a:t>
            </a:r>
            <a:endParaRPr lang="en-US" altLang="zh-CN" sz="2800" b="1">
              <a:solidFill>
                <a:srgbClr val="0033CC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sz="2800" b="1" dirty="0">
                <a:solidFill>
                  <a:srgbClr val="0033CC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你是否还有其它方法来解</a:t>
            </a:r>
            <a:r>
              <a:rPr lang="en-US" altLang="zh-CN" sz="2800" b="1">
                <a:solidFill>
                  <a:srgbClr val="0033CC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?</a:t>
            </a:r>
            <a:endParaRPr lang="en-US" altLang="zh-CN" sz="2800" b="1">
              <a:solidFill>
                <a:srgbClr val="0033CC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pic>
        <p:nvPicPr>
          <p:cNvPr id="24594" name="图片 74772" descr="Q_0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83513" y="152400"/>
            <a:ext cx="522287" cy="6096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7475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747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7475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476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7477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7477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747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6" grpId="0"/>
      <p:bldP spid="74757" grpId="0"/>
      <p:bldP spid="74759" grpId="0"/>
      <p:bldP spid="74769" grpId="0"/>
      <p:bldP spid="74770" grpId="0"/>
      <p:bldP spid="74771" grpId="0"/>
      <p:bldP spid="7477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5601" name="标题 121857"/>
          <p:cNvSpPr>
            <a:spLocks noGrp="1"/>
          </p:cNvSpPr>
          <p:nvPr>
            <p:ph type="title"/>
          </p:nvPr>
        </p:nvSpPr>
        <p:spPr>
          <a:xfrm>
            <a:off x="4643438" y="333375"/>
            <a:ext cx="3744912" cy="608013"/>
          </a:xfrm>
        </p:spPr>
        <p:txBody>
          <a:bodyPr anchor="ctr" anchorCtr="0"/>
          <a:p>
            <a:pPr algn="l"/>
            <a:r>
              <a:rPr lang="zh-CN" altLang="en-GB" sz="3200" b="1">
                <a:solidFill>
                  <a:srgbClr val="0033CC"/>
                </a:solidFill>
              </a:rPr>
              <a:t>例</a:t>
            </a:r>
            <a:r>
              <a:rPr lang="en-GB" altLang="zh-CN" sz="3200" b="1">
                <a:solidFill>
                  <a:srgbClr val="0033CC"/>
                </a:solidFill>
              </a:rPr>
              <a:t>3</a:t>
            </a:r>
            <a:r>
              <a:rPr lang="en-GB" altLang="zh-CN" sz="3200" b="1">
                <a:solidFill>
                  <a:schemeClr val="tx1"/>
                </a:solidFill>
              </a:rPr>
              <a:t>  </a:t>
            </a:r>
            <a:r>
              <a:rPr lang="zh-CN" altLang="en-GB" sz="3200" b="1" dirty="0">
                <a:solidFill>
                  <a:schemeClr val="tx1"/>
                </a:solidFill>
              </a:rPr>
              <a:t>解下列方程:</a:t>
            </a:r>
            <a:endParaRPr lang="en-US" altLang="zh-CN" sz="3200" b="1">
              <a:solidFill>
                <a:schemeClr val="tx1"/>
              </a:solidFill>
            </a:endParaRPr>
          </a:p>
        </p:txBody>
      </p:sp>
      <p:sp>
        <p:nvSpPr>
          <p:cNvPr id="25602" name="矩形 121858"/>
          <p:cNvSpPr>
            <a:spLocks noGrp="1"/>
          </p:cNvSpPr>
          <p:nvPr/>
        </p:nvSpPr>
        <p:spPr>
          <a:xfrm>
            <a:off x="179388" y="1095375"/>
            <a:ext cx="4164012" cy="533400"/>
          </a:xfrm>
          <a:prstGeom prst="rect">
            <a:avLst/>
          </a:prstGeom>
          <a:noFill/>
          <a:ln w="12700">
            <a:noFill/>
          </a:ln>
        </p:spPr>
        <p:txBody>
          <a:bodyPr anchor="t" anchorCtr="0"/>
          <a:p>
            <a:pPr marL="457200" indent="-457200">
              <a:buClr>
                <a:schemeClr val="tx2"/>
              </a:buClr>
              <a:buFont typeface="Wingdings" panose="05000000000000000000" pitchFamily="2" charset="2"/>
            </a:pPr>
            <a:r>
              <a:rPr lang="en-US" altLang="zh-CN" sz="3200" b="1">
                <a:solidFill>
                  <a:srgbClr val="0033CC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(1)x(x-2)+x-2=0;   </a:t>
            </a:r>
            <a:endParaRPr lang="zh-CN" altLang="en-GB" sz="3200" b="1">
              <a:solidFill>
                <a:srgbClr val="0033CC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graphicFrame>
        <p:nvGraphicFramePr>
          <p:cNvPr id="121863" name="对象 121862"/>
          <p:cNvGraphicFramePr/>
          <p:nvPr/>
        </p:nvGraphicFramePr>
        <p:xfrm>
          <a:off x="4360863" y="1751013"/>
          <a:ext cx="3868737" cy="1144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7" name="" r:id="rId1" imgW="1637665" imgH="482600" progId="Equation.3">
                  <p:embed/>
                </p:oleObj>
              </mc:Choice>
              <mc:Fallback>
                <p:oleObj name="" r:id="rId1" imgW="1637665" imgH="482600" progId="Equation.3">
                  <p:embed/>
                  <p:pic>
                    <p:nvPicPr>
                      <p:cNvPr id="0" name="图片 3106"/>
                      <p:cNvPicPr/>
                      <p:nvPr/>
                    </p:nvPicPr>
                    <p:blipFill>
                      <a:blip r:embed="rId2">
                        <a:clrChange>
                          <a:clrFrom>
                            <a:srgbClr val="000000"/>
                          </a:clrFrom>
                          <a:clrTo>
                            <a:srgbClr val="FF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4360863" y="1751013"/>
                        <a:ext cx="3868737" cy="114458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864" name="对象 121863"/>
          <p:cNvGraphicFramePr/>
          <p:nvPr/>
        </p:nvGraphicFramePr>
        <p:xfrm>
          <a:off x="4878388" y="3436938"/>
          <a:ext cx="3503612" cy="525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9" name="" r:id="rId3" imgW="1534795" imgH="215900" progId="Equation.3">
                  <p:embed/>
                </p:oleObj>
              </mc:Choice>
              <mc:Fallback>
                <p:oleObj name="" r:id="rId3" imgW="1534795" imgH="215900" progId="Equation.3">
                  <p:embed/>
                  <p:pic>
                    <p:nvPicPr>
                      <p:cNvPr id="0" name="图片 3108"/>
                      <p:cNvPicPr/>
                      <p:nvPr/>
                    </p:nvPicPr>
                    <p:blipFill>
                      <a:blip r:embed="rId4">
                        <a:clrChange>
                          <a:clrFrom>
                            <a:srgbClr val="000000"/>
                          </a:clrFrom>
                          <a:clrTo>
                            <a:srgbClr val="FF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4878388" y="3436938"/>
                        <a:ext cx="3503612" cy="5254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1865" name="矩形 121864"/>
          <p:cNvSpPr>
            <a:spLocks noGrp="1"/>
          </p:cNvSpPr>
          <p:nvPr/>
        </p:nvSpPr>
        <p:spPr>
          <a:xfrm>
            <a:off x="323850" y="4556125"/>
            <a:ext cx="5715000" cy="457200"/>
          </a:xfrm>
          <a:prstGeom prst="rect">
            <a:avLst/>
          </a:prstGeom>
          <a:noFill/>
          <a:ln w="12700">
            <a:noFill/>
          </a:ln>
        </p:spPr>
        <p:txBody>
          <a:bodyPr anchor="t" anchorCtr="0"/>
          <a:p>
            <a:pPr>
              <a:spcBef>
                <a:spcPct val="50000"/>
              </a:spcBef>
              <a:buClr>
                <a:schemeClr val="tx2"/>
              </a:buClr>
              <a:buFont typeface="Wingdings" panose="05000000000000000000" pitchFamily="2" charset="2"/>
              <a:buChar char="w"/>
            </a:pPr>
            <a:r>
              <a:rPr lang="zh-CN" altLang="en-US" sz="2400" b="1" dirty="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分解因式法解一元二次方程的步骤是</a:t>
            </a:r>
            <a:r>
              <a:rPr lang="en-US" altLang="zh-CN" sz="2400" b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:</a:t>
            </a:r>
            <a:endParaRPr lang="en-US" altLang="zh-CN" sz="2400" b="1">
              <a:solidFill>
                <a:srgbClr val="0033CC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21866" name="矩形 121865"/>
          <p:cNvSpPr>
            <a:spLocks noGrp="1"/>
          </p:cNvSpPr>
          <p:nvPr/>
        </p:nvSpPr>
        <p:spPr>
          <a:xfrm>
            <a:off x="4787900" y="5157788"/>
            <a:ext cx="3744913" cy="457200"/>
          </a:xfrm>
          <a:prstGeom prst="rect">
            <a:avLst/>
          </a:prstGeom>
          <a:noFill/>
          <a:ln w="12700">
            <a:noFill/>
          </a:ln>
        </p:spPr>
        <p:txBody>
          <a:bodyPr anchor="t" anchorCtr="0"/>
          <a:p>
            <a:pPr>
              <a:spcBef>
                <a:spcPct val="50000"/>
              </a:spcBef>
              <a:buClr>
                <a:schemeClr val="tx2"/>
              </a:buClr>
              <a:buFont typeface="Wingdings" panose="05000000000000000000" pitchFamily="2" charset="2"/>
            </a:pP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2. 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将方程</a:t>
            </a:r>
            <a:r>
              <a:rPr lang="zh-CN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左边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因式分解</a:t>
            </a:r>
            <a:r>
              <a:rPr lang="en-US" altLang="zh-CN" sz="2400" b="1">
                <a:latin typeface="Times New Roman" panose="02020603050405020304" pitchFamily="18" charset="0"/>
                <a:ea typeface="宋体" panose="02010600030101010101" pitchFamily="2" charset="-122"/>
              </a:rPr>
              <a:t>;</a:t>
            </a:r>
            <a:endParaRPr lang="en-US" altLang="zh-CN" sz="2400" b="1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21867" name="矩形 121866"/>
          <p:cNvSpPr>
            <a:spLocks noGrp="1"/>
          </p:cNvSpPr>
          <p:nvPr/>
        </p:nvSpPr>
        <p:spPr>
          <a:xfrm>
            <a:off x="395288" y="5661025"/>
            <a:ext cx="8497887" cy="431800"/>
          </a:xfrm>
          <a:prstGeom prst="rect">
            <a:avLst/>
          </a:prstGeom>
          <a:noFill/>
          <a:ln w="12700">
            <a:noFill/>
          </a:ln>
        </p:spPr>
        <p:txBody>
          <a:bodyPr anchor="t" anchorCtr="0"/>
          <a:p>
            <a:pPr>
              <a:spcBef>
                <a:spcPct val="50000"/>
              </a:spcBef>
              <a:buClr>
                <a:schemeClr val="tx2"/>
              </a:buClr>
              <a:buFont typeface="Wingdings" panose="05000000000000000000" pitchFamily="2" charset="2"/>
            </a:pP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3. 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根据“</a:t>
            </a:r>
            <a:r>
              <a:rPr lang="zh-CN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至少有一个因式为零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”</a:t>
            </a: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,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转化为两个一元一次方程</a:t>
            </a:r>
            <a:r>
              <a:rPr lang="en-US" altLang="zh-CN" sz="2400" b="1">
                <a:latin typeface="Times New Roman" panose="02020603050405020304" pitchFamily="18" charset="0"/>
                <a:ea typeface="宋体" panose="02010600030101010101" pitchFamily="2" charset="-122"/>
              </a:rPr>
              <a:t>.</a:t>
            </a:r>
            <a:endParaRPr lang="en-US" altLang="zh-CN" sz="2400" b="1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21868" name="矩形 121867"/>
          <p:cNvSpPr>
            <a:spLocks noGrp="1"/>
          </p:cNvSpPr>
          <p:nvPr/>
        </p:nvSpPr>
        <p:spPr>
          <a:xfrm>
            <a:off x="395288" y="6165850"/>
            <a:ext cx="8569325" cy="412750"/>
          </a:xfrm>
          <a:prstGeom prst="rect">
            <a:avLst/>
          </a:prstGeom>
          <a:noFill/>
          <a:ln w="12700">
            <a:noFill/>
          </a:ln>
        </p:spPr>
        <p:txBody>
          <a:bodyPr anchor="t" anchorCtr="0"/>
          <a:p>
            <a:pPr>
              <a:spcBef>
                <a:spcPct val="50000"/>
              </a:spcBef>
              <a:buClr>
                <a:schemeClr val="tx2"/>
              </a:buClr>
              <a:buFont typeface="Wingdings" panose="05000000000000000000" pitchFamily="2" charset="2"/>
            </a:pP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4. 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分别解</a:t>
            </a:r>
            <a:r>
              <a:rPr lang="zh-CN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两个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一元一次方程，它们的根就是原方程的根</a:t>
            </a:r>
            <a:r>
              <a:rPr lang="en-US" altLang="zh-CN" sz="2400" b="1">
                <a:latin typeface="Times New Roman" panose="02020603050405020304" pitchFamily="18" charset="0"/>
                <a:ea typeface="宋体" panose="02010600030101010101" pitchFamily="2" charset="-122"/>
              </a:rPr>
              <a:t>.</a:t>
            </a:r>
            <a:endParaRPr lang="en-US" altLang="zh-CN" sz="2400" b="1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21869" name="矩形 121868"/>
          <p:cNvSpPr>
            <a:spLocks noGrp="1"/>
          </p:cNvSpPr>
          <p:nvPr/>
        </p:nvSpPr>
        <p:spPr>
          <a:xfrm>
            <a:off x="398463" y="5157788"/>
            <a:ext cx="3886200" cy="457200"/>
          </a:xfrm>
          <a:prstGeom prst="rect">
            <a:avLst/>
          </a:prstGeom>
          <a:noFill/>
          <a:ln w="12700">
            <a:noFill/>
          </a:ln>
        </p:spPr>
        <p:txBody>
          <a:bodyPr anchor="t" anchorCtr="0"/>
          <a:p>
            <a:pPr>
              <a:spcBef>
                <a:spcPct val="50000"/>
              </a:spcBef>
              <a:buClr>
                <a:schemeClr val="tx2"/>
              </a:buClr>
              <a:buFont typeface="Wingdings" panose="05000000000000000000" pitchFamily="2" charset="2"/>
            </a:pP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1.</a:t>
            </a:r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</a:rPr>
              <a:t>化方程为</a:t>
            </a:r>
            <a:r>
              <a:rPr lang="zh-CN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一般形式</a:t>
            </a:r>
            <a:r>
              <a:rPr lang="en-US" altLang="zh-CN" sz="2400" b="1">
                <a:latin typeface="Times New Roman" panose="02020603050405020304" pitchFamily="18" charset="0"/>
                <a:ea typeface="宋体" panose="02010600030101010101" pitchFamily="2" charset="-122"/>
              </a:rPr>
              <a:t>;</a:t>
            </a:r>
            <a:endParaRPr lang="en-US" altLang="zh-CN" sz="2400" b="1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aphicFrame>
        <p:nvGraphicFramePr>
          <p:cNvPr id="121870" name="对象 121869"/>
          <p:cNvGraphicFramePr/>
          <p:nvPr/>
        </p:nvGraphicFramePr>
        <p:xfrm>
          <a:off x="5065713" y="2857500"/>
          <a:ext cx="2554287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" name="" r:id="rId5" imgW="1179830" imgH="215900" progId="Equation.3">
                  <p:embed/>
                </p:oleObj>
              </mc:Choice>
              <mc:Fallback>
                <p:oleObj name="" r:id="rId5" imgW="1179830" imgH="215900" progId="Equation.3">
                  <p:embed/>
                  <p:pic>
                    <p:nvPicPr>
                      <p:cNvPr id="0" name="图片 3098"/>
                      <p:cNvPicPr/>
                      <p:nvPr/>
                    </p:nvPicPr>
                    <p:blipFill>
                      <a:blip r:embed="rId6">
                        <a:clrChange>
                          <a:clrFrom>
                            <a:srgbClr val="000000"/>
                          </a:clrFrom>
                          <a:clrTo>
                            <a:srgbClr val="FF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5065713" y="2857500"/>
                        <a:ext cx="2554287" cy="5715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871" name="对象 121870"/>
          <p:cNvGraphicFramePr/>
          <p:nvPr/>
        </p:nvGraphicFramePr>
        <p:xfrm>
          <a:off x="5818188" y="3856038"/>
          <a:ext cx="3071812" cy="944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" r:id="rId7" imgW="1155065" imgH="393700" progId="Equation.3">
                  <p:embed/>
                </p:oleObj>
              </mc:Choice>
              <mc:Fallback>
                <p:oleObj name="" r:id="rId7" imgW="1155065" imgH="393700" progId="Equation.3">
                  <p:embed/>
                  <p:pic>
                    <p:nvPicPr>
                      <p:cNvPr id="0" name="图片 3097"/>
                      <p:cNvPicPr/>
                      <p:nvPr/>
                    </p:nvPicPr>
                    <p:blipFill>
                      <a:blip r:embed="rId8">
                        <a:clrChange>
                          <a:clrFrom>
                            <a:srgbClr val="000000"/>
                          </a:clrFrom>
                          <a:clrTo>
                            <a:srgbClr val="FF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5818188" y="3856038"/>
                        <a:ext cx="3071812" cy="9445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5612" name="组合 121871"/>
          <p:cNvGrpSpPr/>
          <p:nvPr/>
        </p:nvGrpSpPr>
        <p:grpSpPr>
          <a:xfrm>
            <a:off x="179388" y="69850"/>
            <a:ext cx="4164012" cy="838200"/>
            <a:chOff x="2160" y="2064"/>
            <a:chExt cx="2736" cy="528"/>
          </a:xfrm>
        </p:grpSpPr>
        <p:grpSp>
          <p:nvGrpSpPr>
            <p:cNvPr id="25613" name="组合 121872"/>
            <p:cNvGrpSpPr/>
            <p:nvPr/>
          </p:nvGrpSpPr>
          <p:grpSpPr>
            <a:xfrm>
              <a:off x="2160" y="2064"/>
              <a:ext cx="2245" cy="515"/>
              <a:chOff x="1920" y="-32"/>
              <a:chExt cx="2147" cy="368"/>
            </a:xfrm>
          </p:grpSpPr>
          <p:sp>
            <p:nvSpPr>
              <p:cNvPr id="25614" name="矩形 121873"/>
              <p:cNvSpPr/>
              <p:nvPr/>
            </p:nvSpPr>
            <p:spPr>
              <a:xfrm>
                <a:off x="1920" y="58"/>
                <a:ext cx="2112" cy="278"/>
              </a:xfrm>
              <a:prstGeom prst="rect">
                <a:avLst/>
              </a:prstGeom>
              <a:gradFill rotWithShape="0">
                <a:gsLst>
                  <a:gs pos="0">
                    <a:srgbClr val="FFCC99"/>
                  </a:gs>
                  <a:gs pos="100000">
                    <a:srgbClr val="FFFFFF"/>
                  </a:gs>
                </a:gsLst>
                <a:path path="shape">
                  <a:fillToRect l="50000" t="50000" r="50000" b="50000"/>
                </a:path>
                <a:tileRect/>
              </a:gradFill>
              <a:ln w="38100" cap="flat" cmpd="sng">
                <a:solidFill>
                  <a:srgbClr val="CC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 anchorCtr="0">
                <a:spAutoFit/>
              </a:bodyPr>
              <a:p>
                <a:pPr eaLnBrk="0" hangingPunct="0"/>
                <a:r>
                  <a:rPr lang="en-US" altLang="zh-CN" sz="3200" b="1" dirty="0">
                    <a:latin typeface="Times New Roman" panose="02020603050405020304" pitchFamily="18" charset="0"/>
                    <a:ea typeface="隶书" pitchFamily="49" charset="-122"/>
                  </a:rPr>
                  <a:t>    </a:t>
                </a:r>
                <a:r>
                  <a:rPr lang="zh-CN" altLang="en-US" sz="3200" b="1" dirty="0">
                    <a:latin typeface="Times New Roman" panose="02020603050405020304" pitchFamily="18" charset="0"/>
                    <a:ea typeface="隶书" pitchFamily="49" charset="-122"/>
                  </a:rPr>
                  <a:t>例题欣赏</a:t>
                </a:r>
                <a:endParaRPr lang="zh-CN" altLang="en-US" sz="3200" b="1" dirty="0">
                  <a:latin typeface="Times New Roman" panose="02020603050405020304" pitchFamily="18" charset="0"/>
                  <a:ea typeface="隶书" pitchFamily="49" charset="-122"/>
                </a:endParaRPr>
              </a:p>
            </p:txBody>
          </p:sp>
          <p:sp>
            <p:nvSpPr>
              <p:cNvPr id="121875" name="矩形 121874"/>
              <p:cNvSpPr/>
              <p:nvPr/>
            </p:nvSpPr>
            <p:spPr>
              <a:xfrm>
                <a:off x="3600" y="-32"/>
                <a:ext cx="467" cy="343"/>
              </a:xfrm>
              <a:prstGeom prst="rect">
                <a:avLst/>
              </a:prstGeom>
              <a:noFill/>
              <a:ln w="38100">
                <a:noFill/>
              </a:ln>
            </p:spPr>
            <p:txBody>
              <a:bodyPr wrap="none" anchor="t">
                <a:spAutoFit/>
              </a:bodyPr>
              <a:p>
                <a:pPr eaLnBrk="0" fontAlgn="base" hangingPunct="0"/>
                <a:r>
                  <a:rPr lang="zh-CN" altLang="en-US" sz="4400" b="1" strike="noStrike" noProof="1" dirty="0">
                    <a:solidFill>
                      <a:srgbClr val="000000"/>
                    </a:solidFill>
                    <a:effectLst>
                      <a:outerShdw blurRad="38100" dist="38100" dir="2700000">
                        <a:srgbClr val="C0C0C0"/>
                      </a:outerShdw>
                    </a:effectLst>
                    <a:latin typeface="Arial" panose="020B0604020202020204" pitchFamily="34" charset="0"/>
                    <a:ea typeface="BatangChe" pitchFamily="49" charset="-127"/>
                    <a:cs typeface="+mn-cs"/>
                  </a:rPr>
                  <a:t>☞</a:t>
                </a:r>
                <a:endParaRPr lang="zh-CN" altLang="en-US" sz="4400" b="1" strike="noStrike" noProof="1" dirty="0">
                  <a:solidFill>
                    <a:srgbClr val="000000"/>
                  </a:solidFill>
                  <a:effectLst>
                    <a:outerShdw blurRad="38100" dist="38100" dir="2700000">
                      <a:srgbClr val="C0C0C0"/>
                    </a:outerShdw>
                  </a:effectLst>
                  <a:latin typeface="Arial" panose="020B0604020202020204" pitchFamily="34" charset="0"/>
                  <a:ea typeface="BatangChe" pitchFamily="49" charset="-127"/>
                </a:endParaRPr>
              </a:p>
            </p:txBody>
          </p:sp>
        </p:grpSp>
        <p:pic>
          <p:nvPicPr>
            <p:cNvPr id="25616" name="图片 121875" descr="gif003[1]">
              <a:hlinkClick r:id="" action="ppaction://hlinkshowjump?jump=lastslide"/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2160" y="2256"/>
              <a:ext cx="336" cy="336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25617" name="图片 121876" descr="打开书"/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4416" y="2135"/>
              <a:ext cx="480" cy="419"/>
            </a:xfrm>
            <a:prstGeom prst="rect">
              <a:avLst/>
            </a:prstGeom>
            <a:noFill/>
            <a:ln w="9525">
              <a:noFill/>
            </a:ln>
          </p:spPr>
        </p:pic>
      </p:grpSp>
      <p:graphicFrame>
        <p:nvGraphicFramePr>
          <p:cNvPr id="121878" name="对象 121877"/>
          <p:cNvGraphicFramePr/>
          <p:nvPr/>
        </p:nvGraphicFramePr>
        <p:xfrm>
          <a:off x="158750" y="1752600"/>
          <a:ext cx="334645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" name="" r:id="rId11" imgW="1585595" imgH="215900" progId="Equation.3">
                  <p:embed/>
                </p:oleObj>
              </mc:Choice>
              <mc:Fallback>
                <p:oleObj name="" r:id="rId11" imgW="1585595" imgH="215900" progId="Equation.3">
                  <p:embed/>
                  <p:pic>
                    <p:nvPicPr>
                      <p:cNvPr id="0" name="图片 3102"/>
                      <p:cNvPicPr/>
                      <p:nvPr/>
                    </p:nvPicPr>
                    <p:blipFill>
                      <a:blip r:embed="rId12">
                        <a:clrChange>
                          <a:clrFrom>
                            <a:srgbClr val="000000"/>
                          </a:clrFrom>
                          <a:clrTo>
                            <a:srgbClr val="FF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58750" y="1752600"/>
                        <a:ext cx="3346450" cy="5969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879" name="对象 121878"/>
          <p:cNvGraphicFramePr/>
          <p:nvPr/>
        </p:nvGraphicFramePr>
        <p:xfrm>
          <a:off x="395288" y="2979738"/>
          <a:ext cx="3567112" cy="601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4" name="" r:id="rId13" imgW="1395095" imgH="215900" progId="Equation.3">
                  <p:embed/>
                </p:oleObj>
              </mc:Choice>
              <mc:Fallback>
                <p:oleObj name="" r:id="rId13" imgW="1395095" imgH="215900" progId="Equation.3">
                  <p:embed/>
                  <p:pic>
                    <p:nvPicPr>
                      <p:cNvPr id="0" name="图片 3103"/>
                      <p:cNvPicPr/>
                      <p:nvPr/>
                    </p:nvPicPr>
                    <p:blipFill>
                      <a:blip r:embed="rId14">
                        <a:clrChange>
                          <a:clrFrom>
                            <a:srgbClr val="000000"/>
                          </a:clrFrom>
                          <a:clrTo>
                            <a:srgbClr val="FF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395288" y="2979738"/>
                        <a:ext cx="3567112" cy="6016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880" name="对象 121879"/>
          <p:cNvGraphicFramePr/>
          <p:nvPr/>
        </p:nvGraphicFramePr>
        <p:xfrm>
          <a:off x="671513" y="2438400"/>
          <a:ext cx="2105025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" r:id="rId15" imgW="1040130" imgH="215900" progId="Equation.3">
                  <p:embed/>
                </p:oleObj>
              </mc:Choice>
              <mc:Fallback>
                <p:oleObj name="" r:id="rId15" imgW="1040130" imgH="215900" progId="Equation.3">
                  <p:embed/>
                  <p:pic>
                    <p:nvPicPr>
                      <p:cNvPr id="0" name="图片 3088"/>
                      <p:cNvPicPr/>
                      <p:nvPr/>
                    </p:nvPicPr>
                    <p:blipFill>
                      <a:blip r:embed="rId16">
                        <a:clrChange>
                          <a:clrFrom>
                            <a:srgbClr val="000000"/>
                          </a:clrFrom>
                          <a:clrTo>
                            <a:srgbClr val="FF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671513" y="2438400"/>
                        <a:ext cx="2105025" cy="5588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881" name="对象 121880"/>
          <p:cNvGraphicFramePr/>
          <p:nvPr/>
        </p:nvGraphicFramePr>
        <p:xfrm>
          <a:off x="457200" y="3690938"/>
          <a:ext cx="2627313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" r:id="rId17" imgW="1052830" imgH="215900" progId="Equation.3">
                  <p:embed/>
                </p:oleObj>
              </mc:Choice>
              <mc:Fallback>
                <p:oleObj name="" r:id="rId17" imgW="1052830" imgH="215900" progId="Equation.3">
                  <p:embed/>
                  <p:pic>
                    <p:nvPicPr>
                      <p:cNvPr id="0" name="图片 3093"/>
                      <p:cNvPicPr/>
                      <p:nvPr/>
                    </p:nvPicPr>
                    <p:blipFill>
                      <a:blip r:embed="rId18">
                        <a:clrChange>
                          <a:clrFrom>
                            <a:srgbClr val="000000"/>
                          </a:clrFrom>
                          <a:clrTo>
                            <a:srgbClr val="FF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457200" y="3690938"/>
                        <a:ext cx="2627313" cy="5762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22" name="对象 121881"/>
          <p:cNvGraphicFramePr/>
          <p:nvPr/>
        </p:nvGraphicFramePr>
        <p:xfrm>
          <a:off x="4102100" y="838200"/>
          <a:ext cx="46609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6" name="" r:id="rId19" imgW="1853565" imgH="393700" progId="Equation.3">
                  <p:embed/>
                </p:oleObj>
              </mc:Choice>
              <mc:Fallback>
                <p:oleObj name="" r:id="rId19" imgW="1853565" imgH="393700" progId="Equation.3">
                  <p:embed/>
                  <p:pic>
                    <p:nvPicPr>
                      <p:cNvPr id="0" name="图片 3105"/>
                      <p:cNvPicPr/>
                      <p:nvPr/>
                    </p:nvPicPr>
                    <p:blipFill>
                      <a:blip r:embed="rId20">
                        <a:clrChange>
                          <a:clrFrom>
                            <a:srgbClr val="000000"/>
                          </a:clrFrom>
                          <a:clrTo>
                            <a:srgbClr val="333399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4102100" y="838200"/>
                        <a:ext cx="4660900" cy="10668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187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1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188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1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187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1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188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1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186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1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2187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1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2186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1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2187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1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218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218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218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218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218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218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65" dur="500"/>
                                        <p:tgtEl>
                                          <p:spTgt spid="12186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0" dur="500"/>
                                        <p:tgtEl>
                                          <p:spTgt spid="12186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65" grpId="0"/>
      <p:bldP spid="121866" grpId="0"/>
      <p:bldP spid="121867" grpId="0"/>
      <p:bldP spid="121868" grpId="0"/>
      <p:bldP spid="12186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6626" name="矩形 71682"/>
          <p:cNvSpPr>
            <a:spLocks noGrp="1"/>
          </p:cNvSpPr>
          <p:nvPr/>
        </p:nvSpPr>
        <p:spPr>
          <a:xfrm>
            <a:off x="252413" y="1052513"/>
            <a:ext cx="8640762" cy="720725"/>
          </a:xfrm>
          <a:prstGeom prst="rect">
            <a:avLst/>
          </a:prstGeom>
          <a:noFill/>
          <a:ln w="12700">
            <a:noFill/>
          </a:ln>
        </p:spPr>
        <p:txBody>
          <a:bodyPr anchor="t" anchorCtr="0"/>
          <a:p>
            <a:pPr marL="457200" indent="-457200">
              <a:buClr>
                <a:schemeClr val="tx2"/>
              </a:buClr>
              <a:buFont typeface="Wingdings" panose="05000000000000000000" pitchFamily="2" charset="2"/>
            </a:pPr>
            <a:r>
              <a:rPr lang="zh-CN" altLang="en-GB" sz="3200" b="1" dirty="0">
                <a:latin typeface="宋体" panose="02010600030101010101" pitchFamily="2" charset="-122"/>
                <a:ea typeface="宋体" panose="02010600030101010101" pitchFamily="2" charset="-122"/>
              </a:rPr>
              <a:t>(1)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</a:rPr>
              <a:t>5x</a:t>
            </a:r>
            <a:r>
              <a:rPr lang="en-US" altLang="zh-CN" sz="3200" b="1" baseline="30000"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</a:rPr>
              <a:t>=4x;  (2)x-2=x(x-2);  (3)x</a:t>
            </a:r>
            <a:r>
              <a:rPr lang="en-US" altLang="zh-CN" sz="3200" b="1" baseline="30000"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</a:rPr>
              <a:t>+6x-7=0</a:t>
            </a:r>
            <a:endParaRPr lang="zh-CN" altLang="en-GB" sz="32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graphicFrame>
        <p:nvGraphicFramePr>
          <p:cNvPr id="71694" name="对象 71693"/>
          <p:cNvGraphicFramePr/>
          <p:nvPr/>
        </p:nvGraphicFramePr>
        <p:xfrm>
          <a:off x="255588" y="1700213"/>
          <a:ext cx="374015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" r:id="rId2" imgW="1206500" imgH="228600" progId="Equation.3">
                  <p:embed/>
                </p:oleObj>
              </mc:Choice>
              <mc:Fallback>
                <p:oleObj name="" r:id="rId2" imgW="1206500" imgH="228600" progId="Equation.3">
                  <p:embed/>
                  <p:pic>
                    <p:nvPicPr>
                      <p:cNvPr id="0" name="图片 3091"/>
                      <p:cNvPicPr/>
                      <p:nvPr/>
                    </p:nvPicPr>
                    <p:blipFill>
                      <a:blip r:embed="rId3">
                        <a:clrChange>
                          <a:clrFrom>
                            <a:srgbClr val="000000"/>
                          </a:clrFrom>
                          <a:clrTo>
                            <a:srgbClr val="FF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255588" y="1700213"/>
                        <a:ext cx="3740150" cy="6477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698" name="对象 71697"/>
          <p:cNvGraphicFramePr/>
          <p:nvPr/>
        </p:nvGraphicFramePr>
        <p:xfrm>
          <a:off x="323850" y="2895600"/>
          <a:ext cx="3600450" cy="620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5" name="" r:id="rId4" imgW="1293495" imgH="215900" progId="Equation.3">
                  <p:embed/>
                </p:oleObj>
              </mc:Choice>
              <mc:Fallback>
                <p:oleObj name="" r:id="rId4" imgW="1293495" imgH="215900" progId="Equation.3">
                  <p:embed/>
                  <p:pic>
                    <p:nvPicPr>
                      <p:cNvPr id="0" name="图片 3104"/>
                      <p:cNvPicPr/>
                      <p:nvPr/>
                    </p:nvPicPr>
                    <p:blipFill>
                      <a:blip r:embed="rId5">
                        <a:clrChange>
                          <a:clrFrom>
                            <a:srgbClr val="000000"/>
                          </a:clrFrom>
                          <a:clrTo>
                            <a:srgbClr val="FF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323850" y="2895600"/>
                        <a:ext cx="3600450" cy="6207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07" name="对象 71706"/>
          <p:cNvGraphicFramePr/>
          <p:nvPr/>
        </p:nvGraphicFramePr>
        <p:xfrm>
          <a:off x="755650" y="2349500"/>
          <a:ext cx="2076450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" r:id="rId6" imgW="836930" imgH="215900" progId="Equation.3">
                  <p:embed/>
                </p:oleObj>
              </mc:Choice>
              <mc:Fallback>
                <p:oleObj name="" r:id="rId6" imgW="836930" imgH="215900" progId="Equation.3">
                  <p:embed/>
                  <p:pic>
                    <p:nvPicPr>
                      <p:cNvPr id="0" name="图片 3090"/>
                      <p:cNvPicPr/>
                      <p:nvPr/>
                    </p:nvPicPr>
                    <p:blipFill>
                      <a:blip r:embed="rId7">
                        <a:clrChange>
                          <a:clrFrom>
                            <a:srgbClr val="000000"/>
                          </a:clrFrom>
                          <a:clrTo>
                            <a:srgbClr val="FF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755650" y="2349500"/>
                        <a:ext cx="2076450" cy="5619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10" name="对象 71709"/>
          <p:cNvGraphicFramePr/>
          <p:nvPr/>
        </p:nvGraphicFramePr>
        <p:xfrm>
          <a:off x="395288" y="3429000"/>
          <a:ext cx="2652712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" name="" r:id="rId8" imgW="1002665" imgH="393700" progId="Equation.3">
                  <p:embed/>
                </p:oleObj>
              </mc:Choice>
              <mc:Fallback>
                <p:oleObj name="" r:id="rId8" imgW="1002665" imgH="393700" progId="Equation.3">
                  <p:embed/>
                  <p:pic>
                    <p:nvPicPr>
                      <p:cNvPr id="0" name="图片 3099"/>
                      <p:cNvPicPr/>
                      <p:nvPr/>
                    </p:nvPicPr>
                    <p:blipFill>
                      <a:blip r:embed="rId9">
                        <a:clrChange>
                          <a:clrFrom>
                            <a:srgbClr val="000000"/>
                          </a:clrFrom>
                          <a:clrTo>
                            <a:srgbClr val="FF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395288" y="3429000"/>
                        <a:ext cx="2652712" cy="9144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6631" name="组合 71710"/>
          <p:cNvGrpSpPr/>
          <p:nvPr/>
        </p:nvGrpSpPr>
        <p:grpSpPr>
          <a:xfrm>
            <a:off x="152400" y="76200"/>
            <a:ext cx="4343400" cy="838200"/>
            <a:chOff x="2160" y="2064"/>
            <a:chExt cx="2736" cy="528"/>
          </a:xfrm>
        </p:grpSpPr>
        <p:grpSp>
          <p:nvGrpSpPr>
            <p:cNvPr id="26632" name="组合 71711"/>
            <p:cNvGrpSpPr/>
            <p:nvPr/>
          </p:nvGrpSpPr>
          <p:grpSpPr>
            <a:xfrm>
              <a:off x="2160" y="2064"/>
              <a:ext cx="2224" cy="515"/>
              <a:chOff x="1920" y="-32"/>
              <a:chExt cx="2127" cy="368"/>
            </a:xfrm>
          </p:grpSpPr>
          <p:sp>
            <p:nvSpPr>
              <p:cNvPr id="26633" name="矩形 71712"/>
              <p:cNvSpPr/>
              <p:nvPr/>
            </p:nvSpPr>
            <p:spPr>
              <a:xfrm>
                <a:off x="1920" y="58"/>
                <a:ext cx="2112" cy="278"/>
              </a:xfrm>
              <a:prstGeom prst="rect">
                <a:avLst/>
              </a:prstGeom>
              <a:gradFill rotWithShape="0">
                <a:gsLst>
                  <a:gs pos="0">
                    <a:srgbClr val="FFCC99"/>
                  </a:gs>
                  <a:gs pos="100000">
                    <a:srgbClr val="FFFFFF"/>
                  </a:gs>
                </a:gsLst>
                <a:path path="shape">
                  <a:fillToRect l="50000" t="50000" r="50000" b="50000"/>
                </a:path>
                <a:tileRect/>
              </a:gradFill>
              <a:ln w="38100" cap="flat" cmpd="sng">
                <a:solidFill>
                  <a:srgbClr val="CC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 anchorCtr="0">
                <a:spAutoFit/>
              </a:bodyPr>
              <a:p>
                <a:pPr eaLnBrk="0" hangingPunct="0"/>
                <a:r>
                  <a:rPr lang="en-US" altLang="zh-CN" sz="3200" b="1" dirty="0">
                    <a:latin typeface="Times New Roman" panose="02020603050405020304" pitchFamily="18" charset="0"/>
                    <a:ea typeface="隶书" pitchFamily="49" charset="-122"/>
                  </a:rPr>
                  <a:t>    </a:t>
                </a:r>
                <a:r>
                  <a:rPr lang="zh-CN" altLang="en-US" sz="3200" b="1" dirty="0">
                    <a:latin typeface="Times New Roman" panose="02020603050405020304" pitchFamily="18" charset="0"/>
                    <a:ea typeface="隶书" pitchFamily="49" charset="-122"/>
                  </a:rPr>
                  <a:t>例题欣赏</a:t>
                </a:r>
                <a:endParaRPr lang="zh-CN" altLang="en-US" sz="3200" b="1" dirty="0">
                  <a:latin typeface="Times New Roman" panose="02020603050405020304" pitchFamily="18" charset="0"/>
                  <a:ea typeface="隶书" pitchFamily="49" charset="-122"/>
                </a:endParaRPr>
              </a:p>
            </p:txBody>
          </p:sp>
          <p:sp>
            <p:nvSpPr>
              <p:cNvPr id="71714" name="矩形 71713"/>
              <p:cNvSpPr/>
              <p:nvPr/>
            </p:nvSpPr>
            <p:spPr>
              <a:xfrm>
                <a:off x="3600" y="-32"/>
                <a:ext cx="447" cy="343"/>
              </a:xfrm>
              <a:prstGeom prst="rect">
                <a:avLst/>
              </a:prstGeom>
              <a:noFill/>
              <a:ln w="38100">
                <a:noFill/>
              </a:ln>
            </p:spPr>
            <p:txBody>
              <a:bodyPr wrap="none" anchor="t">
                <a:spAutoFit/>
              </a:bodyPr>
              <a:p>
                <a:pPr eaLnBrk="0" fontAlgn="base" hangingPunct="0"/>
                <a:r>
                  <a:rPr lang="zh-CN" altLang="en-US" sz="4400" b="1" strike="noStrike" noProof="1" dirty="0">
                    <a:solidFill>
                      <a:srgbClr val="000000"/>
                    </a:solidFill>
                    <a:effectLst>
                      <a:outerShdw blurRad="38100" dist="38100" dir="2700000">
                        <a:srgbClr val="FFFFFF"/>
                      </a:outerShdw>
                    </a:effectLst>
                    <a:latin typeface="Arial" panose="020B0604020202020204" pitchFamily="34" charset="0"/>
                    <a:ea typeface="BatangChe" pitchFamily="49" charset="-127"/>
                    <a:cs typeface="+mn-cs"/>
                  </a:rPr>
                  <a:t>☞</a:t>
                </a:r>
                <a:endParaRPr lang="zh-CN" altLang="en-US" sz="4400" b="1" strike="noStrike" noProof="1" dirty="0">
                  <a:solidFill>
                    <a:srgbClr val="000000"/>
                  </a:solidFill>
                  <a:effectLst>
                    <a:outerShdw blurRad="38100" dist="38100" dir="2700000">
                      <a:srgbClr val="FFFFFF"/>
                    </a:outerShdw>
                  </a:effectLst>
                  <a:latin typeface="Arial" panose="020B0604020202020204" pitchFamily="34" charset="0"/>
                  <a:ea typeface="BatangChe" pitchFamily="49" charset="-127"/>
                </a:endParaRPr>
              </a:p>
            </p:txBody>
          </p:sp>
        </p:grpSp>
        <p:pic>
          <p:nvPicPr>
            <p:cNvPr id="26635" name="图片 71714" descr="gif003[1]">
              <a:hlinkClick r:id="" action="ppaction://hlinkshowjump?jump=lastslide"/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2160" y="2256"/>
              <a:ext cx="336" cy="336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26636" name="图片 71715" descr="打开书"/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4416" y="2135"/>
              <a:ext cx="480" cy="419"/>
            </a:xfrm>
            <a:prstGeom prst="rect">
              <a:avLst/>
            </a:prstGeom>
            <a:noFill/>
            <a:ln w="9525">
              <a:noFill/>
            </a:ln>
          </p:spPr>
        </p:pic>
      </p:grpSp>
      <p:graphicFrame>
        <p:nvGraphicFramePr>
          <p:cNvPr id="71717" name="对象 71716"/>
          <p:cNvGraphicFramePr/>
          <p:nvPr/>
        </p:nvGraphicFramePr>
        <p:xfrm>
          <a:off x="4643438" y="1844675"/>
          <a:ext cx="3892550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" r:id="rId12" imgW="1649095" imgH="215900" progId="Equation.3">
                  <p:embed/>
                </p:oleObj>
              </mc:Choice>
              <mc:Fallback>
                <p:oleObj name="" r:id="rId12" imgW="1649095" imgH="215900" progId="Equation.3">
                  <p:embed/>
                  <p:pic>
                    <p:nvPicPr>
                      <p:cNvPr id="0" name="图片 3089"/>
                      <p:cNvPicPr/>
                      <p:nvPr/>
                    </p:nvPicPr>
                    <p:blipFill>
                      <a:blip r:embed="rId13">
                        <a:clrChange>
                          <a:clrFrom>
                            <a:srgbClr val="000000"/>
                          </a:clrFrom>
                          <a:clrTo>
                            <a:srgbClr val="FF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4643438" y="1844675"/>
                        <a:ext cx="3892550" cy="5937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18" name="对象 71717"/>
          <p:cNvGraphicFramePr/>
          <p:nvPr/>
        </p:nvGraphicFramePr>
        <p:xfrm>
          <a:off x="4427538" y="3141663"/>
          <a:ext cx="4540250" cy="606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1" name="" r:id="rId14" imgW="1395095" imgH="215900" progId="Equation.3">
                  <p:embed/>
                </p:oleObj>
              </mc:Choice>
              <mc:Fallback>
                <p:oleObj name="" r:id="rId14" imgW="1395095" imgH="215900" progId="Equation.3">
                  <p:embed/>
                  <p:pic>
                    <p:nvPicPr>
                      <p:cNvPr id="0" name="图片 3100"/>
                      <p:cNvPicPr/>
                      <p:nvPr/>
                    </p:nvPicPr>
                    <p:blipFill>
                      <a:blip r:embed="rId15">
                        <a:clrChange>
                          <a:clrFrom>
                            <a:srgbClr val="000000"/>
                          </a:clrFrom>
                          <a:clrTo>
                            <a:srgbClr val="FF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4427538" y="3141663"/>
                        <a:ext cx="4540250" cy="6064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19" name="对象 71718"/>
          <p:cNvGraphicFramePr/>
          <p:nvPr/>
        </p:nvGraphicFramePr>
        <p:xfrm>
          <a:off x="5148263" y="2492375"/>
          <a:ext cx="2592387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" r:id="rId16" imgW="1027430" imgH="215900" progId="Equation.3">
                  <p:embed/>
                </p:oleObj>
              </mc:Choice>
              <mc:Fallback>
                <p:oleObj name="" r:id="rId16" imgW="1027430" imgH="215900" progId="Equation.3">
                  <p:embed/>
                  <p:pic>
                    <p:nvPicPr>
                      <p:cNvPr id="0" name="图片 3092"/>
                      <p:cNvPicPr/>
                      <p:nvPr/>
                    </p:nvPicPr>
                    <p:blipFill>
                      <a:blip r:embed="rId17">
                        <a:clrChange>
                          <a:clrFrom>
                            <a:srgbClr val="000000"/>
                          </a:clrFrom>
                          <a:clrTo>
                            <a:srgbClr val="FF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5148263" y="2492375"/>
                        <a:ext cx="2592387" cy="5715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0" name="对象 71719"/>
          <p:cNvGraphicFramePr/>
          <p:nvPr/>
        </p:nvGraphicFramePr>
        <p:xfrm>
          <a:off x="5651500" y="3716338"/>
          <a:ext cx="2511425" cy="598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" r:id="rId18" imgW="951230" imgH="215900" progId="Equation.3">
                  <p:embed/>
                </p:oleObj>
              </mc:Choice>
              <mc:Fallback>
                <p:oleObj name="" r:id="rId18" imgW="951230" imgH="215900" progId="Equation.3">
                  <p:embed/>
                  <p:pic>
                    <p:nvPicPr>
                      <p:cNvPr id="0" name="图片 3094"/>
                      <p:cNvPicPr/>
                      <p:nvPr/>
                    </p:nvPicPr>
                    <p:blipFill>
                      <a:blip r:embed="rId19">
                        <a:clrChange>
                          <a:clrFrom>
                            <a:srgbClr val="000000"/>
                          </a:clrFrom>
                          <a:clrTo>
                            <a:srgbClr val="FF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5651500" y="3716338"/>
                        <a:ext cx="2511425" cy="59848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6" name="内容占位符 71725"/>
          <p:cNvGraphicFramePr>
            <a:graphicFrameLocks noGrp="1"/>
          </p:cNvGraphicFramePr>
          <p:nvPr>
            <p:ph sz="half" idx="1"/>
          </p:nvPr>
        </p:nvGraphicFramePr>
        <p:xfrm>
          <a:off x="5105400" y="4800600"/>
          <a:ext cx="3382963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" r:id="rId20" imgW="1229995" imgH="215900" progId="Equation.3">
                  <p:embed/>
                </p:oleObj>
              </mc:Choice>
              <mc:Fallback>
                <p:oleObj name="" r:id="rId20" imgW="1229995" imgH="215900" progId="Equation.3">
                  <p:embed/>
                  <p:pic>
                    <p:nvPicPr>
                      <p:cNvPr id="0" name="图片 3095"/>
                      <p:cNvPicPr/>
                      <p:nvPr/>
                    </p:nvPicPr>
                    <p:blipFill>
                      <a:blip r:embed="rId21">
                        <a:clrChange>
                          <a:clrFrom>
                            <a:srgbClr val="000000"/>
                          </a:clrFrom>
                          <a:clrTo>
                            <a:srgbClr val="FF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5105400" y="4800600"/>
                        <a:ext cx="3382963" cy="587375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8" name="内容占位符 71727"/>
          <p:cNvGraphicFramePr>
            <a:graphicFrameLocks noGrp="1"/>
          </p:cNvGraphicFramePr>
          <p:nvPr>
            <p:ph sz="quarter" idx="2"/>
          </p:nvPr>
        </p:nvGraphicFramePr>
        <p:xfrm>
          <a:off x="5562600" y="5943600"/>
          <a:ext cx="2376488" cy="671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" r:id="rId22" imgW="989330" imgH="215900" progId="Equation.3">
                  <p:embed/>
                </p:oleObj>
              </mc:Choice>
              <mc:Fallback>
                <p:oleObj name="" r:id="rId22" imgW="989330" imgH="215900" progId="Equation.3">
                  <p:embed/>
                  <p:pic>
                    <p:nvPicPr>
                      <p:cNvPr id="0" name="图片 3096"/>
                      <p:cNvPicPr/>
                      <p:nvPr/>
                    </p:nvPicPr>
                    <p:blipFill>
                      <a:blip r:embed="rId23">
                        <a:clrChange>
                          <a:clrFrom>
                            <a:srgbClr val="000000"/>
                          </a:clrFrom>
                          <a:clrTo>
                            <a:srgbClr val="FF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5562600" y="5943600"/>
                        <a:ext cx="2376488" cy="671513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4" name="内容占位符 71733"/>
          <p:cNvGraphicFramePr>
            <a:graphicFrameLocks noGrp="1"/>
          </p:cNvGraphicFramePr>
          <p:nvPr>
            <p:ph sz="quarter" idx="3"/>
          </p:nvPr>
        </p:nvGraphicFramePr>
        <p:xfrm>
          <a:off x="5364163" y="5373688"/>
          <a:ext cx="3281362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2" name="" r:id="rId24" imgW="1193165" imgH="190500" progId="Equation.3">
                  <p:embed/>
                </p:oleObj>
              </mc:Choice>
              <mc:Fallback>
                <p:oleObj name="" r:id="rId24" imgW="1193165" imgH="190500" progId="Equation.3">
                  <p:embed/>
                  <p:pic>
                    <p:nvPicPr>
                      <p:cNvPr id="0" name="图片 3101"/>
                      <p:cNvPicPr/>
                      <p:nvPr/>
                    </p:nvPicPr>
                    <p:blipFill>
                      <a:blip r:embed="rId25">
                        <a:clrChange>
                          <a:clrFrom>
                            <a:srgbClr val="000000"/>
                          </a:clrFrom>
                          <a:clrTo>
                            <a:srgbClr val="FF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5364163" y="5373688"/>
                        <a:ext cx="3281362" cy="523875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44" name="矩形 71736"/>
          <p:cNvSpPr/>
          <p:nvPr/>
        </p:nvSpPr>
        <p:spPr>
          <a:xfrm>
            <a:off x="4746625" y="260350"/>
            <a:ext cx="4092575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buClr>
                <a:schemeClr val="tx2"/>
              </a:buClr>
              <a:buFont typeface="Wingdings" panose="05000000000000000000" pitchFamily="2" charset="2"/>
            </a:pPr>
            <a:r>
              <a:rPr lang="zh-CN" altLang="en-GB" sz="3200" b="1" dirty="0">
                <a:latin typeface="Times New Roman" panose="02020603050405020304" pitchFamily="18" charset="0"/>
                <a:ea typeface="宋体" panose="02010600030101010101" pitchFamily="2" charset="-122"/>
              </a:rPr>
              <a:t>用分解因式法解方程:</a:t>
            </a:r>
            <a:r>
              <a:rPr lang="zh-CN" altLang="en-GB" sz="3200" dirty="0"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endParaRPr lang="zh-CN" altLang="en-GB" sz="32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71738" name="文本框 71737"/>
          <p:cNvSpPr txBox="1"/>
          <p:nvPr/>
        </p:nvSpPr>
        <p:spPr>
          <a:xfrm>
            <a:off x="381000" y="4419600"/>
            <a:ext cx="4824413" cy="94615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r>
              <a:rPr lang="zh-CN" altLang="en-US" sz="2800" b="1" dirty="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（</a:t>
            </a:r>
            <a:r>
              <a:rPr lang="en-US" altLang="zh-CN" sz="2800" b="1" dirty="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3</a:t>
            </a:r>
            <a:r>
              <a:rPr lang="zh-CN" altLang="en-US" sz="2800" b="1" dirty="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）利用十字相乘法：</a:t>
            </a:r>
            <a:endParaRPr lang="zh-CN" altLang="en-US" sz="2800" b="1" dirty="0">
              <a:solidFill>
                <a:srgbClr val="0033CC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r>
              <a:rPr lang="en-US" altLang="zh-CN" sz="2800" b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x</a:t>
            </a:r>
            <a:r>
              <a:rPr lang="en-US" altLang="zh-CN" sz="2800" b="1" baseline="30000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en-US" altLang="zh-CN" sz="2800" b="1">
                <a:solidFill>
                  <a:srgbClr val="0033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+(a+b)x+ab=(x+a)(x+b).</a:t>
            </a:r>
            <a:endParaRPr lang="en-US" altLang="zh-CN" sz="2800" b="1">
              <a:solidFill>
                <a:srgbClr val="0033CC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aphicFrame>
        <p:nvGraphicFramePr>
          <p:cNvPr id="71739" name="对象 71738"/>
          <p:cNvGraphicFramePr/>
          <p:nvPr/>
        </p:nvGraphicFramePr>
        <p:xfrm>
          <a:off x="1133475" y="5410200"/>
          <a:ext cx="311150" cy="1208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8" name="" r:id="rId26" imgW="88265" imgH="429895" progId="Equation.3">
                  <p:embed/>
                </p:oleObj>
              </mc:Choice>
              <mc:Fallback>
                <p:oleObj name="" r:id="rId26" imgW="88265" imgH="429895" progId="Equation.3">
                  <p:embed/>
                  <p:pic>
                    <p:nvPicPr>
                      <p:cNvPr id="0" name="图片 3107"/>
                      <p:cNvPicPr/>
                      <p:nvPr/>
                    </p:nvPicPr>
                    <p:blipFill>
                      <a:blip r:embed="rId27">
                        <a:clrChange>
                          <a:clrFrom>
                            <a:srgbClr val="000000"/>
                          </a:clrFrom>
                          <a:clrTo>
                            <a:srgbClr val="FF00FF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133475" y="5410200"/>
                        <a:ext cx="311150" cy="12080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0" name="对象 71739"/>
          <p:cNvGraphicFramePr/>
          <p:nvPr/>
        </p:nvGraphicFramePr>
        <p:xfrm>
          <a:off x="2209800" y="5410200"/>
          <a:ext cx="681038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" r:id="rId28" imgW="241300" imgH="431800" progId="Equation.3">
                  <p:embed/>
                </p:oleObj>
              </mc:Choice>
              <mc:Fallback>
                <p:oleObj name="" r:id="rId28" imgW="241300" imgH="431800" progId="Equation.3">
                  <p:embed/>
                  <p:pic>
                    <p:nvPicPr>
                      <p:cNvPr id="0" name="图片 3087"/>
                      <p:cNvPicPr/>
                      <p:nvPr/>
                    </p:nvPicPr>
                    <p:blipFill>
                      <a:blip r:embed="rId29">
                        <a:clrChange>
                          <a:clrFrom>
                            <a:srgbClr val="000000"/>
                          </a:clrFrom>
                          <a:clrTo>
                            <a:srgbClr val="FF00FF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2209800" y="5410200"/>
                        <a:ext cx="681038" cy="12192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41" name="直接连接符 71740"/>
          <p:cNvSpPr/>
          <p:nvPr/>
        </p:nvSpPr>
        <p:spPr>
          <a:xfrm>
            <a:off x="1447800" y="5715000"/>
            <a:ext cx="762000" cy="506413"/>
          </a:xfrm>
          <a:prstGeom prst="line">
            <a:avLst/>
          </a:prstGeom>
          <a:ln w="38100" cap="sq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1742" name="直接连接符 71741"/>
          <p:cNvSpPr/>
          <p:nvPr/>
        </p:nvSpPr>
        <p:spPr>
          <a:xfrm rot="-5324913">
            <a:off x="1570038" y="5580063"/>
            <a:ext cx="506412" cy="765175"/>
          </a:xfrm>
          <a:prstGeom prst="line">
            <a:avLst/>
          </a:prstGeom>
          <a:ln w="38100" cap="sq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7169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0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7170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0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7" dur="500"/>
                                        <p:tgtEl>
                                          <p:spTgt spid="7169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0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2" dur="500"/>
                                        <p:tgtEl>
                                          <p:spTgt spid="717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0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7" dur="500"/>
                                        <p:tgtEl>
                                          <p:spTgt spid="717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0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2" dur="500"/>
                                        <p:tgtEl>
                                          <p:spTgt spid="717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0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7" dur="500"/>
                                        <p:tgtEl>
                                          <p:spTgt spid="717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0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42" dur="500"/>
                                        <p:tgtEl>
                                          <p:spTgt spid="717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0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717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1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717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717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717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1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71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1" dur="500"/>
                                        <p:tgtEl>
                                          <p:spTgt spid="717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0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6" dur="500"/>
                                        <p:tgtEl>
                                          <p:spTgt spid="717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0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81" dur="500"/>
                                        <p:tgtEl>
                                          <p:spTgt spid="717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0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7650" name="矩形 96259">
            <a:hlinkClick r:id="rId2" action="ppaction://hlinksldjump"/>
          </p:cNvPr>
          <p:cNvSpPr/>
          <p:nvPr/>
        </p:nvSpPr>
        <p:spPr>
          <a:xfrm>
            <a:off x="611188" y="333375"/>
            <a:ext cx="2592387" cy="777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zh-CN" altLang="en-US" sz="4400" b="1">
                <a:ln w="9525" cap="flat" cmpd="sng">
                  <a:solidFill>
                    <a:srgbClr val="FF9900"/>
                  </a:solidFill>
                  <a:prstDash val="solid"/>
                  <a:miter/>
                  <a:headEnd type="none" w="med" len="med"/>
                  <a:tailEnd type="none" w="med" len="med"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  <a:tileRect/>
                </a:gradFill>
                <a:effectLst>
                  <a:outerShdw dist="35921" dir="2699999" algn="ctr" rotWithShape="0">
                    <a:srgbClr val="C0C0C0">
                      <a:alpha val="80000"/>
                    </a:srgb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</a:rPr>
              <a:t>巩固练习</a:t>
            </a:r>
            <a:endParaRPr lang="zh-CN" altLang="en-US" sz="4400" b="1">
              <a:ln w="9525" cap="flat" cmpd="sng">
                <a:solidFill>
                  <a:srgbClr val="FF9900"/>
                </a:solidFill>
                <a:prstDash val="solid"/>
                <a:miter/>
                <a:headEnd type="none" w="med" len="med"/>
                <a:tailEnd type="none" w="med" len="med"/>
              </a:ln>
              <a:gradFill rotWithShape="0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  <a:tileRect/>
              </a:gradFill>
              <a:effectLst>
                <a:outerShdw dist="35921" dir="2699999" algn="ctr" rotWithShape="0">
                  <a:srgbClr val="C0C0C0">
                    <a:alpha val="80000"/>
                  </a:srgbClr>
                </a:outerShdw>
              </a:effectLst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graphicFrame>
        <p:nvGraphicFramePr>
          <p:cNvPr id="96262" name="对象 96261"/>
          <p:cNvGraphicFramePr/>
          <p:nvPr/>
        </p:nvGraphicFramePr>
        <p:xfrm>
          <a:off x="685800" y="2514600"/>
          <a:ext cx="2001838" cy="582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6" name="" r:id="rId3" imgW="989330" imgH="215900" progId="Equation.3">
                  <p:embed/>
                </p:oleObj>
              </mc:Choice>
              <mc:Fallback>
                <p:oleObj name="" r:id="rId3" imgW="989330" imgH="215900" progId="Equation.3">
                  <p:embed/>
                  <p:pic>
                    <p:nvPicPr>
                      <p:cNvPr id="0" name="图片 3125"/>
                      <p:cNvPicPr/>
                      <p:nvPr/>
                    </p:nvPicPr>
                    <p:blipFill>
                      <a:blip r:embed="rId4">
                        <a:clrChange>
                          <a:clrFrom>
                            <a:srgbClr val="000000"/>
                          </a:clrFrom>
                          <a:clrTo>
                            <a:srgbClr val="FF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685800" y="2514600"/>
                        <a:ext cx="2001838" cy="5826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2" name="对象 96263"/>
          <p:cNvGraphicFramePr/>
          <p:nvPr/>
        </p:nvGraphicFramePr>
        <p:xfrm>
          <a:off x="685800" y="1828800"/>
          <a:ext cx="1885950" cy="690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3" name="" r:id="rId5" imgW="787400" imgH="228600" progId="Equation.3">
                  <p:embed/>
                </p:oleObj>
              </mc:Choice>
              <mc:Fallback>
                <p:oleObj name="" r:id="rId5" imgW="787400" imgH="228600" progId="Equation.3">
                  <p:embed/>
                  <p:pic>
                    <p:nvPicPr>
                      <p:cNvPr id="0" name="图片 3122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85800" y="1828800"/>
                        <a:ext cx="1885950" cy="69056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3" name="对象 96267"/>
          <p:cNvGraphicFramePr/>
          <p:nvPr/>
        </p:nvGraphicFramePr>
        <p:xfrm>
          <a:off x="4876800" y="1905000"/>
          <a:ext cx="255587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5" name="" r:id="rId7" imgW="1066165" imgH="241300" progId="Equation.3">
                  <p:embed/>
                </p:oleObj>
              </mc:Choice>
              <mc:Fallback>
                <p:oleObj name="" r:id="rId7" imgW="1066165" imgH="241300" progId="Equation.3">
                  <p:embed/>
                  <p:pic>
                    <p:nvPicPr>
                      <p:cNvPr id="0" name="图片 3124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876800" y="1905000"/>
                        <a:ext cx="2555875" cy="6858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54" name="矩形 96268"/>
          <p:cNvSpPr/>
          <p:nvPr/>
        </p:nvSpPr>
        <p:spPr>
          <a:xfrm>
            <a:off x="468313" y="1341438"/>
            <a:ext cx="2520950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US" altLang="zh-CN" sz="3200" b="1" dirty="0">
                <a:latin typeface="Times New Roman" panose="02020603050405020304" pitchFamily="18" charset="0"/>
                <a:ea typeface="宋体" panose="02010600030101010101" pitchFamily="2" charset="-122"/>
              </a:rPr>
              <a:t>1.</a:t>
            </a:r>
            <a:r>
              <a:rPr lang="zh-CN" altLang="en-US" sz="3200" b="1" dirty="0">
                <a:latin typeface="Times New Roman" panose="02020603050405020304" pitchFamily="18" charset="0"/>
                <a:ea typeface="宋体" panose="02010600030101010101" pitchFamily="2" charset="-122"/>
              </a:rPr>
              <a:t>解下列方程</a:t>
            </a:r>
            <a:endParaRPr lang="zh-CN" altLang="en-US" sz="32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aphicFrame>
        <p:nvGraphicFramePr>
          <p:cNvPr id="27655" name="对象 96269"/>
          <p:cNvGraphicFramePr/>
          <p:nvPr/>
        </p:nvGraphicFramePr>
        <p:xfrm>
          <a:off x="755650" y="4076700"/>
          <a:ext cx="24638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3" name="" r:id="rId9" imgW="1028700" imgH="228600" progId="Equation.3">
                  <p:embed/>
                </p:oleObj>
              </mc:Choice>
              <mc:Fallback>
                <p:oleObj name="" r:id="rId9" imgW="1028700" imgH="228600" progId="Equation.3">
                  <p:embed/>
                  <p:pic>
                    <p:nvPicPr>
                      <p:cNvPr id="0" name="图片 3132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755650" y="4076700"/>
                        <a:ext cx="2463800" cy="6477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6" name="对象 96270"/>
          <p:cNvGraphicFramePr/>
          <p:nvPr/>
        </p:nvGraphicFramePr>
        <p:xfrm>
          <a:off x="4859338" y="4149725"/>
          <a:ext cx="2432050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4" name="" r:id="rId11" imgW="1016000" imgH="228600" progId="Equation.3">
                  <p:embed/>
                </p:oleObj>
              </mc:Choice>
              <mc:Fallback>
                <p:oleObj name="" r:id="rId11" imgW="1016000" imgH="228600" progId="Equation.3">
                  <p:embed/>
                  <p:pic>
                    <p:nvPicPr>
                      <p:cNvPr id="0" name="图片 3133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859338" y="4149725"/>
                        <a:ext cx="2432050" cy="5746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275" name="对象 96274"/>
          <p:cNvGraphicFramePr/>
          <p:nvPr/>
        </p:nvGraphicFramePr>
        <p:xfrm>
          <a:off x="762000" y="3151188"/>
          <a:ext cx="2209800" cy="582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9" name="" r:id="rId13" imgW="925830" imgH="215900" progId="Equation.3">
                  <p:embed/>
                </p:oleObj>
              </mc:Choice>
              <mc:Fallback>
                <p:oleObj name="" r:id="rId13" imgW="925830" imgH="215900" progId="Equation.3">
                  <p:embed/>
                  <p:pic>
                    <p:nvPicPr>
                      <p:cNvPr id="0" name="图片 3128"/>
                      <p:cNvPicPr/>
                      <p:nvPr/>
                    </p:nvPicPr>
                    <p:blipFill>
                      <a:blip r:embed="rId14">
                        <a:clrChange>
                          <a:clrFrom>
                            <a:srgbClr val="000000"/>
                          </a:clrFrom>
                          <a:clrTo>
                            <a:srgbClr val="FF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762000" y="3151188"/>
                        <a:ext cx="2209800" cy="58261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276" name="对象 96275"/>
          <p:cNvGraphicFramePr/>
          <p:nvPr/>
        </p:nvGraphicFramePr>
        <p:xfrm>
          <a:off x="4824413" y="2606675"/>
          <a:ext cx="2413000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0" name="" r:id="rId15" imgW="1193165" imgH="241300" progId="Equation.3">
                  <p:embed/>
                </p:oleObj>
              </mc:Choice>
              <mc:Fallback>
                <p:oleObj name="" r:id="rId15" imgW="1193165" imgH="241300" progId="Equation.3">
                  <p:embed/>
                  <p:pic>
                    <p:nvPicPr>
                      <p:cNvPr id="0" name="图片 3129"/>
                      <p:cNvPicPr/>
                      <p:nvPr/>
                    </p:nvPicPr>
                    <p:blipFill>
                      <a:blip r:embed="rId16">
                        <a:clrChange>
                          <a:clrFrom>
                            <a:srgbClr val="000000"/>
                          </a:clrFrom>
                          <a:clrTo>
                            <a:srgbClr val="FF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4824413" y="2606675"/>
                        <a:ext cx="2413000" cy="6508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277" name="对象 96276"/>
          <p:cNvGraphicFramePr/>
          <p:nvPr/>
        </p:nvGraphicFramePr>
        <p:xfrm>
          <a:off x="5080000" y="3243263"/>
          <a:ext cx="2540000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2" name="" r:id="rId17" imgW="1028065" imgH="241300" progId="Equation.3">
                  <p:embed/>
                </p:oleObj>
              </mc:Choice>
              <mc:Fallback>
                <p:oleObj name="" r:id="rId17" imgW="1028065" imgH="241300" progId="Equation.3">
                  <p:embed/>
                  <p:pic>
                    <p:nvPicPr>
                      <p:cNvPr id="0" name="图片 3131"/>
                      <p:cNvPicPr/>
                      <p:nvPr/>
                    </p:nvPicPr>
                    <p:blipFill>
                      <a:blip r:embed="rId18">
                        <a:clrChange>
                          <a:clrFrom>
                            <a:srgbClr val="000000"/>
                          </a:clrFrom>
                          <a:clrTo>
                            <a:srgbClr val="FF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5080000" y="3243263"/>
                        <a:ext cx="2540000" cy="6508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278" name="对象 96277"/>
          <p:cNvGraphicFramePr/>
          <p:nvPr/>
        </p:nvGraphicFramePr>
        <p:xfrm>
          <a:off x="609600" y="4724400"/>
          <a:ext cx="2284413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4" name="" r:id="rId19" imgW="1129665" imgH="482600" progId="Equation.3">
                  <p:embed/>
                </p:oleObj>
              </mc:Choice>
              <mc:Fallback>
                <p:oleObj name="" r:id="rId19" imgW="1129665" imgH="482600" progId="Equation.3">
                  <p:embed/>
                  <p:pic>
                    <p:nvPicPr>
                      <p:cNvPr id="0" name="图片 3123"/>
                      <p:cNvPicPr/>
                      <p:nvPr/>
                    </p:nvPicPr>
                    <p:blipFill>
                      <a:blip r:embed="rId20">
                        <a:clrChange>
                          <a:clrFrom>
                            <a:srgbClr val="000000"/>
                          </a:clrFrom>
                          <a:clrTo>
                            <a:srgbClr val="FF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609600" y="4724400"/>
                        <a:ext cx="2284413" cy="12192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279" name="对象 96278"/>
          <p:cNvGraphicFramePr/>
          <p:nvPr/>
        </p:nvGraphicFramePr>
        <p:xfrm>
          <a:off x="990600" y="5867400"/>
          <a:ext cx="1930400" cy="582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7" name="" r:id="rId21" imgW="798830" imgH="215900" progId="Equation.3">
                  <p:embed/>
                </p:oleObj>
              </mc:Choice>
              <mc:Fallback>
                <p:oleObj name="" r:id="rId21" imgW="798830" imgH="215900" progId="Equation.3">
                  <p:embed/>
                  <p:pic>
                    <p:nvPicPr>
                      <p:cNvPr id="0" name="图片 3126"/>
                      <p:cNvPicPr/>
                      <p:nvPr/>
                    </p:nvPicPr>
                    <p:blipFill>
                      <a:blip r:embed="rId22">
                        <a:clrChange>
                          <a:clrFrom>
                            <a:srgbClr val="000000"/>
                          </a:clrFrom>
                          <a:clrTo>
                            <a:srgbClr val="FF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990600" y="5867400"/>
                        <a:ext cx="1930400" cy="5826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280" name="对象 96279"/>
          <p:cNvGraphicFramePr/>
          <p:nvPr/>
        </p:nvGraphicFramePr>
        <p:xfrm>
          <a:off x="4438650" y="4751388"/>
          <a:ext cx="3790950" cy="582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8" name="" r:id="rId23" imgW="1572895" imgH="215900" progId="Equation.3">
                  <p:embed/>
                </p:oleObj>
              </mc:Choice>
              <mc:Fallback>
                <p:oleObj name="" r:id="rId23" imgW="1572895" imgH="215900" progId="Equation.3">
                  <p:embed/>
                  <p:pic>
                    <p:nvPicPr>
                      <p:cNvPr id="0" name="图片 3127"/>
                      <p:cNvPicPr/>
                      <p:nvPr/>
                    </p:nvPicPr>
                    <p:blipFill>
                      <a:blip r:embed="rId24">
                        <a:clrChange>
                          <a:clrFrom>
                            <a:srgbClr val="000000"/>
                          </a:clrFrom>
                          <a:clrTo>
                            <a:srgbClr val="FF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4438650" y="4751388"/>
                        <a:ext cx="3790950" cy="58261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281" name="对象 96280"/>
          <p:cNvGraphicFramePr/>
          <p:nvPr/>
        </p:nvGraphicFramePr>
        <p:xfrm>
          <a:off x="4953000" y="5410200"/>
          <a:ext cx="2895600" cy="1062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1" name="" r:id="rId25" imgW="1129665" imgH="393700" progId="Equation.3">
                  <p:embed/>
                </p:oleObj>
              </mc:Choice>
              <mc:Fallback>
                <p:oleObj name="" r:id="rId25" imgW="1129665" imgH="393700" progId="Equation.3">
                  <p:embed/>
                  <p:pic>
                    <p:nvPicPr>
                      <p:cNvPr id="0" name="图片 3130"/>
                      <p:cNvPicPr/>
                      <p:nvPr/>
                    </p:nvPicPr>
                    <p:blipFill>
                      <a:blip r:embed="rId26">
                        <a:clrChange>
                          <a:clrFrom>
                            <a:srgbClr val="000000"/>
                          </a:clrFrom>
                          <a:clrTo>
                            <a:srgbClr val="FF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4953000" y="5410200"/>
                        <a:ext cx="2895600" cy="106203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626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7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627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7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627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7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627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7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627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7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627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7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628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7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9628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7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66FFFF"/>
            </a:gs>
            <a:gs pos="50000">
              <a:srgbClr val="FFFFFF"/>
            </a:gs>
            <a:gs pos="100000">
              <a:srgbClr val="66FFFF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28674" name="矩形 114689">
            <a:hlinkClick r:id="rId1" action="ppaction://hlinksldjump"/>
          </p:cNvPr>
          <p:cNvSpPr/>
          <p:nvPr/>
        </p:nvSpPr>
        <p:spPr>
          <a:xfrm>
            <a:off x="611188" y="333375"/>
            <a:ext cx="2592387" cy="777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zh-CN" altLang="en-US" sz="4400" b="1">
                <a:ln w="9525" cap="flat" cmpd="sng">
                  <a:solidFill>
                    <a:srgbClr val="FF9900"/>
                  </a:solidFill>
                  <a:prstDash val="solid"/>
                  <a:miter/>
                  <a:headEnd type="none" w="med" len="med"/>
                  <a:tailEnd type="none" w="med" len="med"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  <a:tileRect/>
                </a:gradFill>
                <a:effectLst>
                  <a:outerShdw dist="35921" dir="2699999" algn="ctr" rotWithShape="0">
                    <a:srgbClr val="C0C0C0">
                      <a:alpha val="80000"/>
                    </a:srgb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</a:rPr>
              <a:t>巩固练习</a:t>
            </a:r>
            <a:endParaRPr lang="zh-CN" altLang="en-US" sz="4400" b="1">
              <a:ln w="9525" cap="flat" cmpd="sng">
                <a:solidFill>
                  <a:srgbClr val="FF9900"/>
                </a:solidFill>
                <a:prstDash val="solid"/>
                <a:miter/>
                <a:headEnd type="none" w="med" len="med"/>
                <a:tailEnd type="none" w="med" len="med"/>
              </a:ln>
              <a:gradFill rotWithShape="0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  <a:tileRect/>
              </a:gradFill>
              <a:effectLst>
                <a:outerShdw dist="35921" dir="2699999" algn="ctr" rotWithShape="0">
                  <a:srgbClr val="C0C0C0">
                    <a:alpha val="80000"/>
                  </a:srgbClr>
                </a:outerShdw>
              </a:effectLst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graphicFrame>
        <p:nvGraphicFramePr>
          <p:cNvPr id="28675" name="对象 114693"/>
          <p:cNvGraphicFramePr/>
          <p:nvPr/>
        </p:nvGraphicFramePr>
        <p:xfrm>
          <a:off x="533400" y="1295400"/>
          <a:ext cx="3224213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" r:id="rId2" imgW="1344930" imgH="203200" progId="Equation.3">
                  <p:embed/>
                </p:oleObj>
              </mc:Choice>
              <mc:Fallback>
                <p:oleObj name="" r:id="rId2" imgW="1344930" imgH="203200" progId="Equation.3">
                  <p:embed/>
                  <p:pic>
                    <p:nvPicPr>
                      <p:cNvPr id="0" name="图片 3083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33400" y="1295400"/>
                        <a:ext cx="3224213" cy="4699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6" name="对象 114694"/>
          <p:cNvGraphicFramePr/>
          <p:nvPr/>
        </p:nvGraphicFramePr>
        <p:xfrm>
          <a:off x="4800600" y="1301750"/>
          <a:ext cx="3255963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" r:id="rId4" imgW="1358900" imgH="228600" progId="Equation.3">
                  <p:embed/>
                </p:oleObj>
              </mc:Choice>
              <mc:Fallback>
                <p:oleObj name="" r:id="rId4" imgW="1358900" imgH="228600" progId="Equation.3">
                  <p:embed/>
                  <p:pic>
                    <p:nvPicPr>
                      <p:cNvPr id="0" name="图片 3082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800600" y="1301750"/>
                        <a:ext cx="3255963" cy="5270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77" name="矩形 114700"/>
          <p:cNvSpPr/>
          <p:nvPr/>
        </p:nvSpPr>
        <p:spPr>
          <a:xfrm>
            <a:off x="381000" y="3429000"/>
            <a:ext cx="8229600" cy="94615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2.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把小圆形场地的半径增加</a:t>
            </a: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5m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得到大圆形场地</a:t>
            </a: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,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场地面积增加了一倍</a:t>
            </a: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,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求小圆形场地的半径</a:t>
            </a:r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</a:rPr>
              <a:t>.</a:t>
            </a:r>
            <a:endParaRPr lang="en-US" altLang="zh-CN" sz="2800" b="1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aphicFrame>
        <p:nvGraphicFramePr>
          <p:cNvPr id="114703" name="对象 114702"/>
          <p:cNvGraphicFramePr/>
          <p:nvPr/>
        </p:nvGraphicFramePr>
        <p:xfrm>
          <a:off x="381000" y="1752600"/>
          <a:ext cx="3484563" cy="582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" r:id="rId6" imgW="1445895" imgH="215900" progId="Equation.3">
                  <p:embed/>
                </p:oleObj>
              </mc:Choice>
              <mc:Fallback>
                <p:oleObj name="" r:id="rId6" imgW="1445895" imgH="215900" progId="Equation.3">
                  <p:embed/>
                  <p:pic>
                    <p:nvPicPr>
                      <p:cNvPr id="0" name="图片 3081"/>
                      <p:cNvPicPr/>
                      <p:nvPr/>
                    </p:nvPicPr>
                    <p:blipFill>
                      <a:blip r:embed="rId7">
                        <a:clrChange>
                          <a:clrFrom>
                            <a:srgbClr val="000000"/>
                          </a:clrFrom>
                          <a:clrTo>
                            <a:srgbClr val="FF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381000" y="1752600"/>
                        <a:ext cx="3484563" cy="5826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4704" name="对象 114703"/>
          <p:cNvGraphicFramePr/>
          <p:nvPr/>
        </p:nvGraphicFramePr>
        <p:xfrm>
          <a:off x="838200" y="2362200"/>
          <a:ext cx="2635250" cy="833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" r:id="rId8" imgW="1028065" imgH="393700" progId="Equation.3">
                  <p:embed/>
                </p:oleObj>
              </mc:Choice>
              <mc:Fallback>
                <p:oleObj name="" r:id="rId8" imgW="1028065" imgH="393700" progId="Equation.3">
                  <p:embed/>
                  <p:pic>
                    <p:nvPicPr>
                      <p:cNvPr id="0" name="图片 3080"/>
                      <p:cNvPicPr/>
                      <p:nvPr/>
                    </p:nvPicPr>
                    <p:blipFill>
                      <a:blip r:embed="rId9">
                        <a:clrChange>
                          <a:clrFrom>
                            <a:srgbClr val="000000"/>
                          </a:clrFrom>
                          <a:clrTo>
                            <a:srgbClr val="FF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838200" y="2362200"/>
                        <a:ext cx="2635250" cy="83343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4705" name="对象 114704"/>
          <p:cNvGraphicFramePr/>
          <p:nvPr/>
        </p:nvGraphicFramePr>
        <p:xfrm>
          <a:off x="4876800" y="1828800"/>
          <a:ext cx="3148013" cy="582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10" imgW="1306195" imgH="215900" progId="Equation.3">
                  <p:embed/>
                </p:oleObj>
              </mc:Choice>
              <mc:Fallback>
                <p:oleObj name="" r:id="rId10" imgW="1306195" imgH="215900" progId="Equation.3">
                  <p:embed/>
                  <p:pic>
                    <p:nvPicPr>
                      <p:cNvPr id="0" name="图片 3075"/>
                      <p:cNvPicPr/>
                      <p:nvPr/>
                    </p:nvPicPr>
                    <p:blipFill>
                      <a:blip r:embed="rId11">
                        <a:clrChange>
                          <a:clrFrom>
                            <a:srgbClr val="000000"/>
                          </a:clrFrom>
                          <a:clrTo>
                            <a:srgbClr val="FF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4876800" y="1828800"/>
                        <a:ext cx="3148013" cy="5826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4706" name="对象 114705"/>
          <p:cNvGraphicFramePr/>
          <p:nvPr/>
        </p:nvGraphicFramePr>
        <p:xfrm>
          <a:off x="5486400" y="2514600"/>
          <a:ext cx="2114550" cy="582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" r:id="rId12" imgW="824230" imgH="215900" progId="Equation.3">
                  <p:embed/>
                </p:oleObj>
              </mc:Choice>
              <mc:Fallback>
                <p:oleObj name="" r:id="rId12" imgW="824230" imgH="215900" progId="Equation.3">
                  <p:embed/>
                  <p:pic>
                    <p:nvPicPr>
                      <p:cNvPr id="0" name="图片 3078"/>
                      <p:cNvPicPr/>
                      <p:nvPr/>
                    </p:nvPicPr>
                    <p:blipFill>
                      <a:blip r:embed="rId13">
                        <a:clrChange>
                          <a:clrFrom>
                            <a:srgbClr val="000000"/>
                          </a:clrFrom>
                          <a:clrTo>
                            <a:srgbClr val="FF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5486400" y="2514600"/>
                        <a:ext cx="2114550" cy="5826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82" name="椭圆 114706"/>
          <p:cNvSpPr/>
          <p:nvPr/>
        </p:nvSpPr>
        <p:spPr>
          <a:xfrm>
            <a:off x="7086600" y="4191000"/>
            <a:ext cx="1828800" cy="1828800"/>
          </a:xfrm>
          <a:prstGeom prst="ellipse">
            <a:avLst/>
          </a:prstGeom>
          <a:solidFill>
            <a:srgbClr val="FFCC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/>
          <a:p>
            <a:endParaRPr lang="zh-CN" altLang="en-US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8683" name="椭圆 114707"/>
          <p:cNvSpPr/>
          <p:nvPr/>
        </p:nvSpPr>
        <p:spPr>
          <a:xfrm>
            <a:off x="7391400" y="4495800"/>
            <a:ext cx="1219200" cy="1219200"/>
          </a:xfrm>
          <a:prstGeom prst="ellipse">
            <a:avLst/>
          </a:prstGeom>
          <a:solidFill>
            <a:srgbClr val="FF00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/>
          <a:p>
            <a:endParaRPr lang="zh-CN" altLang="en-US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14709" name="矩形 114708"/>
          <p:cNvSpPr/>
          <p:nvPr/>
        </p:nvSpPr>
        <p:spPr>
          <a:xfrm>
            <a:off x="304800" y="4495800"/>
            <a:ext cx="4478338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解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: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设小圆形场地的半径为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r.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aphicFrame>
        <p:nvGraphicFramePr>
          <p:cNvPr id="114710" name="对象 114709"/>
          <p:cNvGraphicFramePr/>
          <p:nvPr/>
        </p:nvGraphicFramePr>
        <p:xfrm>
          <a:off x="576263" y="5029200"/>
          <a:ext cx="2471737" cy="1235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" r:id="rId14" imgW="1028700" imgH="457200" progId="Equation.3">
                  <p:embed/>
                </p:oleObj>
              </mc:Choice>
              <mc:Fallback>
                <p:oleObj name="" r:id="rId14" imgW="1028700" imgH="457200" progId="Equation.3">
                  <p:embed/>
                  <p:pic>
                    <p:nvPicPr>
                      <p:cNvPr id="0" name="图片 3076"/>
                      <p:cNvPicPr/>
                      <p:nvPr/>
                    </p:nvPicPr>
                    <p:blipFill>
                      <a:blip r:embed="rId15">
                        <a:clrChange>
                          <a:clrFrom>
                            <a:srgbClr val="000000"/>
                          </a:clrFrom>
                          <a:clrTo>
                            <a:srgbClr val="FF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576263" y="5029200"/>
                        <a:ext cx="2471737" cy="12350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4711" name="对象 114710"/>
          <p:cNvGraphicFramePr/>
          <p:nvPr/>
        </p:nvGraphicFramePr>
        <p:xfrm>
          <a:off x="3884613" y="5029200"/>
          <a:ext cx="2439987" cy="900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" r:id="rId16" imgW="951865" imgH="431800" progId="Equation.3">
                  <p:embed/>
                </p:oleObj>
              </mc:Choice>
              <mc:Fallback>
                <p:oleObj name="" r:id="rId16" imgW="951865" imgH="431800" progId="Equation.3">
                  <p:embed/>
                  <p:pic>
                    <p:nvPicPr>
                      <p:cNvPr id="0" name="图片 3077"/>
                      <p:cNvPicPr/>
                      <p:nvPr/>
                    </p:nvPicPr>
                    <p:blipFill>
                      <a:blip r:embed="rId17">
                        <a:clrChange>
                          <a:clrFrom>
                            <a:srgbClr val="000000"/>
                          </a:clrFrom>
                          <a:clrTo>
                            <a:srgbClr val="FF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3884613" y="5029200"/>
                        <a:ext cx="2439987" cy="9001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4712" name="对象 114711"/>
          <p:cNvGraphicFramePr/>
          <p:nvPr/>
        </p:nvGraphicFramePr>
        <p:xfrm>
          <a:off x="3657600" y="6019800"/>
          <a:ext cx="4114800" cy="64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" r:id="rId18" imgW="1536065" imgH="241300" progId="Equation.3">
                  <p:embed/>
                </p:oleObj>
              </mc:Choice>
              <mc:Fallback>
                <p:oleObj name="" r:id="rId18" imgW="1536065" imgH="241300" progId="Equation.3">
                  <p:embed/>
                  <p:pic>
                    <p:nvPicPr>
                      <p:cNvPr id="0" name="图片 3079"/>
                      <p:cNvPicPr/>
                      <p:nvPr/>
                    </p:nvPicPr>
                    <p:blipFill>
                      <a:blip r:embed="rId19">
                        <a:clrChange>
                          <a:clrFrom>
                            <a:srgbClr val="000000"/>
                          </a:clrFrom>
                          <a:clrTo>
                            <a:srgbClr val="FF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3657600" y="6019800"/>
                        <a:ext cx="4114800" cy="6445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470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0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470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0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470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0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470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0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7" dur="500"/>
                                        <p:tgtEl>
                                          <p:spTgt spid="11470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0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47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0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47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0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147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0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70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6699FF"/>
          </a:fgClr>
          <a:bgClr>
            <a:srgbClr val="FFFFFF"/>
          </a:bgClr>
        </a:pattFill>
        <a:effectLst/>
      </p:bgPr>
    </p:bg>
    <p:spTree>
      <p:nvGrpSpPr>
        <p:cNvPr id="1" name=""/>
        <p:cNvGrpSpPr/>
        <p:nvPr/>
      </p:nvGrpSpPr>
      <p:grpSpPr/>
      <p:pic>
        <p:nvPicPr>
          <p:cNvPr id="134155" name="图片 134154" descr="抢答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19400" y="4724400"/>
            <a:ext cx="2519363" cy="21336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6867" name="文本框 134145"/>
          <p:cNvSpPr txBox="1"/>
          <p:nvPr/>
        </p:nvSpPr>
        <p:spPr>
          <a:xfrm>
            <a:off x="228600" y="304800"/>
            <a:ext cx="8534400" cy="641350"/>
          </a:xfrm>
          <a:prstGeom prst="rect">
            <a:avLst/>
          </a:prstGeom>
          <a:solidFill>
            <a:srgbClr val="CCFFCC"/>
          </a:solidFill>
          <a:ln w="12700">
            <a:noFill/>
          </a:ln>
        </p:spPr>
        <p:txBody>
          <a:bodyPr anchor="t" anchorCtr="0">
            <a:spAutoFit/>
          </a:bodyPr>
          <a:p>
            <a:pPr>
              <a:spcBef>
                <a:spcPct val="50000"/>
              </a:spcBef>
            </a:pPr>
            <a:r>
              <a:rPr lang="zh-CN" altLang="en-US" sz="3600" b="1" dirty="0">
                <a:latin typeface="Times New Roman" panose="02020603050405020304" pitchFamily="18" charset="0"/>
                <a:ea typeface="宋体" panose="02010600030101010101" pitchFamily="2" charset="-122"/>
              </a:rPr>
              <a:t>快速回答：下列各方程的根分别是多少？</a:t>
            </a:r>
            <a:endParaRPr lang="zh-CN" altLang="en-US" sz="3600" b="1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aphicFrame>
        <p:nvGraphicFramePr>
          <p:cNvPr id="134147" name="对象 134146"/>
          <p:cNvGraphicFramePr/>
          <p:nvPr/>
        </p:nvGraphicFramePr>
        <p:xfrm>
          <a:off x="323850" y="2060575"/>
          <a:ext cx="3581400" cy="80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" r:id="rId2" imgW="901065" imgH="203200" progId="Equation.3">
                  <p:embed/>
                </p:oleObj>
              </mc:Choice>
              <mc:Fallback>
                <p:oleObj name="" r:id="rId2" imgW="901065" imgH="203200" progId="Equation.3">
                  <p:embed/>
                  <p:pic>
                    <p:nvPicPr>
                      <p:cNvPr id="0" name="图片 3088"/>
                      <p:cNvPicPr/>
                      <p:nvPr/>
                    </p:nvPicPr>
                    <p:blipFill>
                      <a:blip r:embed="rId3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323850" y="2060575"/>
                        <a:ext cx="3581400" cy="8064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148" name="对象 134147"/>
          <p:cNvGraphicFramePr/>
          <p:nvPr/>
        </p:nvGraphicFramePr>
        <p:xfrm>
          <a:off x="304800" y="2971800"/>
          <a:ext cx="4648200" cy="750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" r:id="rId4" imgW="1256030" imgH="203200" progId="Equation.3">
                  <p:embed/>
                </p:oleObj>
              </mc:Choice>
              <mc:Fallback>
                <p:oleObj name="" r:id="rId4" imgW="1256030" imgH="203200" progId="Equation.3">
                  <p:embed/>
                  <p:pic>
                    <p:nvPicPr>
                      <p:cNvPr id="0" name="图片 3084"/>
                      <p:cNvPicPr/>
                      <p:nvPr/>
                    </p:nvPicPr>
                    <p:blipFill>
                      <a:blip r:embed="rId5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304800" y="2971800"/>
                        <a:ext cx="4648200" cy="7508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149" name="对象 134148"/>
          <p:cNvGraphicFramePr/>
          <p:nvPr/>
        </p:nvGraphicFramePr>
        <p:xfrm>
          <a:off x="5181600" y="1981200"/>
          <a:ext cx="3124200" cy="830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" r:id="rId6" imgW="811530" imgH="215900" progId="Equation.3">
                  <p:embed/>
                </p:oleObj>
              </mc:Choice>
              <mc:Fallback>
                <p:oleObj name="" r:id="rId6" imgW="811530" imgH="215900" progId="Equation.3">
                  <p:embed/>
                  <p:pic>
                    <p:nvPicPr>
                      <p:cNvPr id="0" name="图片 3094"/>
                      <p:cNvPicPr/>
                      <p:nvPr/>
                    </p:nvPicPr>
                    <p:blipFill>
                      <a:blip r:embed="rId7">
                        <a:clrChange>
                          <a:clrFrom>
                            <a:srgbClr val="000000"/>
                          </a:clrFrom>
                          <a:clrTo>
                            <a:srgbClr val="FF00FF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5181600" y="1981200"/>
                        <a:ext cx="3124200" cy="83026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150" name="对象 134149"/>
          <p:cNvGraphicFramePr/>
          <p:nvPr/>
        </p:nvGraphicFramePr>
        <p:xfrm>
          <a:off x="5219700" y="2924175"/>
          <a:ext cx="3429000" cy="808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" r:id="rId8" imgW="913130" imgH="215900" progId="Equation.3">
                  <p:embed/>
                </p:oleObj>
              </mc:Choice>
              <mc:Fallback>
                <p:oleObj name="" r:id="rId8" imgW="913130" imgH="215900" progId="Equation.3">
                  <p:embed/>
                  <p:pic>
                    <p:nvPicPr>
                      <p:cNvPr id="0" name="图片 3086"/>
                      <p:cNvPicPr/>
                      <p:nvPr/>
                    </p:nvPicPr>
                    <p:blipFill>
                      <a:blip r:embed="rId9">
                        <a:clrChange>
                          <a:clrFrom>
                            <a:srgbClr val="000000"/>
                          </a:clrFrom>
                          <a:clrTo>
                            <a:srgbClr val="FF00FF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5219700" y="2924175"/>
                        <a:ext cx="3429000" cy="80803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151" name="对象 134150"/>
          <p:cNvGraphicFramePr/>
          <p:nvPr/>
        </p:nvGraphicFramePr>
        <p:xfrm>
          <a:off x="250825" y="4005263"/>
          <a:ext cx="5029200" cy="760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" r:id="rId10" imgW="1344930" imgH="203200" progId="Equation.3">
                  <p:embed/>
                </p:oleObj>
              </mc:Choice>
              <mc:Fallback>
                <p:oleObj name="" r:id="rId10" imgW="1344930" imgH="203200" progId="Equation.3">
                  <p:embed/>
                  <p:pic>
                    <p:nvPicPr>
                      <p:cNvPr id="0" name="图片 3091"/>
                      <p:cNvPicPr/>
                      <p:nvPr/>
                    </p:nvPicPr>
                    <p:blipFill>
                      <a:blip r:embed="rId11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250825" y="4005263"/>
                        <a:ext cx="5029200" cy="76041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152" name="对象 134151"/>
          <p:cNvGraphicFramePr/>
          <p:nvPr/>
        </p:nvGraphicFramePr>
        <p:xfrm>
          <a:off x="5257800" y="3671888"/>
          <a:ext cx="3562350" cy="1414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" r:id="rId12" imgW="989965" imgH="393700" progId="Equation.3">
                  <p:embed/>
                </p:oleObj>
              </mc:Choice>
              <mc:Fallback>
                <p:oleObj name="" r:id="rId12" imgW="989965" imgH="393700" progId="Equation.3">
                  <p:embed/>
                  <p:pic>
                    <p:nvPicPr>
                      <p:cNvPr id="0" name="图片 3090"/>
                      <p:cNvPicPr/>
                      <p:nvPr/>
                    </p:nvPicPr>
                    <p:blipFill>
                      <a:blip r:embed="rId13">
                        <a:clrChange>
                          <a:clrFrom>
                            <a:srgbClr val="000000"/>
                          </a:clrFrom>
                          <a:clrTo>
                            <a:srgbClr val="FF00FF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5257800" y="3671888"/>
                        <a:ext cx="3562350" cy="14144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153" name="对象 134152"/>
          <p:cNvGraphicFramePr/>
          <p:nvPr/>
        </p:nvGraphicFramePr>
        <p:xfrm>
          <a:off x="250825" y="4868863"/>
          <a:ext cx="2514600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" r:id="rId14" imgW="609600" imgH="228600" progId="Equation.3">
                  <p:embed/>
                </p:oleObj>
              </mc:Choice>
              <mc:Fallback>
                <p:oleObj name="" r:id="rId14" imgW="609600" imgH="228600" progId="Equation.3">
                  <p:embed/>
                  <p:pic>
                    <p:nvPicPr>
                      <p:cNvPr id="0" name="图片 3092"/>
                      <p:cNvPicPr/>
                      <p:nvPr/>
                    </p:nvPicPr>
                    <p:blipFill>
                      <a:blip r:embed="rId15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250825" y="4868863"/>
                        <a:ext cx="2514600" cy="9429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154" name="对象 134153"/>
          <p:cNvGraphicFramePr/>
          <p:nvPr/>
        </p:nvGraphicFramePr>
        <p:xfrm>
          <a:off x="5364163" y="5084763"/>
          <a:ext cx="2755900" cy="757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" r:id="rId16" imgW="786130" imgH="215900" progId="Equation.3">
                  <p:embed/>
                </p:oleObj>
              </mc:Choice>
              <mc:Fallback>
                <p:oleObj name="" r:id="rId16" imgW="786130" imgH="215900" progId="Equation.3">
                  <p:embed/>
                  <p:pic>
                    <p:nvPicPr>
                      <p:cNvPr id="0" name="图片 3089"/>
                      <p:cNvPicPr/>
                      <p:nvPr/>
                    </p:nvPicPr>
                    <p:blipFill>
                      <a:blip r:embed="rId17">
                        <a:clrChange>
                          <a:clrFrom>
                            <a:srgbClr val="000000"/>
                          </a:clrFrom>
                          <a:clrTo>
                            <a:srgbClr val="FF00FF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5364163" y="5084763"/>
                        <a:ext cx="2755900" cy="75723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4156" name="文本框 134155"/>
          <p:cNvSpPr txBox="1"/>
          <p:nvPr/>
        </p:nvSpPr>
        <p:spPr>
          <a:xfrm>
            <a:off x="395288" y="1196975"/>
            <a:ext cx="4608512" cy="641350"/>
          </a:xfrm>
          <a:prstGeom prst="rect">
            <a:avLst/>
          </a:prstGeom>
          <a:solidFill>
            <a:srgbClr val="FFFFCC"/>
          </a:solidFill>
          <a:ln w="9525">
            <a:noFill/>
          </a:ln>
        </p:spPr>
        <p:txBody>
          <a:bodyPr anchor="t" anchorCtr="0">
            <a:spAutoFit/>
          </a:bodyPr>
          <a:p>
            <a:pPr>
              <a:spcBef>
                <a:spcPct val="50000"/>
              </a:spcBef>
            </a:pPr>
            <a:r>
              <a:rPr lang="en-US" altLang="zh-CN" sz="3600" b="1">
                <a:solidFill>
                  <a:srgbClr val="FF00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AB=0</a:t>
            </a:r>
            <a:r>
              <a:rPr lang="en-US" altLang="zh-CN" sz="3600" b="1" dirty="0">
                <a:solidFill>
                  <a:srgbClr val="FF00FF"/>
                </a:solidFill>
                <a:latin typeface="Arial" panose="020B0604020202020204" pitchFamily="34" charset="0"/>
                <a:ea typeface="宋体" panose="02010600030101010101" pitchFamily="2" charset="-122"/>
                <a:sym typeface="Wingdings" panose="05000000000000000000" pitchFamily="2" charset="2"/>
              </a:rPr>
              <a:t>A=0</a:t>
            </a:r>
            <a:r>
              <a:rPr lang="zh-CN" altLang="en-US" sz="3600" b="1" dirty="0">
                <a:solidFill>
                  <a:srgbClr val="FF00FF"/>
                </a:solidFill>
                <a:latin typeface="Arial" panose="020B0604020202020204" pitchFamily="34" charset="0"/>
                <a:ea typeface="宋体" panose="02010600030101010101" pitchFamily="2" charset="-122"/>
                <a:sym typeface="Wingdings" panose="05000000000000000000" pitchFamily="2" charset="2"/>
              </a:rPr>
              <a:t>或Ｂ＝０</a:t>
            </a:r>
            <a:endParaRPr lang="zh-CN" altLang="en-US" sz="3600" b="1" dirty="0">
              <a:solidFill>
                <a:srgbClr val="FF00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spd="slow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8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34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34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341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9" name="短乐-叮叮叮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34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341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9" name="短乐-叮叮叮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34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341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9" name="短乐-叮叮叮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34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341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9" name="短乐-叮叮叮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156" grpId="1" animBg="1"/>
    </p:bldLst>
  </p:timing>
</p:sld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7"/>
      </a:accent6>
      <a:hlink>
        <a:srgbClr val="CCCCFF"/>
      </a:hlink>
      <a:folHlink>
        <a:srgbClr val="B2B2B2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7"/>
      </a:accent6>
      <a:hlink>
        <a:srgbClr val="CCCCFF"/>
      </a:hlink>
      <a:folHlink>
        <a:srgbClr val="B2B2B2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Designs\Nature.pot</Template>
  <TotalTime>0</TotalTime>
  <Words>1123</Words>
  <Application>WPS 演示</Application>
  <PresentationFormat>在屏幕上显示</PresentationFormat>
  <Paragraphs>149</Paragraphs>
  <Slides>14</Slides>
  <Notes>0</Notes>
  <HiddenSlides>1</HiddenSlides>
  <MMClips>4</MMClips>
  <ScaleCrop>false</ScaleCrop>
  <HeadingPairs>
    <vt:vector size="8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88</vt:i4>
      </vt:variant>
      <vt:variant>
        <vt:lpstr>幻灯片标题</vt:lpstr>
      </vt:variant>
      <vt:variant>
        <vt:i4>14</vt:i4>
      </vt:variant>
    </vt:vector>
  </HeadingPairs>
  <TitlesOfParts>
    <vt:vector size="116" baseType="lpstr">
      <vt:lpstr>Arial</vt:lpstr>
      <vt:lpstr>宋体</vt:lpstr>
      <vt:lpstr>Wingdings</vt:lpstr>
      <vt:lpstr>Times New Roman</vt:lpstr>
      <vt:lpstr>幼圆</vt:lpstr>
      <vt:lpstr>隶书</vt:lpstr>
      <vt:lpstr>微软雅黑</vt:lpstr>
      <vt:lpstr>BatangChe</vt:lpstr>
      <vt:lpstr>华文新魏</vt:lpstr>
      <vt:lpstr>华文中宋</vt:lpstr>
      <vt:lpstr>黑体</vt:lpstr>
      <vt:lpstr>Arial Unicode MS</vt:lpstr>
      <vt:lpstr>Malgun Gothic</vt:lpstr>
      <vt:lpstr>默认设计模板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PowerPoint 演示文稿</vt:lpstr>
      <vt:lpstr>PowerPoint 演示文稿</vt:lpstr>
      <vt:lpstr>PowerPoint 演示文稿</vt:lpstr>
      <vt:lpstr>淘金者</vt:lpstr>
      <vt:lpstr>例3  解下列方程:</vt:lpstr>
      <vt:lpstr>PowerPoint 演示文稿</vt:lpstr>
      <vt:lpstr>PowerPoint 演示文稿</vt:lpstr>
      <vt:lpstr>PowerPoint 演示文稿</vt:lpstr>
      <vt:lpstr>PowerPoint 演示文稿</vt:lpstr>
      <vt:lpstr>争先赛</vt:lpstr>
      <vt:lpstr>PowerPoint 演示文稿</vt:lpstr>
      <vt:lpstr>解下列方程</vt:lpstr>
      <vt:lpstr>PowerPoint 演示文稿</vt:lpstr>
      <vt:lpstr>二次三项式  ax2+bx+c 的因式分解</vt:lpstr>
    </vt:vector>
  </TitlesOfParts>
  <Company>www.czsx.com.cn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九年级数学(上) </dc:title>
  <dc:creator>www.czsx.com.cn</dc:creator>
  <dc:description>www.czsx.com.cn</dc:description>
  <cp:lastModifiedBy>刘光辉</cp:lastModifiedBy>
  <cp:revision>437</cp:revision>
  <dcterms:created xsi:type="dcterms:W3CDTF">2004-04-15T07:18:00Z</dcterms:created>
  <dcterms:modified xsi:type="dcterms:W3CDTF">2025-02-28T05:00:37Z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2052-12.1.0.19770</vt:lpwstr>
  </property>
  <property fmtid="{D5CDD505-2E9C-101B-9397-08002B2CF9AE}" pid="3" name="ICV">
    <vt:lpwstr>ADF09090EAA84AF38B8758C3D535F637_13</vt:lpwstr>
  </property>
</Properties>
</file>