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4" r:id="rId8"/>
    <p:sldId id="278" r:id="rId9"/>
  </p:sldIdLst>
  <p:sldSz cx="9144000" cy="6858000" type="screen4x3"/>
  <p:notesSz cx="6858000" cy="9144000"/>
  <p:defaultTextStyle>
    <a:defPPr>
      <a:defRPr lang="zh-CN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4977"/>
    <a:srgbClr val="9E7FB1"/>
    <a:srgbClr val="FF0000"/>
    <a:srgbClr val="FF0066"/>
    <a:srgbClr val="F73978"/>
    <a:srgbClr val="000000"/>
    <a:srgbClr val="F04087"/>
    <a:srgbClr val="186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/>
    <p:restoredTop sz="94581"/>
  </p:normalViewPr>
  <p:slideViewPr>
    <p:cSldViewPr showGuides="1">
      <p:cViewPr varScale="1">
        <p:scale>
          <a:sx n="90" d="100"/>
          <a:sy n="90" d="100"/>
        </p:scale>
        <p:origin x="-1404" y="-90"/>
      </p:cViewPr>
      <p:guideLst>
        <p:guide orient="horz" pos="2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8.wmf"/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1" Type="http://schemas.openxmlformats.org/officeDocument/2006/relationships/image" Target="../media/image22.wmf"/><Relationship Id="rId10" Type="http://schemas.openxmlformats.org/officeDocument/2006/relationships/image" Target="../media/image2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098" name="组合 4097"/>
          <p:cNvGrpSpPr/>
          <p:nvPr/>
        </p:nvGrpSpPr>
        <p:grpSpPr>
          <a:xfrm>
            <a:off x="0" y="107950"/>
            <a:ext cx="9101138" cy="6750050"/>
            <a:chOff x="0" y="68"/>
            <a:chExt cx="5733" cy="4252"/>
          </a:xfrm>
        </p:grpSpPr>
        <p:grpSp>
          <p:nvGrpSpPr>
            <p:cNvPr id="4099" name="组合 4098"/>
            <p:cNvGrpSpPr/>
            <p:nvPr/>
          </p:nvGrpSpPr>
          <p:grpSpPr>
            <a:xfrm>
              <a:off x="0" y="68"/>
              <a:ext cx="5733" cy="4088"/>
              <a:chOff x="0" y="68"/>
              <a:chExt cx="5733" cy="4088"/>
            </a:xfrm>
          </p:grpSpPr>
          <p:grpSp>
            <p:nvGrpSpPr>
              <p:cNvPr id="4100" name="组合 4099"/>
              <p:cNvGrpSpPr/>
              <p:nvPr userDrawn="1"/>
            </p:nvGrpSpPr>
            <p:grpSpPr>
              <a:xfrm>
                <a:off x="0" y="144"/>
                <a:ext cx="5730" cy="4012"/>
                <a:chOff x="0" y="144"/>
                <a:chExt cx="5730" cy="4012"/>
              </a:xfrm>
            </p:grpSpPr>
            <p:sp>
              <p:nvSpPr>
                <p:cNvPr id="4101" name="直接连接符 4100"/>
                <p:cNvSpPr/>
                <p:nvPr/>
              </p:nvSpPr>
              <p:spPr>
                <a:xfrm rot="-5400000">
                  <a:off x="195" y="395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2" name="直接连接符 4101"/>
                <p:cNvSpPr/>
                <p:nvPr/>
              </p:nvSpPr>
              <p:spPr>
                <a:xfrm rot="-5400000">
                  <a:off x="195" y="896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3" name="直接连接符 4102"/>
                <p:cNvSpPr/>
                <p:nvPr/>
              </p:nvSpPr>
              <p:spPr>
                <a:xfrm rot="-5400000">
                  <a:off x="195" y="141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4" name="直接连接符 4103"/>
                <p:cNvSpPr/>
                <p:nvPr/>
              </p:nvSpPr>
              <p:spPr>
                <a:xfrm rot="-5400000">
                  <a:off x="195" y="1918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5" name="直接连接符 4104"/>
                <p:cNvSpPr/>
                <p:nvPr/>
              </p:nvSpPr>
              <p:spPr>
                <a:xfrm rot="-5400000">
                  <a:off x="195" y="2438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6" name="直接连接符 4105"/>
                <p:cNvSpPr/>
                <p:nvPr/>
              </p:nvSpPr>
              <p:spPr>
                <a:xfrm rot="-5400000">
                  <a:off x="195" y="2939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7" name="直接连接符 4106"/>
                <p:cNvSpPr/>
                <p:nvPr/>
              </p:nvSpPr>
              <p:spPr>
                <a:xfrm rot="-5400000">
                  <a:off x="195" y="3460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108" name="直接连接符 4107"/>
                <p:cNvSpPr/>
                <p:nvPr/>
              </p:nvSpPr>
              <p:spPr>
                <a:xfrm rot="-5400000">
                  <a:off x="195" y="3961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grpSp>
              <p:nvGrpSpPr>
                <p:cNvPr id="4109" name="组合 4108"/>
                <p:cNvGrpSpPr/>
                <p:nvPr userDrawn="1"/>
              </p:nvGrpSpPr>
              <p:grpSpPr>
                <a:xfrm>
                  <a:off x="483" y="144"/>
                  <a:ext cx="975" cy="4012"/>
                  <a:chOff x="483" y="144"/>
                  <a:chExt cx="975" cy="4012"/>
                </a:xfrm>
              </p:grpSpPr>
              <p:grpSp>
                <p:nvGrpSpPr>
                  <p:cNvPr id="4110" name="组合 4109"/>
                  <p:cNvGrpSpPr/>
                  <p:nvPr userDrawn="1"/>
                </p:nvGrpSpPr>
                <p:grpSpPr>
                  <a:xfrm>
                    <a:off x="483" y="144"/>
                    <a:ext cx="975" cy="947"/>
                    <a:chOff x="483" y="144"/>
                    <a:chExt cx="975" cy="947"/>
                  </a:xfrm>
                </p:grpSpPr>
                <p:sp>
                  <p:nvSpPr>
                    <p:cNvPr id="4111" name="直接连接符 4110"/>
                    <p:cNvSpPr/>
                    <p:nvPr/>
                  </p:nvSpPr>
                  <p:spPr>
                    <a:xfrm>
                      <a:off x="483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2" name="直接连接符 4111"/>
                    <p:cNvSpPr/>
                    <p:nvPr/>
                  </p:nvSpPr>
                  <p:spPr>
                    <a:xfrm>
                      <a:off x="984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3" name="直接连接符 4112"/>
                    <p:cNvSpPr/>
                    <p:nvPr/>
                  </p:nvSpPr>
                  <p:spPr>
                    <a:xfrm>
                      <a:off x="984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4" name="直接连接符 4113"/>
                    <p:cNvSpPr/>
                    <p:nvPr/>
                  </p:nvSpPr>
                  <p:spPr>
                    <a:xfrm>
                      <a:off x="483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5" name="直接连接符 4114"/>
                    <p:cNvSpPr/>
                    <p:nvPr/>
                  </p:nvSpPr>
                  <p:spPr>
                    <a:xfrm rot="-5400000">
                      <a:off x="734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6" name="直接连接符 4115"/>
                    <p:cNvSpPr/>
                    <p:nvPr/>
                  </p:nvSpPr>
                  <p:spPr>
                    <a:xfrm rot="-5400000">
                      <a:off x="1263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7" name="直接连接符 4116"/>
                    <p:cNvSpPr/>
                    <p:nvPr/>
                  </p:nvSpPr>
                  <p:spPr>
                    <a:xfrm rot="-5400000">
                      <a:off x="1263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18" name="直接连接符 4117"/>
                    <p:cNvSpPr/>
                    <p:nvPr/>
                  </p:nvSpPr>
                  <p:spPr>
                    <a:xfrm rot="-5400000">
                      <a:off x="734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19" name="组合 4118"/>
                  <p:cNvGrpSpPr/>
                  <p:nvPr/>
                </p:nvGrpSpPr>
                <p:grpSpPr>
                  <a:xfrm>
                    <a:off x="483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20" name="直接连接符 4119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1" name="直接连接符 4120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2" name="直接连接符 4121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3" name="直接连接符 4122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4" name="直接连接符 4123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5" name="直接连接符 4124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6" name="直接连接符 4125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27" name="直接连接符 4126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28" name="组合 4127"/>
                  <p:cNvGrpSpPr/>
                  <p:nvPr/>
                </p:nvGrpSpPr>
                <p:grpSpPr>
                  <a:xfrm>
                    <a:off x="483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29" name="直接连接符 4128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0" name="直接连接符 4129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1" name="直接连接符 4130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2" name="直接连接符 4131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3" name="直接连接符 4132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4" name="直接连接符 4133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5" name="直接连接符 4134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6" name="直接连接符 4135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37" name="组合 4136"/>
                  <p:cNvGrpSpPr/>
                  <p:nvPr/>
                </p:nvGrpSpPr>
                <p:grpSpPr>
                  <a:xfrm>
                    <a:off x="483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38" name="直接连接符 4137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39" name="直接连接符 4138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0" name="直接连接符 4139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1" name="直接连接符 4140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2" name="直接连接符 4141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3" name="直接连接符 4142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4" name="直接连接符 4143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5" name="直接连接符 4144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  <p:grpSp>
              <p:nvGrpSpPr>
                <p:cNvPr id="4146" name="组合 4145"/>
                <p:cNvGrpSpPr/>
                <p:nvPr userDrawn="1"/>
              </p:nvGrpSpPr>
              <p:grpSpPr>
                <a:xfrm>
                  <a:off x="1551" y="144"/>
                  <a:ext cx="975" cy="4012"/>
                  <a:chOff x="1551" y="144"/>
                  <a:chExt cx="975" cy="4012"/>
                </a:xfrm>
              </p:grpSpPr>
              <p:grpSp>
                <p:nvGrpSpPr>
                  <p:cNvPr id="4147" name="组合 4146"/>
                  <p:cNvGrpSpPr/>
                  <p:nvPr userDrawn="1"/>
                </p:nvGrpSpPr>
                <p:grpSpPr>
                  <a:xfrm>
                    <a:off x="1551" y="144"/>
                    <a:ext cx="975" cy="947"/>
                    <a:chOff x="1551" y="144"/>
                    <a:chExt cx="975" cy="947"/>
                  </a:xfrm>
                </p:grpSpPr>
                <p:sp>
                  <p:nvSpPr>
                    <p:cNvPr id="4148" name="直接连接符 4147"/>
                    <p:cNvSpPr/>
                    <p:nvPr/>
                  </p:nvSpPr>
                  <p:spPr>
                    <a:xfrm>
                      <a:off x="1551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49" name="直接连接符 4148"/>
                    <p:cNvSpPr/>
                    <p:nvPr/>
                  </p:nvSpPr>
                  <p:spPr>
                    <a:xfrm>
                      <a:off x="2052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0" name="直接连接符 4149"/>
                    <p:cNvSpPr/>
                    <p:nvPr/>
                  </p:nvSpPr>
                  <p:spPr>
                    <a:xfrm>
                      <a:off x="2052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1" name="直接连接符 4150"/>
                    <p:cNvSpPr/>
                    <p:nvPr/>
                  </p:nvSpPr>
                  <p:spPr>
                    <a:xfrm>
                      <a:off x="1551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2" name="直接连接符 4151"/>
                    <p:cNvSpPr/>
                    <p:nvPr/>
                  </p:nvSpPr>
                  <p:spPr>
                    <a:xfrm rot="-5400000">
                      <a:off x="1802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3" name="直接连接符 4152"/>
                    <p:cNvSpPr/>
                    <p:nvPr/>
                  </p:nvSpPr>
                  <p:spPr>
                    <a:xfrm rot="-5400000">
                      <a:off x="2331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4" name="直接连接符 4153"/>
                    <p:cNvSpPr/>
                    <p:nvPr/>
                  </p:nvSpPr>
                  <p:spPr>
                    <a:xfrm rot="-5400000">
                      <a:off x="2331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5" name="直接连接符 4154"/>
                    <p:cNvSpPr/>
                    <p:nvPr/>
                  </p:nvSpPr>
                  <p:spPr>
                    <a:xfrm rot="-5400000">
                      <a:off x="1802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56" name="组合 4155"/>
                  <p:cNvGrpSpPr/>
                  <p:nvPr/>
                </p:nvGrpSpPr>
                <p:grpSpPr>
                  <a:xfrm>
                    <a:off x="1551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57" name="直接连接符 4156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8" name="直接连接符 4157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59" name="直接连接符 4158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0" name="直接连接符 4159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1" name="直接连接符 4160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2" name="直接连接符 4161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3" name="直接连接符 4162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4" name="直接连接符 4163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65" name="组合 4164"/>
                  <p:cNvGrpSpPr/>
                  <p:nvPr/>
                </p:nvGrpSpPr>
                <p:grpSpPr>
                  <a:xfrm>
                    <a:off x="1551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66" name="直接连接符 4165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7" name="直接连接符 4166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8" name="直接连接符 4167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69" name="直接连接符 4168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0" name="直接连接符 4169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1" name="直接连接符 4170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2" name="直接连接符 4171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3" name="直接连接符 4172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74" name="组合 4173"/>
                  <p:cNvGrpSpPr/>
                  <p:nvPr/>
                </p:nvGrpSpPr>
                <p:grpSpPr>
                  <a:xfrm>
                    <a:off x="1551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75" name="直接连接符 4174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6" name="直接连接符 4175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7" name="直接连接符 4176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8" name="直接连接符 4177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79" name="直接连接符 4178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0" name="直接连接符 4179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1" name="直接连接符 4180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2" name="直接连接符 4181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  <p:grpSp>
              <p:nvGrpSpPr>
                <p:cNvPr id="4183" name="组合 4182"/>
                <p:cNvGrpSpPr/>
                <p:nvPr userDrawn="1"/>
              </p:nvGrpSpPr>
              <p:grpSpPr>
                <a:xfrm>
                  <a:off x="2619" y="144"/>
                  <a:ext cx="975" cy="4012"/>
                  <a:chOff x="2619" y="144"/>
                  <a:chExt cx="975" cy="4012"/>
                </a:xfrm>
              </p:grpSpPr>
              <p:grpSp>
                <p:nvGrpSpPr>
                  <p:cNvPr id="4184" name="组合 4183"/>
                  <p:cNvGrpSpPr/>
                  <p:nvPr userDrawn="1"/>
                </p:nvGrpSpPr>
                <p:grpSpPr>
                  <a:xfrm>
                    <a:off x="2619" y="144"/>
                    <a:ext cx="975" cy="947"/>
                    <a:chOff x="2619" y="144"/>
                    <a:chExt cx="975" cy="947"/>
                  </a:xfrm>
                </p:grpSpPr>
                <p:sp>
                  <p:nvSpPr>
                    <p:cNvPr id="4185" name="直接连接符 4184"/>
                    <p:cNvSpPr/>
                    <p:nvPr/>
                  </p:nvSpPr>
                  <p:spPr>
                    <a:xfrm>
                      <a:off x="2619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6" name="直接连接符 4185"/>
                    <p:cNvSpPr/>
                    <p:nvPr/>
                  </p:nvSpPr>
                  <p:spPr>
                    <a:xfrm>
                      <a:off x="3120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7" name="直接连接符 4186"/>
                    <p:cNvSpPr/>
                    <p:nvPr/>
                  </p:nvSpPr>
                  <p:spPr>
                    <a:xfrm>
                      <a:off x="3120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8" name="直接连接符 4187"/>
                    <p:cNvSpPr/>
                    <p:nvPr/>
                  </p:nvSpPr>
                  <p:spPr>
                    <a:xfrm>
                      <a:off x="2619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89" name="直接连接符 4188"/>
                    <p:cNvSpPr/>
                    <p:nvPr/>
                  </p:nvSpPr>
                  <p:spPr>
                    <a:xfrm rot="-5400000">
                      <a:off x="2870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0" name="直接连接符 4189"/>
                    <p:cNvSpPr/>
                    <p:nvPr/>
                  </p:nvSpPr>
                  <p:spPr>
                    <a:xfrm rot="-5400000">
                      <a:off x="3399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1" name="直接连接符 4190"/>
                    <p:cNvSpPr/>
                    <p:nvPr/>
                  </p:nvSpPr>
                  <p:spPr>
                    <a:xfrm rot="-5400000">
                      <a:off x="3399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2" name="直接连接符 4191"/>
                    <p:cNvSpPr/>
                    <p:nvPr/>
                  </p:nvSpPr>
                  <p:spPr>
                    <a:xfrm rot="-5400000">
                      <a:off x="2870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193" name="组合 4192"/>
                  <p:cNvGrpSpPr/>
                  <p:nvPr/>
                </p:nvGrpSpPr>
                <p:grpSpPr>
                  <a:xfrm>
                    <a:off x="2619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194" name="直接连接符 4193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5" name="直接连接符 4194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6" name="直接连接符 4195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7" name="直接连接符 4196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8" name="直接连接符 4197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199" name="直接连接符 4198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0" name="直接连接符 4199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1" name="直接连接符 4200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02" name="组合 4201"/>
                  <p:cNvGrpSpPr/>
                  <p:nvPr/>
                </p:nvGrpSpPr>
                <p:grpSpPr>
                  <a:xfrm>
                    <a:off x="2619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03" name="直接连接符 4202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4" name="直接连接符 4203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5" name="直接连接符 4204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6" name="直接连接符 4205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7" name="直接连接符 4206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8" name="直接连接符 4207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09" name="直接连接符 4208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0" name="直接连接符 4209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11" name="组合 4210"/>
                  <p:cNvGrpSpPr/>
                  <p:nvPr/>
                </p:nvGrpSpPr>
                <p:grpSpPr>
                  <a:xfrm>
                    <a:off x="2619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12" name="直接连接符 4211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3" name="直接连接符 4212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4" name="直接连接符 4213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5" name="直接连接符 4214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6" name="直接连接符 4215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7" name="直接连接符 4216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8" name="直接连接符 4217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19" name="直接连接符 4218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  <p:grpSp>
              <p:nvGrpSpPr>
                <p:cNvPr id="4220" name="组合 4219"/>
                <p:cNvGrpSpPr/>
                <p:nvPr userDrawn="1"/>
              </p:nvGrpSpPr>
              <p:grpSpPr>
                <a:xfrm>
                  <a:off x="3687" y="144"/>
                  <a:ext cx="975" cy="4012"/>
                  <a:chOff x="3687" y="144"/>
                  <a:chExt cx="975" cy="4012"/>
                </a:xfrm>
              </p:grpSpPr>
              <p:grpSp>
                <p:nvGrpSpPr>
                  <p:cNvPr id="4221" name="组合 4220"/>
                  <p:cNvGrpSpPr/>
                  <p:nvPr userDrawn="1"/>
                </p:nvGrpSpPr>
                <p:grpSpPr>
                  <a:xfrm>
                    <a:off x="3687" y="144"/>
                    <a:ext cx="975" cy="947"/>
                    <a:chOff x="3687" y="144"/>
                    <a:chExt cx="975" cy="947"/>
                  </a:xfrm>
                </p:grpSpPr>
                <p:sp>
                  <p:nvSpPr>
                    <p:cNvPr id="4222" name="直接连接符 4221"/>
                    <p:cNvSpPr/>
                    <p:nvPr/>
                  </p:nvSpPr>
                  <p:spPr>
                    <a:xfrm>
                      <a:off x="3687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3" name="直接连接符 4222"/>
                    <p:cNvSpPr/>
                    <p:nvPr/>
                  </p:nvSpPr>
                  <p:spPr>
                    <a:xfrm>
                      <a:off x="4188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4" name="直接连接符 4223"/>
                    <p:cNvSpPr/>
                    <p:nvPr/>
                  </p:nvSpPr>
                  <p:spPr>
                    <a:xfrm>
                      <a:off x="4188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5" name="直接连接符 4224"/>
                    <p:cNvSpPr/>
                    <p:nvPr/>
                  </p:nvSpPr>
                  <p:spPr>
                    <a:xfrm>
                      <a:off x="3687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6" name="直接连接符 4225"/>
                    <p:cNvSpPr/>
                    <p:nvPr/>
                  </p:nvSpPr>
                  <p:spPr>
                    <a:xfrm rot="-5400000">
                      <a:off x="3938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7" name="直接连接符 4226"/>
                    <p:cNvSpPr/>
                    <p:nvPr/>
                  </p:nvSpPr>
                  <p:spPr>
                    <a:xfrm rot="-5400000">
                      <a:off x="4467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8" name="直接连接符 4227"/>
                    <p:cNvSpPr/>
                    <p:nvPr/>
                  </p:nvSpPr>
                  <p:spPr>
                    <a:xfrm rot="-5400000">
                      <a:off x="4467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29" name="直接连接符 4228"/>
                    <p:cNvSpPr/>
                    <p:nvPr/>
                  </p:nvSpPr>
                  <p:spPr>
                    <a:xfrm rot="-5400000">
                      <a:off x="3938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30" name="组合 4229"/>
                  <p:cNvGrpSpPr/>
                  <p:nvPr/>
                </p:nvGrpSpPr>
                <p:grpSpPr>
                  <a:xfrm>
                    <a:off x="3687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31" name="直接连接符 4230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2" name="直接连接符 4231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3" name="直接连接符 4232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4" name="直接连接符 4233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5" name="直接连接符 4234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6" name="直接连接符 4235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7" name="直接连接符 4236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38" name="直接连接符 4237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39" name="组合 4238"/>
                  <p:cNvGrpSpPr/>
                  <p:nvPr/>
                </p:nvGrpSpPr>
                <p:grpSpPr>
                  <a:xfrm>
                    <a:off x="3687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40" name="直接连接符 4239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1" name="直接连接符 4240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2" name="直接连接符 4241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3" name="直接连接符 4242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4" name="直接连接符 4243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5" name="直接连接符 4244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6" name="直接连接符 4245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47" name="直接连接符 4246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48" name="组合 4247"/>
                  <p:cNvGrpSpPr/>
                  <p:nvPr/>
                </p:nvGrpSpPr>
                <p:grpSpPr>
                  <a:xfrm>
                    <a:off x="3687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49" name="直接连接符 4248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0" name="直接连接符 4249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1" name="直接连接符 4250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2" name="直接连接符 4251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3" name="直接连接符 4252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4" name="直接连接符 4253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5" name="直接连接符 4254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56" name="直接连接符 4255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  <p:grpSp>
              <p:nvGrpSpPr>
                <p:cNvPr id="4257" name="组合 4256"/>
                <p:cNvGrpSpPr/>
                <p:nvPr userDrawn="1"/>
              </p:nvGrpSpPr>
              <p:grpSpPr>
                <a:xfrm>
                  <a:off x="4755" y="144"/>
                  <a:ext cx="975" cy="4012"/>
                  <a:chOff x="4755" y="144"/>
                  <a:chExt cx="975" cy="4012"/>
                </a:xfrm>
              </p:grpSpPr>
              <p:grpSp>
                <p:nvGrpSpPr>
                  <p:cNvPr id="4258" name="组合 4257"/>
                  <p:cNvGrpSpPr/>
                  <p:nvPr userDrawn="1"/>
                </p:nvGrpSpPr>
                <p:grpSpPr>
                  <a:xfrm>
                    <a:off x="4755" y="144"/>
                    <a:ext cx="975" cy="947"/>
                    <a:chOff x="4755" y="144"/>
                    <a:chExt cx="975" cy="947"/>
                  </a:xfrm>
                </p:grpSpPr>
                <p:sp>
                  <p:nvSpPr>
                    <p:cNvPr id="4259" name="直接连接符 4258"/>
                    <p:cNvSpPr/>
                    <p:nvPr/>
                  </p:nvSpPr>
                  <p:spPr>
                    <a:xfrm>
                      <a:off x="4755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0" name="直接连接符 4259"/>
                    <p:cNvSpPr/>
                    <p:nvPr/>
                  </p:nvSpPr>
                  <p:spPr>
                    <a:xfrm>
                      <a:off x="5256" y="144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1" name="直接连接符 4260"/>
                    <p:cNvSpPr/>
                    <p:nvPr/>
                  </p:nvSpPr>
                  <p:spPr>
                    <a:xfrm>
                      <a:off x="5256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2" name="直接连接符 4261"/>
                    <p:cNvSpPr/>
                    <p:nvPr/>
                  </p:nvSpPr>
                  <p:spPr>
                    <a:xfrm>
                      <a:off x="4755" y="64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3" name="直接连接符 4262"/>
                    <p:cNvSpPr/>
                    <p:nvPr/>
                  </p:nvSpPr>
                  <p:spPr>
                    <a:xfrm rot="-5400000">
                      <a:off x="5006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4" name="直接连接符 4263"/>
                    <p:cNvSpPr/>
                    <p:nvPr/>
                  </p:nvSpPr>
                  <p:spPr>
                    <a:xfrm rot="-5400000">
                      <a:off x="5535" y="395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5" name="直接连接符 4264"/>
                    <p:cNvSpPr/>
                    <p:nvPr/>
                  </p:nvSpPr>
                  <p:spPr>
                    <a:xfrm rot="-5400000">
                      <a:off x="5535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6" name="直接连接符 4265"/>
                    <p:cNvSpPr/>
                    <p:nvPr/>
                  </p:nvSpPr>
                  <p:spPr>
                    <a:xfrm rot="-5400000">
                      <a:off x="5006" y="896"/>
                      <a:ext cx="0" cy="390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67" name="组合 4266"/>
                  <p:cNvGrpSpPr/>
                  <p:nvPr/>
                </p:nvGrpSpPr>
                <p:grpSpPr>
                  <a:xfrm>
                    <a:off x="4755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68" name="直接连接符 4267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69" name="直接连接符 4268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0" name="直接连接符 4269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1" name="直接连接符 4270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2" name="直接连接符 4271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3" name="直接连接符 4272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4" name="直接连接符 4273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5" name="直接连接符 4274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76" name="组合 4275"/>
                  <p:cNvGrpSpPr/>
                  <p:nvPr/>
                </p:nvGrpSpPr>
                <p:grpSpPr>
                  <a:xfrm>
                    <a:off x="4755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77" name="直接连接符 4276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8" name="直接连接符 4277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79" name="直接连接符 4278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0" name="直接连接符 4279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1" name="直接连接符 4280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2" name="直接连接符 4281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3" name="直接连接符 4282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4" name="直接连接符 4283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4285" name="组合 4284"/>
                  <p:cNvGrpSpPr/>
                  <p:nvPr/>
                </p:nvGrpSpPr>
                <p:grpSpPr>
                  <a:xfrm>
                    <a:off x="4755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4286" name="直接连接符 4285"/>
                    <p:cNvSpPr/>
                    <p:nvPr/>
                  </p:nvSpPr>
                  <p:spPr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7" name="直接连接符 4286"/>
                    <p:cNvSpPr/>
                    <p:nvPr/>
                  </p:nvSpPr>
                  <p:spPr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8" name="直接连接符 4287"/>
                    <p:cNvSpPr/>
                    <p:nvPr/>
                  </p:nvSpPr>
                  <p:spPr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89" name="直接连接符 4288"/>
                    <p:cNvSpPr/>
                    <p:nvPr/>
                  </p:nvSpPr>
                  <p:spPr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90" name="直接连接符 4289"/>
                    <p:cNvSpPr/>
                    <p:nvPr/>
                  </p:nvSpPr>
                  <p:spPr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91" name="直接连接符 4290"/>
                    <p:cNvSpPr/>
                    <p:nvPr/>
                  </p:nvSpPr>
                  <p:spPr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92" name="直接连接符 4291"/>
                    <p:cNvSpPr/>
                    <p:nvPr/>
                  </p:nvSpPr>
                  <p:spPr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4293" name="直接连接符 4292"/>
                    <p:cNvSpPr/>
                    <p:nvPr/>
                  </p:nvSpPr>
                  <p:spPr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ln w="28575" cap="flat" cmpd="sng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</p:grpSp>
          <p:grpSp>
            <p:nvGrpSpPr>
              <p:cNvPr id="4294" name="组合 4293"/>
              <p:cNvGrpSpPr/>
              <p:nvPr userDrawn="1"/>
            </p:nvGrpSpPr>
            <p:grpSpPr>
              <a:xfrm>
                <a:off x="3" y="68"/>
                <a:ext cx="5730" cy="0"/>
                <a:chOff x="3" y="68"/>
                <a:chExt cx="5730" cy="0"/>
              </a:xfrm>
            </p:grpSpPr>
            <p:sp>
              <p:nvSpPr>
                <p:cNvPr id="4295" name="直接连接符 4294"/>
                <p:cNvSpPr/>
                <p:nvPr userDrawn="1"/>
              </p:nvSpPr>
              <p:spPr>
                <a:xfrm rot="-5400000">
                  <a:off x="198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296" name="直接连接符 4295"/>
                <p:cNvSpPr/>
                <p:nvPr userDrawn="1"/>
              </p:nvSpPr>
              <p:spPr>
                <a:xfrm rot="-5400000">
                  <a:off x="737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297" name="直接连接符 4296"/>
                <p:cNvSpPr/>
                <p:nvPr userDrawn="1"/>
              </p:nvSpPr>
              <p:spPr>
                <a:xfrm rot="-5400000">
                  <a:off x="1266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298" name="直接连接符 4297"/>
                <p:cNvSpPr/>
                <p:nvPr userDrawn="1"/>
              </p:nvSpPr>
              <p:spPr>
                <a:xfrm rot="-5400000">
                  <a:off x="1805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299" name="直接连接符 4298"/>
                <p:cNvSpPr/>
                <p:nvPr userDrawn="1"/>
              </p:nvSpPr>
              <p:spPr>
                <a:xfrm rot="-5400000">
                  <a:off x="2334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0" name="直接连接符 4299"/>
                <p:cNvSpPr/>
                <p:nvPr userDrawn="1"/>
              </p:nvSpPr>
              <p:spPr>
                <a:xfrm rot="-5400000">
                  <a:off x="2873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1" name="直接连接符 4300"/>
                <p:cNvSpPr/>
                <p:nvPr userDrawn="1"/>
              </p:nvSpPr>
              <p:spPr>
                <a:xfrm rot="-5400000">
                  <a:off x="3402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2" name="直接连接符 4301"/>
                <p:cNvSpPr/>
                <p:nvPr userDrawn="1"/>
              </p:nvSpPr>
              <p:spPr>
                <a:xfrm rot="-5400000">
                  <a:off x="3941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3" name="直接连接符 4302"/>
                <p:cNvSpPr/>
                <p:nvPr userDrawn="1"/>
              </p:nvSpPr>
              <p:spPr>
                <a:xfrm rot="-5400000">
                  <a:off x="4470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4" name="直接连接符 4303"/>
                <p:cNvSpPr/>
                <p:nvPr userDrawn="1"/>
              </p:nvSpPr>
              <p:spPr>
                <a:xfrm rot="-5400000">
                  <a:off x="5009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4305" name="直接连接符 4304"/>
                <p:cNvSpPr/>
                <p:nvPr userDrawn="1"/>
              </p:nvSpPr>
              <p:spPr>
                <a:xfrm rot="-5400000">
                  <a:off x="5538" y="-127"/>
                  <a:ext cx="0" cy="390"/>
                </a:xfrm>
                <a:prstGeom prst="line">
                  <a:avLst/>
                </a:prstGeom>
                <a:ln w="28575" cap="flat" cmpd="sng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grpSp>
          <p:nvGrpSpPr>
            <p:cNvPr id="4306" name="组合 4305"/>
            <p:cNvGrpSpPr/>
            <p:nvPr/>
          </p:nvGrpSpPr>
          <p:grpSpPr>
            <a:xfrm>
              <a:off x="336" y="1200"/>
              <a:ext cx="5088" cy="1056"/>
              <a:chOff x="336" y="1200"/>
              <a:chExt cx="5088" cy="1056"/>
            </a:xfrm>
          </p:grpSpPr>
          <p:sp>
            <p:nvSpPr>
              <p:cNvPr id="4307" name="矩形 4306"/>
              <p:cNvSpPr/>
              <p:nvPr userDrawn="1"/>
            </p:nvSpPr>
            <p:spPr>
              <a:xfrm>
                <a:off x="2880" y="1200"/>
                <a:ext cx="254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4308" name="矩形 4307"/>
              <p:cNvSpPr/>
              <p:nvPr userDrawn="1"/>
            </p:nvSpPr>
            <p:spPr>
              <a:xfrm>
                <a:off x="2880" y="1728"/>
                <a:ext cx="2544" cy="52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4309" name="矩形 4308"/>
              <p:cNvSpPr/>
              <p:nvPr userDrawn="1"/>
            </p:nvSpPr>
            <p:spPr>
              <a:xfrm>
                <a:off x="336" y="1728"/>
                <a:ext cx="2544" cy="52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4310" name="矩形 4309"/>
              <p:cNvSpPr/>
              <p:nvPr userDrawn="1"/>
            </p:nvSpPr>
            <p:spPr>
              <a:xfrm>
                <a:off x="336" y="1200"/>
                <a:ext cx="2544" cy="52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4311" name="矩形 4310"/>
              <p:cNvSpPr/>
              <p:nvPr userDrawn="1"/>
            </p:nvSpPr>
            <p:spPr>
              <a:xfrm>
                <a:off x="432" y="1296"/>
                <a:ext cx="4896" cy="8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</p:grpSp>
        <p:grpSp>
          <p:nvGrpSpPr>
            <p:cNvPr id="4312" name="组合 4311"/>
            <p:cNvGrpSpPr/>
            <p:nvPr/>
          </p:nvGrpSpPr>
          <p:grpSpPr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4313" name="组合 4312"/>
              <p:cNvGrpSpPr/>
              <p:nvPr userDrawn="1"/>
            </p:nvGrpSpPr>
            <p:grpSpPr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4314" name="矩形 4313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15" name="矩形 4314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16" name="组合 4315"/>
              <p:cNvGrpSpPr/>
              <p:nvPr userDrawn="1"/>
            </p:nvGrpSpPr>
            <p:grpSpPr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4317" name="矩形 4316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18" name="矩形 4317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19" name="组合 4318"/>
              <p:cNvGrpSpPr/>
              <p:nvPr userDrawn="1"/>
            </p:nvGrpSpPr>
            <p:grpSpPr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4320" name="矩形 4319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21" name="矩形 4320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22" name="组合 4321"/>
              <p:cNvGrpSpPr/>
              <p:nvPr userDrawn="1"/>
            </p:nvGrpSpPr>
            <p:grpSpPr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4323" name="矩形 4322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24" name="矩形 4323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25" name="组合 4324"/>
              <p:cNvGrpSpPr/>
              <p:nvPr userDrawn="1"/>
            </p:nvGrpSpPr>
            <p:grpSpPr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4326" name="矩形 4325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27" name="矩形 4326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28" name="组合 4327"/>
              <p:cNvGrpSpPr/>
              <p:nvPr userDrawn="1"/>
            </p:nvGrpSpPr>
            <p:grpSpPr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4329" name="矩形 4328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30" name="矩形 4329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31" name="组合 4330"/>
              <p:cNvGrpSpPr/>
              <p:nvPr userDrawn="1"/>
            </p:nvGrpSpPr>
            <p:grpSpPr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4332" name="矩形 4331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33" name="矩形 4332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4334" name="组合 4333"/>
              <p:cNvGrpSpPr/>
              <p:nvPr userDrawn="1"/>
            </p:nvGrpSpPr>
            <p:grpSpPr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4335" name="矩形 4334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4336" name="矩形 4335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</p:grpSp>
      </p:grpSp>
      <p:sp>
        <p:nvSpPr>
          <p:cNvPr id="4337" name="标题 4336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338" name="副标题 4337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>
              <a:buClrTx/>
              <a:buSzPct val="80000"/>
              <a:buFontTx/>
              <a:buNone/>
              <a:defRPr/>
            </a:lvl1pPr>
            <a:lvl2pPr marL="457200" lvl="1" indent="0" algn="ctr"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lvl2pPr>
            <a:lvl3pPr marL="914400" lvl="2" indent="0" algn="ctr">
              <a:buClr>
                <a:schemeClr val="accent2"/>
              </a:buClr>
              <a:buSzPct val="65000"/>
              <a:buFont typeface="Wingdings" panose="05000000000000000000" pitchFamily="2" charset="2"/>
              <a:buNone/>
              <a:defRPr/>
            </a:lvl3pPr>
            <a:lvl4pPr marL="1371600" lvl="3" indent="0" algn="ctr"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339" name="日期占位符 4338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l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340" name="页脚占位符 4339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341" name="灯片编号占位符 4340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pic>
        <p:nvPicPr>
          <p:cNvPr id="4342" name="图片 4341" descr="posbul1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113" y="3403600"/>
            <a:ext cx="246062" cy="2460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3074" name="组合 3073"/>
          <p:cNvGrpSpPr/>
          <p:nvPr/>
        </p:nvGrpSpPr>
        <p:grpSpPr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075" name="组合 3074"/>
            <p:cNvGrpSpPr/>
            <p:nvPr userDrawn="1"/>
          </p:nvGrpSpPr>
          <p:grpSpPr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076" name="组合 3075"/>
              <p:cNvGrpSpPr/>
              <p:nvPr/>
            </p:nvGrpSpPr>
            <p:grpSpPr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077" name="矩形 3076"/>
                <p:cNvSpPr/>
                <p:nvPr/>
              </p:nvSpPr>
              <p:spPr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78" name="矩形 3077"/>
                <p:cNvSpPr/>
                <p:nvPr/>
              </p:nvSpPr>
              <p:spPr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79" name="矩形 3078"/>
                <p:cNvSpPr/>
                <p:nvPr/>
              </p:nvSpPr>
              <p:spPr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0" name="矩形 3079"/>
                <p:cNvSpPr/>
                <p:nvPr/>
              </p:nvSpPr>
              <p:spPr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1" name="矩形 3080"/>
                <p:cNvSpPr/>
                <p:nvPr/>
              </p:nvSpPr>
              <p:spPr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082" name="组合 3081"/>
              <p:cNvGrpSpPr/>
              <p:nvPr/>
            </p:nvGrpSpPr>
            <p:grpSpPr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083" name="矩形 3082"/>
                <p:cNvSpPr/>
                <p:nvPr/>
              </p:nvSpPr>
              <p:spPr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4" name="矩形 3083"/>
                <p:cNvSpPr/>
                <p:nvPr/>
              </p:nvSpPr>
              <p:spPr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5" name="矩形 3084"/>
                <p:cNvSpPr/>
                <p:nvPr/>
              </p:nvSpPr>
              <p:spPr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6" name="矩形 3085"/>
                <p:cNvSpPr/>
                <p:nvPr/>
              </p:nvSpPr>
              <p:spPr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87" name="矩形 3086"/>
                <p:cNvSpPr/>
                <p:nvPr/>
              </p:nvSpPr>
              <p:spPr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088" name="组合 3087"/>
              <p:cNvGrpSpPr/>
              <p:nvPr/>
            </p:nvGrpSpPr>
            <p:grpSpPr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089" name="矩形 3088"/>
                <p:cNvSpPr/>
                <p:nvPr/>
              </p:nvSpPr>
              <p:spPr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0" name="矩形 3089"/>
                <p:cNvSpPr/>
                <p:nvPr/>
              </p:nvSpPr>
              <p:spPr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1" name="矩形 3090"/>
                <p:cNvSpPr/>
                <p:nvPr/>
              </p:nvSpPr>
              <p:spPr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2" name="矩形 3091"/>
                <p:cNvSpPr/>
                <p:nvPr/>
              </p:nvSpPr>
              <p:spPr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3" name="矩形 3092"/>
                <p:cNvSpPr/>
                <p:nvPr/>
              </p:nvSpPr>
              <p:spPr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094" name="组合 3093"/>
              <p:cNvGrpSpPr/>
              <p:nvPr/>
            </p:nvGrpSpPr>
            <p:grpSpPr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095" name="矩形 3094"/>
                <p:cNvSpPr/>
                <p:nvPr/>
              </p:nvSpPr>
              <p:spPr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6" name="矩形 3095"/>
                <p:cNvSpPr/>
                <p:nvPr/>
              </p:nvSpPr>
              <p:spPr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7" name="矩形 3096"/>
                <p:cNvSpPr/>
                <p:nvPr/>
              </p:nvSpPr>
              <p:spPr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8" name="矩形 3097"/>
                <p:cNvSpPr/>
                <p:nvPr/>
              </p:nvSpPr>
              <p:spPr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099" name="矩形 3098"/>
                <p:cNvSpPr/>
                <p:nvPr/>
              </p:nvSpPr>
              <p:spPr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00" name="组合 3099"/>
              <p:cNvGrpSpPr/>
              <p:nvPr/>
            </p:nvGrpSpPr>
            <p:grpSpPr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101" name="矩形 3100"/>
                <p:cNvSpPr/>
                <p:nvPr/>
              </p:nvSpPr>
              <p:spPr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02" name="矩形 3101"/>
                <p:cNvSpPr/>
                <p:nvPr/>
              </p:nvSpPr>
              <p:spPr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03" name="矩形 3102"/>
                <p:cNvSpPr/>
                <p:nvPr/>
              </p:nvSpPr>
              <p:spPr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04" name="矩形 3103"/>
                <p:cNvSpPr/>
                <p:nvPr/>
              </p:nvSpPr>
              <p:spPr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05" name="矩形 3104"/>
                <p:cNvSpPr/>
                <p:nvPr/>
              </p:nvSpPr>
              <p:spPr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</p:grpSp>
        <p:grpSp>
          <p:nvGrpSpPr>
            <p:cNvPr id="3106" name="组合 3105"/>
            <p:cNvGrpSpPr/>
            <p:nvPr userDrawn="1"/>
          </p:nvGrpSpPr>
          <p:grpSpPr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107" name="组合 3106"/>
              <p:cNvGrpSpPr/>
              <p:nvPr userDrawn="1"/>
            </p:nvGrpSpPr>
            <p:grpSpPr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108" name="矩形 3107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09" name="矩形 3108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10" name="组合 3109"/>
              <p:cNvGrpSpPr/>
              <p:nvPr userDrawn="1"/>
            </p:nvGrpSpPr>
            <p:grpSpPr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111" name="矩形 3110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12" name="矩形 3111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13" name="组合 3112"/>
              <p:cNvGrpSpPr/>
              <p:nvPr userDrawn="1"/>
            </p:nvGrpSpPr>
            <p:grpSpPr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114" name="矩形 3113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15" name="矩形 3114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16" name="组合 3115"/>
              <p:cNvGrpSpPr/>
              <p:nvPr userDrawn="1"/>
            </p:nvGrpSpPr>
            <p:grpSpPr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117" name="矩形 3116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18" name="矩形 3117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19" name="组合 3118"/>
              <p:cNvGrpSpPr/>
              <p:nvPr userDrawn="1"/>
            </p:nvGrpSpPr>
            <p:grpSpPr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120" name="矩形 3119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21" name="矩形 3120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22" name="组合 3121"/>
              <p:cNvGrpSpPr/>
              <p:nvPr userDrawn="1"/>
            </p:nvGrpSpPr>
            <p:grpSpPr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123" name="矩形 3122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24" name="矩形 3123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25" name="组合 3124"/>
              <p:cNvGrpSpPr/>
              <p:nvPr userDrawn="1"/>
            </p:nvGrpSpPr>
            <p:grpSpPr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126" name="矩形 3125"/>
                <p:cNvSpPr/>
                <p:nvPr userDrawn="1"/>
              </p:nvSpPr>
              <p:spPr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27" name="矩形 3126"/>
                <p:cNvSpPr/>
                <p:nvPr userDrawn="1"/>
              </p:nvSpPr>
              <p:spPr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pSp>
            <p:nvGrpSpPr>
              <p:cNvPr id="3128" name="组合 3127"/>
              <p:cNvGrpSpPr/>
              <p:nvPr userDrawn="1"/>
            </p:nvGrpSpPr>
            <p:grpSpPr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129" name="矩形 3128"/>
                <p:cNvSpPr/>
                <p:nvPr userDrawn="1"/>
              </p:nvSpPr>
              <p:spPr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130" name="矩形 3129"/>
                <p:cNvSpPr/>
                <p:nvPr userDrawn="1"/>
              </p:nvSpPr>
              <p:spPr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</p:grpSp>
      </p:grpSp>
      <p:sp>
        <p:nvSpPr>
          <p:cNvPr id="3131" name="标题 3130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132" name="文本占位符 3131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133" name="日期占位符 3132"/>
          <p:cNvSpPr>
            <a:spLocks noGrp="1"/>
          </p:cNvSpPr>
          <p:nvPr>
            <p:ph type="dt" sz="half" idx="2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l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134" name="页脚占位符 3133"/>
          <p:cNvSpPr>
            <a:spLocks noGrp="1"/>
          </p:cNvSpPr>
          <p:nvPr>
            <p:ph type="ftr" sz="quarter" idx="3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3135" name="灯片编号占位符 3134"/>
          <p:cNvSpPr>
            <a:spLocks noGrp="1"/>
          </p:cNvSpPr>
          <p:nvPr>
            <p:ph type="sldNum" sz="quarter" idx="4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80000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l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l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l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microsoft.com/office/2007/relationships/media" Target="file:///E:\&#35838;&#20214;\&#24187;&#28783;\&#38886;&#36798;&#23450;&#29702;\MP3-12.mp3" TargetMode="External"/><Relationship Id="rId1" Type="http://schemas.openxmlformats.org/officeDocument/2006/relationships/audio" Target="file:///E:\&#35838;&#20214;\&#24187;&#28783;\&#38886;&#36798;&#23450;&#29702;\MP3-12.mp3" TargetMode="Externa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26" Type="http://schemas.openxmlformats.org/officeDocument/2006/relationships/vmlDrawing" Target="../drawings/vmlDrawing3.vml"/><Relationship Id="rId25" Type="http://schemas.openxmlformats.org/officeDocument/2006/relationships/slideLayout" Target="../slideLayouts/slideLayout7.xml"/><Relationship Id="rId24" Type="http://schemas.openxmlformats.org/officeDocument/2006/relationships/image" Target="../media/image22.wmf"/><Relationship Id="rId23" Type="http://schemas.openxmlformats.org/officeDocument/2006/relationships/oleObject" Target="../embeddings/oleObject14.bin"/><Relationship Id="rId22" Type="http://schemas.openxmlformats.org/officeDocument/2006/relationships/image" Target="../media/image21.wmf"/><Relationship Id="rId21" Type="http://schemas.openxmlformats.org/officeDocument/2006/relationships/oleObject" Target="../embeddings/oleObject13.bin"/><Relationship Id="rId20" Type="http://schemas.openxmlformats.org/officeDocument/2006/relationships/image" Target="../media/image20.jpeg"/><Relationship Id="rId2" Type="http://schemas.openxmlformats.org/officeDocument/2006/relationships/image" Target="../media/image10.wmf"/><Relationship Id="rId19" Type="http://schemas.openxmlformats.org/officeDocument/2006/relationships/image" Target="../media/image19.jpeg"/><Relationship Id="rId18" Type="http://schemas.openxmlformats.org/officeDocument/2006/relationships/image" Target="../media/image18.wmf"/><Relationship Id="rId17" Type="http://schemas.openxmlformats.org/officeDocument/2006/relationships/oleObject" Target="../embeddings/oleObject12.bin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11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8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文本框 2049"/>
          <p:cNvSpPr txBox="1"/>
          <p:nvPr/>
        </p:nvSpPr>
        <p:spPr>
          <a:xfrm>
            <a:off x="755650" y="1772603"/>
            <a:ext cx="8208963" cy="25533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8000" dirty="0">
                <a:solidFill>
                  <a:srgbClr val="F04087"/>
                </a:solidFill>
                <a:latin typeface="Times New Roman" panose="02020603050405020304" pitchFamily="18" charset="0"/>
                <a:ea typeface="华文新魏" pitchFamily="2" charset="-122"/>
              </a:rPr>
              <a:t>  </a:t>
            </a:r>
            <a:r>
              <a:rPr lang="zh-CN" altLang="en-US" sz="8000" dirty="0">
                <a:solidFill>
                  <a:srgbClr val="F04087"/>
                </a:solidFill>
                <a:latin typeface="Times New Roman" panose="02020603050405020304" pitchFamily="18" charset="0"/>
                <a:ea typeface="华文新魏" pitchFamily="2" charset="-122"/>
              </a:rPr>
              <a:t>一元二次方程</a:t>
            </a:r>
            <a:endParaRPr lang="zh-CN" altLang="en-US" sz="8000" dirty="0">
              <a:solidFill>
                <a:srgbClr val="F04087"/>
              </a:solidFill>
              <a:latin typeface="Times New Roman" panose="02020603050405020304" pitchFamily="18" charset="0"/>
              <a:ea typeface="华文新魏" pitchFamily="2" charset="-122"/>
            </a:endParaRPr>
          </a:p>
          <a:p>
            <a:pPr algn="l"/>
            <a:r>
              <a:rPr lang="zh-CN" altLang="en-US" sz="8000" dirty="0">
                <a:solidFill>
                  <a:srgbClr val="00B0F0"/>
                </a:solidFill>
                <a:latin typeface="Times New Roman" panose="02020603050405020304" pitchFamily="18" charset="0"/>
                <a:ea typeface="华文新魏" pitchFamily="2" charset="-122"/>
              </a:rPr>
              <a:t>根</a:t>
            </a:r>
            <a:r>
              <a:rPr lang="zh-CN" altLang="en-US" sz="8000" dirty="0">
                <a:solidFill>
                  <a:srgbClr val="F04087"/>
                </a:solidFill>
                <a:latin typeface="Times New Roman" panose="02020603050405020304" pitchFamily="18" charset="0"/>
                <a:ea typeface="华文新魏" pitchFamily="2" charset="-122"/>
              </a:rPr>
              <a:t>与</a:t>
            </a:r>
            <a:r>
              <a:rPr lang="zh-CN" altLang="en-US" sz="8000" dirty="0">
                <a:solidFill>
                  <a:srgbClr val="00B0F0"/>
                </a:solidFill>
                <a:latin typeface="Times New Roman" panose="02020603050405020304" pitchFamily="18" charset="0"/>
                <a:ea typeface="华文新魏" pitchFamily="2" charset="-122"/>
              </a:rPr>
              <a:t>系数</a:t>
            </a:r>
            <a:r>
              <a:rPr lang="zh-CN" altLang="en-US" sz="8000" dirty="0">
                <a:solidFill>
                  <a:srgbClr val="F04087"/>
                </a:solidFill>
                <a:latin typeface="Times New Roman" panose="02020603050405020304" pitchFamily="18" charset="0"/>
                <a:ea typeface="华文新魏" pitchFamily="2" charset="-122"/>
              </a:rPr>
              <a:t>的关系</a:t>
            </a:r>
            <a:endParaRPr lang="zh-CN" altLang="en-US" sz="8000">
              <a:solidFill>
                <a:srgbClr val="F04087"/>
              </a:solidFill>
              <a:latin typeface="Times New Roman" panose="02020603050405020304" pitchFamily="18" charset="0"/>
              <a:ea typeface="华文新魏" pitchFamily="2" charset="-122"/>
            </a:endParaRPr>
          </a:p>
        </p:txBody>
      </p:sp>
      <p:pic>
        <p:nvPicPr>
          <p:cNvPr id="2053" name="MP3-12.mp3">
            <a:hlinkClick r:id="" action="ppaction://media"/>
          </p:cNvPr>
          <p:cNvPicPr>
            <a:picLocks noRot="1"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304800" y="6781800"/>
            <a:ext cx="76200" cy="76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图片 2053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29200"/>
            <a:ext cx="9144000" cy="182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50" name="图片 6149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029200"/>
            <a:ext cx="9144000" cy="1828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53" name="组合 6152"/>
          <p:cNvGrpSpPr/>
          <p:nvPr/>
        </p:nvGrpSpPr>
        <p:grpSpPr>
          <a:xfrm>
            <a:off x="251460" y="1700530"/>
            <a:ext cx="8420100" cy="2389188"/>
            <a:chOff x="144" y="912"/>
            <a:chExt cx="5304" cy="1505"/>
          </a:xfrm>
        </p:grpSpPr>
        <p:sp>
          <p:nvSpPr>
            <p:cNvPr id="6146" name="文本框 6145"/>
            <p:cNvSpPr txBox="1"/>
            <p:nvPr/>
          </p:nvSpPr>
          <p:spPr>
            <a:xfrm>
              <a:off x="144" y="912"/>
              <a:ext cx="530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l"/>
              <a:r>
                <a:rPr lang="zh-CN" altLang="en-US" sz="3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一元二次方程  </a:t>
              </a:r>
              <a:r>
                <a:rPr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ax</a:t>
              </a:r>
              <a:r>
                <a:rPr lang="en-US" altLang="zh-CN" sz="3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+bx+c=0(a≠0) </a:t>
              </a:r>
              <a:r>
                <a:rPr lang="zh-CN" altLang="en-US" sz="3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的求根公式：</a:t>
              </a:r>
              <a:endParaRPr lang="zh-CN" altLang="en-US" sz="3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152" name="组合 6151"/>
            <p:cNvGrpSpPr/>
            <p:nvPr/>
          </p:nvGrpSpPr>
          <p:grpSpPr>
            <a:xfrm>
              <a:off x="1565" y="1501"/>
              <a:ext cx="3569" cy="916"/>
              <a:chOff x="1565" y="1501"/>
              <a:chExt cx="3569" cy="916"/>
            </a:xfrm>
          </p:grpSpPr>
          <p:sp>
            <p:nvSpPr>
              <p:cNvPr id="6147" name="文本框 6146"/>
              <p:cNvSpPr txBox="1"/>
              <p:nvPr/>
            </p:nvSpPr>
            <p:spPr>
              <a:xfrm>
                <a:off x="1565" y="1933"/>
                <a:ext cx="1056" cy="48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/>
                <a:endParaRPr lang="en-US" altLang="zh-CN" sz="4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aphicFrame>
            <p:nvGraphicFramePr>
              <p:cNvPr id="6148" name="对象 6147"/>
              <p:cNvGraphicFramePr/>
              <p:nvPr/>
            </p:nvGraphicFramePr>
            <p:xfrm>
              <a:off x="1677" y="1501"/>
              <a:ext cx="1898" cy="6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5" name="" r:id="rId2" imgW="1219200" imgH="444500" progId="Equation.3">
                      <p:embed/>
                    </p:oleObj>
                  </mc:Choice>
                  <mc:Fallback>
                    <p:oleObj name="" r:id="rId2" imgW="1219200" imgH="444500" progId="Equation.3">
                      <p:embed/>
                      <p:pic>
                        <p:nvPicPr>
                          <p:cNvPr id="0" name="图片 3094"/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1677" y="1501"/>
                            <a:ext cx="1898" cy="69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151" name="文本框 6150"/>
              <p:cNvSpPr txBox="1"/>
              <p:nvPr/>
            </p:nvSpPr>
            <p:spPr>
              <a:xfrm>
                <a:off x="3773" y="1683"/>
                <a:ext cx="1361" cy="3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32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(b</a:t>
                </a:r>
                <a:r>
                  <a:rPr lang="en-US" altLang="zh-CN" sz="3200" baseline="300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  <a:r>
                  <a:rPr lang="en-US" altLang="zh-CN" sz="32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-4ac≥0)</a:t>
                </a:r>
                <a:endParaRPr lang="en-US" altLang="zh-CN" sz="320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154" name="组合 6153"/>
          <p:cNvGrpSpPr/>
          <p:nvPr/>
        </p:nvGrpSpPr>
        <p:grpSpPr>
          <a:xfrm>
            <a:off x="179388" y="547688"/>
            <a:ext cx="3581400" cy="687387"/>
            <a:chOff x="768" y="335"/>
            <a:chExt cx="2256" cy="433"/>
          </a:xfrm>
        </p:grpSpPr>
        <p:grpSp>
          <p:nvGrpSpPr>
            <p:cNvPr id="6155" name="组合 6154"/>
            <p:cNvGrpSpPr/>
            <p:nvPr/>
          </p:nvGrpSpPr>
          <p:grpSpPr>
            <a:xfrm>
              <a:off x="768" y="335"/>
              <a:ext cx="1488" cy="343"/>
              <a:chOff x="1920" y="36"/>
              <a:chExt cx="2112" cy="245"/>
            </a:xfrm>
          </p:grpSpPr>
          <p:sp>
            <p:nvSpPr>
              <p:cNvPr id="6156" name="矩形 6155"/>
              <p:cNvSpPr/>
              <p:nvPr/>
            </p:nvSpPr>
            <p:spPr>
              <a:xfrm>
                <a:off x="1920" y="58"/>
                <a:ext cx="2112" cy="223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38100" cap="flat" cmpd="sng">
                <a:solidFill>
                  <a:srgbClr val="CC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隶书" pitchFamily="1" charset="-122"/>
                  </a:rPr>
                  <a:t>回顾与复习</a:t>
                </a:r>
                <a:endParaRPr lang="zh-CN" altLang="en-US" b="1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隶书" pitchFamily="1" charset="-122"/>
                </a:endParaRPr>
              </a:p>
            </p:txBody>
          </p:sp>
          <p:sp>
            <p:nvSpPr>
              <p:cNvPr id="6157" name="矩形 6156"/>
              <p:cNvSpPr/>
              <p:nvPr/>
            </p:nvSpPr>
            <p:spPr>
              <a:xfrm>
                <a:off x="3601" y="36"/>
                <a:ext cx="164" cy="23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anchor="t" anchorCtr="0">
                <a:spAutoFit/>
              </a:bodyPr>
              <a:p>
                <a:pPr algn="l" eaLnBrk="0" hangingPunct="0"/>
                <a:endParaRPr sz="2800" b="1">
                  <a:solidFill>
                    <a:srgbClr val="00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  <a:ea typeface="BatangChe" pitchFamily="49" charset="-127"/>
                </a:endParaRPr>
              </a:p>
            </p:txBody>
          </p:sp>
        </p:grpSp>
        <p:pic>
          <p:nvPicPr>
            <p:cNvPr id="6158" name="图片 6157" descr="67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56" y="336"/>
              <a:ext cx="768" cy="43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59" name="图片 6158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68" y="432"/>
              <a:ext cx="336" cy="336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1" name="矩形 7170"/>
          <p:cNvSpPr/>
          <p:nvPr/>
        </p:nvSpPr>
        <p:spPr>
          <a:xfrm>
            <a:off x="1295400" y="609600"/>
            <a:ext cx="6629400" cy="1524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r>
              <a:rPr lang="zh-CN" altLang="en-US" sz="3600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算一算</a:t>
            </a:r>
            <a:endParaRPr lang="zh-CN" altLang="en-US" sz="3600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72" name="文本框 7171"/>
          <p:cNvSpPr txBox="1"/>
          <p:nvPr/>
        </p:nvSpPr>
        <p:spPr>
          <a:xfrm>
            <a:off x="381000" y="2819400"/>
            <a:ext cx="3276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-7x+12=0</a:t>
            </a:r>
            <a:endParaRPr lang="en-US" altLang="zh-CN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3" name="文本框 7172"/>
          <p:cNvSpPr txBox="1"/>
          <p:nvPr/>
        </p:nvSpPr>
        <p:spPr>
          <a:xfrm>
            <a:off x="3657600" y="2819400"/>
            <a:ext cx="21288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(2)x</a:t>
            </a:r>
            <a:r>
              <a:rPr lang="en-US" altLang="zh-CN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+3x-4=0</a:t>
            </a:r>
            <a:endParaRPr lang="en-US" altLang="zh-CN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4" name="文本框 7173"/>
          <p:cNvSpPr txBox="1"/>
          <p:nvPr/>
        </p:nvSpPr>
        <p:spPr>
          <a:xfrm>
            <a:off x="6096000" y="2743200"/>
            <a:ext cx="23955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(3) 2x</a:t>
            </a:r>
            <a:r>
              <a:rPr lang="en-US" altLang="zh-CN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</a:rPr>
              <a:t>+3x-2=0</a:t>
            </a:r>
            <a:endParaRPr lang="en-US" altLang="zh-CN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文本框 7174"/>
          <p:cNvSpPr txBox="1"/>
          <p:nvPr/>
        </p:nvSpPr>
        <p:spPr>
          <a:xfrm>
            <a:off x="593725" y="2178050"/>
            <a:ext cx="4095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解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下列方程并完成填空：</a:t>
            </a:r>
            <a:endParaRPr lang="zh-CN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325" name="表格 7324"/>
          <p:cNvGraphicFramePr/>
          <p:nvPr/>
        </p:nvGraphicFramePr>
        <p:xfrm>
          <a:off x="609600" y="3581400"/>
          <a:ext cx="7848600" cy="2690813"/>
        </p:xfrm>
        <a:graphic>
          <a:graphicData uri="http://schemas.openxmlformats.org/drawingml/2006/table">
            <a:tbl>
              <a:tblPr/>
              <a:tblGrid>
                <a:gridCol w="2751138"/>
                <a:gridCol w="1374775"/>
                <a:gridCol w="1165225"/>
                <a:gridCol w="1289050"/>
                <a:gridCol w="1268412"/>
              </a:tblGrid>
              <a:tr h="517525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600" dirty="0">
                          <a:solidFill>
                            <a:srgbClr val="000000"/>
                          </a:solidFill>
                        </a:rPr>
                        <a:t>方程</a:t>
                      </a:r>
                      <a:endParaRPr lang="zh-CN" altLang="en-US" sz="360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dirty="0">
                          <a:solidFill>
                            <a:srgbClr val="000000"/>
                          </a:solidFill>
                        </a:rPr>
                        <a:t>两根</a:t>
                      </a:r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dirty="0">
                          <a:solidFill>
                            <a:srgbClr val="000000"/>
                          </a:solidFill>
                        </a:rPr>
                        <a:t>两根和</a:t>
                      </a: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200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</a:rPr>
                        <a:t>+x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zh-CN" altLang="en-US" baseline="-2500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dirty="0">
                          <a:solidFill>
                            <a:srgbClr val="000000"/>
                          </a:solidFill>
                        </a:rPr>
                        <a:t>两根积</a:t>
                      </a: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zh-CN" altLang="en-US" baseline="-2500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zh-CN" altLang="en-US" baseline="-2500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zh-CN" baseline="-2500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zh-CN" altLang="en-US" baseline="-2500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175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SzTx/>
                        <a:buFontTx/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x</a:t>
                      </a:r>
                      <a:r>
                        <a:rPr lang="en-US" altLang="zh-CN" baseline="30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-7x+12=0</a:t>
                      </a:r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x</a:t>
                      </a:r>
                      <a:r>
                        <a:rPr lang="en-US" altLang="zh-CN" baseline="30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+3x-4=0</a:t>
                      </a:r>
                      <a:endParaRPr lang="zh-CN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2x</a:t>
                      </a:r>
                      <a:r>
                        <a:rPr lang="en-US" altLang="zh-CN" baseline="30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+3x-2=0</a:t>
                      </a:r>
                      <a:endParaRPr lang="zh-CN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Blip>
                          <a:blip r:embed="rId1"/>
                        </a:buBlip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buChar char="l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21" name="文本框 7320"/>
          <p:cNvSpPr txBox="1"/>
          <p:nvPr/>
        </p:nvSpPr>
        <p:spPr>
          <a:xfrm>
            <a:off x="3657600" y="45720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3200" b="1">
                <a:solidFill>
                  <a:srgbClr val="FF0066"/>
                </a:solidFill>
                <a:latin typeface="Times New Roman" panose="02020603050405020304" pitchFamily="18" charset="0"/>
              </a:rPr>
              <a:t>3</a:t>
            </a:r>
            <a:endParaRPr lang="en-US" altLang="zh-CN" sz="32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2" name="文本框 7321"/>
          <p:cNvSpPr txBox="1"/>
          <p:nvPr/>
        </p:nvSpPr>
        <p:spPr>
          <a:xfrm>
            <a:off x="5029200" y="4648200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4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3" name="文本框 7322"/>
          <p:cNvSpPr txBox="1"/>
          <p:nvPr/>
        </p:nvSpPr>
        <p:spPr>
          <a:xfrm>
            <a:off x="7543800" y="457200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12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4" name="文本框 7323"/>
          <p:cNvSpPr txBox="1"/>
          <p:nvPr/>
        </p:nvSpPr>
        <p:spPr>
          <a:xfrm>
            <a:off x="6248400" y="4648200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7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6" name="文本框 7325"/>
          <p:cNvSpPr txBox="1"/>
          <p:nvPr/>
        </p:nvSpPr>
        <p:spPr>
          <a:xfrm>
            <a:off x="3657600" y="5181600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7" name="文本框 7326"/>
          <p:cNvSpPr txBox="1"/>
          <p:nvPr/>
        </p:nvSpPr>
        <p:spPr>
          <a:xfrm>
            <a:off x="6324600" y="5181600"/>
            <a:ext cx="4810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-3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8" name="文本框 7327"/>
          <p:cNvSpPr txBox="1"/>
          <p:nvPr/>
        </p:nvSpPr>
        <p:spPr>
          <a:xfrm>
            <a:off x="5029200" y="5181600"/>
            <a:ext cx="5699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- 4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29" name="文本框 7328"/>
          <p:cNvSpPr txBox="1"/>
          <p:nvPr/>
        </p:nvSpPr>
        <p:spPr>
          <a:xfrm>
            <a:off x="7620000" y="5181600"/>
            <a:ext cx="5699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- 4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30" name="文本框 7329"/>
          <p:cNvSpPr txBox="1"/>
          <p:nvPr/>
        </p:nvSpPr>
        <p:spPr>
          <a:xfrm flipH="1">
            <a:off x="7620000" y="57150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-1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31" name="文本框 7330"/>
          <p:cNvSpPr txBox="1"/>
          <p:nvPr/>
        </p:nvSpPr>
        <p:spPr>
          <a:xfrm>
            <a:off x="6324600" y="5715000"/>
            <a:ext cx="3032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33" name="文本框 7332"/>
          <p:cNvSpPr txBox="1"/>
          <p:nvPr/>
        </p:nvSpPr>
        <p:spPr>
          <a:xfrm>
            <a:off x="3733800" y="5715000"/>
            <a:ext cx="4810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-2</a:t>
            </a:r>
            <a:endParaRPr lang="en-US" altLang="zh-CN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336" name="对象 7335"/>
          <p:cNvGraphicFramePr/>
          <p:nvPr/>
        </p:nvGraphicFramePr>
        <p:xfrm>
          <a:off x="5181600" y="5638800"/>
          <a:ext cx="2698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2" imgW="152400" imgH="393065" progId="Equation.3">
                  <p:embed/>
                </p:oleObj>
              </mc:Choice>
              <mc:Fallback>
                <p:oleObj name="" r:id="rId2" imgW="152400" imgH="393065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81600" y="5638800"/>
                        <a:ext cx="269875" cy="698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37" name="对象 7336"/>
          <p:cNvGraphicFramePr/>
          <p:nvPr/>
        </p:nvGraphicFramePr>
        <p:xfrm>
          <a:off x="6629400" y="5638800"/>
          <a:ext cx="2698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4" imgW="152400" imgH="393065" progId="Equation.3">
                  <p:embed/>
                </p:oleObj>
              </mc:Choice>
              <mc:Fallback>
                <p:oleObj name="" r:id="rId4" imgW="152400" imgH="393065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629400" y="5638800"/>
                        <a:ext cx="269875" cy="698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321" grpId="0"/>
      <p:bldP spid="7322" grpId="0"/>
      <p:bldP spid="7323" grpId="0"/>
      <p:bldP spid="7324" grpId="0"/>
      <p:bldP spid="7326" grpId="0"/>
      <p:bldP spid="7327" grpId="0"/>
      <p:bldP spid="7328" grpId="0"/>
      <p:bldP spid="7329" grpId="0"/>
      <p:bldP spid="7330" grpId="0"/>
      <p:bldP spid="7331" grpId="0"/>
      <p:bldP spid="73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文本框 8194"/>
          <p:cNvSpPr txBox="1"/>
          <p:nvPr/>
        </p:nvSpPr>
        <p:spPr>
          <a:xfrm>
            <a:off x="457200" y="436563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endParaRPr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196" name="对象 8195"/>
          <p:cNvGraphicFramePr/>
          <p:nvPr/>
        </p:nvGraphicFramePr>
        <p:xfrm>
          <a:off x="928688" y="877888"/>
          <a:ext cx="2805112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" imgW="1332865" imgH="495300" progId="Equation.3">
                  <p:embed/>
                </p:oleObj>
              </mc:Choice>
              <mc:Fallback>
                <p:oleObj name="" r:id="rId1" imgW="1332865" imgH="4953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28688" y="877888"/>
                        <a:ext cx="2805112" cy="1042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对象 8196"/>
          <p:cNvGraphicFramePr/>
          <p:nvPr/>
        </p:nvGraphicFramePr>
        <p:xfrm>
          <a:off x="4281488" y="795338"/>
          <a:ext cx="2728912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3" imgW="1345565" imgH="495300" progId="Equation.3">
                  <p:embed/>
                </p:oleObj>
              </mc:Choice>
              <mc:Fallback>
                <p:oleObj name="" r:id="rId3" imgW="1345565" imgH="495300" progId="Equation.3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1488" y="795338"/>
                        <a:ext cx="2728912" cy="1004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文本框 8197"/>
          <p:cNvSpPr txBox="1"/>
          <p:nvPr/>
        </p:nvSpPr>
        <p:spPr>
          <a:xfrm>
            <a:off x="685800" y="2438400"/>
            <a:ext cx="11557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0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199" name="对象 8198"/>
          <p:cNvGraphicFramePr/>
          <p:nvPr/>
        </p:nvGraphicFramePr>
        <p:xfrm>
          <a:off x="2071688" y="2047875"/>
          <a:ext cx="2119312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5" imgW="1066165" imgH="495300" progId="Equation.3">
                  <p:embed/>
                </p:oleObj>
              </mc:Choice>
              <mc:Fallback>
                <p:oleObj name="" r:id="rId5" imgW="1066165" imgH="4953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71688" y="2047875"/>
                        <a:ext cx="2119312" cy="984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对象 8199"/>
          <p:cNvGraphicFramePr/>
          <p:nvPr/>
        </p:nvGraphicFramePr>
        <p:xfrm>
          <a:off x="4876800" y="2078038"/>
          <a:ext cx="204311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7" imgW="1066165" imgH="495300" progId="Equation.3">
                  <p:embed/>
                </p:oleObj>
              </mc:Choice>
              <mc:Fallback>
                <p:oleObj name="" r:id="rId7" imgW="1066165" imgH="495300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76800" y="2078038"/>
                        <a:ext cx="2043113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文本框 8200"/>
          <p:cNvSpPr txBox="1"/>
          <p:nvPr/>
        </p:nvSpPr>
        <p:spPr>
          <a:xfrm>
            <a:off x="4419600" y="24384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2" name="文本框 8201"/>
          <p:cNvSpPr txBox="1"/>
          <p:nvPr/>
        </p:nvSpPr>
        <p:spPr>
          <a:xfrm>
            <a:off x="1517650" y="32004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03" name="对象 8202"/>
          <p:cNvGraphicFramePr/>
          <p:nvPr/>
        </p:nvGraphicFramePr>
        <p:xfrm>
          <a:off x="1905000" y="3048000"/>
          <a:ext cx="7286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9" imgW="342900" imgH="393700" progId="Equation.3">
                  <p:embed/>
                </p:oleObj>
              </mc:Choice>
              <mc:Fallback>
                <p:oleObj name="" r:id="rId9" imgW="342900" imgH="3937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5000" y="3048000"/>
                        <a:ext cx="728663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文本框 8203"/>
          <p:cNvSpPr txBox="1"/>
          <p:nvPr/>
        </p:nvSpPr>
        <p:spPr>
          <a:xfrm>
            <a:off x="2743200" y="32004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7" name="文本框 8206"/>
          <p:cNvSpPr txBox="1"/>
          <p:nvPr/>
        </p:nvSpPr>
        <p:spPr>
          <a:xfrm>
            <a:off x="1714500" y="4343400"/>
            <a:ext cx="9525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0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08" name="对象 8207"/>
          <p:cNvGraphicFramePr/>
          <p:nvPr/>
        </p:nvGraphicFramePr>
        <p:xfrm>
          <a:off x="2679700" y="4022725"/>
          <a:ext cx="196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1" imgW="1066165" imgH="495300" progId="Equation.3">
                  <p:embed/>
                </p:oleObj>
              </mc:Choice>
              <mc:Fallback>
                <p:oleObj name="" r:id="rId11" imgW="1066165" imgH="495300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79700" y="4022725"/>
                        <a:ext cx="196850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对象 8208"/>
          <p:cNvGraphicFramePr/>
          <p:nvPr/>
        </p:nvGraphicFramePr>
        <p:xfrm>
          <a:off x="4889500" y="4051300"/>
          <a:ext cx="18161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3" imgW="1066165" imgH="495300" progId="Equation.3">
                  <p:embed/>
                </p:oleObj>
              </mc:Choice>
              <mc:Fallback>
                <p:oleObj name="" r:id="rId13" imgW="1066165" imgH="4953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89500" y="4051300"/>
                        <a:ext cx="1816100" cy="844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文本框 8209"/>
          <p:cNvSpPr txBox="1"/>
          <p:nvPr/>
        </p:nvSpPr>
        <p:spPr>
          <a:xfrm>
            <a:off x="4565650" y="4495800"/>
            <a:ext cx="387350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1600">
                <a:solidFill>
                  <a:srgbClr val="000000"/>
                </a:solidFill>
                <a:latin typeface="Times New Roman" panose="02020603050405020304" pitchFamily="18" charset="0"/>
              </a:rPr>
              <a:t>●</a:t>
            </a:r>
            <a:endParaRPr lang="en-US" altLang="zh-CN" sz="16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1" name="文本框 8210"/>
          <p:cNvSpPr txBox="1"/>
          <p:nvPr/>
        </p:nvSpPr>
        <p:spPr>
          <a:xfrm>
            <a:off x="2209800" y="56388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12" name="对象 8211"/>
          <p:cNvGraphicFramePr/>
          <p:nvPr/>
        </p:nvGraphicFramePr>
        <p:xfrm>
          <a:off x="2667000" y="5368925"/>
          <a:ext cx="23971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5" imgW="1459865" imgH="546100" progId="Equation.3">
                  <p:embed/>
                </p:oleObj>
              </mc:Choice>
              <mc:Fallback>
                <p:oleObj name="" r:id="rId15" imgW="1459865" imgH="546100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67000" y="5368925"/>
                        <a:ext cx="2397125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3" name="文本框 8212"/>
          <p:cNvSpPr txBox="1"/>
          <p:nvPr/>
        </p:nvSpPr>
        <p:spPr>
          <a:xfrm>
            <a:off x="5029200" y="55626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14" name="对象 8213"/>
          <p:cNvGraphicFramePr/>
          <p:nvPr/>
        </p:nvGraphicFramePr>
        <p:xfrm>
          <a:off x="5410200" y="5486400"/>
          <a:ext cx="5556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7" imgW="342900" imgH="571500" progId="Equation.3">
                  <p:embed/>
                </p:oleObj>
              </mc:Choice>
              <mc:Fallback>
                <p:oleObj name="" r:id="rId17" imgW="342900" imgH="5715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10200" y="5486400"/>
                        <a:ext cx="555625" cy="935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文本框 8214"/>
          <p:cNvSpPr txBox="1"/>
          <p:nvPr/>
        </p:nvSpPr>
        <p:spPr>
          <a:xfrm>
            <a:off x="5867400" y="5562600"/>
            <a:ext cx="3873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217" name="图片 8216" descr="N0050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086600" y="5559425"/>
            <a:ext cx="2057400" cy="1298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9" name="图片 8218" descr="N0050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0" y="5510213"/>
            <a:ext cx="2133600" cy="134778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9223" name="对象 9222"/>
          <p:cNvGraphicFramePr/>
          <p:nvPr/>
        </p:nvGraphicFramePr>
        <p:xfrm>
          <a:off x="3239929" y="2957989"/>
          <a:ext cx="659130" cy="97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21" imgW="266700" imgH="393700" progId="Equation.3">
                  <p:embed/>
                </p:oleObj>
              </mc:Choice>
              <mc:Fallback>
                <p:oleObj name="" r:id="rId21" imgW="266700" imgH="3937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239929" y="2957989"/>
                        <a:ext cx="659130" cy="9753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对象 9224"/>
          <p:cNvGraphicFramePr/>
          <p:nvPr/>
        </p:nvGraphicFramePr>
        <p:xfrm>
          <a:off x="6331427" y="5373053"/>
          <a:ext cx="389255" cy="1005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23" imgW="152400" imgH="393700" progId="Equation.3">
                  <p:embed/>
                </p:oleObj>
              </mc:Choice>
              <mc:Fallback>
                <p:oleObj name="" r:id="rId23" imgW="152400" imgH="393700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331427" y="5373053"/>
                        <a:ext cx="389255" cy="10052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8" grpId="0"/>
      <p:bldP spid="8201" grpId="0"/>
      <p:bldP spid="8202" grpId="0"/>
      <p:bldP spid="8204" grpId="0"/>
      <p:bldP spid="8207" grpId="0"/>
      <p:bldP spid="8210" grpId="0"/>
      <p:bldP spid="8211" grpId="0"/>
      <p:bldP spid="8213" grpId="0"/>
      <p:bldP spid="82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文本框 9218"/>
          <p:cNvSpPr txBox="1"/>
          <p:nvPr/>
        </p:nvSpPr>
        <p:spPr>
          <a:xfrm>
            <a:off x="228600" y="658813"/>
            <a:ext cx="70929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一、一元二次方程的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根与</a:t>
            </a: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系数的关系：</a:t>
            </a:r>
            <a:endParaRPr lang="zh-CN" altLang="en-US" sz="32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0" name="文本框 9219"/>
          <p:cNvSpPr txBox="1"/>
          <p:nvPr/>
        </p:nvSpPr>
        <p:spPr>
          <a:xfrm>
            <a:off x="228600" y="2057400"/>
            <a:ext cx="83248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如果方程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ax</a:t>
            </a:r>
            <a:r>
              <a:rPr lang="en-US" altLang="zh-CN" sz="32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+bx+c=0(a≠0)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</a:rPr>
              <a:t>的</a:t>
            </a:r>
            <a:r>
              <a:rPr lang="zh-CN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两个根是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, X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  ,</a:t>
            </a:r>
            <a:endParaRPr lang="en-US" altLang="zh-CN" sz="3200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1" name="文本框 9220"/>
          <p:cNvSpPr txBox="1"/>
          <p:nvPr/>
        </p:nvSpPr>
        <p:spPr>
          <a:xfrm>
            <a:off x="1043940" y="3060383"/>
            <a:ext cx="50990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那么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en-US" altLang="zh-CN" sz="44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</a:rPr>
              <a:t>=            ,   X</a:t>
            </a:r>
            <a:r>
              <a:rPr lang="en-US" altLang="zh-CN" sz="32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4400" b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</a:rPr>
              <a:t>= </a:t>
            </a:r>
            <a:endParaRPr lang="en-US" altLang="zh-CN" sz="32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223" name="对象 9222"/>
          <p:cNvGraphicFramePr/>
          <p:nvPr/>
        </p:nvGraphicFramePr>
        <p:xfrm>
          <a:off x="3347879" y="2997359"/>
          <a:ext cx="659130" cy="97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" imgW="266700" imgH="393700" progId="Equation.3">
                  <p:embed/>
                </p:oleObj>
              </mc:Choice>
              <mc:Fallback>
                <p:oleObj name="" r:id="rId1" imgW="266700" imgH="3937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47879" y="2997359"/>
                        <a:ext cx="659130" cy="9753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对象 9224"/>
          <p:cNvGraphicFramePr/>
          <p:nvPr/>
        </p:nvGraphicFramePr>
        <p:xfrm>
          <a:off x="6084412" y="2923858"/>
          <a:ext cx="389255" cy="1005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152400" imgH="393700" progId="Equation.3">
                  <p:embed/>
                </p:oleObj>
              </mc:Choice>
              <mc:Fallback>
                <p:oleObj name="" r:id="rId3" imgW="152400" imgH="393700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4412" y="2923858"/>
                        <a:ext cx="389255" cy="10052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文本框 9226"/>
          <p:cNvSpPr txBox="1"/>
          <p:nvPr/>
        </p:nvSpPr>
        <p:spPr>
          <a:xfrm>
            <a:off x="0" y="4800600"/>
            <a:ext cx="8342313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4000" dirty="0">
                <a:solidFill>
                  <a:srgbClr val="FF0066"/>
                </a:solidFill>
                <a:latin typeface="Times New Roman" panose="02020603050405020304" pitchFamily="18" charset="0"/>
              </a:rPr>
              <a:t>注：能用公式的前提条件为</a:t>
            </a:r>
            <a:r>
              <a:rPr lang="en-US" altLang="zh-CN" sz="4000">
                <a:solidFill>
                  <a:srgbClr val="FF0066"/>
                </a:solidFill>
                <a:latin typeface="Times New Roman" panose="02020603050405020304" pitchFamily="18" charset="0"/>
              </a:rPr>
              <a:t>b</a:t>
            </a:r>
            <a:r>
              <a:rPr lang="en-US" altLang="zh-CN" sz="4000" baseline="30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4000">
                <a:solidFill>
                  <a:srgbClr val="FF0066"/>
                </a:solidFill>
                <a:latin typeface="Times New Roman" panose="02020603050405020304" pitchFamily="18" charset="0"/>
              </a:rPr>
              <a:t>-4ac≥0</a:t>
            </a:r>
            <a:endParaRPr lang="en-US" altLang="zh-CN" sz="40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228" name="图片 9227" descr="箭头083">
            <a:hlinkClick r:id="" action="ppaction://noaction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0" y="6248400"/>
            <a:ext cx="762000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矩形 12289"/>
          <p:cNvSpPr/>
          <p:nvPr/>
        </p:nvSpPr>
        <p:spPr>
          <a:xfrm>
            <a:off x="2209800" y="685800"/>
            <a:ext cx="4495800" cy="1066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10319"/>
                <a:gd name="adj2" fmla="val 88"/>
              </a:avLst>
            </a:prstTxWarp>
            <a:normAutofit/>
          </a:bodyPr>
          <a:p>
            <a:pPr algn="ctr"/>
            <a:r>
              <a:rPr lang="zh-CN" altLang="en-US" sz="3600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说一说：</a:t>
            </a:r>
            <a:endParaRPr lang="zh-CN" altLang="en-US" sz="3600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294" name="文本框 12293"/>
          <p:cNvSpPr txBox="1"/>
          <p:nvPr/>
        </p:nvSpPr>
        <p:spPr>
          <a:xfrm>
            <a:off x="1676400" y="2001838"/>
            <a:ext cx="673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练习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说出下列各方程的两根之和与两根之积：</a:t>
            </a:r>
            <a:endParaRPr lang="zh-CN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6" name="文本框 12295"/>
          <p:cNvSpPr txBox="1"/>
          <p:nvPr/>
        </p:nvSpPr>
        <p:spPr>
          <a:xfrm>
            <a:off x="1295400" y="2590800"/>
            <a:ext cx="23114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、 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- 2x - 1=0</a:t>
            </a:r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7" name="文本框 12296"/>
          <p:cNvSpPr txBox="1"/>
          <p:nvPr/>
        </p:nvSpPr>
        <p:spPr>
          <a:xfrm>
            <a:off x="1295400" y="3505200"/>
            <a:ext cx="26860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、 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2x</a:t>
            </a:r>
            <a:r>
              <a:rPr lang="en-US" altLang="zh-CN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- 3x +     =0</a:t>
            </a:r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8" name="文本框 12297"/>
          <p:cNvSpPr txBox="1"/>
          <p:nvPr/>
        </p:nvSpPr>
        <p:spPr>
          <a:xfrm>
            <a:off x="1295400" y="45720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、 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2x</a:t>
            </a:r>
            <a:r>
              <a:rPr lang="en-US" altLang="zh-CN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- 6x =0</a:t>
            </a:r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9" name="文本框 12298"/>
          <p:cNvSpPr txBox="1"/>
          <p:nvPr/>
        </p:nvSpPr>
        <p:spPr>
          <a:xfrm>
            <a:off x="1295400" y="5562600"/>
            <a:ext cx="17018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、 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3x</a:t>
            </a:r>
            <a:r>
              <a:rPr lang="en-US" altLang="zh-CN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</a:rPr>
              <a:t>= 4</a:t>
            </a:r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2300" name="对象 12299"/>
          <p:cNvGraphicFramePr/>
          <p:nvPr/>
        </p:nvGraphicFramePr>
        <p:xfrm>
          <a:off x="3276600" y="3352800"/>
          <a:ext cx="2698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76600" y="3352800"/>
                        <a:ext cx="269875" cy="698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文本框 12300"/>
          <p:cNvSpPr txBox="1"/>
          <p:nvPr/>
        </p:nvSpPr>
        <p:spPr>
          <a:xfrm>
            <a:off x="4267200" y="2514600"/>
            <a:ext cx="23018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=2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2" name="文本框 12301"/>
          <p:cNvSpPr txBox="1"/>
          <p:nvPr/>
        </p:nvSpPr>
        <p:spPr>
          <a:xfrm>
            <a:off x="6400800" y="2514600"/>
            <a:ext cx="23018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=-1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3" name="文本框 12302"/>
          <p:cNvSpPr txBox="1"/>
          <p:nvPr/>
        </p:nvSpPr>
        <p:spPr>
          <a:xfrm>
            <a:off x="4267200" y="3505200"/>
            <a:ext cx="23018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4" name="文本框 12303"/>
          <p:cNvSpPr txBox="1"/>
          <p:nvPr/>
        </p:nvSpPr>
        <p:spPr>
          <a:xfrm>
            <a:off x="4191000" y="4572000"/>
            <a:ext cx="23018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=3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5" name="文本框 12304"/>
          <p:cNvSpPr txBox="1"/>
          <p:nvPr/>
        </p:nvSpPr>
        <p:spPr>
          <a:xfrm>
            <a:off x="4191000" y="5562600"/>
            <a:ext cx="23780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=0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6" name="文本框 12305"/>
          <p:cNvSpPr txBox="1"/>
          <p:nvPr/>
        </p:nvSpPr>
        <p:spPr>
          <a:xfrm>
            <a:off x="6384925" y="3505200"/>
            <a:ext cx="23018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7" name="文本框 12306"/>
          <p:cNvSpPr txBox="1"/>
          <p:nvPr/>
        </p:nvSpPr>
        <p:spPr>
          <a:xfrm>
            <a:off x="6324600" y="4602163"/>
            <a:ext cx="23018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=0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8" name="文本框 12307"/>
          <p:cNvSpPr txBox="1"/>
          <p:nvPr/>
        </p:nvSpPr>
        <p:spPr>
          <a:xfrm>
            <a:off x="6324600" y="5516563"/>
            <a:ext cx="23018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32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</a:rPr>
              <a:t>= </a:t>
            </a:r>
            <a:endParaRPr lang="en-US" altLang="zh-CN" sz="32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563870" y="3331210"/>
          <a:ext cx="321310" cy="82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63870" y="3331210"/>
                        <a:ext cx="321310" cy="829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79970" y="5393690"/>
          <a:ext cx="535940" cy="82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5" imgW="254000" imgH="393700" progId="Equation.KSEE3">
                  <p:embed/>
                </p:oleObj>
              </mc:Choice>
              <mc:Fallback>
                <p:oleObj name="" r:id="rId5" imgW="2540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79970" y="5393690"/>
                        <a:ext cx="535940" cy="829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411720" y="3345815"/>
          <a:ext cx="321310" cy="82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152400" imgH="393700" progId="Equation.KSEE3">
                  <p:embed/>
                </p:oleObj>
              </mc:Choice>
              <mc:Fallback>
                <p:oleObj name="" r:id="rId7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411720" y="3345815"/>
                        <a:ext cx="321310" cy="829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2" grpId="0"/>
      <p:bldP spid="12303" grpId="0"/>
      <p:bldP spid="12304" grpId="0"/>
      <p:bldP spid="12305" grpId="0"/>
      <p:bldP spid="12306" grpId="0"/>
      <p:bldP spid="12307" grpId="0"/>
      <p:bldP spid="12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文本框 33793"/>
          <p:cNvSpPr txBox="1"/>
          <p:nvPr/>
        </p:nvSpPr>
        <p:spPr>
          <a:xfrm>
            <a:off x="1247775" y="2348865"/>
            <a:ext cx="6637020" cy="286131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如果方程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4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+px+q=0</a:t>
            </a:r>
            <a:r>
              <a:rPr lang="zh-CN" alt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的两根是</a:t>
            </a:r>
            <a:endParaRPr lang="zh-CN" altLang="en-US" sz="4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   </a:t>
            </a:r>
            <a:r>
              <a:rPr lang="zh-CN" altLang="en-US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，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4000">
                <a:solidFill>
                  <a:srgbClr val="000000"/>
                </a:solidFill>
                <a:latin typeface="Times New Roman" panose="02020603050405020304" pitchFamily="18" charset="0"/>
              </a:rPr>
              <a:t>，</a:t>
            </a:r>
            <a:r>
              <a:rPr lang="zh-CN" alt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那么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=         ,   </a:t>
            </a:r>
            <a:endParaRPr lang="en-US" altLang="zh-CN" sz="4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 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40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400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endParaRPr lang="en-US" altLang="zh-CN" sz="4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5" name="文本框 33794"/>
          <p:cNvSpPr txBox="1"/>
          <p:nvPr/>
        </p:nvSpPr>
        <p:spPr>
          <a:xfrm>
            <a:off x="6228080" y="3573145"/>
            <a:ext cx="895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－</a:t>
            </a:r>
            <a:r>
              <a:rPr lang="en-US" altLang="zh-CN" sz="3600">
                <a:solidFill>
                  <a:srgbClr val="FF0066"/>
                </a:solidFill>
                <a:latin typeface="Times New Roman" panose="02020603050405020304" pitchFamily="18" charset="0"/>
              </a:rPr>
              <a:t>P</a:t>
            </a:r>
            <a:endParaRPr lang="en-US" altLang="zh-CN" sz="36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6" name="文本框 33795"/>
          <p:cNvSpPr txBox="1"/>
          <p:nvPr/>
        </p:nvSpPr>
        <p:spPr>
          <a:xfrm>
            <a:off x="2915920" y="4364990"/>
            <a:ext cx="4635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altLang="zh-CN" sz="4400">
                <a:solidFill>
                  <a:srgbClr val="FF0066"/>
                </a:solidFill>
                <a:latin typeface="Times New Roman" panose="02020603050405020304" pitchFamily="18" charset="0"/>
              </a:rPr>
              <a:t>q</a:t>
            </a:r>
            <a:endParaRPr lang="en-US" altLang="zh-CN" sz="44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3798" name="图片 33797" descr="箭头001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24800" y="56388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799" name="矩形 33798"/>
          <p:cNvSpPr/>
          <p:nvPr/>
        </p:nvSpPr>
        <p:spPr>
          <a:xfrm>
            <a:off x="1619885" y="980440"/>
            <a:ext cx="6071235" cy="76454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normAutofit/>
            <a:scene3d>
              <a:camera prst="legacyObliqueTopLeft">
                <a:rot lat="0" lon="0" rev="0"/>
              </a:camera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p>
            <a:pPr algn="ctr"/>
            <a:r>
              <a:rPr lang="zh-CN" altLang="en-US" sz="3600"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拓广探索</a:t>
            </a:r>
            <a:endParaRPr lang="zh-CN" altLang="en-US" sz="3600"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6" grpId="0"/>
    </p:bldLst>
  </p:timing>
</p:sld>
</file>

<file path=ppt/theme/theme1.xml><?xml version="1.0" encoding="utf-8"?>
<a:theme xmlns:a="http://schemas.openxmlformats.org/drawingml/2006/main" name="Post Modern">
  <a:themeElements>
    <a:clrScheme name="">
      <a:dk1>
        <a:srgbClr val="8383AD"/>
      </a:dk1>
      <a:lt1>
        <a:srgbClr val="FFFFFF"/>
      </a:lt1>
      <a:dk2>
        <a:srgbClr val="404176"/>
      </a:dk2>
      <a:lt2>
        <a:srgbClr val="969696"/>
      </a:lt2>
      <a:accent1>
        <a:srgbClr val="5EEDF0"/>
      </a:accent1>
      <a:accent2>
        <a:srgbClr val="666699"/>
      </a:accent2>
      <a:accent3>
        <a:srgbClr val="FFFFFF"/>
      </a:accent3>
      <a:accent4>
        <a:srgbClr val="707095"/>
      </a:accent4>
      <a:accent5>
        <a:srgbClr val="B6F4F6"/>
      </a:accent5>
      <a:accent6>
        <a:srgbClr val="5B5B89"/>
      </a:accent6>
      <a:hlink>
        <a:srgbClr val="C09E4A"/>
      </a:hlink>
      <a:folHlink>
        <a:srgbClr val="006666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E7"/>
        </a:accent3>
        <a:accent4>
          <a:srgbClr val="707095"/>
        </a:accent4>
        <a:accent5>
          <a:srgbClr val="D9DBC7"/>
        </a:accent5>
        <a:accent6>
          <a:srgbClr val="5B5B89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707095"/>
        </a:accent4>
        <a:accent5>
          <a:srgbClr val="D9DBC7"/>
        </a:accent5>
        <a:accent6>
          <a:srgbClr val="5B5B89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14141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4DFF1"/>
        </a:accent5>
        <a:accent6>
          <a:srgbClr val="414175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2C1"/>
        </a:accent5>
        <a:accent6>
          <a:srgbClr val="6570A2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2C1"/>
        </a:accent5>
        <a:accent6>
          <a:srgbClr val="C793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AF5D2"/>
        </a:dk1>
        <a:lt1>
          <a:srgbClr val="4D4D4D"/>
        </a:lt1>
        <a:dk2>
          <a:srgbClr val="D0C59E"/>
        </a:dk2>
        <a:lt2>
          <a:srgbClr val="111111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8D3B5"/>
        </a:accent4>
        <a:accent5>
          <a:srgbClr val="D9DBC7"/>
        </a:accent5>
        <a:accent6>
          <a:srgbClr val="5B5B89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Designs\Post Modern.pot</Template>
  <TotalTime>0</TotalTime>
  <Words>524</Words>
  <Application>WPS 演示</Application>
  <PresentationFormat>在屏幕上显示</PresentationFormat>
  <Paragraphs>135</Paragraphs>
  <Slides>7</Slides>
  <Notes>0</Notes>
  <HiddenSlides>0</HiddenSlides>
  <MMClips>1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20</vt:i4>
      </vt:variant>
      <vt:variant>
        <vt:lpstr>幻灯片标题</vt:lpstr>
      </vt:variant>
      <vt:variant>
        <vt:i4>7</vt:i4>
      </vt:variant>
    </vt:vector>
  </HeadingPairs>
  <TitlesOfParts>
    <vt:vector size="40" baseType="lpstr">
      <vt:lpstr>Arial</vt:lpstr>
      <vt:lpstr>宋体</vt:lpstr>
      <vt:lpstr>Wingdings</vt:lpstr>
      <vt:lpstr>Times New Roman</vt:lpstr>
      <vt:lpstr>Arial Narrow</vt:lpstr>
      <vt:lpstr>华文新魏</vt:lpstr>
      <vt:lpstr>隶书</vt:lpstr>
      <vt:lpstr>微软雅黑</vt:lpstr>
      <vt:lpstr>BatangChe</vt:lpstr>
      <vt:lpstr>Arial Unicode MS</vt:lpstr>
      <vt:lpstr>Calibri</vt:lpstr>
      <vt:lpstr>Malgun Gothic</vt:lpstr>
      <vt:lpstr>Post Modern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Equation.KSEE3</vt:lpstr>
      <vt:lpstr>Equation.KSEE3</vt:lpstr>
      <vt:lpstr>Equation.3</vt:lpstr>
      <vt:lpstr>Equation.KSEE3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虞申君</dc:creator>
  <cp:lastModifiedBy>刘光辉</cp:lastModifiedBy>
  <cp:revision>46</cp:revision>
  <dcterms:created xsi:type="dcterms:W3CDTF">2004-09-06T06:05:00Z</dcterms:created>
  <dcterms:modified xsi:type="dcterms:W3CDTF">2025-02-28T05:00:31Z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AD425E8710A242B38F0DAC0054450346_13</vt:lpwstr>
  </property>
  <property fmtid="{D5CDD505-2E9C-101B-9397-08002B2CF9AE}" pid="3" name="KSOProductBuildVer">
    <vt:lpwstr>2052-12.1.0.19770</vt:lpwstr>
  </property>
</Properties>
</file>