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3"/>
  </p:sldMasterIdLst>
  <p:notesMasterIdLst>
    <p:notesMasterId r:id="rId12"/>
  </p:notesMasterIdLst>
  <p:sldIdLst>
    <p:sldId id="335" r:id="rId4"/>
    <p:sldId id="283" r:id="rId5"/>
    <p:sldId id="396" r:id="rId6"/>
    <p:sldId id="353" r:id="rId7"/>
    <p:sldId id="384" r:id="rId8"/>
    <p:sldId id="391" r:id="rId9"/>
    <p:sldId id="393" r:id="rId10"/>
    <p:sldId id="395" r:id="rId11"/>
    <p:sldId id="420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800" b="0" i="0" u="none" kern="1200" baseline="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5" userDrawn="1">
          <p15:clr>
            <a:srgbClr val="A4A3A4"/>
          </p15:clr>
        </p15:guide>
        <p15:guide id="2" pos="39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732" y="-68"/>
      </p:cViewPr>
      <p:guideLst>
        <p:guide orient="horz" pos="2135"/>
        <p:guide pos="393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3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/>
          <a:lstStyle/>
          <a:p>
            <a:pPr lvl="0" indent="0" defTabSz="914400" fontAlgn="base"/>
            <a:endParaRPr lang="en-US" sz="1200" strike="noStrike" noProof="1"/>
          </a:p>
        </p:txBody>
      </p:sp>
      <p:sp>
        <p:nvSpPr>
          <p:cNvPr id="5123" name="Rectangle 3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/>
          <a:lstStyle/>
          <a:p>
            <a:pPr lvl="0" indent="0" algn="r" defTabSz="914400" fontAlgn="base"/>
            <a:endParaRPr lang="en-US" sz="1200" strike="noStrike" noProof="1"/>
          </a:p>
        </p:txBody>
      </p:sp>
      <p:sp>
        <p:nvSpPr>
          <p:cNvPr id="5124" name="Rectangle 4"/>
          <p:cNvSpPr>
            <a:spLocks noGrp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5125" name="Rectangle 5"/>
          <p:cNvSpPr>
            <a:spLocks noGrp="1" noTextEdit="1"/>
          </p:cNvSpPr>
          <p:nvPr>
            <p:ph type="body" sz="quarter" idx="3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zh-CN"/>
              <a:t>单击此处编辑母版文本样式</a:t>
            </a:r>
            <a:endParaRPr lang="zh-CN" altLang="zh-CN"/>
          </a:p>
          <a:p>
            <a:pPr lvl="1"/>
            <a:r>
              <a:rPr lang="zh-CN" altLang="zh-CN"/>
              <a:t>第二级</a:t>
            </a:r>
            <a:endParaRPr lang="zh-CN" altLang="zh-CN"/>
          </a:p>
          <a:p>
            <a:pPr lvl="2"/>
            <a:r>
              <a:rPr lang="zh-CN" altLang="zh-CN"/>
              <a:t>第三级</a:t>
            </a:r>
            <a:endParaRPr lang="zh-CN" altLang="zh-CN"/>
          </a:p>
          <a:p>
            <a:pPr lvl="3"/>
            <a:r>
              <a:rPr lang="zh-CN" altLang="zh-CN"/>
              <a:t>第四级</a:t>
            </a:r>
            <a:endParaRPr lang="zh-CN" altLang="zh-CN"/>
          </a:p>
          <a:p>
            <a:pPr lvl="4"/>
            <a:r>
              <a:rPr lang="zh-CN" altLang="zh-CN"/>
              <a:t>第五级</a:t>
            </a:r>
            <a:endParaRPr lang="zh-CN" altLang="zh-CN"/>
          </a:p>
        </p:txBody>
      </p:sp>
      <p:sp>
        <p:nvSpPr>
          <p:cNvPr id="512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anchor="b"/>
          <a:lstStyle/>
          <a:p>
            <a:pPr lvl="0" indent="0" defTabSz="914400" fontAlgn="base"/>
            <a:endParaRPr lang="en-US" sz="1200" strike="noStrike" noProof="1"/>
          </a:p>
        </p:txBody>
      </p:sp>
      <p:sp>
        <p:nvSpPr>
          <p:cNvPr id="5127" name="Rectangle 7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wrap="square" anchor="b"/>
          <a:lstStyle/>
          <a:p>
            <a:pPr lvl="0" indent="0" algn="r" fontAlgn="base"/>
            <a:fld id="{9A0DB2DC-4C9A-4742-B13C-FB6460FD3503}" type="slidenum">
              <a:rPr lang="en-US" sz="1200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 txBox="1"/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file:///D:\qq&#25991;&#20214;\712321467\Image\C2C\Image2\%7b75232B38-A165-1FB7-499C-2E1C792CACB5%7d.png" TargetMode="Externa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11" Type="http://schemas.openxmlformats.org/officeDocument/2006/relationships/image" Target="file:///D:\qq&#25991;&#20214;\712321467\Image\C2C\Image2\%7b75232B38-A165-1FB7-499C-2E1C792CACB5%7d.png" TargetMode="Externa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819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8194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052" name="日期占位符 8195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indent="0">
              <a:defRPr sz="1400">
                <a:latin typeface="Tahoma" panose="020B0604030504040204" pitchFamily="34" charset="0"/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strike="noStrike" noProof="1"/>
          </a:p>
        </p:txBody>
      </p:sp>
      <p:sp>
        <p:nvSpPr>
          <p:cNvPr id="2053" name="页脚占位符 8196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indent="0" algn="ctr">
              <a:defRPr sz="1400">
                <a:latin typeface="Tahoma" panose="020B0604030504040204" pitchFamily="34" charset="0"/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strike="noStrike" noProof="1"/>
          </a:p>
        </p:txBody>
      </p:sp>
      <p:sp>
        <p:nvSpPr>
          <p:cNvPr id="2054" name="灯片编号占位符 8197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indent="0" algn="r">
              <a:defRPr sz="1400">
                <a:latin typeface="Tahoma" panose="020B0604030504040204" pitchFamily="34" charset="0"/>
                <a:ea typeface="宋体" panose="02010600030101010101" pitchFamily="2" charset="-122"/>
              </a:defRPr>
            </a:lvl1pPr>
          </a:lstStyle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  <p:pic>
        <p:nvPicPr>
          <p:cNvPr id="2055" name="图片 1073743875" descr="学科网 zxxk.com"/>
          <p:cNvPicPr>
            <a:picLocks noChangeAspect="1"/>
          </p:cNvPicPr>
          <p:nvPr/>
        </p:nvPicPr>
        <p:blipFill>
          <a:blip r:embed="rId10" r:link="rId11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DD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819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1" name="文本占位符 8194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052" name="日期占位符 8195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indent="0">
              <a:defRPr sz="1400">
                <a:latin typeface="Tahoma" panose="020B0604030504040204" pitchFamily="34" charset="0"/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strike="noStrike" noProof="1"/>
          </a:p>
        </p:txBody>
      </p:sp>
      <p:sp>
        <p:nvSpPr>
          <p:cNvPr id="2053" name="页脚占位符 8196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indent="0" algn="ctr">
              <a:defRPr sz="1400">
                <a:latin typeface="Tahoma" panose="020B0604030504040204" pitchFamily="34" charset="0"/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strike="noStrike" noProof="1"/>
          </a:p>
        </p:txBody>
      </p:sp>
      <p:sp>
        <p:nvSpPr>
          <p:cNvPr id="2054" name="灯片编号占位符 8197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indent="0" algn="r">
              <a:defRPr sz="1400">
                <a:latin typeface="Tahoma" panose="020B0604030504040204" pitchFamily="34" charset="0"/>
                <a:ea typeface="宋体" panose="02010600030101010101" pitchFamily="2" charset="-122"/>
              </a:defRPr>
            </a:lvl1pPr>
          </a:lstStyle>
          <a:p>
            <a:pPr lvl="0" fontAlgn="base"/>
            <a:fld id="{9A0DB2DC-4C9A-4742-B13C-FB6460FD3503}" type="slidenum">
              <a:rPr lang="zh-CN" strike="noStrike" noProof="1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</a:fld>
            <a:endParaRPr lang="zh-CN" strike="noStrike" noProof="1"/>
          </a:p>
        </p:txBody>
      </p:sp>
      <p:pic>
        <p:nvPicPr>
          <p:cNvPr id="2055" name="图片 1073743875" descr="学科网 zxxk.com"/>
          <p:cNvPicPr>
            <a:picLocks noChangeAspect="1"/>
          </p:cNvPicPr>
          <p:nvPr/>
        </p:nvPicPr>
        <p:blipFill>
          <a:blip r:embed="rId10" r:link="rId11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ransition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Tahoma" panose="020B060403050404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audio" Target="../media/audio1.wav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hyperlink" Target="4.&#20108;&#27425;&#20989;&#25968;&#30340;&#22270;&#35937;&#19982;&#24615;&#36136;&#35838;&#20214;3.pptx" TargetMode="External"/><Relationship Id="rId1" Type="http://schemas.openxmlformats.org/officeDocument/2006/relationships/hyperlink" Target="2.&#20108;&#27425;&#20989;&#25968;&#30340;&#22270;&#20687;&#19982;&#24615;&#36136;&#35838;&#20214;1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/>
          <p:nvPr/>
        </p:nvSpPr>
        <p:spPr>
          <a:xfrm>
            <a:off x="1908175" y="0"/>
            <a:ext cx="410527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200" b="1">
                <a:latin typeface="Tahoma" panose="020B0604030504040204" pitchFamily="34" charset="0"/>
                <a:ea typeface="宋体" panose="02010600030101010101" pitchFamily="2" charset="-122"/>
              </a:rPr>
              <a:t> </a:t>
            </a:r>
            <a:r>
              <a:rPr lang="zh-CN" altLang="zh-CN" b="1">
                <a:solidFill>
                  <a:schemeClr val="bg1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第二章    二次函数</a:t>
            </a:r>
            <a:endParaRPr lang="zh-CN" altLang="zh-CN" b="1">
              <a:solidFill>
                <a:schemeClr val="bg1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147" name="Text Box 5"/>
          <p:cNvSpPr txBox="1"/>
          <p:nvPr/>
        </p:nvSpPr>
        <p:spPr>
          <a:xfrm>
            <a:off x="7308850" y="5734050"/>
            <a:ext cx="3098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endParaRPr lang="zh-CN" altLang="zh-CN" b="1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121" name="Text Box 3"/>
          <p:cNvSpPr txBox="1"/>
          <p:nvPr/>
        </p:nvSpPr>
        <p:spPr>
          <a:xfrm>
            <a:off x="2279650" y="2421255"/>
            <a:ext cx="7148195" cy="829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二次函数的图象与性质</a:t>
            </a:r>
            <a:r>
              <a:rPr lang="en-US" altLang="zh-CN" sz="4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  <a:sym typeface="+mn-ea"/>
              </a:rPr>
              <a:t>2</a:t>
            </a:r>
            <a:endParaRPr lang="en-US" altLang="zh-CN" sz="4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34"/>
          <p:cNvSpPr txBox="1"/>
          <p:nvPr/>
        </p:nvSpPr>
        <p:spPr>
          <a:xfrm>
            <a:off x="5448300" y="76517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7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67" name="Text Box 169"/>
          <p:cNvSpPr txBox="1"/>
          <p:nvPr/>
        </p:nvSpPr>
        <p:spPr>
          <a:xfrm>
            <a:off x="7104380" y="333375"/>
            <a:ext cx="176339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en-US" sz="3200" i="1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y</a:t>
            </a:r>
            <a:r>
              <a:rPr lang="en-US" sz="3200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=2</a:t>
            </a:r>
            <a:r>
              <a:rPr lang="en-US" sz="3200" i="1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x </a:t>
            </a:r>
            <a:r>
              <a:rPr lang="en-US" sz="3200" baseline="30000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2</a:t>
            </a:r>
            <a:endParaRPr lang="en-US" sz="3200" baseline="30000" noProof="1">
              <a:solidFill>
                <a:schemeClr val="folHlink"/>
              </a:solidFill>
              <a:effectLst>
                <a:outerShdw blurRad="38100" dist="38100" dir="2700000">
                  <a:srgbClr val="C0C0C0"/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0243" name="Line 105"/>
          <p:cNvSpPr/>
          <p:nvPr/>
        </p:nvSpPr>
        <p:spPr>
          <a:xfrm>
            <a:off x="2135188" y="5729288"/>
            <a:ext cx="7345362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t" anchorCtr="0"/>
          <a:lstStyle/>
          <a:p>
            <a:endParaRPr lang="zh-CN" altLang="zh-CN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44" name="Line 106"/>
          <p:cNvSpPr/>
          <p:nvPr/>
        </p:nvSpPr>
        <p:spPr>
          <a:xfrm flipH="1" flipV="1">
            <a:off x="5880100" y="301625"/>
            <a:ext cx="53975" cy="634841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rot="10800000" anchor="t" anchorCtr="0"/>
          <a:lstStyle/>
          <a:p>
            <a:endParaRPr lang="zh-CN" altLang="zh-CN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45" name="Text Box 107"/>
          <p:cNvSpPr txBox="1"/>
          <p:nvPr/>
        </p:nvSpPr>
        <p:spPr>
          <a:xfrm>
            <a:off x="8975725" y="5800725"/>
            <a:ext cx="649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x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46" name="Text Box 108"/>
          <p:cNvSpPr txBox="1"/>
          <p:nvPr/>
        </p:nvSpPr>
        <p:spPr>
          <a:xfrm>
            <a:off x="5448300" y="-23812"/>
            <a:ext cx="576263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omic Sans MS" panose="030F0702030302020204" pitchFamily="66" charset="0"/>
                <a:ea typeface="宋体" panose="02010600030101010101" pitchFamily="2" charset="-122"/>
              </a:rPr>
              <a:t>y</a:t>
            </a:r>
            <a:endParaRPr lang="en-US" altLang="zh-CN" sz="2400" b="1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47" name="Text Box 109"/>
          <p:cNvSpPr txBox="1"/>
          <p:nvPr/>
        </p:nvSpPr>
        <p:spPr>
          <a:xfrm>
            <a:off x="5519738" y="5710238"/>
            <a:ext cx="5048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248" name="Text Box 125"/>
          <p:cNvSpPr txBox="1"/>
          <p:nvPr/>
        </p:nvSpPr>
        <p:spPr>
          <a:xfrm>
            <a:off x="2627313" y="5800725"/>
            <a:ext cx="7445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-4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49" name="Text Box 126"/>
          <p:cNvSpPr txBox="1"/>
          <p:nvPr/>
        </p:nvSpPr>
        <p:spPr>
          <a:xfrm>
            <a:off x="3371850" y="5800725"/>
            <a:ext cx="5207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-3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0" name="Text Box 127"/>
          <p:cNvSpPr txBox="1"/>
          <p:nvPr/>
        </p:nvSpPr>
        <p:spPr>
          <a:xfrm>
            <a:off x="4079875" y="580072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1" name="Text Box 128"/>
          <p:cNvSpPr txBox="1"/>
          <p:nvPr/>
        </p:nvSpPr>
        <p:spPr>
          <a:xfrm>
            <a:off x="4800600" y="5805488"/>
            <a:ext cx="7191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-1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2" name="Text Box 129"/>
          <p:cNvSpPr txBox="1"/>
          <p:nvPr/>
        </p:nvSpPr>
        <p:spPr>
          <a:xfrm>
            <a:off x="6240463" y="5805488"/>
            <a:ext cx="7191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1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3" name="Text Box 130"/>
          <p:cNvSpPr txBox="1"/>
          <p:nvPr/>
        </p:nvSpPr>
        <p:spPr>
          <a:xfrm>
            <a:off x="6959600" y="5805488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4" name="Text Box 131"/>
          <p:cNvSpPr txBox="1"/>
          <p:nvPr/>
        </p:nvSpPr>
        <p:spPr>
          <a:xfrm>
            <a:off x="7680325" y="5805488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3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5" name="Text Box 132"/>
          <p:cNvSpPr txBox="1"/>
          <p:nvPr/>
        </p:nvSpPr>
        <p:spPr>
          <a:xfrm>
            <a:off x="8401050" y="5800725"/>
            <a:ext cx="5746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4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6" name="Text Box 133"/>
          <p:cNvSpPr txBox="1"/>
          <p:nvPr/>
        </p:nvSpPr>
        <p:spPr>
          <a:xfrm>
            <a:off x="5159375" y="1982788"/>
            <a:ext cx="10810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endParaRPr lang="zh-CN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7" name="Text Box 134"/>
          <p:cNvSpPr txBox="1"/>
          <p:nvPr/>
        </p:nvSpPr>
        <p:spPr>
          <a:xfrm>
            <a:off x="5446713" y="2103438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5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8" name="Text Box 135"/>
          <p:cNvSpPr txBox="1"/>
          <p:nvPr/>
        </p:nvSpPr>
        <p:spPr>
          <a:xfrm>
            <a:off x="5448300" y="2822575"/>
            <a:ext cx="5810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4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59" name="Text Box 136"/>
          <p:cNvSpPr txBox="1"/>
          <p:nvPr/>
        </p:nvSpPr>
        <p:spPr>
          <a:xfrm>
            <a:off x="5483225" y="3543300"/>
            <a:ext cx="5413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3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60" name="Text Box 137"/>
          <p:cNvSpPr txBox="1"/>
          <p:nvPr/>
        </p:nvSpPr>
        <p:spPr>
          <a:xfrm>
            <a:off x="5519738" y="4191000"/>
            <a:ext cx="39528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61" name="Text Box 138"/>
          <p:cNvSpPr txBox="1"/>
          <p:nvPr/>
        </p:nvSpPr>
        <p:spPr>
          <a:xfrm>
            <a:off x="5519738" y="4911725"/>
            <a:ext cx="39528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1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62" name="Text Box 139"/>
          <p:cNvSpPr txBox="1"/>
          <p:nvPr/>
        </p:nvSpPr>
        <p:spPr>
          <a:xfrm>
            <a:off x="5448300" y="6240463"/>
            <a:ext cx="5397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0263" name="Text Box 140"/>
          <p:cNvSpPr txBox="1"/>
          <p:nvPr/>
        </p:nvSpPr>
        <p:spPr>
          <a:xfrm>
            <a:off x="5484813" y="5165725"/>
            <a:ext cx="360362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endParaRPr lang="zh-CN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9" name="Oval 160"/>
          <p:cNvSpPr/>
          <p:nvPr/>
        </p:nvSpPr>
        <p:spPr>
          <a:xfrm flipH="1" flipV="1">
            <a:off x="5880100" y="5589588"/>
            <a:ext cx="144463" cy="144462"/>
          </a:xfrm>
          <a:prstGeom prst="ellipse">
            <a:avLst/>
          </a:prstGeom>
          <a:solidFill>
            <a:srgbClr val="FF0000"/>
          </a:solidFill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lang="zh-CN" altLang="zh-CN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290" name="Oval 162"/>
          <p:cNvSpPr/>
          <p:nvPr/>
        </p:nvSpPr>
        <p:spPr>
          <a:xfrm flipH="1" flipV="1">
            <a:off x="4655820" y="2420938"/>
            <a:ext cx="144463" cy="144462"/>
          </a:xfrm>
          <a:prstGeom prst="ellipse">
            <a:avLst/>
          </a:prstGeom>
          <a:solidFill>
            <a:srgbClr val="FF0000"/>
          </a:solidFill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10800000" wrap="none" anchor="ctr" anchorCtr="0"/>
          <a:lstStyle/>
          <a:p>
            <a:pPr algn="ctr" eaLnBrk="0" hangingPunct="0"/>
            <a:endParaRPr lang="zh-CN" altLang="zh-CN" sz="2400">
              <a:solidFill>
                <a:srgbClr val="FF000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291" name="Oval 163"/>
          <p:cNvSpPr/>
          <p:nvPr/>
        </p:nvSpPr>
        <p:spPr>
          <a:xfrm flipH="1" flipV="1">
            <a:off x="5088255" y="4364038"/>
            <a:ext cx="144463" cy="144462"/>
          </a:xfrm>
          <a:prstGeom prst="ellipse">
            <a:avLst/>
          </a:prstGeom>
          <a:solidFill>
            <a:srgbClr val="FF0000"/>
          </a:solidFill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10800000" wrap="none" anchor="ctr" anchorCtr="0"/>
          <a:lstStyle/>
          <a:p>
            <a:pPr algn="ctr" eaLnBrk="0" hangingPunct="0"/>
            <a:endParaRPr lang="zh-CN" altLang="zh-CN" sz="2400">
              <a:solidFill>
                <a:srgbClr val="FF0000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292" name="Oval 164"/>
          <p:cNvSpPr/>
          <p:nvPr/>
        </p:nvSpPr>
        <p:spPr>
          <a:xfrm flipH="1" flipV="1">
            <a:off x="6526848" y="4364038"/>
            <a:ext cx="144462" cy="144462"/>
          </a:xfrm>
          <a:prstGeom prst="ellipse">
            <a:avLst/>
          </a:prstGeom>
          <a:solidFill>
            <a:srgbClr val="FF0000"/>
          </a:solidFill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10800000" wrap="none" anchor="ctr" anchorCtr="0"/>
          <a:lstStyle/>
          <a:p>
            <a:endParaRPr lang="zh-CN" altLang="zh-CN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293" name="Oval 166"/>
          <p:cNvSpPr/>
          <p:nvPr/>
        </p:nvSpPr>
        <p:spPr>
          <a:xfrm flipH="1" flipV="1">
            <a:off x="7030720" y="2420938"/>
            <a:ext cx="144463" cy="144462"/>
          </a:xfrm>
          <a:prstGeom prst="ellipse">
            <a:avLst/>
          </a:prstGeom>
          <a:solidFill>
            <a:srgbClr val="FF0000"/>
          </a:solidFill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10800000" wrap="none" anchor="ctr" anchorCtr="0"/>
          <a:lstStyle/>
          <a:p>
            <a:endParaRPr lang="zh-CN" altLang="zh-CN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294" name="Freeform 167"/>
          <p:cNvSpPr/>
          <p:nvPr/>
        </p:nvSpPr>
        <p:spPr>
          <a:xfrm>
            <a:off x="4224338" y="0"/>
            <a:ext cx="1728787" cy="5662613"/>
          </a:xfrm>
          <a:custGeom>
            <a:avLst/>
            <a:gdLst/>
            <a:ahLst/>
            <a:cxnLst>
              <a:cxn ang="0">
                <a:pos x="1588" y="2722"/>
              </a:cxn>
              <a:cxn ang="0">
                <a:pos x="1134" y="2495"/>
              </a:cxn>
              <a:cxn ang="0">
                <a:pos x="681" y="1815"/>
              </a:cxn>
              <a:cxn ang="0">
                <a:pos x="227" y="681"/>
              </a:cxn>
              <a:cxn ang="0">
                <a:pos x="0" y="0"/>
              </a:cxn>
            </a:cxnLst>
            <a:rect l="l" t="t" r="r" b="b"/>
            <a:pathLst>
              <a:path w="1588" h="2722">
                <a:moveTo>
                  <a:pt x="1588" y="2722"/>
                </a:moveTo>
                <a:cubicBezTo>
                  <a:pt x="1436" y="2684"/>
                  <a:pt x="1285" y="2646"/>
                  <a:pt x="1134" y="2495"/>
                </a:cubicBezTo>
                <a:cubicBezTo>
                  <a:pt x="983" y="2344"/>
                  <a:pt x="832" y="2117"/>
                  <a:pt x="681" y="1815"/>
                </a:cubicBezTo>
                <a:cubicBezTo>
                  <a:pt x="530" y="1513"/>
                  <a:pt x="340" y="984"/>
                  <a:pt x="227" y="681"/>
                </a:cubicBezTo>
                <a:cubicBezTo>
                  <a:pt x="114" y="378"/>
                  <a:pt x="38" y="114"/>
                  <a:pt x="0" y="0"/>
                </a:cubicBezTo>
              </a:path>
            </a:pathLst>
          </a:custGeom>
          <a:noFill/>
          <a:ln w="4445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295" name="Freeform 168"/>
          <p:cNvSpPr/>
          <p:nvPr/>
        </p:nvSpPr>
        <p:spPr>
          <a:xfrm rot="240000">
            <a:off x="6114733" y="83185"/>
            <a:ext cx="1223962" cy="5662613"/>
          </a:xfrm>
          <a:custGeom>
            <a:avLst/>
            <a:gdLst/>
            <a:ahLst/>
            <a:cxnLst>
              <a:cxn ang="0">
                <a:pos x="0" y="2722"/>
              </a:cxn>
              <a:cxn ang="0">
                <a:pos x="454" y="2495"/>
              </a:cxn>
              <a:cxn ang="0">
                <a:pos x="907" y="1815"/>
              </a:cxn>
              <a:cxn ang="0">
                <a:pos x="1361" y="681"/>
              </a:cxn>
              <a:cxn ang="0">
                <a:pos x="1588" y="0"/>
              </a:cxn>
            </a:cxnLst>
            <a:rect l="l" t="t" r="r" b="b"/>
            <a:pathLst>
              <a:path w="1588" h="2722">
                <a:moveTo>
                  <a:pt x="0" y="2722"/>
                </a:moveTo>
                <a:cubicBezTo>
                  <a:pt x="151" y="2684"/>
                  <a:pt x="303" y="2646"/>
                  <a:pt x="454" y="2495"/>
                </a:cubicBezTo>
                <a:cubicBezTo>
                  <a:pt x="605" y="2344"/>
                  <a:pt x="756" y="2117"/>
                  <a:pt x="907" y="1815"/>
                </a:cubicBezTo>
                <a:cubicBezTo>
                  <a:pt x="1058" y="1513"/>
                  <a:pt x="1248" y="984"/>
                  <a:pt x="1361" y="681"/>
                </a:cubicBezTo>
                <a:cubicBezTo>
                  <a:pt x="1474" y="378"/>
                  <a:pt x="1550" y="114"/>
                  <a:pt x="1588" y="0"/>
                </a:cubicBezTo>
              </a:path>
            </a:pathLst>
          </a:custGeom>
          <a:noFill/>
          <a:ln w="4445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10271" name="组合 11295"/>
          <p:cNvGrpSpPr/>
          <p:nvPr/>
        </p:nvGrpSpPr>
        <p:grpSpPr>
          <a:xfrm>
            <a:off x="3863975" y="1268413"/>
            <a:ext cx="3887788" cy="4445000"/>
            <a:chOff x="0" y="0"/>
            <a:chExt cx="2009" cy="1669"/>
          </a:xfrm>
        </p:grpSpPr>
        <p:sp>
          <p:nvSpPr>
            <p:cNvPr id="10272" name="未知"/>
            <p:cNvSpPr/>
            <p:nvPr/>
          </p:nvSpPr>
          <p:spPr>
            <a:xfrm>
              <a:off x="0" y="5"/>
              <a:ext cx="1139" cy="1664"/>
            </a:xfrm>
            <a:custGeom>
              <a:avLst/>
              <a:gdLst/>
              <a:ahLst/>
              <a:cxnLst/>
              <a:rect l="l" t="t" r="r" b="b"/>
              <a:pathLst>
                <a:path w="978" h="1668">
                  <a:moveTo>
                    <a:pt x="0" y="0"/>
                  </a:moveTo>
                  <a:lnTo>
                    <a:pt x="0" y="6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12" y="36"/>
                  </a:lnTo>
                  <a:lnTo>
                    <a:pt x="12" y="42"/>
                  </a:lnTo>
                  <a:lnTo>
                    <a:pt x="12" y="48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18" y="60"/>
                  </a:lnTo>
                  <a:lnTo>
                    <a:pt x="18" y="66"/>
                  </a:lnTo>
                  <a:lnTo>
                    <a:pt x="18" y="72"/>
                  </a:lnTo>
                  <a:lnTo>
                    <a:pt x="18" y="78"/>
                  </a:lnTo>
                  <a:lnTo>
                    <a:pt x="24" y="84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30" y="102"/>
                  </a:lnTo>
                  <a:lnTo>
                    <a:pt x="30" y="108"/>
                  </a:lnTo>
                  <a:lnTo>
                    <a:pt x="30" y="114"/>
                  </a:lnTo>
                  <a:lnTo>
                    <a:pt x="30" y="120"/>
                  </a:lnTo>
                  <a:lnTo>
                    <a:pt x="36" y="126"/>
                  </a:lnTo>
                  <a:lnTo>
                    <a:pt x="36" y="132"/>
                  </a:lnTo>
                  <a:lnTo>
                    <a:pt x="36" y="138"/>
                  </a:lnTo>
                  <a:lnTo>
                    <a:pt x="42" y="144"/>
                  </a:lnTo>
                  <a:lnTo>
                    <a:pt x="42" y="150"/>
                  </a:lnTo>
                  <a:lnTo>
                    <a:pt x="42" y="156"/>
                  </a:lnTo>
                  <a:lnTo>
                    <a:pt x="42" y="162"/>
                  </a:lnTo>
                  <a:lnTo>
                    <a:pt x="48" y="168"/>
                  </a:lnTo>
                  <a:lnTo>
                    <a:pt x="48" y="174"/>
                  </a:lnTo>
                  <a:lnTo>
                    <a:pt x="48" y="180"/>
                  </a:lnTo>
                  <a:lnTo>
                    <a:pt x="54" y="186"/>
                  </a:lnTo>
                  <a:lnTo>
                    <a:pt x="54" y="192"/>
                  </a:lnTo>
                  <a:lnTo>
                    <a:pt x="54" y="198"/>
                  </a:lnTo>
                  <a:lnTo>
                    <a:pt x="54" y="204"/>
                  </a:lnTo>
                  <a:lnTo>
                    <a:pt x="60" y="210"/>
                  </a:lnTo>
                  <a:lnTo>
                    <a:pt x="60" y="216"/>
                  </a:lnTo>
                  <a:lnTo>
                    <a:pt x="60" y="222"/>
                  </a:lnTo>
                  <a:lnTo>
                    <a:pt x="66" y="228"/>
                  </a:lnTo>
                  <a:lnTo>
                    <a:pt x="66" y="234"/>
                  </a:lnTo>
                  <a:lnTo>
                    <a:pt x="66" y="240"/>
                  </a:lnTo>
                  <a:lnTo>
                    <a:pt x="72" y="246"/>
                  </a:lnTo>
                  <a:lnTo>
                    <a:pt x="72" y="252"/>
                  </a:lnTo>
                  <a:lnTo>
                    <a:pt x="72" y="258"/>
                  </a:lnTo>
                  <a:lnTo>
                    <a:pt x="72" y="264"/>
                  </a:lnTo>
                  <a:lnTo>
                    <a:pt x="78" y="264"/>
                  </a:lnTo>
                  <a:lnTo>
                    <a:pt x="78" y="270"/>
                  </a:lnTo>
                  <a:lnTo>
                    <a:pt x="78" y="276"/>
                  </a:lnTo>
                  <a:lnTo>
                    <a:pt x="78" y="282"/>
                  </a:lnTo>
                  <a:lnTo>
                    <a:pt x="84" y="288"/>
                  </a:lnTo>
                  <a:lnTo>
                    <a:pt x="84" y="294"/>
                  </a:lnTo>
                  <a:lnTo>
                    <a:pt x="84" y="300"/>
                  </a:lnTo>
                  <a:lnTo>
                    <a:pt x="84" y="306"/>
                  </a:lnTo>
                  <a:lnTo>
                    <a:pt x="90" y="306"/>
                  </a:lnTo>
                  <a:lnTo>
                    <a:pt x="90" y="312"/>
                  </a:lnTo>
                  <a:lnTo>
                    <a:pt x="90" y="318"/>
                  </a:lnTo>
                  <a:lnTo>
                    <a:pt x="90" y="324"/>
                  </a:lnTo>
                  <a:lnTo>
                    <a:pt x="96" y="324"/>
                  </a:lnTo>
                  <a:lnTo>
                    <a:pt x="96" y="330"/>
                  </a:lnTo>
                  <a:lnTo>
                    <a:pt x="96" y="336"/>
                  </a:lnTo>
                  <a:lnTo>
                    <a:pt x="96" y="342"/>
                  </a:lnTo>
                  <a:lnTo>
                    <a:pt x="102" y="342"/>
                  </a:lnTo>
                  <a:lnTo>
                    <a:pt x="102" y="348"/>
                  </a:lnTo>
                  <a:lnTo>
                    <a:pt x="102" y="354"/>
                  </a:lnTo>
                  <a:lnTo>
                    <a:pt x="102" y="360"/>
                  </a:lnTo>
                  <a:lnTo>
                    <a:pt x="108" y="366"/>
                  </a:lnTo>
                  <a:lnTo>
                    <a:pt x="108" y="372"/>
                  </a:lnTo>
                  <a:lnTo>
                    <a:pt x="108" y="378"/>
                  </a:lnTo>
                  <a:lnTo>
                    <a:pt x="114" y="384"/>
                  </a:lnTo>
                  <a:lnTo>
                    <a:pt x="114" y="390"/>
                  </a:lnTo>
                  <a:lnTo>
                    <a:pt x="114" y="396"/>
                  </a:lnTo>
                  <a:lnTo>
                    <a:pt x="114" y="402"/>
                  </a:lnTo>
                  <a:lnTo>
                    <a:pt x="120" y="402"/>
                  </a:lnTo>
                  <a:lnTo>
                    <a:pt x="120" y="408"/>
                  </a:lnTo>
                  <a:lnTo>
                    <a:pt x="120" y="414"/>
                  </a:lnTo>
                  <a:lnTo>
                    <a:pt x="126" y="420"/>
                  </a:lnTo>
                  <a:lnTo>
                    <a:pt x="126" y="426"/>
                  </a:lnTo>
                  <a:lnTo>
                    <a:pt x="126" y="432"/>
                  </a:lnTo>
                  <a:lnTo>
                    <a:pt x="126" y="438"/>
                  </a:lnTo>
                  <a:lnTo>
                    <a:pt x="132" y="438"/>
                  </a:lnTo>
                  <a:lnTo>
                    <a:pt x="132" y="444"/>
                  </a:lnTo>
                  <a:lnTo>
                    <a:pt x="132" y="450"/>
                  </a:lnTo>
                  <a:lnTo>
                    <a:pt x="132" y="456"/>
                  </a:lnTo>
                  <a:lnTo>
                    <a:pt x="138" y="456"/>
                  </a:lnTo>
                  <a:lnTo>
                    <a:pt x="138" y="462"/>
                  </a:lnTo>
                  <a:lnTo>
                    <a:pt x="138" y="468"/>
                  </a:lnTo>
                  <a:lnTo>
                    <a:pt x="138" y="474"/>
                  </a:lnTo>
                  <a:lnTo>
                    <a:pt x="144" y="474"/>
                  </a:lnTo>
                  <a:lnTo>
                    <a:pt x="144" y="480"/>
                  </a:lnTo>
                  <a:lnTo>
                    <a:pt x="144" y="486"/>
                  </a:lnTo>
                  <a:lnTo>
                    <a:pt x="144" y="492"/>
                  </a:lnTo>
                  <a:lnTo>
                    <a:pt x="150" y="492"/>
                  </a:lnTo>
                  <a:lnTo>
                    <a:pt x="150" y="498"/>
                  </a:lnTo>
                  <a:lnTo>
                    <a:pt x="150" y="504"/>
                  </a:lnTo>
                  <a:lnTo>
                    <a:pt x="150" y="510"/>
                  </a:lnTo>
                  <a:lnTo>
                    <a:pt x="156" y="510"/>
                  </a:lnTo>
                  <a:lnTo>
                    <a:pt x="156" y="516"/>
                  </a:lnTo>
                  <a:lnTo>
                    <a:pt x="156" y="522"/>
                  </a:lnTo>
                  <a:lnTo>
                    <a:pt x="156" y="528"/>
                  </a:lnTo>
                  <a:lnTo>
                    <a:pt x="162" y="528"/>
                  </a:lnTo>
                  <a:lnTo>
                    <a:pt x="162" y="534"/>
                  </a:lnTo>
                  <a:lnTo>
                    <a:pt x="162" y="540"/>
                  </a:lnTo>
                  <a:lnTo>
                    <a:pt x="162" y="546"/>
                  </a:lnTo>
                  <a:lnTo>
                    <a:pt x="168" y="546"/>
                  </a:lnTo>
                  <a:lnTo>
                    <a:pt x="168" y="552"/>
                  </a:lnTo>
                  <a:lnTo>
                    <a:pt x="168" y="558"/>
                  </a:lnTo>
                  <a:lnTo>
                    <a:pt x="168" y="564"/>
                  </a:lnTo>
                  <a:lnTo>
                    <a:pt x="174" y="564"/>
                  </a:lnTo>
                  <a:lnTo>
                    <a:pt x="174" y="570"/>
                  </a:lnTo>
                  <a:lnTo>
                    <a:pt x="174" y="576"/>
                  </a:lnTo>
                  <a:lnTo>
                    <a:pt x="174" y="582"/>
                  </a:lnTo>
                  <a:lnTo>
                    <a:pt x="180" y="582"/>
                  </a:lnTo>
                  <a:lnTo>
                    <a:pt x="180" y="588"/>
                  </a:lnTo>
                  <a:lnTo>
                    <a:pt x="180" y="594"/>
                  </a:lnTo>
                  <a:lnTo>
                    <a:pt x="186" y="600"/>
                  </a:lnTo>
                  <a:lnTo>
                    <a:pt x="186" y="606"/>
                  </a:lnTo>
                  <a:lnTo>
                    <a:pt x="186" y="612"/>
                  </a:lnTo>
                  <a:lnTo>
                    <a:pt x="186" y="618"/>
                  </a:lnTo>
                  <a:lnTo>
                    <a:pt x="192" y="618"/>
                  </a:lnTo>
                  <a:lnTo>
                    <a:pt x="192" y="624"/>
                  </a:lnTo>
                  <a:lnTo>
                    <a:pt x="192" y="630"/>
                  </a:lnTo>
                  <a:lnTo>
                    <a:pt x="198" y="636"/>
                  </a:lnTo>
                  <a:lnTo>
                    <a:pt x="198" y="642"/>
                  </a:lnTo>
                  <a:lnTo>
                    <a:pt x="198" y="648"/>
                  </a:lnTo>
                  <a:lnTo>
                    <a:pt x="204" y="654"/>
                  </a:lnTo>
                  <a:lnTo>
                    <a:pt x="204" y="660"/>
                  </a:lnTo>
                  <a:lnTo>
                    <a:pt x="204" y="666"/>
                  </a:lnTo>
                  <a:lnTo>
                    <a:pt x="210" y="666"/>
                  </a:lnTo>
                  <a:lnTo>
                    <a:pt x="210" y="672"/>
                  </a:lnTo>
                  <a:lnTo>
                    <a:pt x="210" y="678"/>
                  </a:lnTo>
                  <a:lnTo>
                    <a:pt x="210" y="684"/>
                  </a:lnTo>
                  <a:lnTo>
                    <a:pt x="216" y="684"/>
                  </a:lnTo>
                  <a:lnTo>
                    <a:pt x="216" y="690"/>
                  </a:lnTo>
                  <a:lnTo>
                    <a:pt x="216" y="696"/>
                  </a:lnTo>
                  <a:lnTo>
                    <a:pt x="216" y="702"/>
                  </a:lnTo>
                  <a:lnTo>
                    <a:pt x="222" y="702"/>
                  </a:lnTo>
                  <a:lnTo>
                    <a:pt x="222" y="708"/>
                  </a:lnTo>
                  <a:lnTo>
                    <a:pt x="222" y="714"/>
                  </a:lnTo>
                  <a:lnTo>
                    <a:pt x="228" y="720"/>
                  </a:lnTo>
                  <a:lnTo>
                    <a:pt x="228" y="726"/>
                  </a:lnTo>
                  <a:lnTo>
                    <a:pt x="228" y="732"/>
                  </a:lnTo>
                  <a:lnTo>
                    <a:pt x="234" y="738"/>
                  </a:lnTo>
                  <a:lnTo>
                    <a:pt x="234" y="744"/>
                  </a:lnTo>
                  <a:lnTo>
                    <a:pt x="234" y="750"/>
                  </a:lnTo>
                  <a:lnTo>
                    <a:pt x="240" y="750"/>
                  </a:lnTo>
                  <a:lnTo>
                    <a:pt x="240" y="756"/>
                  </a:lnTo>
                  <a:lnTo>
                    <a:pt x="240" y="762"/>
                  </a:lnTo>
                  <a:lnTo>
                    <a:pt x="246" y="768"/>
                  </a:lnTo>
                  <a:lnTo>
                    <a:pt x="246" y="774"/>
                  </a:lnTo>
                  <a:lnTo>
                    <a:pt x="246" y="780"/>
                  </a:lnTo>
                  <a:lnTo>
                    <a:pt x="252" y="780"/>
                  </a:lnTo>
                  <a:lnTo>
                    <a:pt x="252" y="786"/>
                  </a:lnTo>
                  <a:lnTo>
                    <a:pt x="252" y="792"/>
                  </a:lnTo>
                  <a:lnTo>
                    <a:pt x="258" y="798"/>
                  </a:lnTo>
                  <a:lnTo>
                    <a:pt x="258" y="804"/>
                  </a:lnTo>
                  <a:lnTo>
                    <a:pt x="258" y="810"/>
                  </a:lnTo>
                  <a:lnTo>
                    <a:pt x="264" y="816"/>
                  </a:lnTo>
                  <a:lnTo>
                    <a:pt x="264" y="822"/>
                  </a:lnTo>
                  <a:lnTo>
                    <a:pt x="264" y="828"/>
                  </a:lnTo>
                  <a:lnTo>
                    <a:pt x="270" y="828"/>
                  </a:lnTo>
                  <a:lnTo>
                    <a:pt x="270" y="834"/>
                  </a:lnTo>
                  <a:lnTo>
                    <a:pt x="270" y="840"/>
                  </a:lnTo>
                  <a:lnTo>
                    <a:pt x="276" y="840"/>
                  </a:lnTo>
                  <a:lnTo>
                    <a:pt x="276" y="846"/>
                  </a:lnTo>
                  <a:lnTo>
                    <a:pt x="276" y="852"/>
                  </a:lnTo>
                  <a:lnTo>
                    <a:pt x="276" y="858"/>
                  </a:lnTo>
                  <a:lnTo>
                    <a:pt x="282" y="858"/>
                  </a:lnTo>
                  <a:lnTo>
                    <a:pt x="282" y="864"/>
                  </a:lnTo>
                  <a:lnTo>
                    <a:pt x="282" y="870"/>
                  </a:lnTo>
                  <a:lnTo>
                    <a:pt x="288" y="876"/>
                  </a:lnTo>
                  <a:lnTo>
                    <a:pt x="288" y="882"/>
                  </a:lnTo>
                  <a:lnTo>
                    <a:pt x="288" y="888"/>
                  </a:lnTo>
                  <a:lnTo>
                    <a:pt x="294" y="888"/>
                  </a:lnTo>
                  <a:lnTo>
                    <a:pt x="294" y="894"/>
                  </a:lnTo>
                  <a:lnTo>
                    <a:pt x="294" y="900"/>
                  </a:lnTo>
                  <a:lnTo>
                    <a:pt x="300" y="906"/>
                  </a:lnTo>
                  <a:lnTo>
                    <a:pt x="300" y="912"/>
                  </a:lnTo>
                  <a:lnTo>
                    <a:pt x="300" y="918"/>
                  </a:lnTo>
                  <a:lnTo>
                    <a:pt x="306" y="918"/>
                  </a:lnTo>
                  <a:lnTo>
                    <a:pt x="306" y="924"/>
                  </a:lnTo>
                  <a:lnTo>
                    <a:pt x="306" y="930"/>
                  </a:lnTo>
                  <a:lnTo>
                    <a:pt x="312" y="930"/>
                  </a:lnTo>
                  <a:lnTo>
                    <a:pt x="312" y="936"/>
                  </a:lnTo>
                  <a:lnTo>
                    <a:pt x="312" y="942"/>
                  </a:lnTo>
                  <a:lnTo>
                    <a:pt x="318" y="948"/>
                  </a:lnTo>
                  <a:lnTo>
                    <a:pt x="318" y="954"/>
                  </a:lnTo>
                  <a:lnTo>
                    <a:pt x="318" y="960"/>
                  </a:lnTo>
                  <a:lnTo>
                    <a:pt x="324" y="960"/>
                  </a:lnTo>
                  <a:lnTo>
                    <a:pt x="324" y="966"/>
                  </a:lnTo>
                  <a:lnTo>
                    <a:pt x="324" y="972"/>
                  </a:lnTo>
                  <a:lnTo>
                    <a:pt x="330" y="972"/>
                  </a:lnTo>
                  <a:lnTo>
                    <a:pt x="330" y="978"/>
                  </a:lnTo>
                  <a:lnTo>
                    <a:pt x="330" y="984"/>
                  </a:lnTo>
                  <a:lnTo>
                    <a:pt x="330" y="990"/>
                  </a:lnTo>
                  <a:lnTo>
                    <a:pt x="336" y="990"/>
                  </a:lnTo>
                  <a:lnTo>
                    <a:pt x="336" y="996"/>
                  </a:lnTo>
                  <a:lnTo>
                    <a:pt x="336" y="1002"/>
                  </a:lnTo>
                  <a:lnTo>
                    <a:pt x="342" y="1002"/>
                  </a:lnTo>
                  <a:lnTo>
                    <a:pt x="342" y="1008"/>
                  </a:lnTo>
                  <a:lnTo>
                    <a:pt x="342" y="1014"/>
                  </a:lnTo>
                  <a:lnTo>
                    <a:pt x="348" y="1014"/>
                  </a:lnTo>
                  <a:lnTo>
                    <a:pt x="348" y="1020"/>
                  </a:lnTo>
                  <a:lnTo>
                    <a:pt x="348" y="1026"/>
                  </a:lnTo>
                  <a:lnTo>
                    <a:pt x="354" y="1032"/>
                  </a:lnTo>
                  <a:lnTo>
                    <a:pt x="354" y="1038"/>
                  </a:lnTo>
                  <a:lnTo>
                    <a:pt x="360" y="1044"/>
                  </a:lnTo>
                  <a:lnTo>
                    <a:pt x="360" y="1050"/>
                  </a:lnTo>
                  <a:lnTo>
                    <a:pt x="360" y="1056"/>
                  </a:lnTo>
                  <a:lnTo>
                    <a:pt x="366" y="1056"/>
                  </a:lnTo>
                  <a:lnTo>
                    <a:pt x="366" y="1062"/>
                  </a:lnTo>
                  <a:lnTo>
                    <a:pt x="366" y="1068"/>
                  </a:lnTo>
                  <a:lnTo>
                    <a:pt x="372" y="1068"/>
                  </a:lnTo>
                  <a:lnTo>
                    <a:pt x="372" y="1074"/>
                  </a:lnTo>
                  <a:lnTo>
                    <a:pt x="372" y="1080"/>
                  </a:lnTo>
                  <a:lnTo>
                    <a:pt x="378" y="1080"/>
                  </a:lnTo>
                  <a:lnTo>
                    <a:pt x="378" y="1086"/>
                  </a:lnTo>
                  <a:lnTo>
                    <a:pt x="378" y="1092"/>
                  </a:lnTo>
                  <a:lnTo>
                    <a:pt x="384" y="1092"/>
                  </a:lnTo>
                  <a:lnTo>
                    <a:pt x="384" y="1098"/>
                  </a:lnTo>
                  <a:lnTo>
                    <a:pt x="384" y="1104"/>
                  </a:lnTo>
                  <a:lnTo>
                    <a:pt x="390" y="1104"/>
                  </a:lnTo>
                  <a:lnTo>
                    <a:pt x="390" y="1110"/>
                  </a:lnTo>
                  <a:lnTo>
                    <a:pt x="390" y="1116"/>
                  </a:lnTo>
                  <a:lnTo>
                    <a:pt x="396" y="1122"/>
                  </a:lnTo>
                  <a:lnTo>
                    <a:pt x="396" y="1128"/>
                  </a:lnTo>
                  <a:lnTo>
                    <a:pt x="402" y="1134"/>
                  </a:lnTo>
                  <a:lnTo>
                    <a:pt x="402" y="1140"/>
                  </a:lnTo>
                  <a:lnTo>
                    <a:pt x="402" y="1146"/>
                  </a:lnTo>
                  <a:lnTo>
                    <a:pt x="408" y="1146"/>
                  </a:lnTo>
                  <a:lnTo>
                    <a:pt x="408" y="1152"/>
                  </a:lnTo>
                  <a:lnTo>
                    <a:pt x="414" y="1158"/>
                  </a:lnTo>
                  <a:lnTo>
                    <a:pt x="414" y="1164"/>
                  </a:lnTo>
                  <a:lnTo>
                    <a:pt x="420" y="1170"/>
                  </a:lnTo>
                  <a:lnTo>
                    <a:pt x="420" y="1176"/>
                  </a:lnTo>
                  <a:lnTo>
                    <a:pt x="426" y="1182"/>
                  </a:lnTo>
                  <a:lnTo>
                    <a:pt x="426" y="1188"/>
                  </a:lnTo>
                  <a:lnTo>
                    <a:pt x="432" y="1194"/>
                  </a:lnTo>
                  <a:lnTo>
                    <a:pt x="432" y="1200"/>
                  </a:lnTo>
                  <a:lnTo>
                    <a:pt x="438" y="1206"/>
                  </a:lnTo>
                  <a:lnTo>
                    <a:pt x="438" y="1212"/>
                  </a:lnTo>
                  <a:lnTo>
                    <a:pt x="444" y="1212"/>
                  </a:lnTo>
                  <a:lnTo>
                    <a:pt x="444" y="1218"/>
                  </a:lnTo>
                  <a:lnTo>
                    <a:pt x="444" y="1224"/>
                  </a:lnTo>
                  <a:lnTo>
                    <a:pt x="450" y="1224"/>
                  </a:lnTo>
                  <a:lnTo>
                    <a:pt x="450" y="1230"/>
                  </a:lnTo>
                  <a:lnTo>
                    <a:pt x="450" y="1236"/>
                  </a:lnTo>
                  <a:lnTo>
                    <a:pt x="456" y="1236"/>
                  </a:lnTo>
                  <a:lnTo>
                    <a:pt x="456" y="1242"/>
                  </a:lnTo>
                  <a:lnTo>
                    <a:pt x="456" y="1248"/>
                  </a:lnTo>
                  <a:lnTo>
                    <a:pt x="462" y="1248"/>
                  </a:lnTo>
                  <a:lnTo>
                    <a:pt x="462" y="1254"/>
                  </a:lnTo>
                  <a:lnTo>
                    <a:pt x="462" y="1260"/>
                  </a:lnTo>
                  <a:lnTo>
                    <a:pt x="468" y="1260"/>
                  </a:lnTo>
                  <a:lnTo>
                    <a:pt x="468" y="1266"/>
                  </a:lnTo>
                  <a:lnTo>
                    <a:pt x="474" y="1266"/>
                  </a:lnTo>
                  <a:lnTo>
                    <a:pt x="474" y="1272"/>
                  </a:lnTo>
                  <a:lnTo>
                    <a:pt x="474" y="1278"/>
                  </a:lnTo>
                  <a:lnTo>
                    <a:pt x="480" y="1278"/>
                  </a:lnTo>
                  <a:lnTo>
                    <a:pt x="480" y="1284"/>
                  </a:lnTo>
                  <a:lnTo>
                    <a:pt x="480" y="1290"/>
                  </a:lnTo>
                  <a:lnTo>
                    <a:pt x="486" y="1290"/>
                  </a:lnTo>
                  <a:lnTo>
                    <a:pt x="486" y="1296"/>
                  </a:lnTo>
                  <a:lnTo>
                    <a:pt x="492" y="1302"/>
                  </a:lnTo>
                  <a:lnTo>
                    <a:pt x="492" y="1308"/>
                  </a:lnTo>
                  <a:lnTo>
                    <a:pt x="498" y="1308"/>
                  </a:lnTo>
                  <a:lnTo>
                    <a:pt x="498" y="1314"/>
                  </a:lnTo>
                  <a:lnTo>
                    <a:pt x="498" y="1320"/>
                  </a:lnTo>
                  <a:lnTo>
                    <a:pt x="504" y="1320"/>
                  </a:lnTo>
                  <a:lnTo>
                    <a:pt x="504" y="1326"/>
                  </a:lnTo>
                  <a:lnTo>
                    <a:pt x="504" y="1332"/>
                  </a:lnTo>
                  <a:lnTo>
                    <a:pt x="510" y="1332"/>
                  </a:lnTo>
                  <a:lnTo>
                    <a:pt x="510" y="1338"/>
                  </a:lnTo>
                  <a:lnTo>
                    <a:pt x="516" y="1338"/>
                  </a:lnTo>
                  <a:lnTo>
                    <a:pt x="516" y="1344"/>
                  </a:lnTo>
                  <a:lnTo>
                    <a:pt x="516" y="1350"/>
                  </a:lnTo>
                  <a:lnTo>
                    <a:pt x="522" y="1350"/>
                  </a:lnTo>
                  <a:lnTo>
                    <a:pt x="522" y="1356"/>
                  </a:lnTo>
                  <a:lnTo>
                    <a:pt x="528" y="1356"/>
                  </a:lnTo>
                  <a:lnTo>
                    <a:pt x="528" y="1362"/>
                  </a:lnTo>
                  <a:lnTo>
                    <a:pt x="528" y="1368"/>
                  </a:lnTo>
                  <a:lnTo>
                    <a:pt x="534" y="1368"/>
                  </a:lnTo>
                  <a:lnTo>
                    <a:pt x="534" y="1374"/>
                  </a:lnTo>
                  <a:lnTo>
                    <a:pt x="540" y="1380"/>
                  </a:lnTo>
                  <a:lnTo>
                    <a:pt x="540" y="1386"/>
                  </a:lnTo>
                  <a:lnTo>
                    <a:pt x="546" y="1386"/>
                  </a:lnTo>
                  <a:lnTo>
                    <a:pt x="546" y="1392"/>
                  </a:lnTo>
                  <a:lnTo>
                    <a:pt x="552" y="1398"/>
                  </a:lnTo>
                  <a:lnTo>
                    <a:pt x="552" y="1404"/>
                  </a:lnTo>
                  <a:lnTo>
                    <a:pt x="558" y="1404"/>
                  </a:lnTo>
                  <a:lnTo>
                    <a:pt x="558" y="1410"/>
                  </a:lnTo>
                  <a:lnTo>
                    <a:pt x="564" y="1410"/>
                  </a:lnTo>
                  <a:lnTo>
                    <a:pt x="564" y="1416"/>
                  </a:lnTo>
                  <a:lnTo>
                    <a:pt x="564" y="1422"/>
                  </a:lnTo>
                  <a:lnTo>
                    <a:pt x="570" y="1422"/>
                  </a:lnTo>
                  <a:lnTo>
                    <a:pt x="570" y="1428"/>
                  </a:lnTo>
                  <a:lnTo>
                    <a:pt x="576" y="1428"/>
                  </a:lnTo>
                  <a:lnTo>
                    <a:pt x="576" y="1434"/>
                  </a:lnTo>
                  <a:lnTo>
                    <a:pt x="582" y="1440"/>
                  </a:lnTo>
                  <a:lnTo>
                    <a:pt x="582" y="1446"/>
                  </a:lnTo>
                  <a:lnTo>
                    <a:pt x="588" y="1446"/>
                  </a:lnTo>
                  <a:lnTo>
                    <a:pt x="588" y="1452"/>
                  </a:lnTo>
                  <a:lnTo>
                    <a:pt x="594" y="1452"/>
                  </a:lnTo>
                  <a:lnTo>
                    <a:pt x="594" y="1458"/>
                  </a:lnTo>
                  <a:lnTo>
                    <a:pt x="600" y="1458"/>
                  </a:lnTo>
                  <a:lnTo>
                    <a:pt x="600" y="1464"/>
                  </a:lnTo>
                  <a:lnTo>
                    <a:pt x="606" y="1470"/>
                  </a:lnTo>
                  <a:lnTo>
                    <a:pt x="606" y="1476"/>
                  </a:lnTo>
                  <a:lnTo>
                    <a:pt x="612" y="1476"/>
                  </a:lnTo>
                  <a:lnTo>
                    <a:pt x="612" y="1482"/>
                  </a:lnTo>
                  <a:lnTo>
                    <a:pt x="618" y="1482"/>
                  </a:lnTo>
                  <a:lnTo>
                    <a:pt x="618" y="1488"/>
                  </a:lnTo>
                  <a:lnTo>
                    <a:pt x="624" y="1488"/>
                  </a:lnTo>
                  <a:lnTo>
                    <a:pt x="624" y="1494"/>
                  </a:lnTo>
                  <a:lnTo>
                    <a:pt x="630" y="1494"/>
                  </a:lnTo>
                  <a:lnTo>
                    <a:pt x="630" y="1500"/>
                  </a:lnTo>
                  <a:lnTo>
                    <a:pt x="636" y="1506"/>
                  </a:lnTo>
                  <a:lnTo>
                    <a:pt x="636" y="1512"/>
                  </a:lnTo>
                  <a:lnTo>
                    <a:pt x="642" y="1512"/>
                  </a:lnTo>
                  <a:lnTo>
                    <a:pt x="642" y="1518"/>
                  </a:lnTo>
                  <a:lnTo>
                    <a:pt x="648" y="1518"/>
                  </a:lnTo>
                  <a:lnTo>
                    <a:pt x="648" y="1524"/>
                  </a:lnTo>
                  <a:lnTo>
                    <a:pt x="654" y="1524"/>
                  </a:lnTo>
                  <a:lnTo>
                    <a:pt x="654" y="1530"/>
                  </a:lnTo>
                  <a:lnTo>
                    <a:pt x="660" y="1530"/>
                  </a:lnTo>
                  <a:lnTo>
                    <a:pt x="660" y="1536"/>
                  </a:lnTo>
                  <a:lnTo>
                    <a:pt x="666" y="1536"/>
                  </a:lnTo>
                  <a:lnTo>
                    <a:pt x="666" y="1542"/>
                  </a:lnTo>
                  <a:lnTo>
                    <a:pt x="672" y="1542"/>
                  </a:lnTo>
                  <a:lnTo>
                    <a:pt x="672" y="1548"/>
                  </a:lnTo>
                  <a:lnTo>
                    <a:pt x="678" y="1548"/>
                  </a:lnTo>
                  <a:lnTo>
                    <a:pt x="678" y="1554"/>
                  </a:lnTo>
                  <a:lnTo>
                    <a:pt x="684" y="1554"/>
                  </a:lnTo>
                  <a:lnTo>
                    <a:pt x="684" y="1560"/>
                  </a:lnTo>
                  <a:lnTo>
                    <a:pt x="690" y="1560"/>
                  </a:lnTo>
                  <a:lnTo>
                    <a:pt x="690" y="1566"/>
                  </a:lnTo>
                  <a:lnTo>
                    <a:pt x="696" y="1566"/>
                  </a:lnTo>
                  <a:lnTo>
                    <a:pt x="696" y="1572"/>
                  </a:lnTo>
                  <a:lnTo>
                    <a:pt x="702" y="1572"/>
                  </a:lnTo>
                  <a:lnTo>
                    <a:pt x="708" y="1572"/>
                  </a:lnTo>
                  <a:lnTo>
                    <a:pt x="708" y="1578"/>
                  </a:lnTo>
                  <a:lnTo>
                    <a:pt x="714" y="1578"/>
                  </a:lnTo>
                  <a:lnTo>
                    <a:pt x="714" y="1584"/>
                  </a:lnTo>
                  <a:lnTo>
                    <a:pt x="720" y="1584"/>
                  </a:lnTo>
                  <a:lnTo>
                    <a:pt x="720" y="1590"/>
                  </a:lnTo>
                  <a:lnTo>
                    <a:pt x="726" y="1590"/>
                  </a:lnTo>
                  <a:lnTo>
                    <a:pt x="726" y="1596"/>
                  </a:lnTo>
                  <a:lnTo>
                    <a:pt x="732" y="1596"/>
                  </a:lnTo>
                  <a:lnTo>
                    <a:pt x="738" y="1596"/>
                  </a:lnTo>
                  <a:lnTo>
                    <a:pt x="738" y="1602"/>
                  </a:lnTo>
                  <a:lnTo>
                    <a:pt x="744" y="1602"/>
                  </a:lnTo>
                  <a:lnTo>
                    <a:pt x="744" y="1608"/>
                  </a:lnTo>
                  <a:lnTo>
                    <a:pt x="750" y="1608"/>
                  </a:lnTo>
                  <a:lnTo>
                    <a:pt x="756" y="1614"/>
                  </a:lnTo>
                  <a:lnTo>
                    <a:pt x="762" y="1614"/>
                  </a:lnTo>
                  <a:lnTo>
                    <a:pt x="762" y="1620"/>
                  </a:lnTo>
                  <a:lnTo>
                    <a:pt x="768" y="1620"/>
                  </a:lnTo>
                  <a:lnTo>
                    <a:pt x="774" y="1620"/>
                  </a:lnTo>
                  <a:lnTo>
                    <a:pt x="774" y="1626"/>
                  </a:lnTo>
                  <a:lnTo>
                    <a:pt x="780" y="1626"/>
                  </a:lnTo>
                  <a:lnTo>
                    <a:pt x="780" y="1632"/>
                  </a:lnTo>
                  <a:lnTo>
                    <a:pt x="786" y="1632"/>
                  </a:lnTo>
                  <a:lnTo>
                    <a:pt x="792" y="1632"/>
                  </a:lnTo>
                  <a:lnTo>
                    <a:pt x="792" y="1638"/>
                  </a:lnTo>
                  <a:lnTo>
                    <a:pt x="798" y="1638"/>
                  </a:lnTo>
                  <a:lnTo>
                    <a:pt x="804" y="1638"/>
                  </a:lnTo>
                  <a:lnTo>
                    <a:pt x="810" y="1644"/>
                  </a:lnTo>
                  <a:lnTo>
                    <a:pt x="816" y="1644"/>
                  </a:lnTo>
                  <a:lnTo>
                    <a:pt x="822" y="1644"/>
                  </a:lnTo>
                  <a:lnTo>
                    <a:pt x="822" y="1650"/>
                  </a:lnTo>
                  <a:lnTo>
                    <a:pt x="828" y="1650"/>
                  </a:lnTo>
                  <a:lnTo>
                    <a:pt x="834" y="1650"/>
                  </a:lnTo>
                  <a:lnTo>
                    <a:pt x="834" y="1656"/>
                  </a:lnTo>
                  <a:lnTo>
                    <a:pt x="840" y="1656"/>
                  </a:lnTo>
                  <a:lnTo>
                    <a:pt x="846" y="1656"/>
                  </a:lnTo>
                  <a:lnTo>
                    <a:pt x="852" y="1656"/>
                  </a:lnTo>
                  <a:lnTo>
                    <a:pt x="858" y="1656"/>
                  </a:lnTo>
                  <a:lnTo>
                    <a:pt x="858" y="1662"/>
                  </a:lnTo>
                  <a:lnTo>
                    <a:pt x="864" y="1662"/>
                  </a:lnTo>
                  <a:lnTo>
                    <a:pt x="870" y="1662"/>
                  </a:lnTo>
                  <a:lnTo>
                    <a:pt x="876" y="1662"/>
                  </a:lnTo>
                  <a:lnTo>
                    <a:pt x="882" y="1662"/>
                  </a:lnTo>
                  <a:lnTo>
                    <a:pt x="888" y="1668"/>
                  </a:lnTo>
                  <a:lnTo>
                    <a:pt x="894" y="1668"/>
                  </a:lnTo>
                  <a:lnTo>
                    <a:pt x="900" y="1668"/>
                  </a:lnTo>
                  <a:lnTo>
                    <a:pt x="906" y="1668"/>
                  </a:lnTo>
                  <a:lnTo>
                    <a:pt x="912" y="1668"/>
                  </a:lnTo>
                  <a:lnTo>
                    <a:pt x="918" y="1668"/>
                  </a:lnTo>
                  <a:lnTo>
                    <a:pt x="924" y="1668"/>
                  </a:lnTo>
                  <a:lnTo>
                    <a:pt x="930" y="1668"/>
                  </a:lnTo>
                  <a:lnTo>
                    <a:pt x="936" y="1668"/>
                  </a:lnTo>
                  <a:lnTo>
                    <a:pt x="942" y="1668"/>
                  </a:lnTo>
                  <a:lnTo>
                    <a:pt x="948" y="1668"/>
                  </a:lnTo>
                  <a:lnTo>
                    <a:pt x="954" y="1668"/>
                  </a:lnTo>
                  <a:lnTo>
                    <a:pt x="960" y="1668"/>
                  </a:lnTo>
                  <a:lnTo>
                    <a:pt x="966" y="1662"/>
                  </a:lnTo>
                  <a:lnTo>
                    <a:pt x="972" y="1662"/>
                  </a:lnTo>
                  <a:lnTo>
                    <a:pt x="978" y="1662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73" name="未知"/>
            <p:cNvSpPr/>
            <p:nvPr/>
          </p:nvSpPr>
          <p:spPr>
            <a:xfrm>
              <a:off x="1139" y="0"/>
              <a:ext cx="870" cy="1662"/>
            </a:xfrm>
            <a:custGeom>
              <a:avLst/>
              <a:gdLst/>
              <a:ahLst/>
              <a:cxnLst/>
              <a:rect l="l" t="t" r="r" b="b"/>
              <a:pathLst>
                <a:path w="870" h="1662">
                  <a:moveTo>
                    <a:pt x="0" y="1662"/>
                  </a:moveTo>
                  <a:lnTo>
                    <a:pt x="6" y="1662"/>
                  </a:lnTo>
                  <a:lnTo>
                    <a:pt x="12" y="1662"/>
                  </a:lnTo>
                  <a:lnTo>
                    <a:pt x="12" y="1656"/>
                  </a:lnTo>
                  <a:lnTo>
                    <a:pt x="18" y="1656"/>
                  </a:lnTo>
                  <a:lnTo>
                    <a:pt x="24" y="1656"/>
                  </a:lnTo>
                  <a:lnTo>
                    <a:pt x="30" y="1656"/>
                  </a:lnTo>
                  <a:lnTo>
                    <a:pt x="36" y="1650"/>
                  </a:lnTo>
                  <a:lnTo>
                    <a:pt x="42" y="1650"/>
                  </a:lnTo>
                  <a:lnTo>
                    <a:pt x="48" y="1650"/>
                  </a:lnTo>
                  <a:lnTo>
                    <a:pt x="48" y="1644"/>
                  </a:lnTo>
                  <a:lnTo>
                    <a:pt x="54" y="1644"/>
                  </a:lnTo>
                  <a:lnTo>
                    <a:pt x="60" y="1644"/>
                  </a:lnTo>
                  <a:lnTo>
                    <a:pt x="66" y="1638"/>
                  </a:lnTo>
                  <a:lnTo>
                    <a:pt x="72" y="1638"/>
                  </a:lnTo>
                  <a:lnTo>
                    <a:pt x="78" y="1638"/>
                  </a:lnTo>
                  <a:lnTo>
                    <a:pt x="78" y="1632"/>
                  </a:lnTo>
                  <a:lnTo>
                    <a:pt x="84" y="1632"/>
                  </a:lnTo>
                  <a:lnTo>
                    <a:pt x="90" y="1632"/>
                  </a:lnTo>
                  <a:lnTo>
                    <a:pt x="90" y="1626"/>
                  </a:lnTo>
                  <a:lnTo>
                    <a:pt x="96" y="1626"/>
                  </a:lnTo>
                  <a:lnTo>
                    <a:pt x="96" y="1620"/>
                  </a:lnTo>
                  <a:lnTo>
                    <a:pt x="102" y="1620"/>
                  </a:lnTo>
                  <a:lnTo>
                    <a:pt x="108" y="1620"/>
                  </a:lnTo>
                  <a:lnTo>
                    <a:pt x="108" y="1614"/>
                  </a:lnTo>
                  <a:lnTo>
                    <a:pt x="114" y="1614"/>
                  </a:lnTo>
                  <a:lnTo>
                    <a:pt x="120" y="1608"/>
                  </a:lnTo>
                  <a:lnTo>
                    <a:pt x="126" y="1608"/>
                  </a:lnTo>
                  <a:lnTo>
                    <a:pt x="126" y="1602"/>
                  </a:lnTo>
                  <a:lnTo>
                    <a:pt x="132" y="1602"/>
                  </a:lnTo>
                  <a:lnTo>
                    <a:pt x="132" y="1596"/>
                  </a:lnTo>
                  <a:lnTo>
                    <a:pt x="138" y="1596"/>
                  </a:lnTo>
                  <a:lnTo>
                    <a:pt x="144" y="1596"/>
                  </a:lnTo>
                  <a:lnTo>
                    <a:pt x="144" y="1590"/>
                  </a:lnTo>
                  <a:lnTo>
                    <a:pt x="150" y="1590"/>
                  </a:lnTo>
                  <a:lnTo>
                    <a:pt x="150" y="1584"/>
                  </a:lnTo>
                  <a:lnTo>
                    <a:pt x="156" y="1584"/>
                  </a:lnTo>
                  <a:lnTo>
                    <a:pt x="156" y="1578"/>
                  </a:lnTo>
                  <a:lnTo>
                    <a:pt x="162" y="1578"/>
                  </a:lnTo>
                  <a:lnTo>
                    <a:pt x="162" y="1572"/>
                  </a:lnTo>
                  <a:lnTo>
                    <a:pt x="168" y="1572"/>
                  </a:lnTo>
                  <a:lnTo>
                    <a:pt x="174" y="1572"/>
                  </a:lnTo>
                  <a:lnTo>
                    <a:pt x="174" y="1566"/>
                  </a:lnTo>
                  <a:lnTo>
                    <a:pt x="180" y="1566"/>
                  </a:lnTo>
                  <a:lnTo>
                    <a:pt x="180" y="1560"/>
                  </a:lnTo>
                  <a:lnTo>
                    <a:pt x="186" y="1560"/>
                  </a:lnTo>
                  <a:lnTo>
                    <a:pt x="186" y="1554"/>
                  </a:lnTo>
                  <a:lnTo>
                    <a:pt x="192" y="1554"/>
                  </a:lnTo>
                  <a:lnTo>
                    <a:pt x="192" y="1548"/>
                  </a:lnTo>
                  <a:lnTo>
                    <a:pt x="198" y="1548"/>
                  </a:lnTo>
                  <a:lnTo>
                    <a:pt x="198" y="1542"/>
                  </a:lnTo>
                  <a:lnTo>
                    <a:pt x="204" y="1542"/>
                  </a:lnTo>
                  <a:lnTo>
                    <a:pt x="204" y="1536"/>
                  </a:lnTo>
                  <a:lnTo>
                    <a:pt x="210" y="1536"/>
                  </a:lnTo>
                  <a:lnTo>
                    <a:pt x="210" y="1530"/>
                  </a:lnTo>
                  <a:lnTo>
                    <a:pt x="216" y="1530"/>
                  </a:lnTo>
                  <a:lnTo>
                    <a:pt x="216" y="1524"/>
                  </a:lnTo>
                  <a:lnTo>
                    <a:pt x="222" y="1524"/>
                  </a:lnTo>
                  <a:lnTo>
                    <a:pt x="222" y="1518"/>
                  </a:lnTo>
                  <a:lnTo>
                    <a:pt x="228" y="1518"/>
                  </a:lnTo>
                  <a:lnTo>
                    <a:pt x="228" y="1512"/>
                  </a:lnTo>
                  <a:lnTo>
                    <a:pt x="234" y="1512"/>
                  </a:lnTo>
                  <a:lnTo>
                    <a:pt x="234" y="1506"/>
                  </a:lnTo>
                  <a:lnTo>
                    <a:pt x="240" y="1500"/>
                  </a:lnTo>
                  <a:lnTo>
                    <a:pt x="240" y="1494"/>
                  </a:lnTo>
                  <a:lnTo>
                    <a:pt x="246" y="1494"/>
                  </a:lnTo>
                  <a:lnTo>
                    <a:pt x="246" y="1488"/>
                  </a:lnTo>
                  <a:lnTo>
                    <a:pt x="252" y="1488"/>
                  </a:lnTo>
                  <a:lnTo>
                    <a:pt x="252" y="1482"/>
                  </a:lnTo>
                  <a:lnTo>
                    <a:pt x="258" y="1482"/>
                  </a:lnTo>
                  <a:lnTo>
                    <a:pt x="258" y="1476"/>
                  </a:lnTo>
                  <a:lnTo>
                    <a:pt x="264" y="1476"/>
                  </a:lnTo>
                  <a:lnTo>
                    <a:pt x="264" y="1470"/>
                  </a:lnTo>
                  <a:lnTo>
                    <a:pt x="270" y="1464"/>
                  </a:lnTo>
                  <a:lnTo>
                    <a:pt x="270" y="1458"/>
                  </a:lnTo>
                  <a:lnTo>
                    <a:pt x="276" y="1458"/>
                  </a:lnTo>
                  <a:lnTo>
                    <a:pt x="276" y="1452"/>
                  </a:lnTo>
                  <a:lnTo>
                    <a:pt x="282" y="1452"/>
                  </a:lnTo>
                  <a:lnTo>
                    <a:pt x="282" y="1446"/>
                  </a:lnTo>
                  <a:lnTo>
                    <a:pt x="288" y="1446"/>
                  </a:lnTo>
                  <a:lnTo>
                    <a:pt x="288" y="1440"/>
                  </a:lnTo>
                  <a:lnTo>
                    <a:pt x="294" y="1434"/>
                  </a:lnTo>
                  <a:lnTo>
                    <a:pt x="294" y="1428"/>
                  </a:lnTo>
                  <a:lnTo>
                    <a:pt x="300" y="1428"/>
                  </a:lnTo>
                  <a:lnTo>
                    <a:pt x="300" y="1422"/>
                  </a:lnTo>
                  <a:lnTo>
                    <a:pt x="306" y="1422"/>
                  </a:lnTo>
                  <a:lnTo>
                    <a:pt x="306" y="1416"/>
                  </a:lnTo>
                  <a:lnTo>
                    <a:pt x="306" y="1410"/>
                  </a:lnTo>
                  <a:lnTo>
                    <a:pt x="312" y="1410"/>
                  </a:lnTo>
                  <a:lnTo>
                    <a:pt x="312" y="1404"/>
                  </a:lnTo>
                  <a:lnTo>
                    <a:pt x="318" y="1404"/>
                  </a:lnTo>
                  <a:lnTo>
                    <a:pt x="318" y="1398"/>
                  </a:lnTo>
                  <a:lnTo>
                    <a:pt x="324" y="1392"/>
                  </a:lnTo>
                  <a:lnTo>
                    <a:pt x="324" y="1386"/>
                  </a:lnTo>
                  <a:lnTo>
                    <a:pt x="330" y="1386"/>
                  </a:lnTo>
                  <a:lnTo>
                    <a:pt x="330" y="1380"/>
                  </a:lnTo>
                  <a:lnTo>
                    <a:pt x="336" y="1374"/>
                  </a:lnTo>
                  <a:lnTo>
                    <a:pt x="336" y="1368"/>
                  </a:lnTo>
                  <a:lnTo>
                    <a:pt x="342" y="1368"/>
                  </a:lnTo>
                  <a:lnTo>
                    <a:pt x="342" y="1362"/>
                  </a:lnTo>
                  <a:lnTo>
                    <a:pt x="342" y="1356"/>
                  </a:lnTo>
                  <a:lnTo>
                    <a:pt x="348" y="1356"/>
                  </a:lnTo>
                  <a:lnTo>
                    <a:pt x="348" y="1350"/>
                  </a:lnTo>
                  <a:lnTo>
                    <a:pt x="354" y="1350"/>
                  </a:lnTo>
                  <a:lnTo>
                    <a:pt x="354" y="1344"/>
                  </a:lnTo>
                  <a:lnTo>
                    <a:pt x="354" y="1338"/>
                  </a:lnTo>
                  <a:lnTo>
                    <a:pt x="360" y="1338"/>
                  </a:lnTo>
                  <a:lnTo>
                    <a:pt x="360" y="1332"/>
                  </a:lnTo>
                  <a:lnTo>
                    <a:pt x="366" y="1332"/>
                  </a:lnTo>
                  <a:lnTo>
                    <a:pt x="366" y="1326"/>
                  </a:lnTo>
                  <a:lnTo>
                    <a:pt x="366" y="1320"/>
                  </a:lnTo>
                  <a:lnTo>
                    <a:pt x="372" y="1320"/>
                  </a:lnTo>
                  <a:lnTo>
                    <a:pt x="372" y="1314"/>
                  </a:lnTo>
                  <a:lnTo>
                    <a:pt x="372" y="1308"/>
                  </a:lnTo>
                  <a:lnTo>
                    <a:pt x="378" y="1308"/>
                  </a:lnTo>
                  <a:lnTo>
                    <a:pt x="378" y="1302"/>
                  </a:lnTo>
                  <a:lnTo>
                    <a:pt x="384" y="1296"/>
                  </a:lnTo>
                  <a:lnTo>
                    <a:pt x="384" y="1290"/>
                  </a:lnTo>
                  <a:lnTo>
                    <a:pt x="390" y="1290"/>
                  </a:lnTo>
                  <a:lnTo>
                    <a:pt x="390" y="1284"/>
                  </a:lnTo>
                  <a:lnTo>
                    <a:pt x="390" y="1278"/>
                  </a:lnTo>
                  <a:lnTo>
                    <a:pt x="396" y="1278"/>
                  </a:lnTo>
                  <a:lnTo>
                    <a:pt x="396" y="1272"/>
                  </a:lnTo>
                  <a:lnTo>
                    <a:pt x="396" y="1266"/>
                  </a:lnTo>
                  <a:lnTo>
                    <a:pt x="402" y="1266"/>
                  </a:lnTo>
                  <a:lnTo>
                    <a:pt x="402" y="1260"/>
                  </a:lnTo>
                  <a:lnTo>
                    <a:pt x="408" y="1260"/>
                  </a:lnTo>
                  <a:lnTo>
                    <a:pt x="408" y="1254"/>
                  </a:lnTo>
                  <a:lnTo>
                    <a:pt x="408" y="1248"/>
                  </a:lnTo>
                  <a:lnTo>
                    <a:pt x="414" y="1248"/>
                  </a:lnTo>
                  <a:lnTo>
                    <a:pt x="414" y="1242"/>
                  </a:lnTo>
                  <a:lnTo>
                    <a:pt x="414" y="1236"/>
                  </a:lnTo>
                  <a:lnTo>
                    <a:pt x="420" y="1236"/>
                  </a:lnTo>
                  <a:lnTo>
                    <a:pt x="420" y="1230"/>
                  </a:lnTo>
                  <a:lnTo>
                    <a:pt x="420" y="1224"/>
                  </a:lnTo>
                  <a:lnTo>
                    <a:pt x="426" y="1224"/>
                  </a:lnTo>
                  <a:lnTo>
                    <a:pt x="426" y="1218"/>
                  </a:lnTo>
                  <a:lnTo>
                    <a:pt x="426" y="1212"/>
                  </a:lnTo>
                  <a:lnTo>
                    <a:pt x="432" y="1212"/>
                  </a:lnTo>
                  <a:lnTo>
                    <a:pt x="432" y="1206"/>
                  </a:lnTo>
                  <a:lnTo>
                    <a:pt x="438" y="1200"/>
                  </a:lnTo>
                  <a:lnTo>
                    <a:pt x="438" y="1194"/>
                  </a:lnTo>
                  <a:lnTo>
                    <a:pt x="444" y="1188"/>
                  </a:lnTo>
                  <a:lnTo>
                    <a:pt x="444" y="1182"/>
                  </a:lnTo>
                  <a:lnTo>
                    <a:pt x="450" y="1176"/>
                  </a:lnTo>
                  <a:lnTo>
                    <a:pt x="450" y="1170"/>
                  </a:lnTo>
                  <a:lnTo>
                    <a:pt x="456" y="1164"/>
                  </a:lnTo>
                  <a:lnTo>
                    <a:pt x="456" y="1158"/>
                  </a:lnTo>
                  <a:lnTo>
                    <a:pt x="462" y="1152"/>
                  </a:lnTo>
                  <a:lnTo>
                    <a:pt x="462" y="1146"/>
                  </a:lnTo>
                  <a:lnTo>
                    <a:pt x="468" y="1146"/>
                  </a:lnTo>
                  <a:lnTo>
                    <a:pt x="468" y="1140"/>
                  </a:lnTo>
                  <a:lnTo>
                    <a:pt x="468" y="1134"/>
                  </a:lnTo>
                  <a:lnTo>
                    <a:pt x="474" y="1128"/>
                  </a:lnTo>
                  <a:lnTo>
                    <a:pt x="474" y="1122"/>
                  </a:lnTo>
                  <a:lnTo>
                    <a:pt x="480" y="1116"/>
                  </a:lnTo>
                  <a:lnTo>
                    <a:pt x="480" y="1110"/>
                  </a:lnTo>
                  <a:lnTo>
                    <a:pt x="480" y="1104"/>
                  </a:lnTo>
                  <a:lnTo>
                    <a:pt x="486" y="1104"/>
                  </a:lnTo>
                  <a:lnTo>
                    <a:pt x="486" y="1098"/>
                  </a:lnTo>
                  <a:lnTo>
                    <a:pt x="492" y="1092"/>
                  </a:lnTo>
                  <a:lnTo>
                    <a:pt x="492" y="1086"/>
                  </a:lnTo>
                  <a:lnTo>
                    <a:pt x="498" y="1080"/>
                  </a:lnTo>
                  <a:lnTo>
                    <a:pt x="498" y="1074"/>
                  </a:lnTo>
                  <a:lnTo>
                    <a:pt x="498" y="1068"/>
                  </a:lnTo>
                  <a:lnTo>
                    <a:pt x="504" y="1068"/>
                  </a:lnTo>
                  <a:lnTo>
                    <a:pt x="504" y="1062"/>
                  </a:lnTo>
                  <a:lnTo>
                    <a:pt x="504" y="1056"/>
                  </a:lnTo>
                  <a:lnTo>
                    <a:pt x="510" y="1056"/>
                  </a:lnTo>
                  <a:lnTo>
                    <a:pt x="510" y="1050"/>
                  </a:lnTo>
                  <a:lnTo>
                    <a:pt x="510" y="1044"/>
                  </a:lnTo>
                  <a:lnTo>
                    <a:pt x="516" y="1038"/>
                  </a:lnTo>
                  <a:lnTo>
                    <a:pt x="516" y="1032"/>
                  </a:lnTo>
                  <a:lnTo>
                    <a:pt x="522" y="1026"/>
                  </a:lnTo>
                  <a:lnTo>
                    <a:pt x="522" y="1020"/>
                  </a:lnTo>
                  <a:lnTo>
                    <a:pt x="522" y="1014"/>
                  </a:lnTo>
                  <a:lnTo>
                    <a:pt x="528" y="1014"/>
                  </a:lnTo>
                  <a:lnTo>
                    <a:pt x="528" y="1008"/>
                  </a:lnTo>
                  <a:lnTo>
                    <a:pt x="528" y="1002"/>
                  </a:lnTo>
                  <a:lnTo>
                    <a:pt x="534" y="1002"/>
                  </a:lnTo>
                  <a:lnTo>
                    <a:pt x="534" y="996"/>
                  </a:lnTo>
                  <a:lnTo>
                    <a:pt x="534" y="990"/>
                  </a:lnTo>
                  <a:lnTo>
                    <a:pt x="540" y="990"/>
                  </a:lnTo>
                  <a:lnTo>
                    <a:pt x="540" y="984"/>
                  </a:lnTo>
                  <a:lnTo>
                    <a:pt x="540" y="978"/>
                  </a:lnTo>
                  <a:lnTo>
                    <a:pt x="540" y="972"/>
                  </a:lnTo>
                  <a:lnTo>
                    <a:pt x="546" y="972"/>
                  </a:lnTo>
                  <a:lnTo>
                    <a:pt x="546" y="966"/>
                  </a:lnTo>
                  <a:lnTo>
                    <a:pt x="546" y="960"/>
                  </a:lnTo>
                  <a:lnTo>
                    <a:pt x="552" y="960"/>
                  </a:lnTo>
                  <a:lnTo>
                    <a:pt x="552" y="954"/>
                  </a:lnTo>
                  <a:lnTo>
                    <a:pt x="552" y="948"/>
                  </a:lnTo>
                  <a:lnTo>
                    <a:pt x="558" y="942"/>
                  </a:lnTo>
                  <a:lnTo>
                    <a:pt x="558" y="936"/>
                  </a:lnTo>
                  <a:lnTo>
                    <a:pt x="558" y="930"/>
                  </a:lnTo>
                  <a:lnTo>
                    <a:pt x="564" y="930"/>
                  </a:lnTo>
                  <a:lnTo>
                    <a:pt x="564" y="924"/>
                  </a:lnTo>
                  <a:lnTo>
                    <a:pt x="564" y="918"/>
                  </a:lnTo>
                  <a:lnTo>
                    <a:pt x="570" y="918"/>
                  </a:lnTo>
                  <a:lnTo>
                    <a:pt x="570" y="912"/>
                  </a:lnTo>
                  <a:lnTo>
                    <a:pt x="570" y="906"/>
                  </a:lnTo>
                  <a:lnTo>
                    <a:pt x="576" y="900"/>
                  </a:lnTo>
                  <a:lnTo>
                    <a:pt x="576" y="894"/>
                  </a:lnTo>
                  <a:lnTo>
                    <a:pt x="576" y="888"/>
                  </a:lnTo>
                  <a:lnTo>
                    <a:pt x="582" y="888"/>
                  </a:lnTo>
                  <a:lnTo>
                    <a:pt x="582" y="882"/>
                  </a:lnTo>
                  <a:lnTo>
                    <a:pt x="582" y="876"/>
                  </a:lnTo>
                  <a:lnTo>
                    <a:pt x="588" y="870"/>
                  </a:lnTo>
                  <a:lnTo>
                    <a:pt x="588" y="864"/>
                  </a:lnTo>
                  <a:lnTo>
                    <a:pt x="588" y="858"/>
                  </a:lnTo>
                  <a:lnTo>
                    <a:pt x="594" y="858"/>
                  </a:lnTo>
                  <a:lnTo>
                    <a:pt x="594" y="852"/>
                  </a:lnTo>
                  <a:lnTo>
                    <a:pt x="594" y="846"/>
                  </a:lnTo>
                  <a:lnTo>
                    <a:pt x="594" y="840"/>
                  </a:lnTo>
                  <a:lnTo>
                    <a:pt x="600" y="840"/>
                  </a:lnTo>
                  <a:lnTo>
                    <a:pt x="600" y="834"/>
                  </a:lnTo>
                  <a:lnTo>
                    <a:pt x="600" y="828"/>
                  </a:lnTo>
                  <a:lnTo>
                    <a:pt x="606" y="828"/>
                  </a:lnTo>
                  <a:lnTo>
                    <a:pt x="606" y="822"/>
                  </a:lnTo>
                  <a:lnTo>
                    <a:pt x="606" y="816"/>
                  </a:lnTo>
                  <a:lnTo>
                    <a:pt x="612" y="810"/>
                  </a:lnTo>
                  <a:lnTo>
                    <a:pt x="612" y="804"/>
                  </a:lnTo>
                  <a:lnTo>
                    <a:pt x="612" y="798"/>
                  </a:lnTo>
                  <a:lnTo>
                    <a:pt x="618" y="792"/>
                  </a:lnTo>
                  <a:lnTo>
                    <a:pt x="618" y="786"/>
                  </a:lnTo>
                  <a:lnTo>
                    <a:pt x="618" y="780"/>
                  </a:lnTo>
                  <a:lnTo>
                    <a:pt x="624" y="780"/>
                  </a:lnTo>
                  <a:lnTo>
                    <a:pt x="624" y="774"/>
                  </a:lnTo>
                  <a:lnTo>
                    <a:pt x="624" y="768"/>
                  </a:lnTo>
                  <a:lnTo>
                    <a:pt x="630" y="762"/>
                  </a:lnTo>
                  <a:lnTo>
                    <a:pt x="630" y="756"/>
                  </a:lnTo>
                  <a:lnTo>
                    <a:pt x="630" y="750"/>
                  </a:lnTo>
                  <a:lnTo>
                    <a:pt x="636" y="750"/>
                  </a:lnTo>
                  <a:lnTo>
                    <a:pt x="636" y="744"/>
                  </a:lnTo>
                  <a:lnTo>
                    <a:pt x="636" y="738"/>
                  </a:lnTo>
                  <a:lnTo>
                    <a:pt x="642" y="732"/>
                  </a:lnTo>
                  <a:lnTo>
                    <a:pt x="642" y="726"/>
                  </a:lnTo>
                  <a:lnTo>
                    <a:pt x="642" y="720"/>
                  </a:lnTo>
                  <a:lnTo>
                    <a:pt x="648" y="714"/>
                  </a:lnTo>
                  <a:lnTo>
                    <a:pt x="648" y="708"/>
                  </a:lnTo>
                  <a:lnTo>
                    <a:pt x="648" y="702"/>
                  </a:lnTo>
                  <a:lnTo>
                    <a:pt x="654" y="702"/>
                  </a:lnTo>
                  <a:lnTo>
                    <a:pt x="654" y="696"/>
                  </a:lnTo>
                  <a:lnTo>
                    <a:pt x="654" y="690"/>
                  </a:lnTo>
                  <a:lnTo>
                    <a:pt x="654" y="684"/>
                  </a:lnTo>
                  <a:lnTo>
                    <a:pt x="660" y="684"/>
                  </a:lnTo>
                  <a:lnTo>
                    <a:pt x="660" y="678"/>
                  </a:lnTo>
                  <a:lnTo>
                    <a:pt x="660" y="672"/>
                  </a:lnTo>
                  <a:lnTo>
                    <a:pt x="660" y="666"/>
                  </a:lnTo>
                  <a:lnTo>
                    <a:pt x="666" y="666"/>
                  </a:lnTo>
                  <a:lnTo>
                    <a:pt x="666" y="660"/>
                  </a:lnTo>
                  <a:lnTo>
                    <a:pt x="666" y="654"/>
                  </a:lnTo>
                  <a:lnTo>
                    <a:pt x="666" y="648"/>
                  </a:lnTo>
                  <a:lnTo>
                    <a:pt x="672" y="648"/>
                  </a:lnTo>
                  <a:lnTo>
                    <a:pt x="672" y="642"/>
                  </a:lnTo>
                  <a:lnTo>
                    <a:pt x="672" y="636"/>
                  </a:lnTo>
                  <a:lnTo>
                    <a:pt x="678" y="630"/>
                  </a:lnTo>
                  <a:lnTo>
                    <a:pt x="678" y="624"/>
                  </a:lnTo>
                  <a:lnTo>
                    <a:pt x="678" y="618"/>
                  </a:lnTo>
                  <a:lnTo>
                    <a:pt x="684" y="618"/>
                  </a:lnTo>
                  <a:lnTo>
                    <a:pt x="684" y="612"/>
                  </a:lnTo>
                  <a:lnTo>
                    <a:pt x="684" y="606"/>
                  </a:lnTo>
                  <a:lnTo>
                    <a:pt x="684" y="600"/>
                  </a:lnTo>
                  <a:lnTo>
                    <a:pt x="690" y="594"/>
                  </a:lnTo>
                  <a:lnTo>
                    <a:pt x="690" y="588"/>
                  </a:lnTo>
                  <a:lnTo>
                    <a:pt x="690" y="582"/>
                  </a:lnTo>
                  <a:lnTo>
                    <a:pt x="696" y="582"/>
                  </a:lnTo>
                  <a:lnTo>
                    <a:pt x="696" y="576"/>
                  </a:lnTo>
                  <a:lnTo>
                    <a:pt x="696" y="570"/>
                  </a:lnTo>
                  <a:lnTo>
                    <a:pt x="696" y="564"/>
                  </a:lnTo>
                  <a:lnTo>
                    <a:pt x="702" y="564"/>
                  </a:lnTo>
                  <a:lnTo>
                    <a:pt x="702" y="558"/>
                  </a:lnTo>
                  <a:lnTo>
                    <a:pt x="702" y="552"/>
                  </a:lnTo>
                  <a:lnTo>
                    <a:pt x="702" y="546"/>
                  </a:lnTo>
                  <a:lnTo>
                    <a:pt x="708" y="546"/>
                  </a:lnTo>
                  <a:lnTo>
                    <a:pt x="708" y="540"/>
                  </a:lnTo>
                  <a:lnTo>
                    <a:pt x="708" y="534"/>
                  </a:lnTo>
                  <a:lnTo>
                    <a:pt x="714" y="528"/>
                  </a:lnTo>
                  <a:lnTo>
                    <a:pt x="714" y="522"/>
                  </a:lnTo>
                  <a:lnTo>
                    <a:pt x="714" y="516"/>
                  </a:lnTo>
                  <a:lnTo>
                    <a:pt x="714" y="510"/>
                  </a:lnTo>
                  <a:lnTo>
                    <a:pt x="720" y="510"/>
                  </a:lnTo>
                  <a:lnTo>
                    <a:pt x="720" y="504"/>
                  </a:lnTo>
                  <a:lnTo>
                    <a:pt x="720" y="498"/>
                  </a:lnTo>
                  <a:lnTo>
                    <a:pt x="720" y="492"/>
                  </a:lnTo>
                  <a:lnTo>
                    <a:pt x="726" y="492"/>
                  </a:lnTo>
                  <a:lnTo>
                    <a:pt x="726" y="486"/>
                  </a:lnTo>
                  <a:lnTo>
                    <a:pt x="726" y="480"/>
                  </a:lnTo>
                  <a:lnTo>
                    <a:pt x="726" y="474"/>
                  </a:lnTo>
                  <a:lnTo>
                    <a:pt x="732" y="474"/>
                  </a:lnTo>
                  <a:lnTo>
                    <a:pt x="732" y="468"/>
                  </a:lnTo>
                  <a:lnTo>
                    <a:pt x="732" y="462"/>
                  </a:lnTo>
                  <a:lnTo>
                    <a:pt x="732" y="456"/>
                  </a:lnTo>
                  <a:lnTo>
                    <a:pt x="738" y="456"/>
                  </a:lnTo>
                  <a:lnTo>
                    <a:pt x="738" y="450"/>
                  </a:lnTo>
                  <a:lnTo>
                    <a:pt x="738" y="444"/>
                  </a:lnTo>
                  <a:lnTo>
                    <a:pt x="738" y="438"/>
                  </a:lnTo>
                  <a:lnTo>
                    <a:pt x="744" y="432"/>
                  </a:lnTo>
                  <a:lnTo>
                    <a:pt x="744" y="426"/>
                  </a:lnTo>
                  <a:lnTo>
                    <a:pt x="744" y="420"/>
                  </a:lnTo>
                  <a:lnTo>
                    <a:pt x="750" y="414"/>
                  </a:lnTo>
                  <a:lnTo>
                    <a:pt x="750" y="408"/>
                  </a:lnTo>
                  <a:lnTo>
                    <a:pt x="750" y="402"/>
                  </a:lnTo>
                  <a:lnTo>
                    <a:pt x="756" y="402"/>
                  </a:lnTo>
                  <a:lnTo>
                    <a:pt x="756" y="396"/>
                  </a:lnTo>
                  <a:lnTo>
                    <a:pt x="756" y="390"/>
                  </a:lnTo>
                  <a:lnTo>
                    <a:pt x="756" y="384"/>
                  </a:lnTo>
                  <a:lnTo>
                    <a:pt x="762" y="378"/>
                  </a:lnTo>
                  <a:lnTo>
                    <a:pt x="762" y="372"/>
                  </a:lnTo>
                  <a:lnTo>
                    <a:pt x="762" y="366"/>
                  </a:lnTo>
                  <a:lnTo>
                    <a:pt x="768" y="360"/>
                  </a:lnTo>
                  <a:lnTo>
                    <a:pt x="768" y="354"/>
                  </a:lnTo>
                  <a:lnTo>
                    <a:pt x="768" y="348"/>
                  </a:lnTo>
                  <a:lnTo>
                    <a:pt x="768" y="342"/>
                  </a:lnTo>
                  <a:lnTo>
                    <a:pt x="774" y="342"/>
                  </a:lnTo>
                  <a:lnTo>
                    <a:pt x="774" y="336"/>
                  </a:lnTo>
                  <a:lnTo>
                    <a:pt x="774" y="330"/>
                  </a:lnTo>
                  <a:lnTo>
                    <a:pt x="774" y="324"/>
                  </a:lnTo>
                  <a:lnTo>
                    <a:pt x="780" y="324"/>
                  </a:lnTo>
                  <a:lnTo>
                    <a:pt x="780" y="318"/>
                  </a:lnTo>
                  <a:lnTo>
                    <a:pt x="780" y="312"/>
                  </a:lnTo>
                  <a:lnTo>
                    <a:pt x="780" y="306"/>
                  </a:lnTo>
                  <a:lnTo>
                    <a:pt x="786" y="306"/>
                  </a:lnTo>
                  <a:lnTo>
                    <a:pt x="786" y="300"/>
                  </a:lnTo>
                  <a:lnTo>
                    <a:pt x="786" y="294"/>
                  </a:lnTo>
                  <a:lnTo>
                    <a:pt x="786" y="288"/>
                  </a:lnTo>
                  <a:lnTo>
                    <a:pt x="792" y="282"/>
                  </a:lnTo>
                  <a:lnTo>
                    <a:pt x="792" y="276"/>
                  </a:lnTo>
                  <a:lnTo>
                    <a:pt x="792" y="270"/>
                  </a:lnTo>
                  <a:lnTo>
                    <a:pt x="792" y="264"/>
                  </a:lnTo>
                  <a:lnTo>
                    <a:pt x="798" y="264"/>
                  </a:lnTo>
                  <a:lnTo>
                    <a:pt x="798" y="258"/>
                  </a:lnTo>
                  <a:lnTo>
                    <a:pt x="798" y="252"/>
                  </a:lnTo>
                  <a:lnTo>
                    <a:pt x="798" y="246"/>
                  </a:lnTo>
                  <a:lnTo>
                    <a:pt x="804" y="240"/>
                  </a:lnTo>
                  <a:lnTo>
                    <a:pt x="804" y="234"/>
                  </a:lnTo>
                  <a:lnTo>
                    <a:pt x="804" y="228"/>
                  </a:lnTo>
                  <a:lnTo>
                    <a:pt x="810" y="222"/>
                  </a:lnTo>
                  <a:lnTo>
                    <a:pt x="810" y="216"/>
                  </a:lnTo>
                  <a:lnTo>
                    <a:pt x="810" y="210"/>
                  </a:lnTo>
                  <a:lnTo>
                    <a:pt x="816" y="204"/>
                  </a:lnTo>
                  <a:lnTo>
                    <a:pt x="816" y="198"/>
                  </a:lnTo>
                  <a:lnTo>
                    <a:pt x="816" y="192"/>
                  </a:lnTo>
                  <a:lnTo>
                    <a:pt x="816" y="186"/>
                  </a:lnTo>
                  <a:lnTo>
                    <a:pt x="822" y="180"/>
                  </a:lnTo>
                  <a:lnTo>
                    <a:pt x="822" y="174"/>
                  </a:lnTo>
                  <a:lnTo>
                    <a:pt x="822" y="168"/>
                  </a:lnTo>
                  <a:lnTo>
                    <a:pt x="828" y="162"/>
                  </a:lnTo>
                  <a:lnTo>
                    <a:pt x="828" y="156"/>
                  </a:lnTo>
                  <a:lnTo>
                    <a:pt x="828" y="150"/>
                  </a:lnTo>
                  <a:lnTo>
                    <a:pt x="828" y="144"/>
                  </a:lnTo>
                  <a:lnTo>
                    <a:pt x="834" y="138"/>
                  </a:lnTo>
                  <a:lnTo>
                    <a:pt x="834" y="132"/>
                  </a:lnTo>
                  <a:lnTo>
                    <a:pt x="834" y="126"/>
                  </a:lnTo>
                  <a:lnTo>
                    <a:pt x="840" y="120"/>
                  </a:lnTo>
                  <a:lnTo>
                    <a:pt x="840" y="114"/>
                  </a:lnTo>
                  <a:lnTo>
                    <a:pt x="840" y="108"/>
                  </a:lnTo>
                  <a:lnTo>
                    <a:pt x="840" y="102"/>
                  </a:lnTo>
                  <a:lnTo>
                    <a:pt x="846" y="96"/>
                  </a:lnTo>
                  <a:lnTo>
                    <a:pt x="846" y="90"/>
                  </a:lnTo>
                  <a:lnTo>
                    <a:pt x="846" y="84"/>
                  </a:lnTo>
                  <a:lnTo>
                    <a:pt x="852" y="78"/>
                  </a:lnTo>
                  <a:lnTo>
                    <a:pt x="852" y="72"/>
                  </a:lnTo>
                  <a:lnTo>
                    <a:pt x="852" y="66"/>
                  </a:lnTo>
                  <a:lnTo>
                    <a:pt x="852" y="60"/>
                  </a:lnTo>
                  <a:lnTo>
                    <a:pt x="858" y="60"/>
                  </a:lnTo>
                  <a:lnTo>
                    <a:pt x="858" y="54"/>
                  </a:lnTo>
                  <a:lnTo>
                    <a:pt x="858" y="48"/>
                  </a:lnTo>
                  <a:lnTo>
                    <a:pt x="858" y="42"/>
                  </a:lnTo>
                  <a:lnTo>
                    <a:pt x="858" y="36"/>
                  </a:lnTo>
                  <a:lnTo>
                    <a:pt x="864" y="36"/>
                  </a:lnTo>
                  <a:lnTo>
                    <a:pt x="864" y="30"/>
                  </a:lnTo>
                  <a:lnTo>
                    <a:pt x="864" y="24"/>
                  </a:lnTo>
                  <a:lnTo>
                    <a:pt x="864" y="18"/>
                  </a:lnTo>
                  <a:lnTo>
                    <a:pt x="870" y="18"/>
                  </a:lnTo>
                  <a:lnTo>
                    <a:pt x="870" y="12"/>
                  </a:lnTo>
                  <a:lnTo>
                    <a:pt x="870" y="6"/>
                  </a:lnTo>
                  <a:lnTo>
                    <a:pt x="870" y="0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299" name="Text Box 169"/>
          <p:cNvSpPr txBox="1"/>
          <p:nvPr/>
        </p:nvSpPr>
        <p:spPr>
          <a:xfrm>
            <a:off x="7752080" y="1279525"/>
            <a:ext cx="15570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en-US" sz="3200" i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y</a:t>
            </a:r>
            <a:r>
              <a:rPr lang="en-US" sz="3200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=</a:t>
            </a:r>
            <a:r>
              <a:rPr lang="en-US" sz="3200" i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x </a:t>
            </a:r>
            <a:r>
              <a:rPr lang="en-US" sz="3200" baseline="30000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2</a:t>
            </a:r>
            <a:endParaRPr lang="en-US" sz="3200" baseline="30000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1300" name="AutoShape 12"/>
          <p:cNvSpPr/>
          <p:nvPr/>
        </p:nvSpPr>
        <p:spPr>
          <a:xfrm>
            <a:off x="1524000" y="4508500"/>
            <a:ext cx="3124200" cy="1066800"/>
          </a:xfrm>
          <a:prstGeom prst="wedgeRoundRectCallout">
            <a:avLst>
              <a:gd name="adj1" fmla="val 25255"/>
              <a:gd name="adj2" fmla="val -187796"/>
              <a:gd name="adj3" fmla="val 16667"/>
            </a:avLst>
          </a:prstGeom>
          <a:noFill/>
          <a:ln w="38100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/>
          <a:lstStyle/>
          <a:p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x&lt;0 (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在对称轴的左侧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,y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随着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的增大而减小</a:t>
            </a:r>
            <a:r>
              <a:rPr lang="en-US" altLang="zh-CN" sz="20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en-US" altLang="zh-CN" sz="2000">
                <a:latin typeface="黑体" panose="02010609060101010101" pitchFamily="49" charset="-122"/>
                <a:ea typeface="黑体" panose="02010609060101010101" pitchFamily="49" charset="-122"/>
              </a:rPr>
              <a:t>                       </a:t>
            </a:r>
            <a:endParaRPr lang="en-US" altLang="zh-CN" sz="20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301" name="AutoShape 21"/>
          <p:cNvSpPr/>
          <p:nvPr/>
        </p:nvSpPr>
        <p:spPr>
          <a:xfrm>
            <a:off x="7537450" y="4724400"/>
            <a:ext cx="3130550" cy="990600"/>
          </a:xfrm>
          <a:prstGeom prst="wedgeRoundRectCallout">
            <a:avLst>
              <a:gd name="adj1" fmla="val -46347"/>
              <a:gd name="adj2" fmla="val -120065"/>
              <a:gd name="adj3" fmla="val 16667"/>
            </a:avLst>
          </a:prstGeom>
          <a:noFill/>
          <a:ln w="38100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/>
          <a:lstStyle/>
          <a:p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x&gt;0 (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在对称轴的右侧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 y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随着</a:t>
            </a:r>
            <a:r>
              <a:rPr lang="en-US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sz="20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的增大而增大</a:t>
            </a:r>
            <a:r>
              <a:rPr lang="en-US" altLang="zh-CN" sz="20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en-US" altLang="zh-CN" sz="2000">
                <a:latin typeface="黑体" panose="02010609060101010101" pitchFamily="49" charset="-122"/>
                <a:ea typeface="黑体" panose="02010609060101010101" pitchFamily="49" charset="-122"/>
              </a:rPr>
              <a:t>                       </a:t>
            </a:r>
            <a:endParaRPr lang="en-US" altLang="zh-CN" sz="20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1302" name="组合 11301"/>
          <p:cNvGrpSpPr/>
          <p:nvPr/>
        </p:nvGrpSpPr>
        <p:grpSpPr>
          <a:xfrm>
            <a:off x="3503613" y="2349500"/>
            <a:ext cx="4752975" cy="3368675"/>
            <a:chOff x="0" y="0"/>
            <a:chExt cx="2118" cy="2190"/>
          </a:xfrm>
        </p:grpSpPr>
        <p:sp>
          <p:nvSpPr>
            <p:cNvPr id="10278" name="未知"/>
            <p:cNvSpPr/>
            <p:nvPr/>
          </p:nvSpPr>
          <p:spPr>
            <a:xfrm>
              <a:off x="0" y="0"/>
              <a:ext cx="1122" cy="2190"/>
            </a:xfrm>
            <a:custGeom>
              <a:avLst/>
              <a:gdLst/>
              <a:ahLst/>
              <a:cxnLst/>
              <a:rect l="l" t="t" r="r" b="b"/>
              <a:pathLst>
                <a:path w="1122" h="2190">
                  <a:moveTo>
                    <a:pt x="0" y="0"/>
                  </a:moveTo>
                  <a:lnTo>
                    <a:pt x="6" y="12"/>
                  </a:lnTo>
                  <a:lnTo>
                    <a:pt x="6" y="18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12" y="48"/>
                  </a:lnTo>
                  <a:lnTo>
                    <a:pt x="18" y="54"/>
                  </a:lnTo>
                  <a:lnTo>
                    <a:pt x="18" y="66"/>
                  </a:lnTo>
                  <a:lnTo>
                    <a:pt x="18" y="72"/>
                  </a:lnTo>
                  <a:lnTo>
                    <a:pt x="24" y="84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30" y="108"/>
                  </a:lnTo>
                  <a:lnTo>
                    <a:pt x="30" y="114"/>
                  </a:lnTo>
                  <a:lnTo>
                    <a:pt x="30" y="126"/>
                  </a:lnTo>
                  <a:lnTo>
                    <a:pt x="36" y="132"/>
                  </a:lnTo>
                  <a:lnTo>
                    <a:pt x="36" y="144"/>
                  </a:lnTo>
                  <a:lnTo>
                    <a:pt x="42" y="150"/>
                  </a:lnTo>
                  <a:lnTo>
                    <a:pt x="42" y="162"/>
                  </a:lnTo>
                  <a:lnTo>
                    <a:pt x="42" y="168"/>
                  </a:lnTo>
                  <a:lnTo>
                    <a:pt x="48" y="174"/>
                  </a:lnTo>
                  <a:lnTo>
                    <a:pt x="48" y="186"/>
                  </a:lnTo>
                  <a:lnTo>
                    <a:pt x="48" y="192"/>
                  </a:lnTo>
                  <a:lnTo>
                    <a:pt x="54" y="204"/>
                  </a:lnTo>
                  <a:lnTo>
                    <a:pt x="54" y="210"/>
                  </a:lnTo>
                  <a:lnTo>
                    <a:pt x="54" y="216"/>
                  </a:lnTo>
                  <a:lnTo>
                    <a:pt x="60" y="228"/>
                  </a:lnTo>
                  <a:lnTo>
                    <a:pt x="60" y="234"/>
                  </a:lnTo>
                  <a:lnTo>
                    <a:pt x="60" y="246"/>
                  </a:lnTo>
                  <a:lnTo>
                    <a:pt x="66" y="252"/>
                  </a:lnTo>
                  <a:lnTo>
                    <a:pt x="66" y="258"/>
                  </a:lnTo>
                  <a:lnTo>
                    <a:pt x="72" y="270"/>
                  </a:lnTo>
                  <a:lnTo>
                    <a:pt x="72" y="276"/>
                  </a:lnTo>
                  <a:lnTo>
                    <a:pt x="72" y="282"/>
                  </a:lnTo>
                  <a:lnTo>
                    <a:pt x="78" y="294"/>
                  </a:lnTo>
                  <a:lnTo>
                    <a:pt x="78" y="300"/>
                  </a:lnTo>
                  <a:lnTo>
                    <a:pt x="78" y="312"/>
                  </a:lnTo>
                  <a:lnTo>
                    <a:pt x="84" y="318"/>
                  </a:lnTo>
                  <a:lnTo>
                    <a:pt x="84" y="324"/>
                  </a:lnTo>
                  <a:lnTo>
                    <a:pt x="84" y="336"/>
                  </a:lnTo>
                  <a:lnTo>
                    <a:pt x="90" y="342"/>
                  </a:lnTo>
                  <a:lnTo>
                    <a:pt x="90" y="348"/>
                  </a:lnTo>
                  <a:lnTo>
                    <a:pt x="90" y="360"/>
                  </a:lnTo>
                  <a:lnTo>
                    <a:pt x="96" y="366"/>
                  </a:lnTo>
                  <a:lnTo>
                    <a:pt x="96" y="372"/>
                  </a:lnTo>
                  <a:lnTo>
                    <a:pt x="102" y="384"/>
                  </a:lnTo>
                  <a:lnTo>
                    <a:pt x="102" y="390"/>
                  </a:lnTo>
                  <a:lnTo>
                    <a:pt x="102" y="396"/>
                  </a:lnTo>
                  <a:lnTo>
                    <a:pt x="108" y="408"/>
                  </a:lnTo>
                  <a:lnTo>
                    <a:pt x="108" y="414"/>
                  </a:lnTo>
                  <a:lnTo>
                    <a:pt x="108" y="420"/>
                  </a:lnTo>
                  <a:lnTo>
                    <a:pt x="114" y="432"/>
                  </a:lnTo>
                  <a:lnTo>
                    <a:pt x="114" y="438"/>
                  </a:lnTo>
                  <a:lnTo>
                    <a:pt x="114" y="444"/>
                  </a:lnTo>
                  <a:lnTo>
                    <a:pt x="120" y="456"/>
                  </a:lnTo>
                  <a:lnTo>
                    <a:pt x="120" y="462"/>
                  </a:lnTo>
                  <a:lnTo>
                    <a:pt x="120" y="468"/>
                  </a:lnTo>
                  <a:lnTo>
                    <a:pt x="126" y="480"/>
                  </a:lnTo>
                  <a:lnTo>
                    <a:pt x="126" y="486"/>
                  </a:lnTo>
                  <a:lnTo>
                    <a:pt x="132" y="492"/>
                  </a:lnTo>
                  <a:lnTo>
                    <a:pt x="132" y="498"/>
                  </a:lnTo>
                  <a:lnTo>
                    <a:pt x="132" y="510"/>
                  </a:lnTo>
                  <a:lnTo>
                    <a:pt x="138" y="516"/>
                  </a:lnTo>
                  <a:lnTo>
                    <a:pt x="138" y="522"/>
                  </a:lnTo>
                  <a:lnTo>
                    <a:pt x="138" y="534"/>
                  </a:lnTo>
                  <a:lnTo>
                    <a:pt x="144" y="540"/>
                  </a:lnTo>
                  <a:lnTo>
                    <a:pt x="144" y="546"/>
                  </a:lnTo>
                  <a:lnTo>
                    <a:pt x="144" y="552"/>
                  </a:lnTo>
                  <a:lnTo>
                    <a:pt x="150" y="564"/>
                  </a:lnTo>
                  <a:lnTo>
                    <a:pt x="150" y="570"/>
                  </a:lnTo>
                  <a:lnTo>
                    <a:pt x="150" y="576"/>
                  </a:lnTo>
                  <a:lnTo>
                    <a:pt x="156" y="588"/>
                  </a:lnTo>
                  <a:lnTo>
                    <a:pt x="156" y="594"/>
                  </a:lnTo>
                  <a:lnTo>
                    <a:pt x="162" y="600"/>
                  </a:lnTo>
                  <a:lnTo>
                    <a:pt x="162" y="606"/>
                  </a:lnTo>
                  <a:lnTo>
                    <a:pt x="162" y="618"/>
                  </a:lnTo>
                  <a:lnTo>
                    <a:pt x="168" y="624"/>
                  </a:lnTo>
                  <a:lnTo>
                    <a:pt x="168" y="630"/>
                  </a:lnTo>
                  <a:lnTo>
                    <a:pt x="168" y="636"/>
                  </a:lnTo>
                  <a:lnTo>
                    <a:pt x="174" y="648"/>
                  </a:lnTo>
                  <a:lnTo>
                    <a:pt x="174" y="654"/>
                  </a:lnTo>
                  <a:lnTo>
                    <a:pt x="174" y="660"/>
                  </a:lnTo>
                  <a:lnTo>
                    <a:pt x="180" y="666"/>
                  </a:lnTo>
                  <a:lnTo>
                    <a:pt x="180" y="672"/>
                  </a:lnTo>
                  <a:lnTo>
                    <a:pt x="180" y="684"/>
                  </a:lnTo>
                  <a:lnTo>
                    <a:pt x="186" y="690"/>
                  </a:lnTo>
                  <a:lnTo>
                    <a:pt x="186" y="696"/>
                  </a:lnTo>
                  <a:lnTo>
                    <a:pt x="192" y="702"/>
                  </a:lnTo>
                  <a:lnTo>
                    <a:pt x="192" y="714"/>
                  </a:lnTo>
                  <a:lnTo>
                    <a:pt x="192" y="720"/>
                  </a:lnTo>
                  <a:lnTo>
                    <a:pt x="198" y="726"/>
                  </a:lnTo>
                  <a:lnTo>
                    <a:pt x="198" y="732"/>
                  </a:lnTo>
                  <a:lnTo>
                    <a:pt x="198" y="738"/>
                  </a:lnTo>
                  <a:lnTo>
                    <a:pt x="204" y="750"/>
                  </a:lnTo>
                  <a:lnTo>
                    <a:pt x="204" y="756"/>
                  </a:lnTo>
                  <a:lnTo>
                    <a:pt x="204" y="762"/>
                  </a:lnTo>
                  <a:lnTo>
                    <a:pt x="210" y="768"/>
                  </a:lnTo>
                  <a:lnTo>
                    <a:pt x="210" y="774"/>
                  </a:lnTo>
                  <a:lnTo>
                    <a:pt x="210" y="780"/>
                  </a:lnTo>
                  <a:lnTo>
                    <a:pt x="216" y="792"/>
                  </a:lnTo>
                  <a:lnTo>
                    <a:pt x="216" y="798"/>
                  </a:lnTo>
                  <a:lnTo>
                    <a:pt x="222" y="804"/>
                  </a:lnTo>
                  <a:lnTo>
                    <a:pt x="222" y="810"/>
                  </a:lnTo>
                  <a:lnTo>
                    <a:pt x="222" y="816"/>
                  </a:lnTo>
                  <a:lnTo>
                    <a:pt x="228" y="822"/>
                  </a:lnTo>
                  <a:lnTo>
                    <a:pt x="228" y="834"/>
                  </a:lnTo>
                  <a:lnTo>
                    <a:pt x="228" y="840"/>
                  </a:lnTo>
                  <a:lnTo>
                    <a:pt x="234" y="846"/>
                  </a:lnTo>
                  <a:lnTo>
                    <a:pt x="234" y="852"/>
                  </a:lnTo>
                  <a:lnTo>
                    <a:pt x="234" y="858"/>
                  </a:lnTo>
                  <a:lnTo>
                    <a:pt x="240" y="864"/>
                  </a:lnTo>
                  <a:lnTo>
                    <a:pt x="240" y="876"/>
                  </a:lnTo>
                  <a:lnTo>
                    <a:pt x="240" y="882"/>
                  </a:lnTo>
                  <a:lnTo>
                    <a:pt x="246" y="888"/>
                  </a:lnTo>
                  <a:lnTo>
                    <a:pt x="246" y="894"/>
                  </a:lnTo>
                  <a:lnTo>
                    <a:pt x="252" y="900"/>
                  </a:lnTo>
                  <a:lnTo>
                    <a:pt x="252" y="906"/>
                  </a:lnTo>
                  <a:lnTo>
                    <a:pt x="252" y="912"/>
                  </a:lnTo>
                  <a:lnTo>
                    <a:pt x="258" y="918"/>
                  </a:lnTo>
                  <a:lnTo>
                    <a:pt x="258" y="930"/>
                  </a:lnTo>
                  <a:lnTo>
                    <a:pt x="258" y="936"/>
                  </a:lnTo>
                  <a:lnTo>
                    <a:pt x="264" y="942"/>
                  </a:lnTo>
                  <a:lnTo>
                    <a:pt x="264" y="948"/>
                  </a:lnTo>
                  <a:lnTo>
                    <a:pt x="264" y="954"/>
                  </a:lnTo>
                  <a:lnTo>
                    <a:pt x="270" y="960"/>
                  </a:lnTo>
                  <a:lnTo>
                    <a:pt x="270" y="966"/>
                  </a:lnTo>
                  <a:lnTo>
                    <a:pt x="270" y="972"/>
                  </a:lnTo>
                  <a:lnTo>
                    <a:pt x="276" y="978"/>
                  </a:lnTo>
                  <a:lnTo>
                    <a:pt x="276" y="990"/>
                  </a:lnTo>
                  <a:lnTo>
                    <a:pt x="282" y="996"/>
                  </a:lnTo>
                  <a:lnTo>
                    <a:pt x="282" y="1002"/>
                  </a:lnTo>
                  <a:lnTo>
                    <a:pt x="282" y="1008"/>
                  </a:lnTo>
                  <a:lnTo>
                    <a:pt x="288" y="1014"/>
                  </a:lnTo>
                  <a:lnTo>
                    <a:pt x="288" y="1020"/>
                  </a:lnTo>
                  <a:lnTo>
                    <a:pt x="288" y="1026"/>
                  </a:lnTo>
                  <a:lnTo>
                    <a:pt x="294" y="1032"/>
                  </a:lnTo>
                  <a:lnTo>
                    <a:pt x="294" y="1038"/>
                  </a:lnTo>
                  <a:lnTo>
                    <a:pt x="294" y="1044"/>
                  </a:lnTo>
                  <a:lnTo>
                    <a:pt x="300" y="1050"/>
                  </a:lnTo>
                  <a:lnTo>
                    <a:pt x="300" y="1056"/>
                  </a:lnTo>
                  <a:lnTo>
                    <a:pt x="300" y="1062"/>
                  </a:lnTo>
                  <a:lnTo>
                    <a:pt x="306" y="1068"/>
                  </a:lnTo>
                  <a:lnTo>
                    <a:pt x="306" y="1080"/>
                  </a:lnTo>
                  <a:lnTo>
                    <a:pt x="312" y="1086"/>
                  </a:lnTo>
                  <a:lnTo>
                    <a:pt x="312" y="1092"/>
                  </a:lnTo>
                  <a:lnTo>
                    <a:pt x="312" y="1098"/>
                  </a:lnTo>
                  <a:lnTo>
                    <a:pt x="318" y="1104"/>
                  </a:lnTo>
                  <a:lnTo>
                    <a:pt x="318" y="1110"/>
                  </a:lnTo>
                  <a:lnTo>
                    <a:pt x="318" y="1116"/>
                  </a:lnTo>
                  <a:lnTo>
                    <a:pt x="324" y="1122"/>
                  </a:lnTo>
                  <a:lnTo>
                    <a:pt x="324" y="1128"/>
                  </a:lnTo>
                  <a:lnTo>
                    <a:pt x="324" y="1134"/>
                  </a:lnTo>
                  <a:lnTo>
                    <a:pt x="330" y="1140"/>
                  </a:lnTo>
                  <a:lnTo>
                    <a:pt x="330" y="1146"/>
                  </a:lnTo>
                  <a:lnTo>
                    <a:pt x="330" y="1152"/>
                  </a:lnTo>
                  <a:lnTo>
                    <a:pt x="336" y="1158"/>
                  </a:lnTo>
                  <a:lnTo>
                    <a:pt x="336" y="1164"/>
                  </a:lnTo>
                  <a:lnTo>
                    <a:pt x="336" y="1170"/>
                  </a:lnTo>
                  <a:lnTo>
                    <a:pt x="342" y="1176"/>
                  </a:lnTo>
                  <a:lnTo>
                    <a:pt x="342" y="1182"/>
                  </a:lnTo>
                  <a:lnTo>
                    <a:pt x="348" y="1188"/>
                  </a:lnTo>
                  <a:lnTo>
                    <a:pt x="348" y="1194"/>
                  </a:lnTo>
                  <a:lnTo>
                    <a:pt x="348" y="1200"/>
                  </a:lnTo>
                  <a:lnTo>
                    <a:pt x="354" y="1206"/>
                  </a:lnTo>
                  <a:lnTo>
                    <a:pt x="354" y="1212"/>
                  </a:lnTo>
                  <a:lnTo>
                    <a:pt x="354" y="1218"/>
                  </a:lnTo>
                  <a:lnTo>
                    <a:pt x="360" y="1224"/>
                  </a:lnTo>
                  <a:lnTo>
                    <a:pt x="360" y="1230"/>
                  </a:lnTo>
                  <a:lnTo>
                    <a:pt x="360" y="1236"/>
                  </a:lnTo>
                  <a:lnTo>
                    <a:pt x="366" y="1242"/>
                  </a:lnTo>
                  <a:lnTo>
                    <a:pt x="366" y="1248"/>
                  </a:lnTo>
                  <a:lnTo>
                    <a:pt x="366" y="1254"/>
                  </a:lnTo>
                  <a:lnTo>
                    <a:pt x="372" y="1260"/>
                  </a:lnTo>
                  <a:lnTo>
                    <a:pt x="372" y="1266"/>
                  </a:lnTo>
                  <a:lnTo>
                    <a:pt x="378" y="1272"/>
                  </a:lnTo>
                  <a:lnTo>
                    <a:pt x="378" y="1278"/>
                  </a:lnTo>
                  <a:lnTo>
                    <a:pt x="384" y="1284"/>
                  </a:lnTo>
                  <a:lnTo>
                    <a:pt x="384" y="1290"/>
                  </a:lnTo>
                  <a:lnTo>
                    <a:pt x="384" y="1296"/>
                  </a:lnTo>
                  <a:lnTo>
                    <a:pt x="390" y="1302"/>
                  </a:lnTo>
                  <a:lnTo>
                    <a:pt x="390" y="1308"/>
                  </a:lnTo>
                  <a:lnTo>
                    <a:pt x="390" y="1314"/>
                  </a:lnTo>
                  <a:lnTo>
                    <a:pt x="396" y="1320"/>
                  </a:lnTo>
                  <a:lnTo>
                    <a:pt x="396" y="1326"/>
                  </a:lnTo>
                  <a:lnTo>
                    <a:pt x="396" y="1332"/>
                  </a:lnTo>
                  <a:lnTo>
                    <a:pt x="402" y="1338"/>
                  </a:lnTo>
                  <a:lnTo>
                    <a:pt x="402" y="1344"/>
                  </a:lnTo>
                  <a:lnTo>
                    <a:pt x="408" y="1350"/>
                  </a:lnTo>
                  <a:lnTo>
                    <a:pt x="408" y="1356"/>
                  </a:lnTo>
                  <a:lnTo>
                    <a:pt x="414" y="1362"/>
                  </a:lnTo>
                  <a:lnTo>
                    <a:pt x="414" y="1368"/>
                  </a:lnTo>
                  <a:lnTo>
                    <a:pt x="414" y="1374"/>
                  </a:lnTo>
                  <a:lnTo>
                    <a:pt x="420" y="1380"/>
                  </a:lnTo>
                  <a:lnTo>
                    <a:pt x="420" y="1386"/>
                  </a:lnTo>
                  <a:lnTo>
                    <a:pt x="420" y="1392"/>
                  </a:lnTo>
                  <a:lnTo>
                    <a:pt x="426" y="1398"/>
                  </a:lnTo>
                  <a:lnTo>
                    <a:pt x="426" y="1404"/>
                  </a:lnTo>
                  <a:lnTo>
                    <a:pt x="426" y="1410"/>
                  </a:lnTo>
                  <a:lnTo>
                    <a:pt x="432" y="1410"/>
                  </a:lnTo>
                  <a:lnTo>
                    <a:pt x="432" y="1416"/>
                  </a:lnTo>
                  <a:lnTo>
                    <a:pt x="438" y="1422"/>
                  </a:lnTo>
                  <a:lnTo>
                    <a:pt x="438" y="1428"/>
                  </a:lnTo>
                  <a:lnTo>
                    <a:pt x="438" y="1434"/>
                  </a:lnTo>
                  <a:lnTo>
                    <a:pt x="444" y="1440"/>
                  </a:lnTo>
                  <a:lnTo>
                    <a:pt x="444" y="1446"/>
                  </a:lnTo>
                  <a:lnTo>
                    <a:pt x="450" y="1452"/>
                  </a:lnTo>
                  <a:lnTo>
                    <a:pt x="450" y="1458"/>
                  </a:lnTo>
                  <a:lnTo>
                    <a:pt x="450" y="1464"/>
                  </a:lnTo>
                  <a:lnTo>
                    <a:pt x="456" y="1470"/>
                  </a:lnTo>
                  <a:lnTo>
                    <a:pt x="456" y="1476"/>
                  </a:lnTo>
                  <a:lnTo>
                    <a:pt x="456" y="1482"/>
                  </a:lnTo>
                  <a:lnTo>
                    <a:pt x="462" y="1482"/>
                  </a:lnTo>
                  <a:lnTo>
                    <a:pt x="462" y="1488"/>
                  </a:lnTo>
                  <a:lnTo>
                    <a:pt x="468" y="1494"/>
                  </a:lnTo>
                  <a:lnTo>
                    <a:pt x="468" y="1500"/>
                  </a:lnTo>
                  <a:lnTo>
                    <a:pt x="468" y="1506"/>
                  </a:lnTo>
                  <a:lnTo>
                    <a:pt x="474" y="1512"/>
                  </a:lnTo>
                  <a:lnTo>
                    <a:pt x="474" y="1518"/>
                  </a:lnTo>
                  <a:lnTo>
                    <a:pt x="480" y="1524"/>
                  </a:lnTo>
                  <a:lnTo>
                    <a:pt x="480" y="1530"/>
                  </a:lnTo>
                  <a:lnTo>
                    <a:pt x="480" y="1536"/>
                  </a:lnTo>
                  <a:lnTo>
                    <a:pt x="486" y="1536"/>
                  </a:lnTo>
                  <a:lnTo>
                    <a:pt x="486" y="1542"/>
                  </a:lnTo>
                  <a:lnTo>
                    <a:pt x="486" y="1548"/>
                  </a:lnTo>
                  <a:lnTo>
                    <a:pt x="492" y="1554"/>
                  </a:lnTo>
                  <a:lnTo>
                    <a:pt x="492" y="1560"/>
                  </a:lnTo>
                  <a:lnTo>
                    <a:pt x="498" y="1560"/>
                  </a:lnTo>
                  <a:lnTo>
                    <a:pt x="498" y="1566"/>
                  </a:lnTo>
                  <a:lnTo>
                    <a:pt x="498" y="1572"/>
                  </a:lnTo>
                  <a:lnTo>
                    <a:pt x="504" y="1578"/>
                  </a:lnTo>
                  <a:lnTo>
                    <a:pt x="504" y="1584"/>
                  </a:lnTo>
                  <a:lnTo>
                    <a:pt x="510" y="1590"/>
                  </a:lnTo>
                  <a:lnTo>
                    <a:pt x="510" y="1596"/>
                  </a:lnTo>
                  <a:lnTo>
                    <a:pt x="510" y="1602"/>
                  </a:lnTo>
                  <a:lnTo>
                    <a:pt x="516" y="1602"/>
                  </a:lnTo>
                  <a:lnTo>
                    <a:pt x="516" y="1608"/>
                  </a:lnTo>
                  <a:lnTo>
                    <a:pt x="516" y="1614"/>
                  </a:lnTo>
                  <a:lnTo>
                    <a:pt x="522" y="1620"/>
                  </a:lnTo>
                  <a:lnTo>
                    <a:pt x="528" y="1626"/>
                  </a:lnTo>
                  <a:lnTo>
                    <a:pt x="528" y="1632"/>
                  </a:lnTo>
                  <a:lnTo>
                    <a:pt x="528" y="1638"/>
                  </a:lnTo>
                  <a:lnTo>
                    <a:pt x="534" y="1638"/>
                  </a:lnTo>
                  <a:lnTo>
                    <a:pt x="534" y="1644"/>
                  </a:lnTo>
                  <a:lnTo>
                    <a:pt x="534" y="1650"/>
                  </a:lnTo>
                  <a:lnTo>
                    <a:pt x="540" y="1656"/>
                  </a:lnTo>
                  <a:lnTo>
                    <a:pt x="540" y="1662"/>
                  </a:lnTo>
                  <a:lnTo>
                    <a:pt x="546" y="1668"/>
                  </a:lnTo>
                  <a:lnTo>
                    <a:pt x="546" y="1674"/>
                  </a:lnTo>
                  <a:lnTo>
                    <a:pt x="552" y="1680"/>
                  </a:lnTo>
                  <a:lnTo>
                    <a:pt x="552" y="1686"/>
                  </a:lnTo>
                  <a:lnTo>
                    <a:pt x="558" y="1686"/>
                  </a:lnTo>
                  <a:lnTo>
                    <a:pt x="558" y="1692"/>
                  </a:lnTo>
                  <a:lnTo>
                    <a:pt x="558" y="1698"/>
                  </a:lnTo>
                  <a:lnTo>
                    <a:pt x="564" y="1698"/>
                  </a:lnTo>
                  <a:lnTo>
                    <a:pt x="564" y="1704"/>
                  </a:lnTo>
                  <a:lnTo>
                    <a:pt x="564" y="1710"/>
                  </a:lnTo>
                  <a:lnTo>
                    <a:pt x="570" y="1710"/>
                  </a:lnTo>
                  <a:lnTo>
                    <a:pt x="570" y="1716"/>
                  </a:lnTo>
                  <a:lnTo>
                    <a:pt x="570" y="1722"/>
                  </a:lnTo>
                  <a:lnTo>
                    <a:pt x="576" y="1722"/>
                  </a:lnTo>
                  <a:lnTo>
                    <a:pt x="576" y="1728"/>
                  </a:lnTo>
                  <a:lnTo>
                    <a:pt x="576" y="1734"/>
                  </a:lnTo>
                  <a:lnTo>
                    <a:pt x="582" y="1734"/>
                  </a:lnTo>
                  <a:lnTo>
                    <a:pt x="582" y="1740"/>
                  </a:lnTo>
                  <a:lnTo>
                    <a:pt x="588" y="1746"/>
                  </a:lnTo>
                  <a:lnTo>
                    <a:pt x="588" y="1752"/>
                  </a:lnTo>
                  <a:lnTo>
                    <a:pt x="594" y="1758"/>
                  </a:lnTo>
                  <a:lnTo>
                    <a:pt x="594" y="1764"/>
                  </a:lnTo>
                  <a:lnTo>
                    <a:pt x="600" y="1770"/>
                  </a:lnTo>
                  <a:lnTo>
                    <a:pt x="600" y="1776"/>
                  </a:lnTo>
                  <a:lnTo>
                    <a:pt x="606" y="1782"/>
                  </a:lnTo>
                  <a:lnTo>
                    <a:pt x="606" y="1788"/>
                  </a:lnTo>
                  <a:lnTo>
                    <a:pt x="612" y="1794"/>
                  </a:lnTo>
                  <a:lnTo>
                    <a:pt x="618" y="1800"/>
                  </a:lnTo>
                  <a:lnTo>
                    <a:pt x="618" y="1806"/>
                  </a:lnTo>
                  <a:lnTo>
                    <a:pt x="624" y="1812"/>
                  </a:lnTo>
                  <a:lnTo>
                    <a:pt x="624" y="1818"/>
                  </a:lnTo>
                  <a:lnTo>
                    <a:pt x="630" y="1818"/>
                  </a:lnTo>
                  <a:lnTo>
                    <a:pt x="630" y="1824"/>
                  </a:lnTo>
                  <a:lnTo>
                    <a:pt x="630" y="1830"/>
                  </a:lnTo>
                  <a:lnTo>
                    <a:pt x="636" y="1830"/>
                  </a:lnTo>
                  <a:lnTo>
                    <a:pt x="636" y="1836"/>
                  </a:lnTo>
                  <a:lnTo>
                    <a:pt x="642" y="1842"/>
                  </a:lnTo>
                  <a:lnTo>
                    <a:pt x="642" y="1848"/>
                  </a:lnTo>
                  <a:lnTo>
                    <a:pt x="648" y="1848"/>
                  </a:lnTo>
                  <a:lnTo>
                    <a:pt x="648" y="1854"/>
                  </a:lnTo>
                  <a:lnTo>
                    <a:pt x="654" y="1860"/>
                  </a:lnTo>
                  <a:lnTo>
                    <a:pt x="654" y="1866"/>
                  </a:lnTo>
                  <a:lnTo>
                    <a:pt x="660" y="1872"/>
                  </a:lnTo>
                  <a:lnTo>
                    <a:pt x="660" y="1878"/>
                  </a:lnTo>
                  <a:lnTo>
                    <a:pt x="666" y="1878"/>
                  </a:lnTo>
                  <a:lnTo>
                    <a:pt x="666" y="1884"/>
                  </a:lnTo>
                  <a:lnTo>
                    <a:pt x="672" y="1890"/>
                  </a:lnTo>
                  <a:lnTo>
                    <a:pt x="678" y="1896"/>
                  </a:lnTo>
                  <a:lnTo>
                    <a:pt x="678" y="1902"/>
                  </a:lnTo>
                  <a:lnTo>
                    <a:pt x="684" y="1908"/>
                  </a:lnTo>
                  <a:lnTo>
                    <a:pt x="684" y="1914"/>
                  </a:lnTo>
                  <a:lnTo>
                    <a:pt x="690" y="1914"/>
                  </a:lnTo>
                  <a:lnTo>
                    <a:pt x="690" y="1920"/>
                  </a:lnTo>
                  <a:lnTo>
                    <a:pt x="696" y="1926"/>
                  </a:lnTo>
                  <a:lnTo>
                    <a:pt x="696" y="1932"/>
                  </a:lnTo>
                  <a:lnTo>
                    <a:pt x="702" y="1932"/>
                  </a:lnTo>
                  <a:lnTo>
                    <a:pt x="702" y="1938"/>
                  </a:lnTo>
                  <a:lnTo>
                    <a:pt x="708" y="1938"/>
                  </a:lnTo>
                  <a:lnTo>
                    <a:pt x="708" y="1944"/>
                  </a:lnTo>
                  <a:lnTo>
                    <a:pt x="714" y="1950"/>
                  </a:lnTo>
                  <a:lnTo>
                    <a:pt x="714" y="1956"/>
                  </a:lnTo>
                  <a:lnTo>
                    <a:pt x="720" y="1956"/>
                  </a:lnTo>
                  <a:lnTo>
                    <a:pt x="720" y="1962"/>
                  </a:lnTo>
                  <a:lnTo>
                    <a:pt x="726" y="1968"/>
                  </a:lnTo>
                  <a:lnTo>
                    <a:pt x="726" y="1974"/>
                  </a:lnTo>
                  <a:lnTo>
                    <a:pt x="732" y="1974"/>
                  </a:lnTo>
                  <a:lnTo>
                    <a:pt x="738" y="1980"/>
                  </a:lnTo>
                  <a:lnTo>
                    <a:pt x="738" y="1986"/>
                  </a:lnTo>
                  <a:lnTo>
                    <a:pt x="744" y="1986"/>
                  </a:lnTo>
                  <a:lnTo>
                    <a:pt x="744" y="1992"/>
                  </a:lnTo>
                  <a:lnTo>
                    <a:pt x="750" y="1998"/>
                  </a:lnTo>
                  <a:lnTo>
                    <a:pt x="756" y="2004"/>
                  </a:lnTo>
                  <a:lnTo>
                    <a:pt x="756" y="2010"/>
                  </a:lnTo>
                  <a:lnTo>
                    <a:pt x="762" y="2010"/>
                  </a:lnTo>
                  <a:lnTo>
                    <a:pt x="762" y="2016"/>
                  </a:lnTo>
                  <a:lnTo>
                    <a:pt x="768" y="2016"/>
                  </a:lnTo>
                  <a:lnTo>
                    <a:pt x="768" y="2022"/>
                  </a:lnTo>
                  <a:lnTo>
                    <a:pt x="774" y="2022"/>
                  </a:lnTo>
                  <a:lnTo>
                    <a:pt x="774" y="2028"/>
                  </a:lnTo>
                  <a:lnTo>
                    <a:pt x="780" y="2028"/>
                  </a:lnTo>
                  <a:lnTo>
                    <a:pt x="780" y="2034"/>
                  </a:lnTo>
                  <a:lnTo>
                    <a:pt x="786" y="2040"/>
                  </a:lnTo>
                  <a:lnTo>
                    <a:pt x="792" y="2046"/>
                  </a:lnTo>
                  <a:lnTo>
                    <a:pt x="798" y="2046"/>
                  </a:lnTo>
                  <a:lnTo>
                    <a:pt x="798" y="2052"/>
                  </a:lnTo>
                  <a:lnTo>
                    <a:pt x="804" y="2058"/>
                  </a:lnTo>
                  <a:lnTo>
                    <a:pt x="810" y="2064"/>
                  </a:lnTo>
                  <a:lnTo>
                    <a:pt x="816" y="2070"/>
                  </a:lnTo>
                  <a:lnTo>
                    <a:pt x="822" y="2076"/>
                  </a:lnTo>
                  <a:lnTo>
                    <a:pt x="828" y="2076"/>
                  </a:lnTo>
                  <a:lnTo>
                    <a:pt x="828" y="2082"/>
                  </a:lnTo>
                  <a:lnTo>
                    <a:pt x="834" y="2082"/>
                  </a:lnTo>
                  <a:lnTo>
                    <a:pt x="834" y="2088"/>
                  </a:lnTo>
                  <a:lnTo>
                    <a:pt x="840" y="2088"/>
                  </a:lnTo>
                  <a:lnTo>
                    <a:pt x="840" y="2094"/>
                  </a:lnTo>
                  <a:lnTo>
                    <a:pt x="846" y="2094"/>
                  </a:lnTo>
                  <a:lnTo>
                    <a:pt x="846" y="2100"/>
                  </a:lnTo>
                  <a:lnTo>
                    <a:pt x="852" y="2100"/>
                  </a:lnTo>
                  <a:lnTo>
                    <a:pt x="858" y="2106"/>
                  </a:lnTo>
                  <a:lnTo>
                    <a:pt x="864" y="2112"/>
                  </a:lnTo>
                  <a:lnTo>
                    <a:pt x="870" y="2112"/>
                  </a:lnTo>
                  <a:lnTo>
                    <a:pt x="870" y="2118"/>
                  </a:lnTo>
                  <a:lnTo>
                    <a:pt x="876" y="2118"/>
                  </a:lnTo>
                  <a:lnTo>
                    <a:pt x="876" y="2124"/>
                  </a:lnTo>
                  <a:lnTo>
                    <a:pt x="882" y="2124"/>
                  </a:lnTo>
                  <a:lnTo>
                    <a:pt x="888" y="2124"/>
                  </a:lnTo>
                  <a:lnTo>
                    <a:pt x="888" y="2130"/>
                  </a:lnTo>
                  <a:lnTo>
                    <a:pt x="894" y="2130"/>
                  </a:lnTo>
                  <a:lnTo>
                    <a:pt x="894" y="2136"/>
                  </a:lnTo>
                  <a:lnTo>
                    <a:pt x="900" y="2136"/>
                  </a:lnTo>
                  <a:lnTo>
                    <a:pt x="906" y="2142"/>
                  </a:lnTo>
                  <a:lnTo>
                    <a:pt x="912" y="2142"/>
                  </a:lnTo>
                  <a:lnTo>
                    <a:pt x="918" y="2148"/>
                  </a:lnTo>
                  <a:lnTo>
                    <a:pt x="924" y="2148"/>
                  </a:lnTo>
                  <a:lnTo>
                    <a:pt x="924" y="2154"/>
                  </a:lnTo>
                  <a:lnTo>
                    <a:pt x="930" y="2154"/>
                  </a:lnTo>
                  <a:lnTo>
                    <a:pt x="936" y="2154"/>
                  </a:lnTo>
                  <a:lnTo>
                    <a:pt x="936" y="2160"/>
                  </a:lnTo>
                  <a:lnTo>
                    <a:pt x="942" y="2160"/>
                  </a:lnTo>
                  <a:lnTo>
                    <a:pt x="948" y="2160"/>
                  </a:lnTo>
                  <a:lnTo>
                    <a:pt x="954" y="2166"/>
                  </a:lnTo>
                  <a:lnTo>
                    <a:pt x="960" y="2166"/>
                  </a:lnTo>
                  <a:lnTo>
                    <a:pt x="966" y="2166"/>
                  </a:lnTo>
                  <a:lnTo>
                    <a:pt x="966" y="2172"/>
                  </a:lnTo>
                  <a:lnTo>
                    <a:pt x="972" y="2172"/>
                  </a:lnTo>
                  <a:lnTo>
                    <a:pt x="978" y="2172"/>
                  </a:lnTo>
                  <a:lnTo>
                    <a:pt x="984" y="2172"/>
                  </a:lnTo>
                  <a:lnTo>
                    <a:pt x="984" y="2178"/>
                  </a:lnTo>
                  <a:lnTo>
                    <a:pt x="990" y="2178"/>
                  </a:lnTo>
                  <a:lnTo>
                    <a:pt x="996" y="2178"/>
                  </a:lnTo>
                  <a:lnTo>
                    <a:pt x="1002" y="2178"/>
                  </a:lnTo>
                  <a:lnTo>
                    <a:pt x="1002" y="2184"/>
                  </a:lnTo>
                  <a:lnTo>
                    <a:pt x="1008" y="2184"/>
                  </a:lnTo>
                  <a:lnTo>
                    <a:pt x="1014" y="2184"/>
                  </a:lnTo>
                  <a:lnTo>
                    <a:pt x="1020" y="2184"/>
                  </a:lnTo>
                  <a:lnTo>
                    <a:pt x="1026" y="2184"/>
                  </a:lnTo>
                  <a:lnTo>
                    <a:pt x="1032" y="2184"/>
                  </a:lnTo>
                  <a:lnTo>
                    <a:pt x="1038" y="2184"/>
                  </a:lnTo>
                  <a:lnTo>
                    <a:pt x="1044" y="2184"/>
                  </a:lnTo>
                  <a:lnTo>
                    <a:pt x="1044" y="2190"/>
                  </a:lnTo>
                  <a:lnTo>
                    <a:pt x="1050" y="2190"/>
                  </a:lnTo>
                  <a:lnTo>
                    <a:pt x="1056" y="2190"/>
                  </a:lnTo>
                  <a:lnTo>
                    <a:pt x="1062" y="2190"/>
                  </a:lnTo>
                  <a:lnTo>
                    <a:pt x="1068" y="2190"/>
                  </a:lnTo>
                  <a:lnTo>
                    <a:pt x="1074" y="2190"/>
                  </a:lnTo>
                  <a:lnTo>
                    <a:pt x="1080" y="2190"/>
                  </a:lnTo>
                  <a:lnTo>
                    <a:pt x="1080" y="2184"/>
                  </a:lnTo>
                  <a:lnTo>
                    <a:pt x="1086" y="2184"/>
                  </a:lnTo>
                  <a:lnTo>
                    <a:pt x="1092" y="2184"/>
                  </a:lnTo>
                  <a:lnTo>
                    <a:pt x="1098" y="2184"/>
                  </a:lnTo>
                  <a:lnTo>
                    <a:pt x="1104" y="2184"/>
                  </a:lnTo>
                  <a:lnTo>
                    <a:pt x="1110" y="2184"/>
                  </a:lnTo>
                  <a:lnTo>
                    <a:pt x="1116" y="2184"/>
                  </a:lnTo>
                  <a:lnTo>
                    <a:pt x="1122" y="2178"/>
                  </a:lnTo>
                </a:path>
              </a:pathLst>
            </a:custGeom>
            <a:noFill/>
            <a:ln w="381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279" name="未知"/>
            <p:cNvSpPr/>
            <p:nvPr/>
          </p:nvSpPr>
          <p:spPr>
            <a:xfrm>
              <a:off x="1122" y="6"/>
              <a:ext cx="996" cy="2172"/>
            </a:xfrm>
            <a:custGeom>
              <a:avLst/>
              <a:gdLst/>
              <a:ahLst/>
              <a:cxnLst/>
              <a:rect l="l" t="t" r="r" b="b"/>
              <a:pathLst>
                <a:path w="996" h="2172">
                  <a:moveTo>
                    <a:pt x="0" y="2172"/>
                  </a:moveTo>
                  <a:lnTo>
                    <a:pt x="6" y="2172"/>
                  </a:lnTo>
                  <a:lnTo>
                    <a:pt x="12" y="2172"/>
                  </a:lnTo>
                  <a:lnTo>
                    <a:pt x="18" y="2172"/>
                  </a:lnTo>
                  <a:lnTo>
                    <a:pt x="24" y="2166"/>
                  </a:lnTo>
                  <a:lnTo>
                    <a:pt x="30" y="2166"/>
                  </a:lnTo>
                  <a:lnTo>
                    <a:pt x="36" y="2166"/>
                  </a:lnTo>
                  <a:lnTo>
                    <a:pt x="42" y="2160"/>
                  </a:lnTo>
                  <a:lnTo>
                    <a:pt x="48" y="2160"/>
                  </a:lnTo>
                  <a:lnTo>
                    <a:pt x="54" y="2160"/>
                  </a:lnTo>
                  <a:lnTo>
                    <a:pt x="54" y="2154"/>
                  </a:lnTo>
                  <a:lnTo>
                    <a:pt x="60" y="2154"/>
                  </a:lnTo>
                  <a:lnTo>
                    <a:pt x="66" y="2154"/>
                  </a:lnTo>
                  <a:lnTo>
                    <a:pt x="66" y="2148"/>
                  </a:lnTo>
                  <a:lnTo>
                    <a:pt x="72" y="2148"/>
                  </a:lnTo>
                  <a:lnTo>
                    <a:pt x="78" y="2148"/>
                  </a:lnTo>
                  <a:lnTo>
                    <a:pt x="78" y="2142"/>
                  </a:lnTo>
                  <a:lnTo>
                    <a:pt x="84" y="2142"/>
                  </a:lnTo>
                  <a:lnTo>
                    <a:pt x="90" y="2136"/>
                  </a:lnTo>
                  <a:lnTo>
                    <a:pt x="96" y="2136"/>
                  </a:lnTo>
                  <a:lnTo>
                    <a:pt x="102" y="2130"/>
                  </a:lnTo>
                  <a:lnTo>
                    <a:pt x="108" y="2130"/>
                  </a:lnTo>
                  <a:lnTo>
                    <a:pt x="108" y="2124"/>
                  </a:lnTo>
                  <a:lnTo>
                    <a:pt x="114" y="2124"/>
                  </a:lnTo>
                  <a:lnTo>
                    <a:pt x="114" y="2118"/>
                  </a:lnTo>
                  <a:lnTo>
                    <a:pt x="120" y="2118"/>
                  </a:lnTo>
                  <a:lnTo>
                    <a:pt x="126" y="2112"/>
                  </a:lnTo>
                  <a:lnTo>
                    <a:pt x="132" y="2112"/>
                  </a:lnTo>
                  <a:lnTo>
                    <a:pt x="132" y="2106"/>
                  </a:lnTo>
                  <a:lnTo>
                    <a:pt x="138" y="2106"/>
                  </a:lnTo>
                  <a:lnTo>
                    <a:pt x="144" y="2100"/>
                  </a:lnTo>
                  <a:lnTo>
                    <a:pt x="150" y="2094"/>
                  </a:lnTo>
                  <a:lnTo>
                    <a:pt x="156" y="2094"/>
                  </a:lnTo>
                  <a:lnTo>
                    <a:pt x="156" y="2088"/>
                  </a:lnTo>
                  <a:lnTo>
                    <a:pt x="162" y="2088"/>
                  </a:lnTo>
                  <a:lnTo>
                    <a:pt x="162" y="2082"/>
                  </a:lnTo>
                  <a:lnTo>
                    <a:pt x="168" y="2082"/>
                  </a:lnTo>
                  <a:lnTo>
                    <a:pt x="168" y="2076"/>
                  </a:lnTo>
                  <a:lnTo>
                    <a:pt x="174" y="2076"/>
                  </a:lnTo>
                  <a:lnTo>
                    <a:pt x="174" y="2070"/>
                  </a:lnTo>
                  <a:lnTo>
                    <a:pt x="180" y="2070"/>
                  </a:lnTo>
                  <a:lnTo>
                    <a:pt x="180" y="2064"/>
                  </a:lnTo>
                  <a:lnTo>
                    <a:pt x="186" y="2064"/>
                  </a:lnTo>
                  <a:lnTo>
                    <a:pt x="192" y="2058"/>
                  </a:lnTo>
                  <a:lnTo>
                    <a:pt x="198" y="2052"/>
                  </a:lnTo>
                  <a:lnTo>
                    <a:pt x="204" y="2046"/>
                  </a:lnTo>
                  <a:lnTo>
                    <a:pt x="210" y="2040"/>
                  </a:lnTo>
                  <a:lnTo>
                    <a:pt x="210" y="2034"/>
                  </a:lnTo>
                  <a:lnTo>
                    <a:pt x="216" y="2034"/>
                  </a:lnTo>
                  <a:lnTo>
                    <a:pt x="222" y="2028"/>
                  </a:lnTo>
                  <a:lnTo>
                    <a:pt x="228" y="2022"/>
                  </a:lnTo>
                  <a:lnTo>
                    <a:pt x="228" y="2016"/>
                  </a:lnTo>
                  <a:lnTo>
                    <a:pt x="234" y="2016"/>
                  </a:lnTo>
                  <a:lnTo>
                    <a:pt x="234" y="2010"/>
                  </a:lnTo>
                  <a:lnTo>
                    <a:pt x="240" y="2010"/>
                  </a:lnTo>
                  <a:lnTo>
                    <a:pt x="240" y="2004"/>
                  </a:lnTo>
                  <a:lnTo>
                    <a:pt x="246" y="1998"/>
                  </a:lnTo>
                  <a:lnTo>
                    <a:pt x="252" y="1998"/>
                  </a:lnTo>
                  <a:lnTo>
                    <a:pt x="252" y="1992"/>
                  </a:lnTo>
                  <a:lnTo>
                    <a:pt x="258" y="1986"/>
                  </a:lnTo>
                  <a:lnTo>
                    <a:pt x="258" y="1980"/>
                  </a:lnTo>
                  <a:lnTo>
                    <a:pt x="264" y="1980"/>
                  </a:lnTo>
                  <a:lnTo>
                    <a:pt x="264" y="1974"/>
                  </a:lnTo>
                  <a:lnTo>
                    <a:pt x="270" y="1974"/>
                  </a:lnTo>
                  <a:lnTo>
                    <a:pt x="270" y="1968"/>
                  </a:lnTo>
                  <a:lnTo>
                    <a:pt x="276" y="1962"/>
                  </a:lnTo>
                  <a:lnTo>
                    <a:pt x="282" y="1956"/>
                  </a:lnTo>
                  <a:lnTo>
                    <a:pt x="282" y="1950"/>
                  </a:lnTo>
                  <a:lnTo>
                    <a:pt x="288" y="1950"/>
                  </a:lnTo>
                  <a:lnTo>
                    <a:pt x="288" y="1944"/>
                  </a:lnTo>
                  <a:lnTo>
                    <a:pt x="294" y="1938"/>
                  </a:lnTo>
                  <a:lnTo>
                    <a:pt x="294" y="1932"/>
                  </a:lnTo>
                  <a:lnTo>
                    <a:pt x="300" y="1932"/>
                  </a:lnTo>
                  <a:lnTo>
                    <a:pt x="300" y="1926"/>
                  </a:lnTo>
                  <a:lnTo>
                    <a:pt x="306" y="1920"/>
                  </a:lnTo>
                  <a:lnTo>
                    <a:pt x="312" y="1914"/>
                  </a:lnTo>
                  <a:lnTo>
                    <a:pt x="312" y="1908"/>
                  </a:lnTo>
                  <a:lnTo>
                    <a:pt x="318" y="1908"/>
                  </a:lnTo>
                  <a:lnTo>
                    <a:pt x="318" y="1902"/>
                  </a:lnTo>
                  <a:lnTo>
                    <a:pt x="324" y="1896"/>
                  </a:lnTo>
                  <a:lnTo>
                    <a:pt x="324" y="1890"/>
                  </a:lnTo>
                  <a:lnTo>
                    <a:pt x="330" y="1890"/>
                  </a:lnTo>
                  <a:lnTo>
                    <a:pt x="330" y="1884"/>
                  </a:lnTo>
                  <a:lnTo>
                    <a:pt x="336" y="1878"/>
                  </a:lnTo>
                  <a:lnTo>
                    <a:pt x="336" y="1872"/>
                  </a:lnTo>
                  <a:lnTo>
                    <a:pt x="342" y="1872"/>
                  </a:lnTo>
                  <a:lnTo>
                    <a:pt x="342" y="1866"/>
                  </a:lnTo>
                  <a:lnTo>
                    <a:pt x="348" y="1860"/>
                  </a:lnTo>
                  <a:lnTo>
                    <a:pt x="348" y="1854"/>
                  </a:lnTo>
                  <a:lnTo>
                    <a:pt x="354" y="1854"/>
                  </a:lnTo>
                  <a:lnTo>
                    <a:pt x="354" y="1848"/>
                  </a:lnTo>
                  <a:lnTo>
                    <a:pt x="354" y="1842"/>
                  </a:lnTo>
                  <a:lnTo>
                    <a:pt x="360" y="1842"/>
                  </a:lnTo>
                  <a:lnTo>
                    <a:pt x="360" y="1836"/>
                  </a:lnTo>
                  <a:lnTo>
                    <a:pt x="366" y="1830"/>
                  </a:lnTo>
                  <a:lnTo>
                    <a:pt x="366" y="1824"/>
                  </a:lnTo>
                  <a:lnTo>
                    <a:pt x="372" y="1824"/>
                  </a:lnTo>
                  <a:lnTo>
                    <a:pt x="372" y="1818"/>
                  </a:lnTo>
                  <a:lnTo>
                    <a:pt x="378" y="1812"/>
                  </a:lnTo>
                  <a:lnTo>
                    <a:pt x="378" y="1806"/>
                  </a:lnTo>
                  <a:lnTo>
                    <a:pt x="384" y="1800"/>
                  </a:lnTo>
                  <a:lnTo>
                    <a:pt x="384" y="1794"/>
                  </a:lnTo>
                  <a:lnTo>
                    <a:pt x="390" y="1788"/>
                  </a:lnTo>
                  <a:lnTo>
                    <a:pt x="390" y="1782"/>
                  </a:lnTo>
                  <a:lnTo>
                    <a:pt x="396" y="1776"/>
                  </a:lnTo>
                  <a:lnTo>
                    <a:pt x="402" y="1770"/>
                  </a:lnTo>
                  <a:lnTo>
                    <a:pt x="402" y="1764"/>
                  </a:lnTo>
                  <a:lnTo>
                    <a:pt x="408" y="1758"/>
                  </a:lnTo>
                  <a:lnTo>
                    <a:pt x="408" y="1752"/>
                  </a:lnTo>
                  <a:lnTo>
                    <a:pt x="414" y="1746"/>
                  </a:lnTo>
                  <a:lnTo>
                    <a:pt x="414" y="1740"/>
                  </a:lnTo>
                  <a:lnTo>
                    <a:pt x="420" y="1734"/>
                  </a:lnTo>
                  <a:lnTo>
                    <a:pt x="420" y="1728"/>
                  </a:lnTo>
                  <a:lnTo>
                    <a:pt x="426" y="1722"/>
                  </a:lnTo>
                  <a:lnTo>
                    <a:pt x="432" y="1716"/>
                  </a:lnTo>
                  <a:lnTo>
                    <a:pt x="432" y="1710"/>
                  </a:lnTo>
                  <a:lnTo>
                    <a:pt x="438" y="1704"/>
                  </a:lnTo>
                  <a:lnTo>
                    <a:pt x="438" y="1698"/>
                  </a:lnTo>
                  <a:lnTo>
                    <a:pt x="444" y="1692"/>
                  </a:lnTo>
                  <a:lnTo>
                    <a:pt x="444" y="1686"/>
                  </a:lnTo>
                  <a:lnTo>
                    <a:pt x="444" y="1680"/>
                  </a:lnTo>
                  <a:lnTo>
                    <a:pt x="450" y="1680"/>
                  </a:lnTo>
                  <a:lnTo>
                    <a:pt x="450" y="1674"/>
                  </a:lnTo>
                  <a:lnTo>
                    <a:pt x="450" y="1668"/>
                  </a:lnTo>
                  <a:lnTo>
                    <a:pt x="456" y="1668"/>
                  </a:lnTo>
                  <a:lnTo>
                    <a:pt x="456" y="1662"/>
                  </a:lnTo>
                  <a:lnTo>
                    <a:pt x="456" y="1656"/>
                  </a:lnTo>
                  <a:lnTo>
                    <a:pt x="462" y="1650"/>
                  </a:lnTo>
                  <a:lnTo>
                    <a:pt x="468" y="1644"/>
                  </a:lnTo>
                  <a:lnTo>
                    <a:pt x="468" y="1638"/>
                  </a:lnTo>
                  <a:lnTo>
                    <a:pt x="474" y="1632"/>
                  </a:lnTo>
                  <a:lnTo>
                    <a:pt x="474" y="1626"/>
                  </a:lnTo>
                  <a:lnTo>
                    <a:pt x="474" y="1620"/>
                  </a:lnTo>
                  <a:lnTo>
                    <a:pt x="480" y="1620"/>
                  </a:lnTo>
                  <a:lnTo>
                    <a:pt x="480" y="1614"/>
                  </a:lnTo>
                  <a:lnTo>
                    <a:pt x="480" y="1608"/>
                  </a:lnTo>
                  <a:lnTo>
                    <a:pt x="486" y="1602"/>
                  </a:lnTo>
                  <a:lnTo>
                    <a:pt x="486" y="1596"/>
                  </a:lnTo>
                  <a:lnTo>
                    <a:pt x="492" y="1590"/>
                  </a:lnTo>
                  <a:lnTo>
                    <a:pt x="492" y="1584"/>
                  </a:lnTo>
                  <a:lnTo>
                    <a:pt x="498" y="1578"/>
                  </a:lnTo>
                  <a:lnTo>
                    <a:pt x="498" y="1572"/>
                  </a:lnTo>
                  <a:lnTo>
                    <a:pt x="504" y="1566"/>
                  </a:lnTo>
                  <a:lnTo>
                    <a:pt x="504" y="1560"/>
                  </a:lnTo>
                  <a:lnTo>
                    <a:pt x="510" y="1554"/>
                  </a:lnTo>
                  <a:lnTo>
                    <a:pt x="510" y="1548"/>
                  </a:lnTo>
                  <a:lnTo>
                    <a:pt x="510" y="1542"/>
                  </a:lnTo>
                  <a:lnTo>
                    <a:pt x="516" y="1536"/>
                  </a:lnTo>
                  <a:lnTo>
                    <a:pt x="516" y="1530"/>
                  </a:lnTo>
                  <a:lnTo>
                    <a:pt x="522" y="1524"/>
                  </a:lnTo>
                  <a:lnTo>
                    <a:pt x="522" y="1518"/>
                  </a:lnTo>
                  <a:lnTo>
                    <a:pt x="528" y="1512"/>
                  </a:lnTo>
                  <a:lnTo>
                    <a:pt x="528" y="1506"/>
                  </a:lnTo>
                  <a:lnTo>
                    <a:pt x="534" y="1500"/>
                  </a:lnTo>
                  <a:lnTo>
                    <a:pt x="534" y="1494"/>
                  </a:lnTo>
                  <a:lnTo>
                    <a:pt x="534" y="1488"/>
                  </a:lnTo>
                  <a:lnTo>
                    <a:pt x="540" y="1482"/>
                  </a:lnTo>
                  <a:lnTo>
                    <a:pt x="540" y="1476"/>
                  </a:lnTo>
                  <a:lnTo>
                    <a:pt x="546" y="1470"/>
                  </a:lnTo>
                  <a:lnTo>
                    <a:pt x="546" y="1464"/>
                  </a:lnTo>
                  <a:lnTo>
                    <a:pt x="546" y="1458"/>
                  </a:lnTo>
                  <a:lnTo>
                    <a:pt x="552" y="1452"/>
                  </a:lnTo>
                  <a:lnTo>
                    <a:pt x="558" y="1446"/>
                  </a:lnTo>
                  <a:lnTo>
                    <a:pt x="558" y="1440"/>
                  </a:lnTo>
                  <a:lnTo>
                    <a:pt x="558" y="1434"/>
                  </a:lnTo>
                  <a:lnTo>
                    <a:pt x="564" y="1428"/>
                  </a:lnTo>
                  <a:lnTo>
                    <a:pt x="564" y="1422"/>
                  </a:lnTo>
                  <a:lnTo>
                    <a:pt x="564" y="1416"/>
                  </a:lnTo>
                  <a:lnTo>
                    <a:pt x="570" y="1416"/>
                  </a:lnTo>
                  <a:lnTo>
                    <a:pt x="570" y="1410"/>
                  </a:lnTo>
                  <a:lnTo>
                    <a:pt x="570" y="1404"/>
                  </a:lnTo>
                  <a:lnTo>
                    <a:pt x="576" y="1398"/>
                  </a:lnTo>
                  <a:lnTo>
                    <a:pt x="576" y="1392"/>
                  </a:lnTo>
                  <a:lnTo>
                    <a:pt x="576" y="1386"/>
                  </a:lnTo>
                  <a:lnTo>
                    <a:pt x="582" y="1380"/>
                  </a:lnTo>
                  <a:lnTo>
                    <a:pt x="582" y="1374"/>
                  </a:lnTo>
                  <a:lnTo>
                    <a:pt x="588" y="1368"/>
                  </a:lnTo>
                  <a:lnTo>
                    <a:pt x="588" y="1362"/>
                  </a:lnTo>
                  <a:lnTo>
                    <a:pt x="594" y="1356"/>
                  </a:lnTo>
                  <a:lnTo>
                    <a:pt x="594" y="1350"/>
                  </a:lnTo>
                  <a:lnTo>
                    <a:pt x="594" y="1344"/>
                  </a:lnTo>
                  <a:lnTo>
                    <a:pt x="600" y="1338"/>
                  </a:lnTo>
                  <a:lnTo>
                    <a:pt x="600" y="1332"/>
                  </a:lnTo>
                  <a:lnTo>
                    <a:pt x="600" y="1326"/>
                  </a:lnTo>
                  <a:lnTo>
                    <a:pt x="606" y="1320"/>
                  </a:lnTo>
                  <a:lnTo>
                    <a:pt x="606" y="1314"/>
                  </a:lnTo>
                  <a:lnTo>
                    <a:pt x="606" y="1308"/>
                  </a:lnTo>
                  <a:lnTo>
                    <a:pt x="612" y="1302"/>
                  </a:lnTo>
                  <a:lnTo>
                    <a:pt x="618" y="1296"/>
                  </a:lnTo>
                  <a:lnTo>
                    <a:pt x="618" y="1290"/>
                  </a:lnTo>
                  <a:lnTo>
                    <a:pt x="618" y="1284"/>
                  </a:lnTo>
                  <a:lnTo>
                    <a:pt x="624" y="1278"/>
                  </a:lnTo>
                  <a:lnTo>
                    <a:pt x="624" y="1272"/>
                  </a:lnTo>
                  <a:lnTo>
                    <a:pt x="624" y="1266"/>
                  </a:lnTo>
                  <a:lnTo>
                    <a:pt x="630" y="1260"/>
                  </a:lnTo>
                  <a:lnTo>
                    <a:pt x="630" y="1254"/>
                  </a:lnTo>
                  <a:lnTo>
                    <a:pt x="630" y="1248"/>
                  </a:lnTo>
                  <a:lnTo>
                    <a:pt x="636" y="1242"/>
                  </a:lnTo>
                  <a:lnTo>
                    <a:pt x="636" y="1236"/>
                  </a:lnTo>
                  <a:lnTo>
                    <a:pt x="636" y="1230"/>
                  </a:lnTo>
                  <a:lnTo>
                    <a:pt x="642" y="1224"/>
                  </a:lnTo>
                  <a:lnTo>
                    <a:pt x="642" y="1218"/>
                  </a:lnTo>
                  <a:lnTo>
                    <a:pt x="648" y="1212"/>
                  </a:lnTo>
                  <a:lnTo>
                    <a:pt x="648" y="1206"/>
                  </a:lnTo>
                  <a:lnTo>
                    <a:pt x="648" y="1200"/>
                  </a:lnTo>
                  <a:lnTo>
                    <a:pt x="654" y="1194"/>
                  </a:lnTo>
                  <a:lnTo>
                    <a:pt x="654" y="1188"/>
                  </a:lnTo>
                  <a:lnTo>
                    <a:pt x="654" y="1182"/>
                  </a:lnTo>
                  <a:lnTo>
                    <a:pt x="660" y="1176"/>
                  </a:lnTo>
                  <a:lnTo>
                    <a:pt x="660" y="1170"/>
                  </a:lnTo>
                  <a:lnTo>
                    <a:pt x="660" y="1164"/>
                  </a:lnTo>
                  <a:lnTo>
                    <a:pt x="666" y="1158"/>
                  </a:lnTo>
                  <a:lnTo>
                    <a:pt x="666" y="1152"/>
                  </a:lnTo>
                  <a:lnTo>
                    <a:pt x="666" y="1146"/>
                  </a:lnTo>
                  <a:lnTo>
                    <a:pt x="672" y="1140"/>
                  </a:lnTo>
                  <a:lnTo>
                    <a:pt x="672" y="1134"/>
                  </a:lnTo>
                  <a:lnTo>
                    <a:pt x="678" y="1128"/>
                  </a:lnTo>
                  <a:lnTo>
                    <a:pt x="678" y="1122"/>
                  </a:lnTo>
                  <a:lnTo>
                    <a:pt x="678" y="1116"/>
                  </a:lnTo>
                  <a:lnTo>
                    <a:pt x="684" y="1110"/>
                  </a:lnTo>
                  <a:lnTo>
                    <a:pt x="684" y="1104"/>
                  </a:lnTo>
                  <a:lnTo>
                    <a:pt x="684" y="1098"/>
                  </a:lnTo>
                  <a:lnTo>
                    <a:pt x="690" y="1092"/>
                  </a:lnTo>
                  <a:lnTo>
                    <a:pt x="690" y="1086"/>
                  </a:lnTo>
                  <a:lnTo>
                    <a:pt x="690" y="1080"/>
                  </a:lnTo>
                  <a:lnTo>
                    <a:pt x="696" y="1074"/>
                  </a:lnTo>
                  <a:lnTo>
                    <a:pt x="696" y="1068"/>
                  </a:lnTo>
                  <a:lnTo>
                    <a:pt x="696" y="1062"/>
                  </a:lnTo>
                  <a:lnTo>
                    <a:pt x="702" y="1056"/>
                  </a:lnTo>
                  <a:lnTo>
                    <a:pt x="702" y="1050"/>
                  </a:lnTo>
                  <a:lnTo>
                    <a:pt x="708" y="1044"/>
                  </a:lnTo>
                  <a:lnTo>
                    <a:pt x="708" y="1032"/>
                  </a:lnTo>
                  <a:lnTo>
                    <a:pt x="708" y="1026"/>
                  </a:lnTo>
                  <a:lnTo>
                    <a:pt x="714" y="1020"/>
                  </a:lnTo>
                  <a:lnTo>
                    <a:pt x="714" y="1014"/>
                  </a:lnTo>
                  <a:lnTo>
                    <a:pt x="714" y="1008"/>
                  </a:lnTo>
                  <a:lnTo>
                    <a:pt x="720" y="1002"/>
                  </a:lnTo>
                  <a:lnTo>
                    <a:pt x="720" y="996"/>
                  </a:lnTo>
                  <a:lnTo>
                    <a:pt x="720" y="990"/>
                  </a:lnTo>
                  <a:lnTo>
                    <a:pt x="726" y="984"/>
                  </a:lnTo>
                  <a:lnTo>
                    <a:pt x="726" y="978"/>
                  </a:lnTo>
                  <a:lnTo>
                    <a:pt x="726" y="972"/>
                  </a:lnTo>
                  <a:lnTo>
                    <a:pt x="732" y="966"/>
                  </a:lnTo>
                  <a:lnTo>
                    <a:pt x="732" y="954"/>
                  </a:lnTo>
                  <a:lnTo>
                    <a:pt x="738" y="948"/>
                  </a:lnTo>
                  <a:lnTo>
                    <a:pt x="738" y="942"/>
                  </a:lnTo>
                  <a:lnTo>
                    <a:pt x="738" y="936"/>
                  </a:lnTo>
                  <a:lnTo>
                    <a:pt x="744" y="930"/>
                  </a:lnTo>
                  <a:lnTo>
                    <a:pt x="744" y="924"/>
                  </a:lnTo>
                  <a:lnTo>
                    <a:pt x="744" y="918"/>
                  </a:lnTo>
                  <a:lnTo>
                    <a:pt x="750" y="912"/>
                  </a:lnTo>
                  <a:lnTo>
                    <a:pt x="750" y="906"/>
                  </a:lnTo>
                  <a:lnTo>
                    <a:pt x="750" y="894"/>
                  </a:lnTo>
                  <a:lnTo>
                    <a:pt x="756" y="888"/>
                  </a:lnTo>
                  <a:lnTo>
                    <a:pt x="756" y="882"/>
                  </a:lnTo>
                  <a:lnTo>
                    <a:pt x="756" y="876"/>
                  </a:lnTo>
                  <a:lnTo>
                    <a:pt x="762" y="870"/>
                  </a:lnTo>
                  <a:lnTo>
                    <a:pt x="762" y="864"/>
                  </a:lnTo>
                  <a:lnTo>
                    <a:pt x="768" y="858"/>
                  </a:lnTo>
                  <a:lnTo>
                    <a:pt x="768" y="846"/>
                  </a:lnTo>
                  <a:lnTo>
                    <a:pt x="768" y="840"/>
                  </a:lnTo>
                  <a:lnTo>
                    <a:pt x="774" y="834"/>
                  </a:lnTo>
                  <a:lnTo>
                    <a:pt x="774" y="828"/>
                  </a:lnTo>
                  <a:lnTo>
                    <a:pt x="774" y="822"/>
                  </a:lnTo>
                  <a:lnTo>
                    <a:pt x="780" y="816"/>
                  </a:lnTo>
                  <a:lnTo>
                    <a:pt x="780" y="804"/>
                  </a:lnTo>
                  <a:lnTo>
                    <a:pt x="780" y="798"/>
                  </a:lnTo>
                  <a:lnTo>
                    <a:pt x="786" y="792"/>
                  </a:lnTo>
                  <a:lnTo>
                    <a:pt x="786" y="786"/>
                  </a:lnTo>
                  <a:lnTo>
                    <a:pt x="786" y="780"/>
                  </a:lnTo>
                  <a:lnTo>
                    <a:pt x="792" y="774"/>
                  </a:lnTo>
                  <a:lnTo>
                    <a:pt x="792" y="762"/>
                  </a:lnTo>
                  <a:lnTo>
                    <a:pt x="798" y="756"/>
                  </a:lnTo>
                  <a:lnTo>
                    <a:pt x="798" y="750"/>
                  </a:lnTo>
                  <a:lnTo>
                    <a:pt x="798" y="744"/>
                  </a:lnTo>
                  <a:lnTo>
                    <a:pt x="804" y="738"/>
                  </a:lnTo>
                  <a:lnTo>
                    <a:pt x="804" y="726"/>
                  </a:lnTo>
                  <a:lnTo>
                    <a:pt x="804" y="720"/>
                  </a:lnTo>
                  <a:lnTo>
                    <a:pt x="810" y="714"/>
                  </a:lnTo>
                  <a:lnTo>
                    <a:pt x="810" y="708"/>
                  </a:lnTo>
                  <a:lnTo>
                    <a:pt x="810" y="702"/>
                  </a:lnTo>
                  <a:lnTo>
                    <a:pt x="816" y="690"/>
                  </a:lnTo>
                  <a:lnTo>
                    <a:pt x="816" y="684"/>
                  </a:lnTo>
                  <a:lnTo>
                    <a:pt x="816" y="678"/>
                  </a:lnTo>
                  <a:lnTo>
                    <a:pt x="822" y="672"/>
                  </a:lnTo>
                  <a:lnTo>
                    <a:pt x="822" y="666"/>
                  </a:lnTo>
                  <a:lnTo>
                    <a:pt x="828" y="654"/>
                  </a:lnTo>
                  <a:lnTo>
                    <a:pt x="828" y="648"/>
                  </a:lnTo>
                  <a:lnTo>
                    <a:pt x="828" y="642"/>
                  </a:lnTo>
                  <a:lnTo>
                    <a:pt x="834" y="636"/>
                  </a:lnTo>
                  <a:lnTo>
                    <a:pt x="834" y="624"/>
                  </a:lnTo>
                  <a:lnTo>
                    <a:pt x="834" y="618"/>
                  </a:lnTo>
                  <a:lnTo>
                    <a:pt x="840" y="612"/>
                  </a:lnTo>
                  <a:lnTo>
                    <a:pt x="840" y="606"/>
                  </a:lnTo>
                  <a:lnTo>
                    <a:pt x="840" y="594"/>
                  </a:lnTo>
                  <a:lnTo>
                    <a:pt x="846" y="588"/>
                  </a:lnTo>
                  <a:lnTo>
                    <a:pt x="846" y="582"/>
                  </a:lnTo>
                  <a:lnTo>
                    <a:pt x="846" y="576"/>
                  </a:lnTo>
                  <a:lnTo>
                    <a:pt x="852" y="564"/>
                  </a:lnTo>
                  <a:lnTo>
                    <a:pt x="852" y="558"/>
                  </a:lnTo>
                  <a:lnTo>
                    <a:pt x="858" y="552"/>
                  </a:lnTo>
                  <a:lnTo>
                    <a:pt x="858" y="546"/>
                  </a:lnTo>
                  <a:lnTo>
                    <a:pt x="858" y="534"/>
                  </a:lnTo>
                  <a:lnTo>
                    <a:pt x="864" y="528"/>
                  </a:lnTo>
                  <a:lnTo>
                    <a:pt x="864" y="522"/>
                  </a:lnTo>
                  <a:lnTo>
                    <a:pt x="864" y="510"/>
                  </a:lnTo>
                  <a:lnTo>
                    <a:pt x="870" y="504"/>
                  </a:lnTo>
                  <a:lnTo>
                    <a:pt x="870" y="498"/>
                  </a:lnTo>
                  <a:lnTo>
                    <a:pt x="870" y="492"/>
                  </a:lnTo>
                  <a:lnTo>
                    <a:pt x="876" y="480"/>
                  </a:lnTo>
                  <a:lnTo>
                    <a:pt x="876" y="474"/>
                  </a:lnTo>
                  <a:lnTo>
                    <a:pt x="876" y="468"/>
                  </a:lnTo>
                  <a:lnTo>
                    <a:pt x="882" y="456"/>
                  </a:lnTo>
                  <a:lnTo>
                    <a:pt x="882" y="450"/>
                  </a:lnTo>
                  <a:lnTo>
                    <a:pt x="888" y="444"/>
                  </a:lnTo>
                  <a:lnTo>
                    <a:pt x="888" y="432"/>
                  </a:lnTo>
                  <a:lnTo>
                    <a:pt x="888" y="426"/>
                  </a:lnTo>
                  <a:lnTo>
                    <a:pt x="894" y="420"/>
                  </a:lnTo>
                  <a:lnTo>
                    <a:pt x="894" y="408"/>
                  </a:lnTo>
                  <a:lnTo>
                    <a:pt x="894" y="402"/>
                  </a:lnTo>
                  <a:lnTo>
                    <a:pt x="900" y="396"/>
                  </a:lnTo>
                  <a:lnTo>
                    <a:pt x="900" y="384"/>
                  </a:lnTo>
                  <a:lnTo>
                    <a:pt x="900" y="378"/>
                  </a:lnTo>
                  <a:lnTo>
                    <a:pt x="906" y="372"/>
                  </a:lnTo>
                  <a:lnTo>
                    <a:pt x="906" y="360"/>
                  </a:lnTo>
                  <a:lnTo>
                    <a:pt x="906" y="354"/>
                  </a:lnTo>
                  <a:lnTo>
                    <a:pt x="912" y="348"/>
                  </a:lnTo>
                  <a:lnTo>
                    <a:pt x="912" y="336"/>
                  </a:lnTo>
                  <a:lnTo>
                    <a:pt x="918" y="330"/>
                  </a:lnTo>
                  <a:lnTo>
                    <a:pt x="918" y="324"/>
                  </a:lnTo>
                  <a:lnTo>
                    <a:pt x="918" y="312"/>
                  </a:lnTo>
                  <a:lnTo>
                    <a:pt x="924" y="306"/>
                  </a:lnTo>
                  <a:lnTo>
                    <a:pt x="924" y="300"/>
                  </a:lnTo>
                  <a:lnTo>
                    <a:pt x="924" y="288"/>
                  </a:lnTo>
                  <a:lnTo>
                    <a:pt x="930" y="282"/>
                  </a:lnTo>
                  <a:lnTo>
                    <a:pt x="930" y="270"/>
                  </a:lnTo>
                  <a:lnTo>
                    <a:pt x="930" y="264"/>
                  </a:lnTo>
                  <a:lnTo>
                    <a:pt x="936" y="258"/>
                  </a:lnTo>
                  <a:lnTo>
                    <a:pt x="936" y="246"/>
                  </a:lnTo>
                  <a:lnTo>
                    <a:pt x="936" y="240"/>
                  </a:lnTo>
                  <a:lnTo>
                    <a:pt x="942" y="234"/>
                  </a:lnTo>
                  <a:lnTo>
                    <a:pt x="942" y="222"/>
                  </a:lnTo>
                  <a:lnTo>
                    <a:pt x="948" y="216"/>
                  </a:lnTo>
                  <a:lnTo>
                    <a:pt x="948" y="204"/>
                  </a:lnTo>
                  <a:lnTo>
                    <a:pt x="948" y="198"/>
                  </a:lnTo>
                  <a:lnTo>
                    <a:pt x="954" y="192"/>
                  </a:lnTo>
                  <a:lnTo>
                    <a:pt x="954" y="180"/>
                  </a:lnTo>
                  <a:lnTo>
                    <a:pt x="954" y="174"/>
                  </a:lnTo>
                  <a:lnTo>
                    <a:pt x="960" y="162"/>
                  </a:lnTo>
                  <a:lnTo>
                    <a:pt x="960" y="156"/>
                  </a:lnTo>
                  <a:lnTo>
                    <a:pt x="960" y="144"/>
                  </a:lnTo>
                  <a:lnTo>
                    <a:pt x="966" y="138"/>
                  </a:lnTo>
                  <a:lnTo>
                    <a:pt x="966" y="132"/>
                  </a:lnTo>
                  <a:lnTo>
                    <a:pt x="966" y="120"/>
                  </a:lnTo>
                  <a:lnTo>
                    <a:pt x="972" y="114"/>
                  </a:lnTo>
                  <a:lnTo>
                    <a:pt x="972" y="102"/>
                  </a:lnTo>
                  <a:lnTo>
                    <a:pt x="978" y="96"/>
                  </a:lnTo>
                  <a:lnTo>
                    <a:pt x="978" y="84"/>
                  </a:lnTo>
                  <a:lnTo>
                    <a:pt x="978" y="78"/>
                  </a:lnTo>
                  <a:lnTo>
                    <a:pt x="984" y="72"/>
                  </a:lnTo>
                  <a:lnTo>
                    <a:pt x="984" y="60"/>
                  </a:lnTo>
                  <a:lnTo>
                    <a:pt x="984" y="54"/>
                  </a:lnTo>
                  <a:lnTo>
                    <a:pt x="990" y="42"/>
                  </a:lnTo>
                  <a:lnTo>
                    <a:pt x="990" y="36"/>
                  </a:lnTo>
                  <a:lnTo>
                    <a:pt x="990" y="24"/>
                  </a:lnTo>
                  <a:lnTo>
                    <a:pt x="996" y="18"/>
                  </a:lnTo>
                  <a:lnTo>
                    <a:pt x="996" y="6"/>
                  </a:lnTo>
                  <a:lnTo>
                    <a:pt x="996" y="0"/>
                  </a:lnTo>
                </a:path>
              </a:pathLst>
            </a:custGeom>
            <a:noFill/>
            <a:ln w="381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11305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3890" y="2204720"/>
            <a:ext cx="1266825" cy="8280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1" name="Text Box 134"/>
          <p:cNvSpPr txBox="1"/>
          <p:nvPr/>
        </p:nvSpPr>
        <p:spPr>
          <a:xfrm>
            <a:off x="5448300" y="141287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6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310" name="AutoShape 55"/>
          <p:cNvSpPr/>
          <p:nvPr/>
        </p:nvSpPr>
        <p:spPr>
          <a:xfrm>
            <a:off x="119063" y="404495"/>
            <a:ext cx="5437187" cy="1320800"/>
          </a:xfrm>
          <a:prstGeom prst="wedgeRoundRectCallout">
            <a:avLst>
              <a:gd name="adj1" fmla="val -1481"/>
              <a:gd name="adj2" fmla="val 85111"/>
              <a:gd name="adj3" fmla="val 16667"/>
            </a:avLst>
          </a:prstGeom>
          <a:solidFill>
            <a:srgbClr val="FFFFFF"/>
          </a:solidFill>
          <a:ln w="44450" cap="flat" cmpd="dbl">
            <a:solidFill>
              <a:srgbClr val="3333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/>
          <a:lstStyle/>
          <a:p>
            <a:pPr>
              <a:lnSpc>
                <a:spcPct val="135000"/>
              </a:lnSpc>
            </a:pP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抛物线在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轴的上方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400" b="1">
                <a:solidFill>
                  <a:srgbClr val="FF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除顶点外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),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顶点是它的最低点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开口向上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x=0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函数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的值最小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最小值是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</a:rPr>
              <a:t>0.</a:t>
            </a:r>
            <a:endParaRPr lang="en-US" altLang="zh-CN" sz="24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89" grpId="0" animBg="1"/>
      <p:bldP spid="11290" grpId="0" bldLvl="0" animBg="1"/>
      <p:bldP spid="11291" grpId="0" bldLvl="0" animBg="1"/>
      <p:bldP spid="11292" grpId="0" bldLvl="0" animBg="1"/>
      <p:bldP spid="11293" grpId="0" bldLvl="0" animBg="1"/>
      <p:bldP spid="11294" grpId="0" animBg="1"/>
      <p:bldP spid="11295" grpId="0" bldLvl="0" animBg="1"/>
      <p:bldP spid="11300" grpId="0" animBg="1"/>
      <p:bldP spid="11301" grpId="0" animBg="1"/>
      <p:bldP spid="11310" grpId="0" bldLvl="0" animBg="1"/>
      <p:bldP spid="11310" grpId="1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34"/>
          <p:cNvSpPr txBox="1"/>
          <p:nvPr/>
        </p:nvSpPr>
        <p:spPr>
          <a:xfrm>
            <a:off x="5519738" y="76517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1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2291" name="Text Box 169"/>
          <p:cNvSpPr txBox="1"/>
          <p:nvPr/>
        </p:nvSpPr>
        <p:spPr>
          <a:xfrm>
            <a:off x="6383338" y="5949950"/>
            <a:ext cx="2108200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en-US" altLang="zh-CN" sz="4400" i="1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y</a:t>
            </a:r>
            <a:r>
              <a:rPr lang="en-US" altLang="zh-CN" sz="4400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=-2</a:t>
            </a:r>
            <a:r>
              <a:rPr lang="en-US" altLang="zh-CN" sz="4400" i="1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+mn-cs"/>
              </a:rPr>
              <a:t>x</a:t>
            </a:r>
            <a:r>
              <a:rPr lang="en-US" altLang="zh-CN" sz="4400" baseline="30000" noProof="1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</a:t>
            </a:r>
            <a:endParaRPr lang="en-US" altLang="zh-CN" sz="4400" baseline="30000" noProof="1">
              <a:solidFill>
                <a:schemeClr val="folHlink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267" name="Line 105"/>
          <p:cNvSpPr/>
          <p:nvPr/>
        </p:nvSpPr>
        <p:spPr>
          <a:xfrm>
            <a:off x="2424113" y="1484313"/>
            <a:ext cx="7345362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anchor="t" anchorCtr="0"/>
          <a:lstStyle/>
          <a:p>
            <a:endParaRPr lang="zh-CN" altLang="zh-CN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Line 106"/>
          <p:cNvSpPr/>
          <p:nvPr/>
        </p:nvSpPr>
        <p:spPr>
          <a:xfrm flipH="1" flipV="1">
            <a:off x="5880100" y="301625"/>
            <a:ext cx="53975" cy="6348413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rot="10800000" anchor="t" anchorCtr="0"/>
          <a:lstStyle/>
          <a:p>
            <a:endParaRPr lang="zh-CN" altLang="zh-CN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1269" name="Text Box 107"/>
          <p:cNvSpPr txBox="1"/>
          <p:nvPr/>
        </p:nvSpPr>
        <p:spPr>
          <a:xfrm>
            <a:off x="9264650" y="1484313"/>
            <a:ext cx="6492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x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0" name="Text Box 108"/>
          <p:cNvSpPr txBox="1"/>
          <p:nvPr/>
        </p:nvSpPr>
        <p:spPr>
          <a:xfrm>
            <a:off x="5880100" y="188913"/>
            <a:ext cx="576263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omic Sans MS" panose="030F0702030302020204" pitchFamily="66" charset="0"/>
                <a:ea typeface="宋体" panose="02010600030101010101" pitchFamily="2" charset="-122"/>
              </a:rPr>
              <a:t>y</a:t>
            </a:r>
            <a:endParaRPr lang="en-US" altLang="zh-CN" sz="2400" b="1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1" name="Text Box 109"/>
          <p:cNvSpPr txBox="1"/>
          <p:nvPr/>
        </p:nvSpPr>
        <p:spPr>
          <a:xfrm>
            <a:off x="5375275" y="5589588"/>
            <a:ext cx="5048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-6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272" name="Text Box 125"/>
          <p:cNvSpPr txBox="1"/>
          <p:nvPr/>
        </p:nvSpPr>
        <p:spPr>
          <a:xfrm>
            <a:off x="2627313" y="1484313"/>
            <a:ext cx="7445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-4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3" name="Text Box 126"/>
          <p:cNvSpPr txBox="1"/>
          <p:nvPr/>
        </p:nvSpPr>
        <p:spPr>
          <a:xfrm>
            <a:off x="3371850" y="1484313"/>
            <a:ext cx="52070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-3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4" name="Text Box 127"/>
          <p:cNvSpPr txBox="1"/>
          <p:nvPr/>
        </p:nvSpPr>
        <p:spPr>
          <a:xfrm>
            <a:off x="4079875" y="1484313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5" name="Text Box 128"/>
          <p:cNvSpPr txBox="1"/>
          <p:nvPr/>
        </p:nvSpPr>
        <p:spPr>
          <a:xfrm>
            <a:off x="4800600" y="1489075"/>
            <a:ext cx="7191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-1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6" name="Text Box 129"/>
          <p:cNvSpPr txBox="1"/>
          <p:nvPr/>
        </p:nvSpPr>
        <p:spPr>
          <a:xfrm>
            <a:off x="6240463" y="1489075"/>
            <a:ext cx="719137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1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7" name="Text Box 130"/>
          <p:cNvSpPr txBox="1"/>
          <p:nvPr/>
        </p:nvSpPr>
        <p:spPr>
          <a:xfrm>
            <a:off x="6959600" y="148907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8" name="Text Box 131"/>
          <p:cNvSpPr txBox="1"/>
          <p:nvPr/>
        </p:nvSpPr>
        <p:spPr>
          <a:xfrm>
            <a:off x="7680325" y="148907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3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79" name="Text Box 132"/>
          <p:cNvSpPr txBox="1"/>
          <p:nvPr/>
        </p:nvSpPr>
        <p:spPr>
          <a:xfrm>
            <a:off x="8401050" y="1484313"/>
            <a:ext cx="5746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4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0" name="Text Box 133"/>
          <p:cNvSpPr txBox="1"/>
          <p:nvPr/>
        </p:nvSpPr>
        <p:spPr>
          <a:xfrm>
            <a:off x="5159375" y="1982788"/>
            <a:ext cx="10810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endParaRPr lang="zh-CN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1" name="Text Box 134"/>
          <p:cNvSpPr txBox="1"/>
          <p:nvPr/>
        </p:nvSpPr>
        <p:spPr>
          <a:xfrm>
            <a:off x="5446713" y="2103438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-1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2" name="Text Box 135"/>
          <p:cNvSpPr txBox="1"/>
          <p:nvPr/>
        </p:nvSpPr>
        <p:spPr>
          <a:xfrm>
            <a:off x="5448300" y="2822575"/>
            <a:ext cx="5810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3" name="Text Box 136"/>
          <p:cNvSpPr txBox="1"/>
          <p:nvPr/>
        </p:nvSpPr>
        <p:spPr>
          <a:xfrm>
            <a:off x="5483225" y="3543300"/>
            <a:ext cx="5413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-3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4" name="Text Box 137"/>
          <p:cNvSpPr txBox="1"/>
          <p:nvPr/>
        </p:nvSpPr>
        <p:spPr>
          <a:xfrm>
            <a:off x="5411788" y="4191000"/>
            <a:ext cx="5397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-4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5" name="Text Box 138"/>
          <p:cNvSpPr txBox="1"/>
          <p:nvPr/>
        </p:nvSpPr>
        <p:spPr>
          <a:xfrm>
            <a:off x="5413375" y="4941888"/>
            <a:ext cx="61118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-5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1286" name="Text Box 139"/>
          <p:cNvSpPr txBox="1"/>
          <p:nvPr/>
        </p:nvSpPr>
        <p:spPr>
          <a:xfrm>
            <a:off x="5448300" y="6240463"/>
            <a:ext cx="5397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-2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sp>
        <p:nvSpPr>
          <p:cNvPr id="12312" name="Text Box 169"/>
          <p:cNvSpPr txBox="1"/>
          <p:nvPr/>
        </p:nvSpPr>
        <p:spPr>
          <a:xfrm>
            <a:off x="7824788" y="5084763"/>
            <a:ext cx="1873250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en-US" altLang="zh-CN" sz="4400" i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y</a:t>
            </a:r>
            <a:r>
              <a:rPr lang="en-US" altLang="zh-CN" sz="4400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=-</a:t>
            </a:r>
            <a:r>
              <a:rPr lang="en-US" altLang="zh-CN" sz="4400" i="1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x</a:t>
            </a:r>
            <a:r>
              <a:rPr lang="en-US" altLang="zh-CN" sz="4400" baseline="30000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2</a:t>
            </a:r>
            <a:endParaRPr lang="en-US" altLang="zh-CN" sz="4400" baseline="30000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1288" name="Text Box 134"/>
          <p:cNvSpPr txBox="1"/>
          <p:nvPr/>
        </p:nvSpPr>
        <p:spPr>
          <a:xfrm>
            <a:off x="5448300" y="1412875"/>
            <a:ext cx="72072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latin typeface="Comic Sans MS" panose="030F0702030302020204" pitchFamily="66" charset="0"/>
                <a:ea typeface="宋体" panose="02010600030101010101" pitchFamily="2" charset="-122"/>
              </a:rPr>
              <a:t>O</a:t>
            </a:r>
            <a:endParaRPr lang="en-US" altLang="zh-CN" sz="2400"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  <p:grpSp>
        <p:nvGrpSpPr>
          <p:cNvPr id="11289" name="组合 12313"/>
          <p:cNvGrpSpPr/>
          <p:nvPr/>
        </p:nvGrpSpPr>
        <p:grpSpPr>
          <a:xfrm rot="10800000">
            <a:off x="4079875" y="1485900"/>
            <a:ext cx="3816350" cy="4248150"/>
            <a:chOff x="0" y="0"/>
            <a:chExt cx="2009" cy="1669"/>
          </a:xfrm>
        </p:grpSpPr>
        <p:sp>
          <p:nvSpPr>
            <p:cNvPr id="11290" name="未知"/>
            <p:cNvSpPr/>
            <p:nvPr/>
          </p:nvSpPr>
          <p:spPr>
            <a:xfrm>
              <a:off x="0" y="5"/>
              <a:ext cx="1139" cy="1664"/>
            </a:xfrm>
            <a:custGeom>
              <a:avLst/>
              <a:gdLst/>
              <a:ahLst/>
              <a:cxnLst/>
              <a:rect l="l" t="t" r="r" b="b"/>
              <a:pathLst>
                <a:path w="978" h="1668">
                  <a:moveTo>
                    <a:pt x="0" y="0"/>
                  </a:moveTo>
                  <a:lnTo>
                    <a:pt x="0" y="6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24"/>
                  </a:lnTo>
                  <a:lnTo>
                    <a:pt x="6" y="30"/>
                  </a:lnTo>
                  <a:lnTo>
                    <a:pt x="6" y="36"/>
                  </a:lnTo>
                  <a:lnTo>
                    <a:pt x="12" y="36"/>
                  </a:lnTo>
                  <a:lnTo>
                    <a:pt x="12" y="42"/>
                  </a:lnTo>
                  <a:lnTo>
                    <a:pt x="12" y="48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18" y="60"/>
                  </a:lnTo>
                  <a:lnTo>
                    <a:pt x="18" y="66"/>
                  </a:lnTo>
                  <a:lnTo>
                    <a:pt x="18" y="72"/>
                  </a:lnTo>
                  <a:lnTo>
                    <a:pt x="18" y="78"/>
                  </a:lnTo>
                  <a:lnTo>
                    <a:pt x="24" y="84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30" y="102"/>
                  </a:lnTo>
                  <a:lnTo>
                    <a:pt x="30" y="108"/>
                  </a:lnTo>
                  <a:lnTo>
                    <a:pt x="30" y="114"/>
                  </a:lnTo>
                  <a:lnTo>
                    <a:pt x="30" y="120"/>
                  </a:lnTo>
                  <a:lnTo>
                    <a:pt x="36" y="126"/>
                  </a:lnTo>
                  <a:lnTo>
                    <a:pt x="36" y="132"/>
                  </a:lnTo>
                  <a:lnTo>
                    <a:pt x="36" y="138"/>
                  </a:lnTo>
                  <a:lnTo>
                    <a:pt x="42" y="144"/>
                  </a:lnTo>
                  <a:lnTo>
                    <a:pt x="42" y="150"/>
                  </a:lnTo>
                  <a:lnTo>
                    <a:pt x="42" y="156"/>
                  </a:lnTo>
                  <a:lnTo>
                    <a:pt x="42" y="162"/>
                  </a:lnTo>
                  <a:lnTo>
                    <a:pt x="48" y="168"/>
                  </a:lnTo>
                  <a:lnTo>
                    <a:pt x="48" y="174"/>
                  </a:lnTo>
                  <a:lnTo>
                    <a:pt x="48" y="180"/>
                  </a:lnTo>
                  <a:lnTo>
                    <a:pt x="54" y="186"/>
                  </a:lnTo>
                  <a:lnTo>
                    <a:pt x="54" y="192"/>
                  </a:lnTo>
                  <a:lnTo>
                    <a:pt x="54" y="198"/>
                  </a:lnTo>
                  <a:lnTo>
                    <a:pt x="54" y="204"/>
                  </a:lnTo>
                  <a:lnTo>
                    <a:pt x="60" y="210"/>
                  </a:lnTo>
                  <a:lnTo>
                    <a:pt x="60" y="216"/>
                  </a:lnTo>
                  <a:lnTo>
                    <a:pt x="60" y="222"/>
                  </a:lnTo>
                  <a:lnTo>
                    <a:pt x="66" y="228"/>
                  </a:lnTo>
                  <a:lnTo>
                    <a:pt x="66" y="234"/>
                  </a:lnTo>
                  <a:lnTo>
                    <a:pt x="66" y="240"/>
                  </a:lnTo>
                  <a:lnTo>
                    <a:pt x="72" y="246"/>
                  </a:lnTo>
                  <a:lnTo>
                    <a:pt x="72" y="252"/>
                  </a:lnTo>
                  <a:lnTo>
                    <a:pt x="72" y="258"/>
                  </a:lnTo>
                  <a:lnTo>
                    <a:pt x="72" y="264"/>
                  </a:lnTo>
                  <a:lnTo>
                    <a:pt x="78" y="264"/>
                  </a:lnTo>
                  <a:lnTo>
                    <a:pt x="78" y="270"/>
                  </a:lnTo>
                  <a:lnTo>
                    <a:pt x="78" y="276"/>
                  </a:lnTo>
                  <a:lnTo>
                    <a:pt x="78" y="282"/>
                  </a:lnTo>
                  <a:lnTo>
                    <a:pt x="84" y="288"/>
                  </a:lnTo>
                  <a:lnTo>
                    <a:pt x="84" y="294"/>
                  </a:lnTo>
                  <a:lnTo>
                    <a:pt x="84" y="300"/>
                  </a:lnTo>
                  <a:lnTo>
                    <a:pt x="84" y="306"/>
                  </a:lnTo>
                  <a:lnTo>
                    <a:pt x="90" y="306"/>
                  </a:lnTo>
                  <a:lnTo>
                    <a:pt x="90" y="312"/>
                  </a:lnTo>
                  <a:lnTo>
                    <a:pt x="90" y="318"/>
                  </a:lnTo>
                  <a:lnTo>
                    <a:pt x="90" y="324"/>
                  </a:lnTo>
                  <a:lnTo>
                    <a:pt x="96" y="324"/>
                  </a:lnTo>
                  <a:lnTo>
                    <a:pt x="96" y="330"/>
                  </a:lnTo>
                  <a:lnTo>
                    <a:pt x="96" y="336"/>
                  </a:lnTo>
                  <a:lnTo>
                    <a:pt x="96" y="342"/>
                  </a:lnTo>
                  <a:lnTo>
                    <a:pt x="102" y="342"/>
                  </a:lnTo>
                  <a:lnTo>
                    <a:pt x="102" y="348"/>
                  </a:lnTo>
                  <a:lnTo>
                    <a:pt x="102" y="354"/>
                  </a:lnTo>
                  <a:lnTo>
                    <a:pt x="102" y="360"/>
                  </a:lnTo>
                  <a:lnTo>
                    <a:pt x="108" y="366"/>
                  </a:lnTo>
                  <a:lnTo>
                    <a:pt x="108" y="372"/>
                  </a:lnTo>
                  <a:lnTo>
                    <a:pt x="108" y="378"/>
                  </a:lnTo>
                  <a:lnTo>
                    <a:pt x="114" y="384"/>
                  </a:lnTo>
                  <a:lnTo>
                    <a:pt x="114" y="390"/>
                  </a:lnTo>
                  <a:lnTo>
                    <a:pt x="114" y="396"/>
                  </a:lnTo>
                  <a:lnTo>
                    <a:pt x="114" y="402"/>
                  </a:lnTo>
                  <a:lnTo>
                    <a:pt x="120" y="402"/>
                  </a:lnTo>
                  <a:lnTo>
                    <a:pt x="120" y="408"/>
                  </a:lnTo>
                  <a:lnTo>
                    <a:pt x="120" y="414"/>
                  </a:lnTo>
                  <a:lnTo>
                    <a:pt x="126" y="420"/>
                  </a:lnTo>
                  <a:lnTo>
                    <a:pt x="126" y="426"/>
                  </a:lnTo>
                  <a:lnTo>
                    <a:pt x="126" y="432"/>
                  </a:lnTo>
                  <a:lnTo>
                    <a:pt x="126" y="438"/>
                  </a:lnTo>
                  <a:lnTo>
                    <a:pt x="132" y="438"/>
                  </a:lnTo>
                  <a:lnTo>
                    <a:pt x="132" y="444"/>
                  </a:lnTo>
                  <a:lnTo>
                    <a:pt x="132" y="450"/>
                  </a:lnTo>
                  <a:lnTo>
                    <a:pt x="132" y="456"/>
                  </a:lnTo>
                  <a:lnTo>
                    <a:pt x="138" y="456"/>
                  </a:lnTo>
                  <a:lnTo>
                    <a:pt x="138" y="462"/>
                  </a:lnTo>
                  <a:lnTo>
                    <a:pt x="138" y="468"/>
                  </a:lnTo>
                  <a:lnTo>
                    <a:pt x="138" y="474"/>
                  </a:lnTo>
                  <a:lnTo>
                    <a:pt x="144" y="474"/>
                  </a:lnTo>
                  <a:lnTo>
                    <a:pt x="144" y="480"/>
                  </a:lnTo>
                  <a:lnTo>
                    <a:pt x="144" y="486"/>
                  </a:lnTo>
                  <a:lnTo>
                    <a:pt x="144" y="492"/>
                  </a:lnTo>
                  <a:lnTo>
                    <a:pt x="150" y="492"/>
                  </a:lnTo>
                  <a:lnTo>
                    <a:pt x="150" y="498"/>
                  </a:lnTo>
                  <a:lnTo>
                    <a:pt x="150" y="504"/>
                  </a:lnTo>
                  <a:lnTo>
                    <a:pt x="150" y="510"/>
                  </a:lnTo>
                  <a:lnTo>
                    <a:pt x="156" y="510"/>
                  </a:lnTo>
                  <a:lnTo>
                    <a:pt x="156" y="516"/>
                  </a:lnTo>
                  <a:lnTo>
                    <a:pt x="156" y="522"/>
                  </a:lnTo>
                  <a:lnTo>
                    <a:pt x="156" y="528"/>
                  </a:lnTo>
                  <a:lnTo>
                    <a:pt x="162" y="528"/>
                  </a:lnTo>
                  <a:lnTo>
                    <a:pt x="162" y="534"/>
                  </a:lnTo>
                  <a:lnTo>
                    <a:pt x="162" y="540"/>
                  </a:lnTo>
                  <a:lnTo>
                    <a:pt x="162" y="546"/>
                  </a:lnTo>
                  <a:lnTo>
                    <a:pt x="168" y="546"/>
                  </a:lnTo>
                  <a:lnTo>
                    <a:pt x="168" y="552"/>
                  </a:lnTo>
                  <a:lnTo>
                    <a:pt x="168" y="558"/>
                  </a:lnTo>
                  <a:lnTo>
                    <a:pt x="168" y="564"/>
                  </a:lnTo>
                  <a:lnTo>
                    <a:pt x="174" y="564"/>
                  </a:lnTo>
                  <a:lnTo>
                    <a:pt x="174" y="570"/>
                  </a:lnTo>
                  <a:lnTo>
                    <a:pt x="174" y="576"/>
                  </a:lnTo>
                  <a:lnTo>
                    <a:pt x="174" y="582"/>
                  </a:lnTo>
                  <a:lnTo>
                    <a:pt x="180" y="582"/>
                  </a:lnTo>
                  <a:lnTo>
                    <a:pt x="180" y="588"/>
                  </a:lnTo>
                  <a:lnTo>
                    <a:pt x="180" y="594"/>
                  </a:lnTo>
                  <a:lnTo>
                    <a:pt x="186" y="600"/>
                  </a:lnTo>
                  <a:lnTo>
                    <a:pt x="186" y="606"/>
                  </a:lnTo>
                  <a:lnTo>
                    <a:pt x="186" y="612"/>
                  </a:lnTo>
                  <a:lnTo>
                    <a:pt x="186" y="618"/>
                  </a:lnTo>
                  <a:lnTo>
                    <a:pt x="192" y="618"/>
                  </a:lnTo>
                  <a:lnTo>
                    <a:pt x="192" y="624"/>
                  </a:lnTo>
                  <a:lnTo>
                    <a:pt x="192" y="630"/>
                  </a:lnTo>
                  <a:lnTo>
                    <a:pt x="198" y="636"/>
                  </a:lnTo>
                  <a:lnTo>
                    <a:pt x="198" y="642"/>
                  </a:lnTo>
                  <a:lnTo>
                    <a:pt x="198" y="648"/>
                  </a:lnTo>
                  <a:lnTo>
                    <a:pt x="204" y="654"/>
                  </a:lnTo>
                  <a:lnTo>
                    <a:pt x="204" y="660"/>
                  </a:lnTo>
                  <a:lnTo>
                    <a:pt x="204" y="666"/>
                  </a:lnTo>
                  <a:lnTo>
                    <a:pt x="210" y="666"/>
                  </a:lnTo>
                  <a:lnTo>
                    <a:pt x="210" y="672"/>
                  </a:lnTo>
                  <a:lnTo>
                    <a:pt x="210" y="678"/>
                  </a:lnTo>
                  <a:lnTo>
                    <a:pt x="210" y="684"/>
                  </a:lnTo>
                  <a:lnTo>
                    <a:pt x="216" y="684"/>
                  </a:lnTo>
                  <a:lnTo>
                    <a:pt x="216" y="690"/>
                  </a:lnTo>
                  <a:lnTo>
                    <a:pt x="216" y="696"/>
                  </a:lnTo>
                  <a:lnTo>
                    <a:pt x="216" y="702"/>
                  </a:lnTo>
                  <a:lnTo>
                    <a:pt x="222" y="702"/>
                  </a:lnTo>
                  <a:lnTo>
                    <a:pt x="222" y="708"/>
                  </a:lnTo>
                  <a:lnTo>
                    <a:pt x="222" y="714"/>
                  </a:lnTo>
                  <a:lnTo>
                    <a:pt x="228" y="720"/>
                  </a:lnTo>
                  <a:lnTo>
                    <a:pt x="228" y="726"/>
                  </a:lnTo>
                  <a:lnTo>
                    <a:pt x="228" y="732"/>
                  </a:lnTo>
                  <a:lnTo>
                    <a:pt x="234" y="738"/>
                  </a:lnTo>
                  <a:lnTo>
                    <a:pt x="234" y="744"/>
                  </a:lnTo>
                  <a:lnTo>
                    <a:pt x="234" y="750"/>
                  </a:lnTo>
                  <a:lnTo>
                    <a:pt x="240" y="750"/>
                  </a:lnTo>
                  <a:lnTo>
                    <a:pt x="240" y="756"/>
                  </a:lnTo>
                  <a:lnTo>
                    <a:pt x="240" y="762"/>
                  </a:lnTo>
                  <a:lnTo>
                    <a:pt x="246" y="768"/>
                  </a:lnTo>
                  <a:lnTo>
                    <a:pt x="246" y="774"/>
                  </a:lnTo>
                  <a:lnTo>
                    <a:pt x="246" y="780"/>
                  </a:lnTo>
                  <a:lnTo>
                    <a:pt x="252" y="780"/>
                  </a:lnTo>
                  <a:lnTo>
                    <a:pt x="252" y="786"/>
                  </a:lnTo>
                  <a:lnTo>
                    <a:pt x="252" y="792"/>
                  </a:lnTo>
                  <a:lnTo>
                    <a:pt x="258" y="798"/>
                  </a:lnTo>
                  <a:lnTo>
                    <a:pt x="258" y="804"/>
                  </a:lnTo>
                  <a:lnTo>
                    <a:pt x="258" y="810"/>
                  </a:lnTo>
                  <a:lnTo>
                    <a:pt x="264" y="816"/>
                  </a:lnTo>
                  <a:lnTo>
                    <a:pt x="264" y="822"/>
                  </a:lnTo>
                  <a:lnTo>
                    <a:pt x="264" y="828"/>
                  </a:lnTo>
                  <a:lnTo>
                    <a:pt x="270" y="828"/>
                  </a:lnTo>
                  <a:lnTo>
                    <a:pt x="270" y="834"/>
                  </a:lnTo>
                  <a:lnTo>
                    <a:pt x="270" y="840"/>
                  </a:lnTo>
                  <a:lnTo>
                    <a:pt x="276" y="840"/>
                  </a:lnTo>
                  <a:lnTo>
                    <a:pt x="276" y="846"/>
                  </a:lnTo>
                  <a:lnTo>
                    <a:pt x="276" y="852"/>
                  </a:lnTo>
                  <a:lnTo>
                    <a:pt x="276" y="858"/>
                  </a:lnTo>
                  <a:lnTo>
                    <a:pt x="282" y="858"/>
                  </a:lnTo>
                  <a:lnTo>
                    <a:pt x="282" y="864"/>
                  </a:lnTo>
                  <a:lnTo>
                    <a:pt x="282" y="870"/>
                  </a:lnTo>
                  <a:lnTo>
                    <a:pt x="288" y="876"/>
                  </a:lnTo>
                  <a:lnTo>
                    <a:pt x="288" y="882"/>
                  </a:lnTo>
                  <a:lnTo>
                    <a:pt x="288" y="888"/>
                  </a:lnTo>
                  <a:lnTo>
                    <a:pt x="294" y="888"/>
                  </a:lnTo>
                  <a:lnTo>
                    <a:pt x="294" y="894"/>
                  </a:lnTo>
                  <a:lnTo>
                    <a:pt x="294" y="900"/>
                  </a:lnTo>
                  <a:lnTo>
                    <a:pt x="300" y="906"/>
                  </a:lnTo>
                  <a:lnTo>
                    <a:pt x="300" y="912"/>
                  </a:lnTo>
                  <a:lnTo>
                    <a:pt x="300" y="918"/>
                  </a:lnTo>
                  <a:lnTo>
                    <a:pt x="306" y="918"/>
                  </a:lnTo>
                  <a:lnTo>
                    <a:pt x="306" y="924"/>
                  </a:lnTo>
                  <a:lnTo>
                    <a:pt x="306" y="930"/>
                  </a:lnTo>
                  <a:lnTo>
                    <a:pt x="312" y="930"/>
                  </a:lnTo>
                  <a:lnTo>
                    <a:pt x="312" y="936"/>
                  </a:lnTo>
                  <a:lnTo>
                    <a:pt x="312" y="942"/>
                  </a:lnTo>
                  <a:lnTo>
                    <a:pt x="318" y="948"/>
                  </a:lnTo>
                  <a:lnTo>
                    <a:pt x="318" y="954"/>
                  </a:lnTo>
                  <a:lnTo>
                    <a:pt x="318" y="960"/>
                  </a:lnTo>
                  <a:lnTo>
                    <a:pt x="324" y="960"/>
                  </a:lnTo>
                  <a:lnTo>
                    <a:pt x="324" y="966"/>
                  </a:lnTo>
                  <a:lnTo>
                    <a:pt x="324" y="972"/>
                  </a:lnTo>
                  <a:lnTo>
                    <a:pt x="330" y="972"/>
                  </a:lnTo>
                  <a:lnTo>
                    <a:pt x="330" y="978"/>
                  </a:lnTo>
                  <a:lnTo>
                    <a:pt x="330" y="984"/>
                  </a:lnTo>
                  <a:lnTo>
                    <a:pt x="330" y="990"/>
                  </a:lnTo>
                  <a:lnTo>
                    <a:pt x="336" y="990"/>
                  </a:lnTo>
                  <a:lnTo>
                    <a:pt x="336" y="996"/>
                  </a:lnTo>
                  <a:lnTo>
                    <a:pt x="336" y="1002"/>
                  </a:lnTo>
                  <a:lnTo>
                    <a:pt x="342" y="1002"/>
                  </a:lnTo>
                  <a:lnTo>
                    <a:pt x="342" y="1008"/>
                  </a:lnTo>
                  <a:lnTo>
                    <a:pt x="342" y="1014"/>
                  </a:lnTo>
                  <a:lnTo>
                    <a:pt x="348" y="1014"/>
                  </a:lnTo>
                  <a:lnTo>
                    <a:pt x="348" y="1020"/>
                  </a:lnTo>
                  <a:lnTo>
                    <a:pt x="348" y="1026"/>
                  </a:lnTo>
                  <a:lnTo>
                    <a:pt x="354" y="1032"/>
                  </a:lnTo>
                  <a:lnTo>
                    <a:pt x="354" y="1038"/>
                  </a:lnTo>
                  <a:lnTo>
                    <a:pt x="360" y="1044"/>
                  </a:lnTo>
                  <a:lnTo>
                    <a:pt x="360" y="1050"/>
                  </a:lnTo>
                  <a:lnTo>
                    <a:pt x="360" y="1056"/>
                  </a:lnTo>
                  <a:lnTo>
                    <a:pt x="366" y="1056"/>
                  </a:lnTo>
                  <a:lnTo>
                    <a:pt x="366" y="1062"/>
                  </a:lnTo>
                  <a:lnTo>
                    <a:pt x="366" y="1068"/>
                  </a:lnTo>
                  <a:lnTo>
                    <a:pt x="372" y="1068"/>
                  </a:lnTo>
                  <a:lnTo>
                    <a:pt x="372" y="1074"/>
                  </a:lnTo>
                  <a:lnTo>
                    <a:pt x="372" y="1080"/>
                  </a:lnTo>
                  <a:lnTo>
                    <a:pt x="378" y="1080"/>
                  </a:lnTo>
                  <a:lnTo>
                    <a:pt x="378" y="1086"/>
                  </a:lnTo>
                  <a:lnTo>
                    <a:pt x="378" y="1092"/>
                  </a:lnTo>
                  <a:lnTo>
                    <a:pt x="384" y="1092"/>
                  </a:lnTo>
                  <a:lnTo>
                    <a:pt x="384" y="1098"/>
                  </a:lnTo>
                  <a:lnTo>
                    <a:pt x="384" y="1104"/>
                  </a:lnTo>
                  <a:lnTo>
                    <a:pt x="390" y="1104"/>
                  </a:lnTo>
                  <a:lnTo>
                    <a:pt x="390" y="1110"/>
                  </a:lnTo>
                  <a:lnTo>
                    <a:pt x="390" y="1116"/>
                  </a:lnTo>
                  <a:lnTo>
                    <a:pt x="396" y="1122"/>
                  </a:lnTo>
                  <a:lnTo>
                    <a:pt x="396" y="1128"/>
                  </a:lnTo>
                  <a:lnTo>
                    <a:pt x="402" y="1134"/>
                  </a:lnTo>
                  <a:lnTo>
                    <a:pt x="402" y="1140"/>
                  </a:lnTo>
                  <a:lnTo>
                    <a:pt x="402" y="1146"/>
                  </a:lnTo>
                  <a:lnTo>
                    <a:pt x="408" y="1146"/>
                  </a:lnTo>
                  <a:lnTo>
                    <a:pt x="408" y="1152"/>
                  </a:lnTo>
                  <a:lnTo>
                    <a:pt x="414" y="1158"/>
                  </a:lnTo>
                  <a:lnTo>
                    <a:pt x="414" y="1164"/>
                  </a:lnTo>
                  <a:lnTo>
                    <a:pt x="420" y="1170"/>
                  </a:lnTo>
                  <a:lnTo>
                    <a:pt x="420" y="1176"/>
                  </a:lnTo>
                  <a:lnTo>
                    <a:pt x="426" y="1182"/>
                  </a:lnTo>
                  <a:lnTo>
                    <a:pt x="426" y="1188"/>
                  </a:lnTo>
                  <a:lnTo>
                    <a:pt x="432" y="1194"/>
                  </a:lnTo>
                  <a:lnTo>
                    <a:pt x="432" y="1200"/>
                  </a:lnTo>
                  <a:lnTo>
                    <a:pt x="438" y="1206"/>
                  </a:lnTo>
                  <a:lnTo>
                    <a:pt x="438" y="1212"/>
                  </a:lnTo>
                  <a:lnTo>
                    <a:pt x="444" y="1212"/>
                  </a:lnTo>
                  <a:lnTo>
                    <a:pt x="444" y="1218"/>
                  </a:lnTo>
                  <a:lnTo>
                    <a:pt x="444" y="1224"/>
                  </a:lnTo>
                  <a:lnTo>
                    <a:pt x="450" y="1224"/>
                  </a:lnTo>
                  <a:lnTo>
                    <a:pt x="450" y="1230"/>
                  </a:lnTo>
                  <a:lnTo>
                    <a:pt x="450" y="1236"/>
                  </a:lnTo>
                  <a:lnTo>
                    <a:pt x="456" y="1236"/>
                  </a:lnTo>
                  <a:lnTo>
                    <a:pt x="456" y="1242"/>
                  </a:lnTo>
                  <a:lnTo>
                    <a:pt x="456" y="1248"/>
                  </a:lnTo>
                  <a:lnTo>
                    <a:pt x="462" y="1248"/>
                  </a:lnTo>
                  <a:lnTo>
                    <a:pt x="462" y="1254"/>
                  </a:lnTo>
                  <a:lnTo>
                    <a:pt x="462" y="1260"/>
                  </a:lnTo>
                  <a:lnTo>
                    <a:pt x="468" y="1260"/>
                  </a:lnTo>
                  <a:lnTo>
                    <a:pt x="468" y="1266"/>
                  </a:lnTo>
                  <a:lnTo>
                    <a:pt x="474" y="1266"/>
                  </a:lnTo>
                  <a:lnTo>
                    <a:pt x="474" y="1272"/>
                  </a:lnTo>
                  <a:lnTo>
                    <a:pt x="474" y="1278"/>
                  </a:lnTo>
                  <a:lnTo>
                    <a:pt x="480" y="1278"/>
                  </a:lnTo>
                  <a:lnTo>
                    <a:pt x="480" y="1284"/>
                  </a:lnTo>
                  <a:lnTo>
                    <a:pt x="480" y="1290"/>
                  </a:lnTo>
                  <a:lnTo>
                    <a:pt x="486" y="1290"/>
                  </a:lnTo>
                  <a:lnTo>
                    <a:pt x="486" y="1296"/>
                  </a:lnTo>
                  <a:lnTo>
                    <a:pt x="492" y="1302"/>
                  </a:lnTo>
                  <a:lnTo>
                    <a:pt x="492" y="1308"/>
                  </a:lnTo>
                  <a:lnTo>
                    <a:pt x="498" y="1308"/>
                  </a:lnTo>
                  <a:lnTo>
                    <a:pt x="498" y="1314"/>
                  </a:lnTo>
                  <a:lnTo>
                    <a:pt x="498" y="1320"/>
                  </a:lnTo>
                  <a:lnTo>
                    <a:pt x="504" y="1320"/>
                  </a:lnTo>
                  <a:lnTo>
                    <a:pt x="504" y="1326"/>
                  </a:lnTo>
                  <a:lnTo>
                    <a:pt x="504" y="1332"/>
                  </a:lnTo>
                  <a:lnTo>
                    <a:pt x="510" y="1332"/>
                  </a:lnTo>
                  <a:lnTo>
                    <a:pt x="510" y="1338"/>
                  </a:lnTo>
                  <a:lnTo>
                    <a:pt x="516" y="1338"/>
                  </a:lnTo>
                  <a:lnTo>
                    <a:pt x="516" y="1344"/>
                  </a:lnTo>
                  <a:lnTo>
                    <a:pt x="516" y="1350"/>
                  </a:lnTo>
                  <a:lnTo>
                    <a:pt x="522" y="1350"/>
                  </a:lnTo>
                  <a:lnTo>
                    <a:pt x="522" y="1356"/>
                  </a:lnTo>
                  <a:lnTo>
                    <a:pt x="528" y="1356"/>
                  </a:lnTo>
                  <a:lnTo>
                    <a:pt x="528" y="1362"/>
                  </a:lnTo>
                  <a:lnTo>
                    <a:pt x="528" y="1368"/>
                  </a:lnTo>
                  <a:lnTo>
                    <a:pt x="534" y="1368"/>
                  </a:lnTo>
                  <a:lnTo>
                    <a:pt x="534" y="1374"/>
                  </a:lnTo>
                  <a:lnTo>
                    <a:pt x="540" y="1380"/>
                  </a:lnTo>
                  <a:lnTo>
                    <a:pt x="540" y="1386"/>
                  </a:lnTo>
                  <a:lnTo>
                    <a:pt x="546" y="1386"/>
                  </a:lnTo>
                  <a:lnTo>
                    <a:pt x="546" y="1392"/>
                  </a:lnTo>
                  <a:lnTo>
                    <a:pt x="552" y="1398"/>
                  </a:lnTo>
                  <a:lnTo>
                    <a:pt x="552" y="1404"/>
                  </a:lnTo>
                  <a:lnTo>
                    <a:pt x="558" y="1404"/>
                  </a:lnTo>
                  <a:lnTo>
                    <a:pt x="558" y="1410"/>
                  </a:lnTo>
                  <a:lnTo>
                    <a:pt x="564" y="1410"/>
                  </a:lnTo>
                  <a:lnTo>
                    <a:pt x="564" y="1416"/>
                  </a:lnTo>
                  <a:lnTo>
                    <a:pt x="564" y="1422"/>
                  </a:lnTo>
                  <a:lnTo>
                    <a:pt x="570" y="1422"/>
                  </a:lnTo>
                  <a:lnTo>
                    <a:pt x="570" y="1428"/>
                  </a:lnTo>
                  <a:lnTo>
                    <a:pt x="576" y="1428"/>
                  </a:lnTo>
                  <a:lnTo>
                    <a:pt x="576" y="1434"/>
                  </a:lnTo>
                  <a:lnTo>
                    <a:pt x="582" y="1440"/>
                  </a:lnTo>
                  <a:lnTo>
                    <a:pt x="582" y="1446"/>
                  </a:lnTo>
                  <a:lnTo>
                    <a:pt x="588" y="1446"/>
                  </a:lnTo>
                  <a:lnTo>
                    <a:pt x="588" y="1452"/>
                  </a:lnTo>
                  <a:lnTo>
                    <a:pt x="594" y="1452"/>
                  </a:lnTo>
                  <a:lnTo>
                    <a:pt x="594" y="1458"/>
                  </a:lnTo>
                  <a:lnTo>
                    <a:pt x="600" y="1458"/>
                  </a:lnTo>
                  <a:lnTo>
                    <a:pt x="600" y="1464"/>
                  </a:lnTo>
                  <a:lnTo>
                    <a:pt x="606" y="1470"/>
                  </a:lnTo>
                  <a:lnTo>
                    <a:pt x="606" y="1476"/>
                  </a:lnTo>
                  <a:lnTo>
                    <a:pt x="612" y="1476"/>
                  </a:lnTo>
                  <a:lnTo>
                    <a:pt x="612" y="1482"/>
                  </a:lnTo>
                  <a:lnTo>
                    <a:pt x="618" y="1482"/>
                  </a:lnTo>
                  <a:lnTo>
                    <a:pt x="618" y="1488"/>
                  </a:lnTo>
                  <a:lnTo>
                    <a:pt x="624" y="1488"/>
                  </a:lnTo>
                  <a:lnTo>
                    <a:pt x="624" y="1494"/>
                  </a:lnTo>
                  <a:lnTo>
                    <a:pt x="630" y="1494"/>
                  </a:lnTo>
                  <a:lnTo>
                    <a:pt x="630" y="1500"/>
                  </a:lnTo>
                  <a:lnTo>
                    <a:pt x="636" y="1506"/>
                  </a:lnTo>
                  <a:lnTo>
                    <a:pt x="636" y="1512"/>
                  </a:lnTo>
                  <a:lnTo>
                    <a:pt x="642" y="1512"/>
                  </a:lnTo>
                  <a:lnTo>
                    <a:pt x="642" y="1518"/>
                  </a:lnTo>
                  <a:lnTo>
                    <a:pt x="648" y="1518"/>
                  </a:lnTo>
                  <a:lnTo>
                    <a:pt x="648" y="1524"/>
                  </a:lnTo>
                  <a:lnTo>
                    <a:pt x="654" y="1524"/>
                  </a:lnTo>
                  <a:lnTo>
                    <a:pt x="654" y="1530"/>
                  </a:lnTo>
                  <a:lnTo>
                    <a:pt x="660" y="1530"/>
                  </a:lnTo>
                  <a:lnTo>
                    <a:pt x="660" y="1536"/>
                  </a:lnTo>
                  <a:lnTo>
                    <a:pt x="666" y="1536"/>
                  </a:lnTo>
                  <a:lnTo>
                    <a:pt x="666" y="1542"/>
                  </a:lnTo>
                  <a:lnTo>
                    <a:pt x="672" y="1542"/>
                  </a:lnTo>
                  <a:lnTo>
                    <a:pt x="672" y="1548"/>
                  </a:lnTo>
                  <a:lnTo>
                    <a:pt x="678" y="1548"/>
                  </a:lnTo>
                  <a:lnTo>
                    <a:pt x="678" y="1554"/>
                  </a:lnTo>
                  <a:lnTo>
                    <a:pt x="684" y="1554"/>
                  </a:lnTo>
                  <a:lnTo>
                    <a:pt x="684" y="1560"/>
                  </a:lnTo>
                  <a:lnTo>
                    <a:pt x="690" y="1560"/>
                  </a:lnTo>
                  <a:lnTo>
                    <a:pt x="690" y="1566"/>
                  </a:lnTo>
                  <a:lnTo>
                    <a:pt x="696" y="1566"/>
                  </a:lnTo>
                  <a:lnTo>
                    <a:pt x="696" y="1572"/>
                  </a:lnTo>
                  <a:lnTo>
                    <a:pt x="702" y="1572"/>
                  </a:lnTo>
                  <a:lnTo>
                    <a:pt x="708" y="1572"/>
                  </a:lnTo>
                  <a:lnTo>
                    <a:pt x="708" y="1578"/>
                  </a:lnTo>
                  <a:lnTo>
                    <a:pt x="714" y="1578"/>
                  </a:lnTo>
                  <a:lnTo>
                    <a:pt x="714" y="1584"/>
                  </a:lnTo>
                  <a:lnTo>
                    <a:pt x="720" y="1584"/>
                  </a:lnTo>
                  <a:lnTo>
                    <a:pt x="720" y="1590"/>
                  </a:lnTo>
                  <a:lnTo>
                    <a:pt x="726" y="1590"/>
                  </a:lnTo>
                  <a:lnTo>
                    <a:pt x="726" y="1596"/>
                  </a:lnTo>
                  <a:lnTo>
                    <a:pt x="732" y="1596"/>
                  </a:lnTo>
                  <a:lnTo>
                    <a:pt x="738" y="1596"/>
                  </a:lnTo>
                  <a:lnTo>
                    <a:pt x="738" y="1602"/>
                  </a:lnTo>
                  <a:lnTo>
                    <a:pt x="744" y="1602"/>
                  </a:lnTo>
                  <a:lnTo>
                    <a:pt x="744" y="1608"/>
                  </a:lnTo>
                  <a:lnTo>
                    <a:pt x="750" y="1608"/>
                  </a:lnTo>
                  <a:lnTo>
                    <a:pt x="756" y="1614"/>
                  </a:lnTo>
                  <a:lnTo>
                    <a:pt x="762" y="1614"/>
                  </a:lnTo>
                  <a:lnTo>
                    <a:pt x="762" y="1620"/>
                  </a:lnTo>
                  <a:lnTo>
                    <a:pt x="768" y="1620"/>
                  </a:lnTo>
                  <a:lnTo>
                    <a:pt x="774" y="1620"/>
                  </a:lnTo>
                  <a:lnTo>
                    <a:pt x="774" y="1626"/>
                  </a:lnTo>
                  <a:lnTo>
                    <a:pt x="780" y="1626"/>
                  </a:lnTo>
                  <a:lnTo>
                    <a:pt x="780" y="1632"/>
                  </a:lnTo>
                  <a:lnTo>
                    <a:pt x="786" y="1632"/>
                  </a:lnTo>
                  <a:lnTo>
                    <a:pt x="792" y="1632"/>
                  </a:lnTo>
                  <a:lnTo>
                    <a:pt x="792" y="1638"/>
                  </a:lnTo>
                  <a:lnTo>
                    <a:pt x="798" y="1638"/>
                  </a:lnTo>
                  <a:lnTo>
                    <a:pt x="804" y="1638"/>
                  </a:lnTo>
                  <a:lnTo>
                    <a:pt x="810" y="1644"/>
                  </a:lnTo>
                  <a:lnTo>
                    <a:pt x="816" y="1644"/>
                  </a:lnTo>
                  <a:lnTo>
                    <a:pt x="822" y="1644"/>
                  </a:lnTo>
                  <a:lnTo>
                    <a:pt x="822" y="1650"/>
                  </a:lnTo>
                  <a:lnTo>
                    <a:pt x="828" y="1650"/>
                  </a:lnTo>
                  <a:lnTo>
                    <a:pt x="834" y="1650"/>
                  </a:lnTo>
                  <a:lnTo>
                    <a:pt x="834" y="1656"/>
                  </a:lnTo>
                  <a:lnTo>
                    <a:pt x="840" y="1656"/>
                  </a:lnTo>
                  <a:lnTo>
                    <a:pt x="846" y="1656"/>
                  </a:lnTo>
                  <a:lnTo>
                    <a:pt x="852" y="1656"/>
                  </a:lnTo>
                  <a:lnTo>
                    <a:pt x="858" y="1656"/>
                  </a:lnTo>
                  <a:lnTo>
                    <a:pt x="858" y="1662"/>
                  </a:lnTo>
                  <a:lnTo>
                    <a:pt x="864" y="1662"/>
                  </a:lnTo>
                  <a:lnTo>
                    <a:pt x="870" y="1662"/>
                  </a:lnTo>
                  <a:lnTo>
                    <a:pt x="876" y="1662"/>
                  </a:lnTo>
                  <a:lnTo>
                    <a:pt x="882" y="1662"/>
                  </a:lnTo>
                  <a:lnTo>
                    <a:pt x="888" y="1668"/>
                  </a:lnTo>
                  <a:lnTo>
                    <a:pt x="894" y="1668"/>
                  </a:lnTo>
                  <a:lnTo>
                    <a:pt x="900" y="1668"/>
                  </a:lnTo>
                  <a:lnTo>
                    <a:pt x="906" y="1668"/>
                  </a:lnTo>
                  <a:lnTo>
                    <a:pt x="912" y="1668"/>
                  </a:lnTo>
                  <a:lnTo>
                    <a:pt x="918" y="1668"/>
                  </a:lnTo>
                  <a:lnTo>
                    <a:pt x="924" y="1668"/>
                  </a:lnTo>
                  <a:lnTo>
                    <a:pt x="930" y="1668"/>
                  </a:lnTo>
                  <a:lnTo>
                    <a:pt x="936" y="1668"/>
                  </a:lnTo>
                  <a:lnTo>
                    <a:pt x="942" y="1668"/>
                  </a:lnTo>
                  <a:lnTo>
                    <a:pt x="948" y="1668"/>
                  </a:lnTo>
                  <a:lnTo>
                    <a:pt x="954" y="1668"/>
                  </a:lnTo>
                  <a:lnTo>
                    <a:pt x="960" y="1668"/>
                  </a:lnTo>
                  <a:lnTo>
                    <a:pt x="966" y="1662"/>
                  </a:lnTo>
                  <a:lnTo>
                    <a:pt x="972" y="1662"/>
                  </a:lnTo>
                  <a:lnTo>
                    <a:pt x="978" y="1662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1" name="未知"/>
            <p:cNvSpPr/>
            <p:nvPr/>
          </p:nvSpPr>
          <p:spPr>
            <a:xfrm>
              <a:off x="1139" y="0"/>
              <a:ext cx="870" cy="1662"/>
            </a:xfrm>
            <a:custGeom>
              <a:avLst/>
              <a:gdLst/>
              <a:ahLst/>
              <a:cxnLst/>
              <a:rect l="l" t="t" r="r" b="b"/>
              <a:pathLst>
                <a:path w="870" h="1662">
                  <a:moveTo>
                    <a:pt x="0" y="1662"/>
                  </a:moveTo>
                  <a:lnTo>
                    <a:pt x="6" y="1662"/>
                  </a:lnTo>
                  <a:lnTo>
                    <a:pt x="12" y="1662"/>
                  </a:lnTo>
                  <a:lnTo>
                    <a:pt x="12" y="1656"/>
                  </a:lnTo>
                  <a:lnTo>
                    <a:pt x="18" y="1656"/>
                  </a:lnTo>
                  <a:lnTo>
                    <a:pt x="24" y="1656"/>
                  </a:lnTo>
                  <a:lnTo>
                    <a:pt x="30" y="1656"/>
                  </a:lnTo>
                  <a:lnTo>
                    <a:pt x="36" y="1650"/>
                  </a:lnTo>
                  <a:lnTo>
                    <a:pt x="42" y="1650"/>
                  </a:lnTo>
                  <a:lnTo>
                    <a:pt x="48" y="1650"/>
                  </a:lnTo>
                  <a:lnTo>
                    <a:pt x="48" y="1644"/>
                  </a:lnTo>
                  <a:lnTo>
                    <a:pt x="54" y="1644"/>
                  </a:lnTo>
                  <a:lnTo>
                    <a:pt x="60" y="1644"/>
                  </a:lnTo>
                  <a:lnTo>
                    <a:pt x="66" y="1638"/>
                  </a:lnTo>
                  <a:lnTo>
                    <a:pt x="72" y="1638"/>
                  </a:lnTo>
                  <a:lnTo>
                    <a:pt x="78" y="1638"/>
                  </a:lnTo>
                  <a:lnTo>
                    <a:pt x="78" y="1632"/>
                  </a:lnTo>
                  <a:lnTo>
                    <a:pt x="84" y="1632"/>
                  </a:lnTo>
                  <a:lnTo>
                    <a:pt x="90" y="1632"/>
                  </a:lnTo>
                  <a:lnTo>
                    <a:pt x="90" y="1626"/>
                  </a:lnTo>
                  <a:lnTo>
                    <a:pt x="96" y="1626"/>
                  </a:lnTo>
                  <a:lnTo>
                    <a:pt x="96" y="1620"/>
                  </a:lnTo>
                  <a:lnTo>
                    <a:pt x="102" y="1620"/>
                  </a:lnTo>
                  <a:lnTo>
                    <a:pt x="108" y="1620"/>
                  </a:lnTo>
                  <a:lnTo>
                    <a:pt x="108" y="1614"/>
                  </a:lnTo>
                  <a:lnTo>
                    <a:pt x="114" y="1614"/>
                  </a:lnTo>
                  <a:lnTo>
                    <a:pt x="120" y="1608"/>
                  </a:lnTo>
                  <a:lnTo>
                    <a:pt x="126" y="1608"/>
                  </a:lnTo>
                  <a:lnTo>
                    <a:pt x="126" y="1602"/>
                  </a:lnTo>
                  <a:lnTo>
                    <a:pt x="132" y="1602"/>
                  </a:lnTo>
                  <a:lnTo>
                    <a:pt x="132" y="1596"/>
                  </a:lnTo>
                  <a:lnTo>
                    <a:pt x="138" y="1596"/>
                  </a:lnTo>
                  <a:lnTo>
                    <a:pt x="144" y="1596"/>
                  </a:lnTo>
                  <a:lnTo>
                    <a:pt x="144" y="1590"/>
                  </a:lnTo>
                  <a:lnTo>
                    <a:pt x="150" y="1590"/>
                  </a:lnTo>
                  <a:lnTo>
                    <a:pt x="150" y="1584"/>
                  </a:lnTo>
                  <a:lnTo>
                    <a:pt x="156" y="1584"/>
                  </a:lnTo>
                  <a:lnTo>
                    <a:pt x="156" y="1578"/>
                  </a:lnTo>
                  <a:lnTo>
                    <a:pt x="162" y="1578"/>
                  </a:lnTo>
                  <a:lnTo>
                    <a:pt x="162" y="1572"/>
                  </a:lnTo>
                  <a:lnTo>
                    <a:pt x="168" y="1572"/>
                  </a:lnTo>
                  <a:lnTo>
                    <a:pt x="174" y="1572"/>
                  </a:lnTo>
                  <a:lnTo>
                    <a:pt x="174" y="1566"/>
                  </a:lnTo>
                  <a:lnTo>
                    <a:pt x="180" y="1566"/>
                  </a:lnTo>
                  <a:lnTo>
                    <a:pt x="180" y="1560"/>
                  </a:lnTo>
                  <a:lnTo>
                    <a:pt x="186" y="1560"/>
                  </a:lnTo>
                  <a:lnTo>
                    <a:pt x="186" y="1554"/>
                  </a:lnTo>
                  <a:lnTo>
                    <a:pt x="192" y="1554"/>
                  </a:lnTo>
                  <a:lnTo>
                    <a:pt x="192" y="1548"/>
                  </a:lnTo>
                  <a:lnTo>
                    <a:pt x="198" y="1548"/>
                  </a:lnTo>
                  <a:lnTo>
                    <a:pt x="198" y="1542"/>
                  </a:lnTo>
                  <a:lnTo>
                    <a:pt x="204" y="1542"/>
                  </a:lnTo>
                  <a:lnTo>
                    <a:pt x="204" y="1536"/>
                  </a:lnTo>
                  <a:lnTo>
                    <a:pt x="210" y="1536"/>
                  </a:lnTo>
                  <a:lnTo>
                    <a:pt x="210" y="1530"/>
                  </a:lnTo>
                  <a:lnTo>
                    <a:pt x="216" y="1530"/>
                  </a:lnTo>
                  <a:lnTo>
                    <a:pt x="216" y="1524"/>
                  </a:lnTo>
                  <a:lnTo>
                    <a:pt x="222" y="1524"/>
                  </a:lnTo>
                  <a:lnTo>
                    <a:pt x="222" y="1518"/>
                  </a:lnTo>
                  <a:lnTo>
                    <a:pt x="228" y="1518"/>
                  </a:lnTo>
                  <a:lnTo>
                    <a:pt x="228" y="1512"/>
                  </a:lnTo>
                  <a:lnTo>
                    <a:pt x="234" y="1512"/>
                  </a:lnTo>
                  <a:lnTo>
                    <a:pt x="234" y="1506"/>
                  </a:lnTo>
                  <a:lnTo>
                    <a:pt x="240" y="1500"/>
                  </a:lnTo>
                  <a:lnTo>
                    <a:pt x="240" y="1494"/>
                  </a:lnTo>
                  <a:lnTo>
                    <a:pt x="246" y="1494"/>
                  </a:lnTo>
                  <a:lnTo>
                    <a:pt x="246" y="1488"/>
                  </a:lnTo>
                  <a:lnTo>
                    <a:pt x="252" y="1488"/>
                  </a:lnTo>
                  <a:lnTo>
                    <a:pt x="252" y="1482"/>
                  </a:lnTo>
                  <a:lnTo>
                    <a:pt x="258" y="1482"/>
                  </a:lnTo>
                  <a:lnTo>
                    <a:pt x="258" y="1476"/>
                  </a:lnTo>
                  <a:lnTo>
                    <a:pt x="264" y="1476"/>
                  </a:lnTo>
                  <a:lnTo>
                    <a:pt x="264" y="1470"/>
                  </a:lnTo>
                  <a:lnTo>
                    <a:pt x="270" y="1464"/>
                  </a:lnTo>
                  <a:lnTo>
                    <a:pt x="270" y="1458"/>
                  </a:lnTo>
                  <a:lnTo>
                    <a:pt x="276" y="1458"/>
                  </a:lnTo>
                  <a:lnTo>
                    <a:pt x="276" y="1452"/>
                  </a:lnTo>
                  <a:lnTo>
                    <a:pt x="282" y="1452"/>
                  </a:lnTo>
                  <a:lnTo>
                    <a:pt x="282" y="1446"/>
                  </a:lnTo>
                  <a:lnTo>
                    <a:pt x="288" y="1446"/>
                  </a:lnTo>
                  <a:lnTo>
                    <a:pt x="288" y="1440"/>
                  </a:lnTo>
                  <a:lnTo>
                    <a:pt x="294" y="1434"/>
                  </a:lnTo>
                  <a:lnTo>
                    <a:pt x="294" y="1428"/>
                  </a:lnTo>
                  <a:lnTo>
                    <a:pt x="300" y="1428"/>
                  </a:lnTo>
                  <a:lnTo>
                    <a:pt x="300" y="1422"/>
                  </a:lnTo>
                  <a:lnTo>
                    <a:pt x="306" y="1422"/>
                  </a:lnTo>
                  <a:lnTo>
                    <a:pt x="306" y="1416"/>
                  </a:lnTo>
                  <a:lnTo>
                    <a:pt x="306" y="1410"/>
                  </a:lnTo>
                  <a:lnTo>
                    <a:pt x="312" y="1410"/>
                  </a:lnTo>
                  <a:lnTo>
                    <a:pt x="312" y="1404"/>
                  </a:lnTo>
                  <a:lnTo>
                    <a:pt x="318" y="1404"/>
                  </a:lnTo>
                  <a:lnTo>
                    <a:pt x="318" y="1398"/>
                  </a:lnTo>
                  <a:lnTo>
                    <a:pt x="324" y="1392"/>
                  </a:lnTo>
                  <a:lnTo>
                    <a:pt x="324" y="1386"/>
                  </a:lnTo>
                  <a:lnTo>
                    <a:pt x="330" y="1386"/>
                  </a:lnTo>
                  <a:lnTo>
                    <a:pt x="330" y="1380"/>
                  </a:lnTo>
                  <a:lnTo>
                    <a:pt x="336" y="1374"/>
                  </a:lnTo>
                  <a:lnTo>
                    <a:pt x="336" y="1368"/>
                  </a:lnTo>
                  <a:lnTo>
                    <a:pt x="342" y="1368"/>
                  </a:lnTo>
                  <a:lnTo>
                    <a:pt x="342" y="1362"/>
                  </a:lnTo>
                  <a:lnTo>
                    <a:pt x="342" y="1356"/>
                  </a:lnTo>
                  <a:lnTo>
                    <a:pt x="348" y="1356"/>
                  </a:lnTo>
                  <a:lnTo>
                    <a:pt x="348" y="1350"/>
                  </a:lnTo>
                  <a:lnTo>
                    <a:pt x="354" y="1350"/>
                  </a:lnTo>
                  <a:lnTo>
                    <a:pt x="354" y="1344"/>
                  </a:lnTo>
                  <a:lnTo>
                    <a:pt x="354" y="1338"/>
                  </a:lnTo>
                  <a:lnTo>
                    <a:pt x="360" y="1338"/>
                  </a:lnTo>
                  <a:lnTo>
                    <a:pt x="360" y="1332"/>
                  </a:lnTo>
                  <a:lnTo>
                    <a:pt x="366" y="1332"/>
                  </a:lnTo>
                  <a:lnTo>
                    <a:pt x="366" y="1326"/>
                  </a:lnTo>
                  <a:lnTo>
                    <a:pt x="366" y="1320"/>
                  </a:lnTo>
                  <a:lnTo>
                    <a:pt x="372" y="1320"/>
                  </a:lnTo>
                  <a:lnTo>
                    <a:pt x="372" y="1314"/>
                  </a:lnTo>
                  <a:lnTo>
                    <a:pt x="372" y="1308"/>
                  </a:lnTo>
                  <a:lnTo>
                    <a:pt x="378" y="1308"/>
                  </a:lnTo>
                  <a:lnTo>
                    <a:pt x="378" y="1302"/>
                  </a:lnTo>
                  <a:lnTo>
                    <a:pt x="384" y="1296"/>
                  </a:lnTo>
                  <a:lnTo>
                    <a:pt x="384" y="1290"/>
                  </a:lnTo>
                  <a:lnTo>
                    <a:pt x="390" y="1290"/>
                  </a:lnTo>
                  <a:lnTo>
                    <a:pt x="390" y="1284"/>
                  </a:lnTo>
                  <a:lnTo>
                    <a:pt x="390" y="1278"/>
                  </a:lnTo>
                  <a:lnTo>
                    <a:pt x="396" y="1278"/>
                  </a:lnTo>
                  <a:lnTo>
                    <a:pt x="396" y="1272"/>
                  </a:lnTo>
                  <a:lnTo>
                    <a:pt x="396" y="1266"/>
                  </a:lnTo>
                  <a:lnTo>
                    <a:pt x="402" y="1266"/>
                  </a:lnTo>
                  <a:lnTo>
                    <a:pt x="402" y="1260"/>
                  </a:lnTo>
                  <a:lnTo>
                    <a:pt x="408" y="1260"/>
                  </a:lnTo>
                  <a:lnTo>
                    <a:pt x="408" y="1254"/>
                  </a:lnTo>
                  <a:lnTo>
                    <a:pt x="408" y="1248"/>
                  </a:lnTo>
                  <a:lnTo>
                    <a:pt x="414" y="1248"/>
                  </a:lnTo>
                  <a:lnTo>
                    <a:pt x="414" y="1242"/>
                  </a:lnTo>
                  <a:lnTo>
                    <a:pt x="414" y="1236"/>
                  </a:lnTo>
                  <a:lnTo>
                    <a:pt x="420" y="1236"/>
                  </a:lnTo>
                  <a:lnTo>
                    <a:pt x="420" y="1230"/>
                  </a:lnTo>
                  <a:lnTo>
                    <a:pt x="420" y="1224"/>
                  </a:lnTo>
                  <a:lnTo>
                    <a:pt x="426" y="1224"/>
                  </a:lnTo>
                  <a:lnTo>
                    <a:pt x="426" y="1218"/>
                  </a:lnTo>
                  <a:lnTo>
                    <a:pt x="426" y="1212"/>
                  </a:lnTo>
                  <a:lnTo>
                    <a:pt x="432" y="1212"/>
                  </a:lnTo>
                  <a:lnTo>
                    <a:pt x="432" y="1206"/>
                  </a:lnTo>
                  <a:lnTo>
                    <a:pt x="438" y="1200"/>
                  </a:lnTo>
                  <a:lnTo>
                    <a:pt x="438" y="1194"/>
                  </a:lnTo>
                  <a:lnTo>
                    <a:pt x="444" y="1188"/>
                  </a:lnTo>
                  <a:lnTo>
                    <a:pt x="444" y="1182"/>
                  </a:lnTo>
                  <a:lnTo>
                    <a:pt x="450" y="1176"/>
                  </a:lnTo>
                  <a:lnTo>
                    <a:pt x="450" y="1170"/>
                  </a:lnTo>
                  <a:lnTo>
                    <a:pt x="456" y="1164"/>
                  </a:lnTo>
                  <a:lnTo>
                    <a:pt x="456" y="1158"/>
                  </a:lnTo>
                  <a:lnTo>
                    <a:pt x="462" y="1152"/>
                  </a:lnTo>
                  <a:lnTo>
                    <a:pt x="462" y="1146"/>
                  </a:lnTo>
                  <a:lnTo>
                    <a:pt x="468" y="1146"/>
                  </a:lnTo>
                  <a:lnTo>
                    <a:pt x="468" y="1140"/>
                  </a:lnTo>
                  <a:lnTo>
                    <a:pt x="468" y="1134"/>
                  </a:lnTo>
                  <a:lnTo>
                    <a:pt x="474" y="1128"/>
                  </a:lnTo>
                  <a:lnTo>
                    <a:pt x="474" y="1122"/>
                  </a:lnTo>
                  <a:lnTo>
                    <a:pt x="480" y="1116"/>
                  </a:lnTo>
                  <a:lnTo>
                    <a:pt x="480" y="1110"/>
                  </a:lnTo>
                  <a:lnTo>
                    <a:pt x="480" y="1104"/>
                  </a:lnTo>
                  <a:lnTo>
                    <a:pt x="486" y="1104"/>
                  </a:lnTo>
                  <a:lnTo>
                    <a:pt x="486" y="1098"/>
                  </a:lnTo>
                  <a:lnTo>
                    <a:pt x="492" y="1092"/>
                  </a:lnTo>
                  <a:lnTo>
                    <a:pt x="492" y="1086"/>
                  </a:lnTo>
                  <a:lnTo>
                    <a:pt x="498" y="1080"/>
                  </a:lnTo>
                  <a:lnTo>
                    <a:pt x="498" y="1074"/>
                  </a:lnTo>
                  <a:lnTo>
                    <a:pt x="498" y="1068"/>
                  </a:lnTo>
                  <a:lnTo>
                    <a:pt x="504" y="1068"/>
                  </a:lnTo>
                  <a:lnTo>
                    <a:pt x="504" y="1062"/>
                  </a:lnTo>
                  <a:lnTo>
                    <a:pt x="504" y="1056"/>
                  </a:lnTo>
                  <a:lnTo>
                    <a:pt x="510" y="1056"/>
                  </a:lnTo>
                  <a:lnTo>
                    <a:pt x="510" y="1050"/>
                  </a:lnTo>
                  <a:lnTo>
                    <a:pt x="510" y="1044"/>
                  </a:lnTo>
                  <a:lnTo>
                    <a:pt x="516" y="1038"/>
                  </a:lnTo>
                  <a:lnTo>
                    <a:pt x="516" y="1032"/>
                  </a:lnTo>
                  <a:lnTo>
                    <a:pt x="522" y="1026"/>
                  </a:lnTo>
                  <a:lnTo>
                    <a:pt x="522" y="1020"/>
                  </a:lnTo>
                  <a:lnTo>
                    <a:pt x="522" y="1014"/>
                  </a:lnTo>
                  <a:lnTo>
                    <a:pt x="528" y="1014"/>
                  </a:lnTo>
                  <a:lnTo>
                    <a:pt x="528" y="1008"/>
                  </a:lnTo>
                  <a:lnTo>
                    <a:pt x="528" y="1002"/>
                  </a:lnTo>
                  <a:lnTo>
                    <a:pt x="534" y="1002"/>
                  </a:lnTo>
                  <a:lnTo>
                    <a:pt x="534" y="996"/>
                  </a:lnTo>
                  <a:lnTo>
                    <a:pt x="534" y="990"/>
                  </a:lnTo>
                  <a:lnTo>
                    <a:pt x="540" y="990"/>
                  </a:lnTo>
                  <a:lnTo>
                    <a:pt x="540" y="984"/>
                  </a:lnTo>
                  <a:lnTo>
                    <a:pt x="540" y="978"/>
                  </a:lnTo>
                  <a:lnTo>
                    <a:pt x="540" y="972"/>
                  </a:lnTo>
                  <a:lnTo>
                    <a:pt x="546" y="972"/>
                  </a:lnTo>
                  <a:lnTo>
                    <a:pt x="546" y="966"/>
                  </a:lnTo>
                  <a:lnTo>
                    <a:pt x="546" y="960"/>
                  </a:lnTo>
                  <a:lnTo>
                    <a:pt x="552" y="960"/>
                  </a:lnTo>
                  <a:lnTo>
                    <a:pt x="552" y="954"/>
                  </a:lnTo>
                  <a:lnTo>
                    <a:pt x="552" y="948"/>
                  </a:lnTo>
                  <a:lnTo>
                    <a:pt x="558" y="942"/>
                  </a:lnTo>
                  <a:lnTo>
                    <a:pt x="558" y="936"/>
                  </a:lnTo>
                  <a:lnTo>
                    <a:pt x="558" y="930"/>
                  </a:lnTo>
                  <a:lnTo>
                    <a:pt x="564" y="930"/>
                  </a:lnTo>
                  <a:lnTo>
                    <a:pt x="564" y="924"/>
                  </a:lnTo>
                  <a:lnTo>
                    <a:pt x="564" y="918"/>
                  </a:lnTo>
                  <a:lnTo>
                    <a:pt x="570" y="918"/>
                  </a:lnTo>
                  <a:lnTo>
                    <a:pt x="570" y="912"/>
                  </a:lnTo>
                  <a:lnTo>
                    <a:pt x="570" y="906"/>
                  </a:lnTo>
                  <a:lnTo>
                    <a:pt x="576" y="900"/>
                  </a:lnTo>
                  <a:lnTo>
                    <a:pt x="576" y="894"/>
                  </a:lnTo>
                  <a:lnTo>
                    <a:pt x="576" y="888"/>
                  </a:lnTo>
                  <a:lnTo>
                    <a:pt x="582" y="888"/>
                  </a:lnTo>
                  <a:lnTo>
                    <a:pt x="582" y="882"/>
                  </a:lnTo>
                  <a:lnTo>
                    <a:pt x="582" y="876"/>
                  </a:lnTo>
                  <a:lnTo>
                    <a:pt x="588" y="870"/>
                  </a:lnTo>
                  <a:lnTo>
                    <a:pt x="588" y="864"/>
                  </a:lnTo>
                  <a:lnTo>
                    <a:pt x="588" y="858"/>
                  </a:lnTo>
                  <a:lnTo>
                    <a:pt x="594" y="858"/>
                  </a:lnTo>
                  <a:lnTo>
                    <a:pt x="594" y="852"/>
                  </a:lnTo>
                  <a:lnTo>
                    <a:pt x="594" y="846"/>
                  </a:lnTo>
                  <a:lnTo>
                    <a:pt x="594" y="840"/>
                  </a:lnTo>
                  <a:lnTo>
                    <a:pt x="600" y="840"/>
                  </a:lnTo>
                  <a:lnTo>
                    <a:pt x="600" y="834"/>
                  </a:lnTo>
                  <a:lnTo>
                    <a:pt x="600" y="828"/>
                  </a:lnTo>
                  <a:lnTo>
                    <a:pt x="606" y="828"/>
                  </a:lnTo>
                  <a:lnTo>
                    <a:pt x="606" y="822"/>
                  </a:lnTo>
                  <a:lnTo>
                    <a:pt x="606" y="816"/>
                  </a:lnTo>
                  <a:lnTo>
                    <a:pt x="612" y="810"/>
                  </a:lnTo>
                  <a:lnTo>
                    <a:pt x="612" y="804"/>
                  </a:lnTo>
                  <a:lnTo>
                    <a:pt x="612" y="798"/>
                  </a:lnTo>
                  <a:lnTo>
                    <a:pt x="618" y="792"/>
                  </a:lnTo>
                  <a:lnTo>
                    <a:pt x="618" y="786"/>
                  </a:lnTo>
                  <a:lnTo>
                    <a:pt x="618" y="780"/>
                  </a:lnTo>
                  <a:lnTo>
                    <a:pt x="624" y="780"/>
                  </a:lnTo>
                  <a:lnTo>
                    <a:pt x="624" y="774"/>
                  </a:lnTo>
                  <a:lnTo>
                    <a:pt x="624" y="768"/>
                  </a:lnTo>
                  <a:lnTo>
                    <a:pt x="630" y="762"/>
                  </a:lnTo>
                  <a:lnTo>
                    <a:pt x="630" y="756"/>
                  </a:lnTo>
                  <a:lnTo>
                    <a:pt x="630" y="750"/>
                  </a:lnTo>
                  <a:lnTo>
                    <a:pt x="636" y="750"/>
                  </a:lnTo>
                  <a:lnTo>
                    <a:pt x="636" y="744"/>
                  </a:lnTo>
                  <a:lnTo>
                    <a:pt x="636" y="738"/>
                  </a:lnTo>
                  <a:lnTo>
                    <a:pt x="642" y="732"/>
                  </a:lnTo>
                  <a:lnTo>
                    <a:pt x="642" y="726"/>
                  </a:lnTo>
                  <a:lnTo>
                    <a:pt x="642" y="720"/>
                  </a:lnTo>
                  <a:lnTo>
                    <a:pt x="648" y="714"/>
                  </a:lnTo>
                  <a:lnTo>
                    <a:pt x="648" y="708"/>
                  </a:lnTo>
                  <a:lnTo>
                    <a:pt x="648" y="702"/>
                  </a:lnTo>
                  <a:lnTo>
                    <a:pt x="654" y="702"/>
                  </a:lnTo>
                  <a:lnTo>
                    <a:pt x="654" y="696"/>
                  </a:lnTo>
                  <a:lnTo>
                    <a:pt x="654" y="690"/>
                  </a:lnTo>
                  <a:lnTo>
                    <a:pt x="654" y="684"/>
                  </a:lnTo>
                  <a:lnTo>
                    <a:pt x="660" y="684"/>
                  </a:lnTo>
                  <a:lnTo>
                    <a:pt x="660" y="678"/>
                  </a:lnTo>
                  <a:lnTo>
                    <a:pt x="660" y="672"/>
                  </a:lnTo>
                  <a:lnTo>
                    <a:pt x="660" y="666"/>
                  </a:lnTo>
                  <a:lnTo>
                    <a:pt x="666" y="666"/>
                  </a:lnTo>
                  <a:lnTo>
                    <a:pt x="666" y="660"/>
                  </a:lnTo>
                  <a:lnTo>
                    <a:pt x="666" y="654"/>
                  </a:lnTo>
                  <a:lnTo>
                    <a:pt x="666" y="648"/>
                  </a:lnTo>
                  <a:lnTo>
                    <a:pt x="672" y="648"/>
                  </a:lnTo>
                  <a:lnTo>
                    <a:pt x="672" y="642"/>
                  </a:lnTo>
                  <a:lnTo>
                    <a:pt x="672" y="636"/>
                  </a:lnTo>
                  <a:lnTo>
                    <a:pt x="678" y="630"/>
                  </a:lnTo>
                  <a:lnTo>
                    <a:pt x="678" y="624"/>
                  </a:lnTo>
                  <a:lnTo>
                    <a:pt x="678" y="618"/>
                  </a:lnTo>
                  <a:lnTo>
                    <a:pt x="684" y="618"/>
                  </a:lnTo>
                  <a:lnTo>
                    <a:pt x="684" y="612"/>
                  </a:lnTo>
                  <a:lnTo>
                    <a:pt x="684" y="606"/>
                  </a:lnTo>
                  <a:lnTo>
                    <a:pt x="684" y="600"/>
                  </a:lnTo>
                  <a:lnTo>
                    <a:pt x="690" y="594"/>
                  </a:lnTo>
                  <a:lnTo>
                    <a:pt x="690" y="588"/>
                  </a:lnTo>
                  <a:lnTo>
                    <a:pt x="690" y="582"/>
                  </a:lnTo>
                  <a:lnTo>
                    <a:pt x="696" y="582"/>
                  </a:lnTo>
                  <a:lnTo>
                    <a:pt x="696" y="576"/>
                  </a:lnTo>
                  <a:lnTo>
                    <a:pt x="696" y="570"/>
                  </a:lnTo>
                  <a:lnTo>
                    <a:pt x="696" y="564"/>
                  </a:lnTo>
                  <a:lnTo>
                    <a:pt x="702" y="564"/>
                  </a:lnTo>
                  <a:lnTo>
                    <a:pt x="702" y="558"/>
                  </a:lnTo>
                  <a:lnTo>
                    <a:pt x="702" y="552"/>
                  </a:lnTo>
                  <a:lnTo>
                    <a:pt x="702" y="546"/>
                  </a:lnTo>
                  <a:lnTo>
                    <a:pt x="708" y="546"/>
                  </a:lnTo>
                  <a:lnTo>
                    <a:pt x="708" y="540"/>
                  </a:lnTo>
                  <a:lnTo>
                    <a:pt x="708" y="534"/>
                  </a:lnTo>
                  <a:lnTo>
                    <a:pt x="714" y="528"/>
                  </a:lnTo>
                  <a:lnTo>
                    <a:pt x="714" y="522"/>
                  </a:lnTo>
                  <a:lnTo>
                    <a:pt x="714" y="516"/>
                  </a:lnTo>
                  <a:lnTo>
                    <a:pt x="714" y="510"/>
                  </a:lnTo>
                  <a:lnTo>
                    <a:pt x="720" y="510"/>
                  </a:lnTo>
                  <a:lnTo>
                    <a:pt x="720" y="504"/>
                  </a:lnTo>
                  <a:lnTo>
                    <a:pt x="720" y="498"/>
                  </a:lnTo>
                  <a:lnTo>
                    <a:pt x="720" y="492"/>
                  </a:lnTo>
                  <a:lnTo>
                    <a:pt x="726" y="492"/>
                  </a:lnTo>
                  <a:lnTo>
                    <a:pt x="726" y="486"/>
                  </a:lnTo>
                  <a:lnTo>
                    <a:pt x="726" y="480"/>
                  </a:lnTo>
                  <a:lnTo>
                    <a:pt x="726" y="474"/>
                  </a:lnTo>
                  <a:lnTo>
                    <a:pt x="732" y="474"/>
                  </a:lnTo>
                  <a:lnTo>
                    <a:pt x="732" y="468"/>
                  </a:lnTo>
                  <a:lnTo>
                    <a:pt x="732" y="462"/>
                  </a:lnTo>
                  <a:lnTo>
                    <a:pt x="732" y="456"/>
                  </a:lnTo>
                  <a:lnTo>
                    <a:pt x="738" y="456"/>
                  </a:lnTo>
                  <a:lnTo>
                    <a:pt x="738" y="450"/>
                  </a:lnTo>
                  <a:lnTo>
                    <a:pt x="738" y="444"/>
                  </a:lnTo>
                  <a:lnTo>
                    <a:pt x="738" y="438"/>
                  </a:lnTo>
                  <a:lnTo>
                    <a:pt x="744" y="432"/>
                  </a:lnTo>
                  <a:lnTo>
                    <a:pt x="744" y="426"/>
                  </a:lnTo>
                  <a:lnTo>
                    <a:pt x="744" y="420"/>
                  </a:lnTo>
                  <a:lnTo>
                    <a:pt x="750" y="414"/>
                  </a:lnTo>
                  <a:lnTo>
                    <a:pt x="750" y="408"/>
                  </a:lnTo>
                  <a:lnTo>
                    <a:pt x="750" y="402"/>
                  </a:lnTo>
                  <a:lnTo>
                    <a:pt x="756" y="402"/>
                  </a:lnTo>
                  <a:lnTo>
                    <a:pt x="756" y="396"/>
                  </a:lnTo>
                  <a:lnTo>
                    <a:pt x="756" y="390"/>
                  </a:lnTo>
                  <a:lnTo>
                    <a:pt x="756" y="384"/>
                  </a:lnTo>
                  <a:lnTo>
                    <a:pt x="762" y="378"/>
                  </a:lnTo>
                  <a:lnTo>
                    <a:pt x="762" y="372"/>
                  </a:lnTo>
                  <a:lnTo>
                    <a:pt x="762" y="366"/>
                  </a:lnTo>
                  <a:lnTo>
                    <a:pt x="768" y="360"/>
                  </a:lnTo>
                  <a:lnTo>
                    <a:pt x="768" y="354"/>
                  </a:lnTo>
                  <a:lnTo>
                    <a:pt x="768" y="348"/>
                  </a:lnTo>
                  <a:lnTo>
                    <a:pt x="768" y="342"/>
                  </a:lnTo>
                  <a:lnTo>
                    <a:pt x="774" y="342"/>
                  </a:lnTo>
                  <a:lnTo>
                    <a:pt x="774" y="336"/>
                  </a:lnTo>
                  <a:lnTo>
                    <a:pt x="774" y="330"/>
                  </a:lnTo>
                  <a:lnTo>
                    <a:pt x="774" y="324"/>
                  </a:lnTo>
                  <a:lnTo>
                    <a:pt x="780" y="324"/>
                  </a:lnTo>
                  <a:lnTo>
                    <a:pt x="780" y="318"/>
                  </a:lnTo>
                  <a:lnTo>
                    <a:pt x="780" y="312"/>
                  </a:lnTo>
                  <a:lnTo>
                    <a:pt x="780" y="306"/>
                  </a:lnTo>
                  <a:lnTo>
                    <a:pt x="786" y="306"/>
                  </a:lnTo>
                  <a:lnTo>
                    <a:pt x="786" y="300"/>
                  </a:lnTo>
                  <a:lnTo>
                    <a:pt x="786" y="294"/>
                  </a:lnTo>
                  <a:lnTo>
                    <a:pt x="786" y="288"/>
                  </a:lnTo>
                  <a:lnTo>
                    <a:pt x="792" y="282"/>
                  </a:lnTo>
                  <a:lnTo>
                    <a:pt x="792" y="276"/>
                  </a:lnTo>
                  <a:lnTo>
                    <a:pt x="792" y="270"/>
                  </a:lnTo>
                  <a:lnTo>
                    <a:pt x="792" y="264"/>
                  </a:lnTo>
                  <a:lnTo>
                    <a:pt x="798" y="264"/>
                  </a:lnTo>
                  <a:lnTo>
                    <a:pt x="798" y="258"/>
                  </a:lnTo>
                  <a:lnTo>
                    <a:pt x="798" y="252"/>
                  </a:lnTo>
                  <a:lnTo>
                    <a:pt x="798" y="246"/>
                  </a:lnTo>
                  <a:lnTo>
                    <a:pt x="804" y="240"/>
                  </a:lnTo>
                  <a:lnTo>
                    <a:pt x="804" y="234"/>
                  </a:lnTo>
                  <a:lnTo>
                    <a:pt x="804" y="228"/>
                  </a:lnTo>
                  <a:lnTo>
                    <a:pt x="810" y="222"/>
                  </a:lnTo>
                  <a:lnTo>
                    <a:pt x="810" y="216"/>
                  </a:lnTo>
                  <a:lnTo>
                    <a:pt x="810" y="210"/>
                  </a:lnTo>
                  <a:lnTo>
                    <a:pt x="816" y="204"/>
                  </a:lnTo>
                  <a:lnTo>
                    <a:pt x="816" y="198"/>
                  </a:lnTo>
                  <a:lnTo>
                    <a:pt x="816" y="192"/>
                  </a:lnTo>
                  <a:lnTo>
                    <a:pt x="816" y="186"/>
                  </a:lnTo>
                  <a:lnTo>
                    <a:pt x="822" y="180"/>
                  </a:lnTo>
                  <a:lnTo>
                    <a:pt x="822" y="174"/>
                  </a:lnTo>
                  <a:lnTo>
                    <a:pt x="822" y="168"/>
                  </a:lnTo>
                  <a:lnTo>
                    <a:pt x="828" y="162"/>
                  </a:lnTo>
                  <a:lnTo>
                    <a:pt x="828" y="156"/>
                  </a:lnTo>
                  <a:lnTo>
                    <a:pt x="828" y="150"/>
                  </a:lnTo>
                  <a:lnTo>
                    <a:pt x="828" y="144"/>
                  </a:lnTo>
                  <a:lnTo>
                    <a:pt x="834" y="138"/>
                  </a:lnTo>
                  <a:lnTo>
                    <a:pt x="834" y="132"/>
                  </a:lnTo>
                  <a:lnTo>
                    <a:pt x="834" y="126"/>
                  </a:lnTo>
                  <a:lnTo>
                    <a:pt x="840" y="120"/>
                  </a:lnTo>
                  <a:lnTo>
                    <a:pt x="840" y="114"/>
                  </a:lnTo>
                  <a:lnTo>
                    <a:pt x="840" y="108"/>
                  </a:lnTo>
                  <a:lnTo>
                    <a:pt x="840" y="102"/>
                  </a:lnTo>
                  <a:lnTo>
                    <a:pt x="846" y="96"/>
                  </a:lnTo>
                  <a:lnTo>
                    <a:pt x="846" y="90"/>
                  </a:lnTo>
                  <a:lnTo>
                    <a:pt x="846" y="84"/>
                  </a:lnTo>
                  <a:lnTo>
                    <a:pt x="852" y="78"/>
                  </a:lnTo>
                  <a:lnTo>
                    <a:pt x="852" y="72"/>
                  </a:lnTo>
                  <a:lnTo>
                    <a:pt x="852" y="66"/>
                  </a:lnTo>
                  <a:lnTo>
                    <a:pt x="852" y="60"/>
                  </a:lnTo>
                  <a:lnTo>
                    <a:pt x="858" y="60"/>
                  </a:lnTo>
                  <a:lnTo>
                    <a:pt x="858" y="54"/>
                  </a:lnTo>
                  <a:lnTo>
                    <a:pt x="858" y="48"/>
                  </a:lnTo>
                  <a:lnTo>
                    <a:pt x="858" y="42"/>
                  </a:lnTo>
                  <a:lnTo>
                    <a:pt x="858" y="36"/>
                  </a:lnTo>
                  <a:lnTo>
                    <a:pt x="864" y="36"/>
                  </a:lnTo>
                  <a:lnTo>
                    <a:pt x="864" y="30"/>
                  </a:lnTo>
                  <a:lnTo>
                    <a:pt x="864" y="24"/>
                  </a:lnTo>
                  <a:lnTo>
                    <a:pt x="864" y="18"/>
                  </a:lnTo>
                  <a:lnTo>
                    <a:pt x="870" y="18"/>
                  </a:lnTo>
                  <a:lnTo>
                    <a:pt x="870" y="12"/>
                  </a:lnTo>
                  <a:lnTo>
                    <a:pt x="870" y="6"/>
                  </a:lnTo>
                  <a:lnTo>
                    <a:pt x="870" y="0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1292" name="组合 12316"/>
          <p:cNvGrpSpPr/>
          <p:nvPr/>
        </p:nvGrpSpPr>
        <p:grpSpPr>
          <a:xfrm rot="10800000">
            <a:off x="3575050" y="1484313"/>
            <a:ext cx="4752975" cy="3368675"/>
            <a:chOff x="0" y="0"/>
            <a:chExt cx="2118" cy="2190"/>
          </a:xfrm>
        </p:grpSpPr>
        <p:sp>
          <p:nvSpPr>
            <p:cNvPr id="11293" name="未知"/>
            <p:cNvSpPr/>
            <p:nvPr/>
          </p:nvSpPr>
          <p:spPr>
            <a:xfrm>
              <a:off x="0" y="0"/>
              <a:ext cx="1122" cy="2190"/>
            </a:xfrm>
            <a:custGeom>
              <a:avLst/>
              <a:gdLst/>
              <a:ahLst/>
              <a:cxnLst/>
              <a:rect l="l" t="t" r="r" b="b"/>
              <a:pathLst>
                <a:path w="1122" h="2190">
                  <a:moveTo>
                    <a:pt x="0" y="0"/>
                  </a:moveTo>
                  <a:lnTo>
                    <a:pt x="6" y="12"/>
                  </a:lnTo>
                  <a:lnTo>
                    <a:pt x="6" y="18"/>
                  </a:lnTo>
                  <a:lnTo>
                    <a:pt x="12" y="30"/>
                  </a:lnTo>
                  <a:lnTo>
                    <a:pt x="12" y="36"/>
                  </a:lnTo>
                  <a:lnTo>
                    <a:pt x="12" y="48"/>
                  </a:lnTo>
                  <a:lnTo>
                    <a:pt x="18" y="54"/>
                  </a:lnTo>
                  <a:lnTo>
                    <a:pt x="18" y="66"/>
                  </a:lnTo>
                  <a:lnTo>
                    <a:pt x="18" y="72"/>
                  </a:lnTo>
                  <a:lnTo>
                    <a:pt x="24" y="84"/>
                  </a:lnTo>
                  <a:lnTo>
                    <a:pt x="24" y="90"/>
                  </a:lnTo>
                  <a:lnTo>
                    <a:pt x="24" y="96"/>
                  </a:lnTo>
                  <a:lnTo>
                    <a:pt x="30" y="108"/>
                  </a:lnTo>
                  <a:lnTo>
                    <a:pt x="30" y="114"/>
                  </a:lnTo>
                  <a:lnTo>
                    <a:pt x="30" y="126"/>
                  </a:lnTo>
                  <a:lnTo>
                    <a:pt x="36" y="132"/>
                  </a:lnTo>
                  <a:lnTo>
                    <a:pt x="36" y="144"/>
                  </a:lnTo>
                  <a:lnTo>
                    <a:pt x="42" y="150"/>
                  </a:lnTo>
                  <a:lnTo>
                    <a:pt x="42" y="162"/>
                  </a:lnTo>
                  <a:lnTo>
                    <a:pt x="42" y="168"/>
                  </a:lnTo>
                  <a:lnTo>
                    <a:pt x="48" y="174"/>
                  </a:lnTo>
                  <a:lnTo>
                    <a:pt x="48" y="186"/>
                  </a:lnTo>
                  <a:lnTo>
                    <a:pt x="48" y="192"/>
                  </a:lnTo>
                  <a:lnTo>
                    <a:pt x="54" y="204"/>
                  </a:lnTo>
                  <a:lnTo>
                    <a:pt x="54" y="210"/>
                  </a:lnTo>
                  <a:lnTo>
                    <a:pt x="54" y="216"/>
                  </a:lnTo>
                  <a:lnTo>
                    <a:pt x="60" y="228"/>
                  </a:lnTo>
                  <a:lnTo>
                    <a:pt x="60" y="234"/>
                  </a:lnTo>
                  <a:lnTo>
                    <a:pt x="60" y="246"/>
                  </a:lnTo>
                  <a:lnTo>
                    <a:pt x="66" y="252"/>
                  </a:lnTo>
                  <a:lnTo>
                    <a:pt x="66" y="258"/>
                  </a:lnTo>
                  <a:lnTo>
                    <a:pt x="72" y="270"/>
                  </a:lnTo>
                  <a:lnTo>
                    <a:pt x="72" y="276"/>
                  </a:lnTo>
                  <a:lnTo>
                    <a:pt x="72" y="282"/>
                  </a:lnTo>
                  <a:lnTo>
                    <a:pt x="78" y="294"/>
                  </a:lnTo>
                  <a:lnTo>
                    <a:pt x="78" y="300"/>
                  </a:lnTo>
                  <a:lnTo>
                    <a:pt x="78" y="312"/>
                  </a:lnTo>
                  <a:lnTo>
                    <a:pt x="84" y="318"/>
                  </a:lnTo>
                  <a:lnTo>
                    <a:pt x="84" y="324"/>
                  </a:lnTo>
                  <a:lnTo>
                    <a:pt x="84" y="336"/>
                  </a:lnTo>
                  <a:lnTo>
                    <a:pt x="90" y="342"/>
                  </a:lnTo>
                  <a:lnTo>
                    <a:pt x="90" y="348"/>
                  </a:lnTo>
                  <a:lnTo>
                    <a:pt x="90" y="360"/>
                  </a:lnTo>
                  <a:lnTo>
                    <a:pt x="96" y="366"/>
                  </a:lnTo>
                  <a:lnTo>
                    <a:pt x="96" y="372"/>
                  </a:lnTo>
                  <a:lnTo>
                    <a:pt x="102" y="384"/>
                  </a:lnTo>
                  <a:lnTo>
                    <a:pt x="102" y="390"/>
                  </a:lnTo>
                  <a:lnTo>
                    <a:pt x="102" y="396"/>
                  </a:lnTo>
                  <a:lnTo>
                    <a:pt x="108" y="408"/>
                  </a:lnTo>
                  <a:lnTo>
                    <a:pt x="108" y="414"/>
                  </a:lnTo>
                  <a:lnTo>
                    <a:pt x="108" y="420"/>
                  </a:lnTo>
                  <a:lnTo>
                    <a:pt x="114" y="432"/>
                  </a:lnTo>
                  <a:lnTo>
                    <a:pt x="114" y="438"/>
                  </a:lnTo>
                  <a:lnTo>
                    <a:pt x="114" y="444"/>
                  </a:lnTo>
                  <a:lnTo>
                    <a:pt x="120" y="456"/>
                  </a:lnTo>
                  <a:lnTo>
                    <a:pt x="120" y="462"/>
                  </a:lnTo>
                  <a:lnTo>
                    <a:pt x="120" y="468"/>
                  </a:lnTo>
                  <a:lnTo>
                    <a:pt x="126" y="480"/>
                  </a:lnTo>
                  <a:lnTo>
                    <a:pt x="126" y="486"/>
                  </a:lnTo>
                  <a:lnTo>
                    <a:pt x="132" y="492"/>
                  </a:lnTo>
                  <a:lnTo>
                    <a:pt x="132" y="498"/>
                  </a:lnTo>
                  <a:lnTo>
                    <a:pt x="132" y="510"/>
                  </a:lnTo>
                  <a:lnTo>
                    <a:pt x="138" y="516"/>
                  </a:lnTo>
                  <a:lnTo>
                    <a:pt x="138" y="522"/>
                  </a:lnTo>
                  <a:lnTo>
                    <a:pt x="138" y="534"/>
                  </a:lnTo>
                  <a:lnTo>
                    <a:pt x="144" y="540"/>
                  </a:lnTo>
                  <a:lnTo>
                    <a:pt x="144" y="546"/>
                  </a:lnTo>
                  <a:lnTo>
                    <a:pt x="144" y="552"/>
                  </a:lnTo>
                  <a:lnTo>
                    <a:pt x="150" y="564"/>
                  </a:lnTo>
                  <a:lnTo>
                    <a:pt x="150" y="570"/>
                  </a:lnTo>
                  <a:lnTo>
                    <a:pt x="150" y="576"/>
                  </a:lnTo>
                  <a:lnTo>
                    <a:pt x="156" y="588"/>
                  </a:lnTo>
                  <a:lnTo>
                    <a:pt x="156" y="594"/>
                  </a:lnTo>
                  <a:lnTo>
                    <a:pt x="162" y="600"/>
                  </a:lnTo>
                  <a:lnTo>
                    <a:pt x="162" y="606"/>
                  </a:lnTo>
                  <a:lnTo>
                    <a:pt x="162" y="618"/>
                  </a:lnTo>
                  <a:lnTo>
                    <a:pt x="168" y="624"/>
                  </a:lnTo>
                  <a:lnTo>
                    <a:pt x="168" y="630"/>
                  </a:lnTo>
                  <a:lnTo>
                    <a:pt x="168" y="636"/>
                  </a:lnTo>
                  <a:lnTo>
                    <a:pt x="174" y="648"/>
                  </a:lnTo>
                  <a:lnTo>
                    <a:pt x="174" y="654"/>
                  </a:lnTo>
                  <a:lnTo>
                    <a:pt x="174" y="660"/>
                  </a:lnTo>
                  <a:lnTo>
                    <a:pt x="180" y="666"/>
                  </a:lnTo>
                  <a:lnTo>
                    <a:pt x="180" y="672"/>
                  </a:lnTo>
                  <a:lnTo>
                    <a:pt x="180" y="684"/>
                  </a:lnTo>
                  <a:lnTo>
                    <a:pt x="186" y="690"/>
                  </a:lnTo>
                  <a:lnTo>
                    <a:pt x="186" y="696"/>
                  </a:lnTo>
                  <a:lnTo>
                    <a:pt x="192" y="702"/>
                  </a:lnTo>
                  <a:lnTo>
                    <a:pt x="192" y="714"/>
                  </a:lnTo>
                  <a:lnTo>
                    <a:pt x="192" y="720"/>
                  </a:lnTo>
                  <a:lnTo>
                    <a:pt x="198" y="726"/>
                  </a:lnTo>
                  <a:lnTo>
                    <a:pt x="198" y="732"/>
                  </a:lnTo>
                  <a:lnTo>
                    <a:pt x="198" y="738"/>
                  </a:lnTo>
                  <a:lnTo>
                    <a:pt x="204" y="750"/>
                  </a:lnTo>
                  <a:lnTo>
                    <a:pt x="204" y="756"/>
                  </a:lnTo>
                  <a:lnTo>
                    <a:pt x="204" y="762"/>
                  </a:lnTo>
                  <a:lnTo>
                    <a:pt x="210" y="768"/>
                  </a:lnTo>
                  <a:lnTo>
                    <a:pt x="210" y="774"/>
                  </a:lnTo>
                  <a:lnTo>
                    <a:pt x="210" y="780"/>
                  </a:lnTo>
                  <a:lnTo>
                    <a:pt x="216" y="792"/>
                  </a:lnTo>
                  <a:lnTo>
                    <a:pt x="216" y="798"/>
                  </a:lnTo>
                  <a:lnTo>
                    <a:pt x="222" y="804"/>
                  </a:lnTo>
                  <a:lnTo>
                    <a:pt x="222" y="810"/>
                  </a:lnTo>
                  <a:lnTo>
                    <a:pt x="222" y="816"/>
                  </a:lnTo>
                  <a:lnTo>
                    <a:pt x="228" y="822"/>
                  </a:lnTo>
                  <a:lnTo>
                    <a:pt x="228" y="834"/>
                  </a:lnTo>
                  <a:lnTo>
                    <a:pt x="228" y="840"/>
                  </a:lnTo>
                  <a:lnTo>
                    <a:pt x="234" y="846"/>
                  </a:lnTo>
                  <a:lnTo>
                    <a:pt x="234" y="852"/>
                  </a:lnTo>
                  <a:lnTo>
                    <a:pt x="234" y="858"/>
                  </a:lnTo>
                  <a:lnTo>
                    <a:pt x="240" y="864"/>
                  </a:lnTo>
                  <a:lnTo>
                    <a:pt x="240" y="876"/>
                  </a:lnTo>
                  <a:lnTo>
                    <a:pt x="240" y="882"/>
                  </a:lnTo>
                  <a:lnTo>
                    <a:pt x="246" y="888"/>
                  </a:lnTo>
                  <a:lnTo>
                    <a:pt x="246" y="894"/>
                  </a:lnTo>
                  <a:lnTo>
                    <a:pt x="252" y="900"/>
                  </a:lnTo>
                  <a:lnTo>
                    <a:pt x="252" y="906"/>
                  </a:lnTo>
                  <a:lnTo>
                    <a:pt x="252" y="912"/>
                  </a:lnTo>
                  <a:lnTo>
                    <a:pt x="258" y="918"/>
                  </a:lnTo>
                  <a:lnTo>
                    <a:pt x="258" y="930"/>
                  </a:lnTo>
                  <a:lnTo>
                    <a:pt x="258" y="936"/>
                  </a:lnTo>
                  <a:lnTo>
                    <a:pt x="264" y="942"/>
                  </a:lnTo>
                  <a:lnTo>
                    <a:pt x="264" y="948"/>
                  </a:lnTo>
                  <a:lnTo>
                    <a:pt x="264" y="954"/>
                  </a:lnTo>
                  <a:lnTo>
                    <a:pt x="270" y="960"/>
                  </a:lnTo>
                  <a:lnTo>
                    <a:pt x="270" y="966"/>
                  </a:lnTo>
                  <a:lnTo>
                    <a:pt x="270" y="972"/>
                  </a:lnTo>
                  <a:lnTo>
                    <a:pt x="276" y="978"/>
                  </a:lnTo>
                  <a:lnTo>
                    <a:pt x="276" y="990"/>
                  </a:lnTo>
                  <a:lnTo>
                    <a:pt x="282" y="996"/>
                  </a:lnTo>
                  <a:lnTo>
                    <a:pt x="282" y="1002"/>
                  </a:lnTo>
                  <a:lnTo>
                    <a:pt x="282" y="1008"/>
                  </a:lnTo>
                  <a:lnTo>
                    <a:pt x="288" y="1014"/>
                  </a:lnTo>
                  <a:lnTo>
                    <a:pt x="288" y="1020"/>
                  </a:lnTo>
                  <a:lnTo>
                    <a:pt x="288" y="1026"/>
                  </a:lnTo>
                  <a:lnTo>
                    <a:pt x="294" y="1032"/>
                  </a:lnTo>
                  <a:lnTo>
                    <a:pt x="294" y="1038"/>
                  </a:lnTo>
                  <a:lnTo>
                    <a:pt x="294" y="1044"/>
                  </a:lnTo>
                  <a:lnTo>
                    <a:pt x="300" y="1050"/>
                  </a:lnTo>
                  <a:lnTo>
                    <a:pt x="300" y="1056"/>
                  </a:lnTo>
                  <a:lnTo>
                    <a:pt x="300" y="1062"/>
                  </a:lnTo>
                  <a:lnTo>
                    <a:pt x="306" y="1068"/>
                  </a:lnTo>
                  <a:lnTo>
                    <a:pt x="306" y="1080"/>
                  </a:lnTo>
                  <a:lnTo>
                    <a:pt x="312" y="1086"/>
                  </a:lnTo>
                  <a:lnTo>
                    <a:pt x="312" y="1092"/>
                  </a:lnTo>
                  <a:lnTo>
                    <a:pt x="312" y="1098"/>
                  </a:lnTo>
                  <a:lnTo>
                    <a:pt x="318" y="1104"/>
                  </a:lnTo>
                  <a:lnTo>
                    <a:pt x="318" y="1110"/>
                  </a:lnTo>
                  <a:lnTo>
                    <a:pt x="318" y="1116"/>
                  </a:lnTo>
                  <a:lnTo>
                    <a:pt x="324" y="1122"/>
                  </a:lnTo>
                  <a:lnTo>
                    <a:pt x="324" y="1128"/>
                  </a:lnTo>
                  <a:lnTo>
                    <a:pt x="324" y="1134"/>
                  </a:lnTo>
                  <a:lnTo>
                    <a:pt x="330" y="1140"/>
                  </a:lnTo>
                  <a:lnTo>
                    <a:pt x="330" y="1146"/>
                  </a:lnTo>
                  <a:lnTo>
                    <a:pt x="330" y="1152"/>
                  </a:lnTo>
                  <a:lnTo>
                    <a:pt x="336" y="1158"/>
                  </a:lnTo>
                  <a:lnTo>
                    <a:pt x="336" y="1164"/>
                  </a:lnTo>
                  <a:lnTo>
                    <a:pt x="336" y="1170"/>
                  </a:lnTo>
                  <a:lnTo>
                    <a:pt x="342" y="1176"/>
                  </a:lnTo>
                  <a:lnTo>
                    <a:pt x="342" y="1182"/>
                  </a:lnTo>
                  <a:lnTo>
                    <a:pt x="348" y="1188"/>
                  </a:lnTo>
                  <a:lnTo>
                    <a:pt x="348" y="1194"/>
                  </a:lnTo>
                  <a:lnTo>
                    <a:pt x="348" y="1200"/>
                  </a:lnTo>
                  <a:lnTo>
                    <a:pt x="354" y="1206"/>
                  </a:lnTo>
                  <a:lnTo>
                    <a:pt x="354" y="1212"/>
                  </a:lnTo>
                  <a:lnTo>
                    <a:pt x="354" y="1218"/>
                  </a:lnTo>
                  <a:lnTo>
                    <a:pt x="360" y="1224"/>
                  </a:lnTo>
                  <a:lnTo>
                    <a:pt x="360" y="1230"/>
                  </a:lnTo>
                  <a:lnTo>
                    <a:pt x="360" y="1236"/>
                  </a:lnTo>
                  <a:lnTo>
                    <a:pt x="366" y="1242"/>
                  </a:lnTo>
                  <a:lnTo>
                    <a:pt x="366" y="1248"/>
                  </a:lnTo>
                  <a:lnTo>
                    <a:pt x="366" y="1254"/>
                  </a:lnTo>
                  <a:lnTo>
                    <a:pt x="372" y="1260"/>
                  </a:lnTo>
                  <a:lnTo>
                    <a:pt x="372" y="1266"/>
                  </a:lnTo>
                  <a:lnTo>
                    <a:pt x="378" y="1272"/>
                  </a:lnTo>
                  <a:lnTo>
                    <a:pt x="378" y="1278"/>
                  </a:lnTo>
                  <a:lnTo>
                    <a:pt x="384" y="1284"/>
                  </a:lnTo>
                  <a:lnTo>
                    <a:pt x="384" y="1290"/>
                  </a:lnTo>
                  <a:lnTo>
                    <a:pt x="384" y="1296"/>
                  </a:lnTo>
                  <a:lnTo>
                    <a:pt x="390" y="1302"/>
                  </a:lnTo>
                  <a:lnTo>
                    <a:pt x="390" y="1308"/>
                  </a:lnTo>
                  <a:lnTo>
                    <a:pt x="390" y="1314"/>
                  </a:lnTo>
                  <a:lnTo>
                    <a:pt x="396" y="1320"/>
                  </a:lnTo>
                  <a:lnTo>
                    <a:pt x="396" y="1326"/>
                  </a:lnTo>
                  <a:lnTo>
                    <a:pt x="396" y="1332"/>
                  </a:lnTo>
                  <a:lnTo>
                    <a:pt x="402" y="1338"/>
                  </a:lnTo>
                  <a:lnTo>
                    <a:pt x="402" y="1344"/>
                  </a:lnTo>
                  <a:lnTo>
                    <a:pt x="408" y="1350"/>
                  </a:lnTo>
                  <a:lnTo>
                    <a:pt x="408" y="1356"/>
                  </a:lnTo>
                  <a:lnTo>
                    <a:pt x="414" y="1362"/>
                  </a:lnTo>
                  <a:lnTo>
                    <a:pt x="414" y="1368"/>
                  </a:lnTo>
                  <a:lnTo>
                    <a:pt x="414" y="1374"/>
                  </a:lnTo>
                  <a:lnTo>
                    <a:pt x="420" y="1380"/>
                  </a:lnTo>
                  <a:lnTo>
                    <a:pt x="420" y="1386"/>
                  </a:lnTo>
                  <a:lnTo>
                    <a:pt x="420" y="1392"/>
                  </a:lnTo>
                  <a:lnTo>
                    <a:pt x="426" y="1398"/>
                  </a:lnTo>
                  <a:lnTo>
                    <a:pt x="426" y="1404"/>
                  </a:lnTo>
                  <a:lnTo>
                    <a:pt x="426" y="1410"/>
                  </a:lnTo>
                  <a:lnTo>
                    <a:pt x="432" y="1410"/>
                  </a:lnTo>
                  <a:lnTo>
                    <a:pt x="432" y="1416"/>
                  </a:lnTo>
                  <a:lnTo>
                    <a:pt x="438" y="1422"/>
                  </a:lnTo>
                  <a:lnTo>
                    <a:pt x="438" y="1428"/>
                  </a:lnTo>
                  <a:lnTo>
                    <a:pt x="438" y="1434"/>
                  </a:lnTo>
                  <a:lnTo>
                    <a:pt x="444" y="1440"/>
                  </a:lnTo>
                  <a:lnTo>
                    <a:pt x="444" y="1446"/>
                  </a:lnTo>
                  <a:lnTo>
                    <a:pt x="450" y="1452"/>
                  </a:lnTo>
                  <a:lnTo>
                    <a:pt x="450" y="1458"/>
                  </a:lnTo>
                  <a:lnTo>
                    <a:pt x="450" y="1464"/>
                  </a:lnTo>
                  <a:lnTo>
                    <a:pt x="456" y="1470"/>
                  </a:lnTo>
                  <a:lnTo>
                    <a:pt x="456" y="1476"/>
                  </a:lnTo>
                  <a:lnTo>
                    <a:pt x="456" y="1482"/>
                  </a:lnTo>
                  <a:lnTo>
                    <a:pt x="462" y="1482"/>
                  </a:lnTo>
                  <a:lnTo>
                    <a:pt x="462" y="1488"/>
                  </a:lnTo>
                  <a:lnTo>
                    <a:pt x="468" y="1494"/>
                  </a:lnTo>
                  <a:lnTo>
                    <a:pt x="468" y="1500"/>
                  </a:lnTo>
                  <a:lnTo>
                    <a:pt x="468" y="1506"/>
                  </a:lnTo>
                  <a:lnTo>
                    <a:pt x="474" y="1512"/>
                  </a:lnTo>
                  <a:lnTo>
                    <a:pt x="474" y="1518"/>
                  </a:lnTo>
                  <a:lnTo>
                    <a:pt x="480" y="1524"/>
                  </a:lnTo>
                  <a:lnTo>
                    <a:pt x="480" y="1530"/>
                  </a:lnTo>
                  <a:lnTo>
                    <a:pt x="480" y="1536"/>
                  </a:lnTo>
                  <a:lnTo>
                    <a:pt x="486" y="1536"/>
                  </a:lnTo>
                  <a:lnTo>
                    <a:pt x="486" y="1542"/>
                  </a:lnTo>
                  <a:lnTo>
                    <a:pt x="486" y="1548"/>
                  </a:lnTo>
                  <a:lnTo>
                    <a:pt x="492" y="1554"/>
                  </a:lnTo>
                  <a:lnTo>
                    <a:pt x="492" y="1560"/>
                  </a:lnTo>
                  <a:lnTo>
                    <a:pt x="498" y="1560"/>
                  </a:lnTo>
                  <a:lnTo>
                    <a:pt x="498" y="1566"/>
                  </a:lnTo>
                  <a:lnTo>
                    <a:pt x="498" y="1572"/>
                  </a:lnTo>
                  <a:lnTo>
                    <a:pt x="504" y="1578"/>
                  </a:lnTo>
                  <a:lnTo>
                    <a:pt x="504" y="1584"/>
                  </a:lnTo>
                  <a:lnTo>
                    <a:pt x="510" y="1590"/>
                  </a:lnTo>
                  <a:lnTo>
                    <a:pt x="510" y="1596"/>
                  </a:lnTo>
                  <a:lnTo>
                    <a:pt x="510" y="1602"/>
                  </a:lnTo>
                  <a:lnTo>
                    <a:pt x="516" y="1602"/>
                  </a:lnTo>
                  <a:lnTo>
                    <a:pt x="516" y="1608"/>
                  </a:lnTo>
                  <a:lnTo>
                    <a:pt x="516" y="1614"/>
                  </a:lnTo>
                  <a:lnTo>
                    <a:pt x="522" y="1620"/>
                  </a:lnTo>
                  <a:lnTo>
                    <a:pt x="528" y="1626"/>
                  </a:lnTo>
                  <a:lnTo>
                    <a:pt x="528" y="1632"/>
                  </a:lnTo>
                  <a:lnTo>
                    <a:pt x="528" y="1638"/>
                  </a:lnTo>
                  <a:lnTo>
                    <a:pt x="534" y="1638"/>
                  </a:lnTo>
                  <a:lnTo>
                    <a:pt x="534" y="1644"/>
                  </a:lnTo>
                  <a:lnTo>
                    <a:pt x="534" y="1650"/>
                  </a:lnTo>
                  <a:lnTo>
                    <a:pt x="540" y="1656"/>
                  </a:lnTo>
                  <a:lnTo>
                    <a:pt x="540" y="1662"/>
                  </a:lnTo>
                  <a:lnTo>
                    <a:pt x="546" y="1668"/>
                  </a:lnTo>
                  <a:lnTo>
                    <a:pt x="546" y="1674"/>
                  </a:lnTo>
                  <a:lnTo>
                    <a:pt x="552" y="1680"/>
                  </a:lnTo>
                  <a:lnTo>
                    <a:pt x="552" y="1686"/>
                  </a:lnTo>
                  <a:lnTo>
                    <a:pt x="558" y="1686"/>
                  </a:lnTo>
                  <a:lnTo>
                    <a:pt x="558" y="1692"/>
                  </a:lnTo>
                  <a:lnTo>
                    <a:pt x="558" y="1698"/>
                  </a:lnTo>
                  <a:lnTo>
                    <a:pt x="564" y="1698"/>
                  </a:lnTo>
                  <a:lnTo>
                    <a:pt x="564" y="1704"/>
                  </a:lnTo>
                  <a:lnTo>
                    <a:pt x="564" y="1710"/>
                  </a:lnTo>
                  <a:lnTo>
                    <a:pt x="570" y="1710"/>
                  </a:lnTo>
                  <a:lnTo>
                    <a:pt x="570" y="1716"/>
                  </a:lnTo>
                  <a:lnTo>
                    <a:pt x="570" y="1722"/>
                  </a:lnTo>
                  <a:lnTo>
                    <a:pt x="576" y="1722"/>
                  </a:lnTo>
                  <a:lnTo>
                    <a:pt x="576" y="1728"/>
                  </a:lnTo>
                  <a:lnTo>
                    <a:pt x="576" y="1734"/>
                  </a:lnTo>
                  <a:lnTo>
                    <a:pt x="582" y="1734"/>
                  </a:lnTo>
                  <a:lnTo>
                    <a:pt x="582" y="1740"/>
                  </a:lnTo>
                  <a:lnTo>
                    <a:pt x="588" y="1746"/>
                  </a:lnTo>
                  <a:lnTo>
                    <a:pt x="588" y="1752"/>
                  </a:lnTo>
                  <a:lnTo>
                    <a:pt x="594" y="1758"/>
                  </a:lnTo>
                  <a:lnTo>
                    <a:pt x="594" y="1764"/>
                  </a:lnTo>
                  <a:lnTo>
                    <a:pt x="600" y="1770"/>
                  </a:lnTo>
                  <a:lnTo>
                    <a:pt x="600" y="1776"/>
                  </a:lnTo>
                  <a:lnTo>
                    <a:pt x="606" y="1782"/>
                  </a:lnTo>
                  <a:lnTo>
                    <a:pt x="606" y="1788"/>
                  </a:lnTo>
                  <a:lnTo>
                    <a:pt x="612" y="1794"/>
                  </a:lnTo>
                  <a:lnTo>
                    <a:pt x="618" y="1800"/>
                  </a:lnTo>
                  <a:lnTo>
                    <a:pt x="618" y="1806"/>
                  </a:lnTo>
                  <a:lnTo>
                    <a:pt x="624" y="1812"/>
                  </a:lnTo>
                  <a:lnTo>
                    <a:pt x="624" y="1818"/>
                  </a:lnTo>
                  <a:lnTo>
                    <a:pt x="630" y="1818"/>
                  </a:lnTo>
                  <a:lnTo>
                    <a:pt x="630" y="1824"/>
                  </a:lnTo>
                  <a:lnTo>
                    <a:pt x="630" y="1830"/>
                  </a:lnTo>
                  <a:lnTo>
                    <a:pt x="636" y="1830"/>
                  </a:lnTo>
                  <a:lnTo>
                    <a:pt x="636" y="1836"/>
                  </a:lnTo>
                  <a:lnTo>
                    <a:pt x="642" y="1842"/>
                  </a:lnTo>
                  <a:lnTo>
                    <a:pt x="642" y="1848"/>
                  </a:lnTo>
                  <a:lnTo>
                    <a:pt x="648" y="1848"/>
                  </a:lnTo>
                  <a:lnTo>
                    <a:pt x="648" y="1854"/>
                  </a:lnTo>
                  <a:lnTo>
                    <a:pt x="654" y="1860"/>
                  </a:lnTo>
                  <a:lnTo>
                    <a:pt x="654" y="1866"/>
                  </a:lnTo>
                  <a:lnTo>
                    <a:pt x="660" y="1872"/>
                  </a:lnTo>
                  <a:lnTo>
                    <a:pt x="660" y="1878"/>
                  </a:lnTo>
                  <a:lnTo>
                    <a:pt x="666" y="1878"/>
                  </a:lnTo>
                  <a:lnTo>
                    <a:pt x="666" y="1884"/>
                  </a:lnTo>
                  <a:lnTo>
                    <a:pt x="672" y="1890"/>
                  </a:lnTo>
                  <a:lnTo>
                    <a:pt x="678" y="1896"/>
                  </a:lnTo>
                  <a:lnTo>
                    <a:pt x="678" y="1902"/>
                  </a:lnTo>
                  <a:lnTo>
                    <a:pt x="684" y="1908"/>
                  </a:lnTo>
                  <a:lnTo>
                    <a:pt x="684" y="1914"/>
                  </a:lnTo>
                  <a:lnTo>
                    <a:pt x="690" y="1914"/>
                  </a:lnTo>
                  <a:lnTo>
                    <a:pt x="690" y="1920"/>
                  </a:lnTo>
                  <a:lnTo>
                    <a:pt x="696" y="1926"/>
                  </a:lnTo>
                  <a:lnTo>
                    <a:pt x="696" y="1932"/>
                  </a:lnTo>
                  <a:lnTo>
                    <a:pt x="702" y="1932"/>
                  </a:lnTo>
                  <a:lnTo>
                    <a:pt x="702" y="1938"/>
                  </a:lnTo>
                  <a:lnTo>
                    <a:pt x="708" y="1938"/>
                  </a:lnTo>
                  <a:lnTo>
                    <a:pt x="708" y="1944"/>
                  </a:lnTo>
                  <a:lnTo>
                    <a:pt x="714" y="1950"/>
                  </a:lnTo>
                  <a:lnTo>
                    <a:pt x="714" y="1956"/>
                  </a:lnTo>
                  <a:lnTo>
                    <a:pt x="720" y="1956"/>
                  </a:lnTo>
                  <a:lnTo>
                    <a:pt x="720" y="1962"/>
                  </a:lnTo>
                  <a:lnTo>
                    <a:pt x="726" y="1968"/>
                  </a:lnTo>
                  <a:lnTo>
                    <a:pt x="726" y="1974"/>
                  </a:lnTo>
                  <a:lnTo>
                    <a:pt x="732" y="1974"/>
                  </a:lnTo>
                  <a:lnTo>
                    <a:pt x="738" y="1980"/>
                  </a:lnTo>
                  <a:lnTo>
                    <a:pt x="738" y="1986"/>
                  </a:lnTo>
                  <a:lnTo>
                    <a:pt x="744" y="1986"/>
                  </a:lnTo>
                  <a:lnTo>
                    <a:pt x="744" y="1992"/>
                  </a:lnTo>
                  <a:lnTo>
                    <a:pt x="750" y="1998"/>
                  </a:lnTo>
                  <a:lnTo>
                    <a:pt x="756" y="2004"/>
                  </a:lnTo>
                  <a:lnTo>
                    <a:pt x="756" y="2010"/>
                  </a:lnTo>
                  <a:lnTo>
                    <a:pt x="762" y="2010"/>
                  </a:lnTo>
                  <a:lnTo>
                    <a:pt x="762" y="2016"/>
                  </a:lnTo>
                  <a:lnTo>
                    <a:pt x="768" y="2016"/>
                  </a:lnTo>
                  <a:lnTo>
                    <a:pt x="768" y="2022"/>
                  </a:lnTo>
                  <a:lnTo>
                    <a:pt x="774" y="2022"/>
                  </a:lnTo>
                  <a:lnTo>
                    <a:pt x="774" y="2028"/>
                  </a:lnTo>
                  <a:lnTo>
                    <a:pt x="780" y="2028"/>
                  </a:lnTo>
                  <a:lnTo>
                    <a:pt x="780" y="2034"/>
                  </a:lnTo>
                  <a:lnTo>
                    <a:pt x="786" y="2040"/>
                  </a:lnTo>
                  <a:lnTo>
                    <a:pt x="792" y="2046"/>
                  </a:lnTo>
                  <a:lnTo>
                    <a:pt x="798" y="2046"/>
                  </a:lnTo>
                  <a:lnTo>
                    <a:pt x="798" y="2052"/>
                  </a:lnTo>
                  <a:lnTo>
                    <a:pt x="804" y="2058"/>
                  </a:lnTo>
                  <a:lnTo>
                    <a:pt x="810" y="2064"/>
                  </a:lnTo>
                  <a:lnTo>
                    <a:pt x="816" y="2070"/>
                  </a:lnTo>
                  <a:lnTo>
                    <a:pt x="822" y="2076"/>
                  </a:lnTo>
                  <a:lnTo>
                    <a:pt x="828" y="2076"/>
                  </a:lnTo>
                  <a:lnTo>
                    <a:pt x="828" y="2082"/>
                  </a:lnTo>
                  <a:lnTo>
                    <a:pt x="834" y="2082"/>
                  </a:lnTo>
                  <a:lnTo>
                    <a:pt x="834" y="2088"/>
                  </a:lnTo>
                  <a:lnTo>
                    <a:pt x="840" y="2088"/>
                  </a:lnTo>
                  <a:lnTo>
                    <a:pt x="840" y="2094"/>
                  </a:lnTo>
                  <a:lnTo>
                    <a:pt x="846" y="2094"/>
                  </a:lnTo>
                  <a:lnTo>
                    <a:pt x="846" y="2100"/>
                  </a:lnTo>
                  <a:lnTo>
                    <a:pt x="852" y="2100"/>
                  </a:lnTo>
                  <a:lnTo>
                    <a:pt x="858" y="2106"/>
                  </a:lnTo>
                  <a:lnTo>
                    <a:pt x="864" y="2112"/>
                  </a:lnTo>
                  <a:lnTo>
                    <a:pt x="870" y="2112"/>
                  </a:lnTo>
                  <a:lnTo>
                    <a:pt x="870" y="2118"/>
                  </a:lnTo>
                  <a:lnTo>
                    <a:pt x="876" y="2118"/>
                  </a:lnTo>
                  <a:lnTo>
                    <a:pt x="876" y="2124"/>
                  </a:lnTo>
                  <a:lnTo>
                    <a:pt x="882" y="2124"/>
                  </a:lnTo>
                  <a:lnTo>
                    <a:pt x="888" y="2124"/>
                  </a:lnTo>
                  <a:lnTo>
                    <a:pt x="888" y="2130"/>
                  </a:lnTo>
                  <a:lnTo>
                    <a:pt x="894" y="2130"/>
                  </a:lnTo>
                  <a:lnTo>
                    <a:pt x="894" y="2136"/>
                  </a:lnTo>
                  <a:lnTo>
                    <a:pt x="900" y="2136"/>
                  </a:lnTo>
                  <a:lnTo>
                    <a:pt x="906" y="2142"/>
                  </a:lnTo>
                  <a:lnTo>
                    <a:pt x="912" y="2142"/>
                  </a:lnTo>
                  <a:lnTo>
                    <a:pt x="918" y="2148"/>
                  </a:lnTo>
                  <a:lnTo>
                    <a:pt x="924" y="2148"/>
                  </a:lnTo>
                  <a:lnTo>
                    <a:pt x="924" y="2154"/>
                  </a:lnTo>
                  <a:lnTo>
                    <a:pt x="930" y="2154"/>
                  </a:lnTo>
                  <a:lnTo>
                    <a:pt x="936" y="2154"/>
                  </a:lnTo>
                  <a:lnTo>
                    <a:pt x="936" y="2160"/>
                  </a:lnTo>
                  <a:lnTo>
                    <a:pt x="942" y="2160"/>
                  </a:lnTo>
                  <a:lnTo>
                    <a:pt x="948" y="2160"/>
                  </a:lnTo>
                  <a:lnTo>
                    <a:pt x="954" y="2166"/>
                  </a:lnTo>
                  <a:lnTo>
                    <a:pt x="960" y="2166"/>
                  </a:lnTo>
                  <a:lnTo>
                    <a:pt x="966" y="2166"/>
                  </a:lnTo>
                  <a:lnTo>
                    <a:pt x="966" y="2172"/>
                  </a:lnTo>
                  <a:lnTo>
                    <a:pt x="972" y="2172"/>
                  </a:lnTo>
                  <a:lnTo>
                    <a:pt x="978" y="2172"/>
                  </a:lnTo>
                  <a:lnTo>
                    <a:pt x="984" y="2172"/>
                  </a:lnTo>
                  <a:lnTo>
                    <a:pt x="984" y="2178"/>
                  </a:lnTo>
                  <a:lnTo>
                    <a:pt x="990" y="2178"/>
                  </a:lnTo>
                  <a:lnTo>
                    <a:pt x="996" y="2178"/>
                  </a:lnTo>
                  <a:lnTo>
                    <a:pt x="1002" y="2178"/>
                  </a:lnTo>
                  <a:lnTo>
                    <a:pt x="1002" y="2184"/>
                  </a:lnTo>
                  <a:lnTo>
                    <a:pt x="1008" y="2184"/>
                  </a:lnTo>
                  <a:lnTo>
                    <a:pt x="1014" y="2184"/>
                  </a:lnTo>
                  <a:lnTo>
                    <a:pt x="1020" y="2184"/>
                  </a:lnTo>
                  <a:lnTo>
                    <a:pt x="1026" y="2184"/>
                  </a:lnTo>
                  <a:lnTo>
                    <a:pt x="1032" y="2184"/>
                  </a:lnTo>
                  <a:lnTo>
                    <a:pt x="1038" y="2184"/>
                  </a:lnTo>
                  <a:lnTo>
                    <a:pt x="1044" y="2184"/>
                  </a:lnTo>
                  <a:lnTo>
                    <a:pt x="1044" y="2190"/>
                  </a:lnTo>
                  <a:lnTo>
                    <a:pt x="1050" y="2190"/>
                  </a:lnTo>
                  <a:lnTo>
                    <a:pt x="1056" y="2190"/>
                  </a:lnTo>
                  <a:lnTo>
                    <a:pt x="1062" y="2190"/>
                  </a:lnTo>
                  <a:lnTo>
                    <a:pt x="1068" y="2190"/>
                  </a:lnTo>
                  <a:lnTo>
                    <a:pt x="1074" y="2190"/>
                  </a:lnTo>
                  <a:lnTo>
                    <a:pt x="1080" y="2190"/>
                  </a:lnTo>
                  <a:lnTo>
                    <a:pt x="1080" y="2184"/>
                  </a:lnTo>
                  <a:lnTo>
                    <a:pt x="1086" y="2184"/>
                  </a:lnTo>
                  <a:lnTo>
                    <a:pt x="1092" y="2184"/>
                  </a:lnTo>
                  <a:lnTo>
                    <a:pt x="1098" y="2184"/>
                  </a:lnTo>
                  <a:lnTo>
                    <a:pt x="1104" y="2184"/>
                  </a:lnTo>
                  <a:lnTo>
                    <a:pt x="1110" y="2184"/>
                  </a:lnTo>
                  <a:lnTo>
                    <a:pt x="1116" y="2184"/>
                  </a:lnTo>
                  <a:lnTo>
                    <a:pt x="1122" y="2178"/>
                  </a:lnTo>
                </a:path>
              </a:pathLst>
            </a:custGeom>
            <a:noFill/>
            <a:ln w="381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294" name="未知"/>
            <p:cNvSpPr/>
            <p:nvPr/>
          </p:nvSpPr>
          <p:spPr>
            <a:xfrm>
              <a:off x="1122" y="6"/>
              <a:ext cx="996" cy="2172"/>
            </a:xfrm>
            <a:custGeom>
              <a:avLst/>
              <a:gdLst/>
              <a:ahLst/>
              <a:cxnLst/>
              <a:rect l="l" t="t" r="r" b="b"/>
              <a:pathLst>
                <a:path w="996" h="2172">
                  <a:moveTo>
                    <a:pt x="0" y="2172"/>
                  </a:moveTo>
                  <a:lnTo>
                    <a:pt x="6" y="2172"/>
                  </a:lnTo>
                  <a:lnTo>
                    <a:pt x="12" y="2172"/>
                  </a:lnTo>
                  <a:lnTo>
                    <a:pt x="18" y="2172"/>
                  </a:lnTo>
                  <a:lnTo>
                    <a:pt x="24" y="2166"/>
                  </a:lnTo>
                  <a:lnTo>
                    <a:pt x="30" y="2166"/>
                  </a:lnTo>
                  <a:lnTo>
                    <a:pt x="36" y="2166"/>
                  </a:lnTo>
                  <a:lnTo>
                    <a:pt x="42" y="2160"/>
                  </a:lnTo>
                  <a:lnTo>
                    <a:pt x="48" y="2160"/>
                  </a:lnTo>
                  <a:lnTo>
                    <a:pt x="54" y="2160"/>
                  </a:lnTo>
                  <a:lnTo>
                    <a:pt x="54" y="2154"/>
                  </a:lnTo>
                  <a:lnTo>
                    <a:pt x="60" y="2154"/>
                  </a:lnTo>
                  <a:lnTo>
                    <a:pt x="66" y="2154"/>
                  </a:lnTo>
                  <a:lnTo>
                    <a:pt x="66" y="2148"/>
                  </a:lnTo>
                  <a:lnTo>
                    <a:pt x="72" y="2148"/>
                  </a:lnTo>
                  <a:lnTo>
                    <a:pt x="78" y="2148"/>
                  </a:lnTo>
                  <a:lnTo>
                    <a:pt x="78" y="2142"/>
                  </a:lnTo>
                  <a:lnTo>
                    <a:pt x="84" y="2142"/>
                  </a:lnTo>
                  <a:lnTo>
                    <a:pt x="90" y="2136"/>
                  </a:lnTo>
                  <a:lnTo>
                    <a:pt x="96" y="2136"/>
                  </a:lnTo>
                  <a:lnTo>
                    <a:pt x="102" y="2130"/>
                  </a:lnTo>
                  <a:lnTo>
                    <a:pt x="108" y="2130"/>
                  </a:lnTo>
                  <a:lnTo>
                    <a:pt x="108" y="2124"/>
                  </a:lnTo>
                  <a:lnTo>
                    <a:pt x="114" y="2124"/>
                  </a:lnTo>
                  <a:lnTo>
                    <a:pt x="114" y="2118"/>
                  </a:lnTo>
                  <a:lnTo>
                    <a:pt x="120" y="2118"/>
                  </a:lnTo>
                  <a:lnTo>
                    <a:pt x="126" y="2112"/>
                  </a:lnTo>
                  <a:lnTo>
                    <a:pt x="132" y="2112"/>
                  </a:lnTo>
                  <a:lnTo>
                    <a:pt x="132" y="2106"/>
                  </a:lnTo>
                  <a:lnTo>
                    <a:pt x="138" y="2106"/>
                  </a:lnTo>
                  <a:lnTo>
                    <a:pt x="144" y="2100"/>
                  </a:lnTo>
                  <a:lnTo>
                    <a:pt x="150" y="2094"/>
                  </a:lnTo>
                  <a:lnTo>
                    <a:pt x="156" y="2094"/>
                  </a:lnTo>
                  <a:lnTo>
                    <a:pt x="156" y="2088"/>
                  </a:lnTo>
                  <a:lnTo>
                    <a:pt x="162" y="2088"/>
                  </a:lnTo>
                  <a:lnTo>
                    <a:pt x="162" y="2082"/>
                  </a:lnTo>
                  <a:lnTo>
                    <a:pt x="168" y="2082"/>
                  </a:lnTo>
                  <a:lnTo>
                    <a:pt x="168" y="2076"/>
                  </a:lnTo>
                  <a:lnTo>
                    <a:pt x="174" y="2076"/>
                  </a:lnTo>
                  <a:lnTo>
                    <a:pt x="174" y="2070"/>
                  </a:lnTo>
                  <a:lnTo>
                    <a:pt x="180" y="2070"/>
                  </a:lnTo>
                  <a:lnTo>
                    <a:pt x="180" y="2064"/>
                  </a:lnTo>
                  <a:lnTo>
                    <a:pt x="186" y="2064"/>
                  </a:lnTo>
                  <a:lnTo>
                    <a:pt x="192" y="2058"/>
                  </a:lnTo>
                  <a:lnTo>
                    <a:pt x="198" y="2052"/>
                  </a:lnTo>
                  <a:lnTo>
                    <a:pt x="204" y="2046"/>
                  </a:lnTo>
                  <a:lnTo>
                    <a:pt x="210" y="2040"/>
                  </a:lnTo>
                  <a:lnTo>
                    <a:pt x="210" y="2034"/>
                  </a:lnTo>
                  <a:lnTo>
                    <a:pt x="216" y="2034"/>
                  </a:lnTo>
                  <a:lnTo>
                    <a:pt x="222" y="2028"/>
                  </a:lnTo>
                  <a:lnTo>
                    <a:pt x="228" y="2022"/>
                  </a:lnTo>
                  <a:lnTo>
                    <a:pt x="228" y="2016"/>
                  </a:lnTo>
                  <a:lnTo>
                    <a:pt x="234" y="2016"/>
                  </a:lnTo>
                  <a:lnTo>
                    <a:pt x="234" y="2010"/>
                  </a:lnTo>
                  <a:lnTo>
                    <a:pt x="240" y="2010"/>
                  </a:lnTo>
                  <a:lnTo>
                    <a:pt x="240" y="2004"/>
                  </a:lnTo>
                  <a:lnTo>
                    <a:pt x="246" y="1998"/>
                  </a:lnTo>
                  <a:lnTo>
                    <a:pt x="252" y="1998"/>
                  </a:lnTo>
                  <a:lnTo>
                    <a:pt x="252" y="1992"/>
                  </a:lnTo>
                  <a:lnTo>
                    <a:pt x="258" y="1986"/>
                  </a:lnTo>
                  <a:lnTo>
                    <a:pt x="258" y="1980"/>
                  </a:lnTo>
                  <a:lnTo>
                    <a:pt x="264" y="1980"/>
                  </a:lnTo>
                  <a:lnTo>
                    <a:pt x="264" y="1974"/>
                  </a:lnTo>
                  <a:lnTo>
                    <a:pt x="270" y="1974"/>
                  </a:lnTo>
                  <a:lnTo>
                    <a:pt x="270" y="1968"/>
                  </a:lnTo>
                  <a:lnTo>
                    <a:pt x="276" y="1962"/>
                  </a:lnTo>
                  <a:lnTo>
                    <a:pt x="282" y="1956"/>
                  </a:lnTo>
                  <a:lnTo>
                    <a:pt x="282" y="1950"/>
                  </a:lnTo>
                  <a:lnTo>
                    <a:pt x="288" y="1950"/>
                  </a:lnTo>
                  <a:lnTo>
                    <a:pt x="288" y="1944"/>
                  </a:lnTo>
                  <a:lnTo>
                    <a:pt x="294" y="1938"/>
                  </a:lnTo>
                  <a:lnTo>
                    <a:pt x="294" y="1932"/>
                  </a:lnTo>
                  <a:lnTo>
                    <a:pt x="300" y="1932"/>
                  </a:lnTo>
                  <a:lnTo>
                    <a:pt x="300" y="1926"/>
                  </a:lnTo>
                  <a:lnTo>
                    <a:pt x="306" y="1920"/>
                  </a:lnTo>
                  <a:lnTo>
                    <a:pt x="312" y="1914"/>
                  </a:lnTo>
                  <a:lnTo>
                    <a:pt x="312" y="1908"/>
                  </a:lnTo>
                  <a:lnTo>
                    <a:pt x="318" y="1908"/>
                  </a:lnTo>
                  <a:lnTo>
                    <a:pt x="318" y="1902"/>
                  </a:lnTo>
                  <a:lnTo>
                    <a:pt x="324" y="1896"/>
                  </a:lnTo>
                  <a:lnTo>
                    <a:pt x="324" y="1890"/>
                  </a:lnTo>
                  <a:lnTo>
                    <a:pt x="330" y="1890"/>
                  </a:lnTo>
                  <a:lnTo>
                    <a:pt x="330" y="1884"/>
                  </a:lnTo>
                  <a:lnTo>
                    <a:pt x="336" y="1878"/>
                  </a:lnTo>
                  <a:lnTo>
                    <a:pt x="336" y="1872"/>
                  </a:lnTo>
                  <a:lnTo>
                    <a:pt x="342" y="1872"/>
                  </a:lnTo>
                  <a:lnTo>
                    <a:pt x="342" y="1866"/>
                  </a:lnTo>
                  <a:lnTo>
                    <a:pt x="348" y="1860"/>
                  </a:lnTo>
                  <a:lnTo>
                    <a:pt x="348" y="1854"/>
                  </a:lnTo>
                  <a:lnTo>
                    <a:pt x="354" y="1854"/>
                  </a:lnTo>
                  <a:lnTo>
                    <a:pt x="354" y="1848"/>
                  </a:lnTo>
                  <a:lnTo>
                    <a:pt x="354" y="1842"/>
                  </a:lnTo>
                  <a:lnTo>
                    <a:pt x="360" y="1842"/>
                  </a:lnTo>
                  <a:lnTo>
                    <a:pt x="360" y="1836"/>
                  </a:lnTo>
                  <a:lnTo>
                    <a:pt x="366" y="1830"/>
                  </a:lnTo>
                  <a:lnTo>
                    <a:pt x="366" y="1824"/>
                  </a:lnTo>
                  <a:lnTo>
                    <a:pt x="372" y="1824"/>
                  </a:lnTo>
                  <a:lnTo>
                    <a:pt x="372" y="1818"/>
                  </a:lnTo>
                  <a:lnTo>
                    <a:pt x="378" y="1812"/>
                  </a:lnTo>
                  <a:lnTo>
                    <a:pt x="378" y="1806"/>
                  </a:lnTo>
                  <a:lnTo>
                    <a:pt x="384" y="1800"/>
                  </a:lnTo>
                  <a:lnTo>
                    <a:pt x="384" y="1794"/>
                  </a:lnTo>
                  <a:lnTo>
                    <a:pt x="390" y="1788"/>
                  </a:lnTo>
                  <a:lnTo>
                    <a:pt x="390" y="1782"/>
                  </a:lnTo>
                  <a:lnTo>
                    <a:pt x="396" y="1776"/>
                  </a:lnTo>
                  <a:lnTo>
                    <a:pt x="402" y="1770"/>
                  </a:lnTo>
                  <a:lnTo>
                    <a:pt x="402" y="1764"/>
                  </a:lnTo>
                  <a:lnTo>
                    <a:pt x="408" y="1758"/>
                  </a:lnTo>
                  <a:lnTo>
                    <a:pt x="408" y="1752"/>
                  </a:lnTo>
                  <a:lnTo>
                    <a:pt x="414" y="1746"/>
                  </a:lnTo>
                  <a:lnTo>
                    <a:pt x="414" y="1740"/>
                  </a:lnTo>
                  <a:lnTo>
                    <a:pt x="420" y="1734"/>
                  </a:lnTo>
                  <a:lnTo>
                    <a:pt x="420" y="1728"/>
                  </a:lnTo>
                  <a:lnTo>
                    <a:pt x="426" y="1722"/>
                  </a:lnTo>
                  <a:lnTo>
                    <a:pt x="432" y="1716"/>
                  </a:lnTo>
                  <a:lnTo>
                    <a:pt x="432" y="1710"/>
                  </a:lnTo>
                  <a:lnTo>
                    <a:pt x="438" y="1704"/>
                  </a:lnTo>
                  <a:lnTo>
                    <a:pt x="438" y="1698"/>
                  </a:lnTo>
                  <a:lnTo>
                    <a:pt x="444" y="1692"/>
                  </a:lnTo>
                  <a:lnTo>
                    <a:pt x="444" y="1686"/>
                  </a:lnTo>
                  <a:lnTo>
                    <a:pt x="444" y="1680"/>
                  </a:lnTo>
                  <a:lnTo>
                    <a:pt x="450" y="1680"/>
                  </a:lnTo>
                  <a:lnTo>
                    <a:pt x="450" y="1674"/>
                  </a:lnTo>
                  <a:lnTo>
                    <a:pt x="450" y="1668"/>
                  </a:lnTo>
                  <a:lnTo>
                    <a:pt x="456" y="1668"/>
                  </a:lnTo>
                  <a:lnTo>
                    <a:pt x="456" y="1662"/>
                  </a:lnTo>
                  <a:lnTo>
                    <a:pt x="456" y="1656"/>
                  </a:lnTo>
                  <a:lnTo>
                    <a:pt x="462" y="1650"/>
                  </a:lnTo>
                  <a:lnTo>
                    <a:pt x="468" y="1644"/>
                  </a:lnTo>
                  <a:lnTo>
                    <a:pt x="468" y="1638"/>
                  </a:lnTo>
                  <a:lnTo>
                    <a:pt x="474" y="1632"/>
                  </a:lnTo>
                  <a:lnTo>
                    <a:pt x="474" y="1626"/>
                  </a:lnTo>
                  <a:lnTo>
                    <a:pt x="474" y="1620"/>
                  </a:lnTo>
                  <a:lnTo>
                    <a:pt x="480" y="1620"/>
                  </a:lnTo>
                  <a:lnTo>
                    <a:pt x="480" y="1614"/>
                  </a:lnTo>
                  <a:lnTo>
                    <a:pt x="480" y="1608"/>
                  </a:lnTo>
                  <a:lnTo>
                    <a:pt x="486" y="1602"/>
                  </a:lnTo>
                  <a:lnTo>
                    <a:pt x="486" y="1596"/>
                  </a:lnTo>
                  <a:lnTo>
                    <a:pt x="492" y="1590"/>
                  </a:lnTo>
                  <a:lnTo>
                    <a:pt x="492" y="1584"/>
                  </a:lnTo>
                  <a:lnTo>
                    <a:pt x="498" y="1578"/>
                  </a:lnTo>
                  <a:lnTo>
                    <a:pt x="498" y="1572"/>
                  </a:lnTo>
                  <a:lnTo>
                    <a:pt x="504" y="1566"/>
                  </a:lnTo>
                  <a:lnTo>
                    <a:pt x="504" y="1560"/>
                  </a:lnTo>
                  <a:lnTo>
                    <a:pt x="510" y="1554"/>
                  </a:lnTo>
                  <a:lnTo>
                    <a:pt x="510" y="1548"/>
                  </a:lnTo>
                  <a:lnTo>
                    <a:pt x="510" y="1542"/>
                  </a:lnTo>
                  <a:lnTo>
                    <a:pt x="516" y="1536"/>
                  </a:lnTo>
                  <a:lnTo>
                    <a:pt x="516" y="1530"/>
                  </a:lnTo>
                  <a:lnTo>
                    <a:pt x="522" y="1524"/>
                  </a:lnTo>
                  <a:lnTo>
                    <a:pt x="522" y="1518"/>
                  </a:lnTo>
                  <a:lnTo>
                    <a:pt x="528" y="1512"/>
                  </a:lnTo>
                  <a:lnTo>
                    <a:pt x="528" y="1506"/>
                  </a:lnTo>
                  <a:lnTo>
                    <a:pt x="534" y="1500"/>
                  </a:lnTo>
                  <a:lnTo>
                    <a:pt x="534" y="1494"/>
                  </a:lnTo>
                  <a:lnTo>
                    <a:pt x="534" y="1488"/>
                  </a:lnTo>
                  <a:lnTo>
                    <a:pt x="540" y="1482"/>
                  </a:lnTo>
                  <a:lnTo>
                    <a:pt x="540" y="1476"/>
                  </a:lnTo>
                  <a:lnTo>
                    <a:pt x="546" y="1470"/>
                  </a:lnTo>
                  <a:lnTo>
                    <a:pt x="546" y="1464"/>
                  </a:lnTo>
                  <a:lnTo>
                    <a:pt x="546" y="1458"/>
                  </a:lnTo>
                  <a:lnTo>
                    <a:pt x="552" y="1452"/>
                  </a:lnTo>
                  <a:lnTo>
                    <a:pt x="558" y="1446"/>
                  </a:lnTo>
                  <a:lnTo>
                    <a:pt x="558" y="1440"/>
                  </a:lnTo>
                  <a:lnTo>
                    <a:pt x="558" y="1434"/>
                  </a:lnTo>
                  <a:lnTo>
                    <a:pt x="564" y="1428"/>
                  </a:lnTo>
                  <a:lnTo>
                    <a:pt x="564" y="1422"/>
                  </a:lnTo>
                  <a:lnTo>
                    <a:pt x="564" y="1416"/>
                  </a:lnTo>
                  <a:lnTo>
                    <a:pt x="570" y="1416"/>
                  </a:lnTo>
                  <a:lnTo>
                    <a:pt x="570" y="1410"/>
                  </a:lnTo>
                  <a:lnTo>
                    <a:pt x="570" y="1404"/>
                  </a:lnTo>
                  <a:lnTo>
                    <a:pt x="576" y="1398"/>
                  </a:lnTo>
                  <a:lnTo>
                    <a:pt x="576" y="1392"/>
                  </a:lnTo>
                  <a:lnTo>
                    <a:pt x="576" y="1386"/>
                  </a:lnTo>
                  <a:lnTo>
                    <a:pt x="582" y="1380"/>
                  </a:lnTo>
                  <a:lnTo>
                    <a:pt x="582" y="1374"/>
                  </a:lnTo>
                  <a:lnTo>
                    <a:pt x="588" y="1368"/>
                  </a:lnTo>
                  <a:lnTo>
                    <a:pt x="588" y="1362"/>
                  </a:lnTo>
                  <a:lnTo>
                    <a:pt x="594" y="1356"/>
                  </a:lnTo>
                  <a:lnTo>
                    <a:pt x="594" y="1350"/>
                  </a:lnTo>
                  <a:lnTo>
                    <a:pt x="594" y="1344"/>
                  </a:lnTo>
                  <a:lnTo>
                    <a:pt x="600" y="1338"/>
                  </a:lnTo>
                  <a:lnTo>
                    <a:pt x="600" y="1332"/>
                  </a:lnTo>
                  <a:lnTo>
                    <a:pt x="600" y="1326"/>
                  </a:lnTo>
                  <a:lnTo>
                    <a:pt x="606" y="1320"/>
                  </a:lnTo>
                  <a:lnTo>
                    <a:pt x="606" y="1314"/>
                  </a:lnTo>
                  <a:lnTo>
                    <a:pt x="606" y="1308"/>
                  </a:lnTo>
                  <a:lnTo>
                    <a:pt x="612" y="1302"/>
                  </a:lnTo>
                  <a:lnTo>
                    <a:pt x="618" y="1296"/>
                  </a:lnTo>
                  <a:lnTo>
                    <a:pt x="618" y="1290"/>
                  </a:lnTo>
                  <a:lnTo>
                    <a:pt x="618" y="1284"/>
                  </a:lnTo>
                  <a:lnTo>
                    <a:pt x="624" y="1278"/>
                  </a:lnTo>
                  <a:lnTo>
                    <a:pt x="624" y="1272"/>
                  </a:lnTo>
                  <a:lnTo>
                    <a:pt x="624" y="1266"/>
                  </a:lnTo>
                  <a:lnTo>
                    <a:pt x="630" y="1260"/>
                  </a:lnTo>
                  <a:lnTo>
                    <a:pt x="630" y="1254"/>
                  </a:lnTo>
                  <a:lnTo>
                    <a:pt x="630" y="1248"/>
                  </a:lnTo>
                  <a:lnTo>
                    <a:pt x="636" y="1242"/>
                  </a:lnTo>
                  <a:lnTo>
                    <a:pt x="636" y="1236"/>
                  </a:lnTo>
                  <a:lnTo>
                    <a:pt x="636" y="1230"/>
                  </a:lnTo>
                  <a:lnTo>
                    <a:pt x="642" y="1224"/>
                  </a:lnTo>
                  <a:lnTo>
                    <a:pt x="642" y="1218"/>
                  </a:lnTo>
                  <a:lnTo>
                    <a:pt x="648" y="1212"/>
                  </a:lnTo>
                  <a:lnTo>
                    <a:pt x="648" y="1206"/>
                  </a:lnTo>
                  <a:lnTo>
                    <a:pt x="648" y="1200"/>
                  </a:lnTo>
                  <a:lnTo>
                    <a:pt x="654" y="1194"/>
                  </a:lnTo>
                  <a:lnTo>
                    <a:pt x="654" y="1188"/>
                  </a:lnTo>
                  <a:lnTo>
                    <a:pt x="654" y="1182"/>
                  </a:lnTo>
                  <a:lnTo>
                    <a:pt x="660" y="1176"/>
                  </a:lnTo>
                  <a:lnTo>
                    <a:pt x="660" y="1170"/>
                  </a:lnTo>
                  <a:lnTo>
                    <a:pt x="660" y="1164"/>
                  </a:lnTo>
                  <a:lnTo>
                    <a:pt x="666" y="1158"/>
                  </a:lnTo>
                  <a:lnTo>
                    <a:pt x="666" y="1152"/>
                  </a:lnTo>
                  <a:lnTo>
                    <a:pt x="666" y="1146"/>
                  </a:lnTo>
                  <a:lnTo>
                    <a:pt x="672" y="1140"/>
                  </a:lnTo>
                  <a:lnTo>
                    <a:pt x="672" y="1134"/>
                  </a:lnTo>
                  <a:lnTo>
                    <a:pt x="678" y="1128"/>
                  </a:lnTo>
                  <a:lnTo>
                    <a:pt x="678" y="1122"/>
                  </a:lnTo>
                  <a:lnTo>
                    <a:pt x="678" y="1116"/>
                  </a:lnTo>
                  <a:lnTo>
                    <a:pt x="684" y="1110"/>
                  </a:lnTo>
                  <a:lnTo>
                    <a:pt x="684" y="1104"/>
                  </a:lnTo>
                  <a:lnTo>
                    <a:pt x="684" y="1098"/>
                  </a:lnTo>
                  <a:lnTo>
                    <a:pt x="690" y="1092"/>
                  </a:lnTo>
                  <a:lnTo>
                    <a:pt x="690" y="1086"/>
                  </a:lnTo>
                  <a:lnTo>
                    <a:pt x="690" y="1080"/>
                  </a:lnTo>
                  <a:lnTo>
                    <a:pt x="696" y="1074"/>
                  </a:lnTo>
                  <a:lnTo>
                    <a:pt x="696" y="1068"/>
                  </a:lnTo>
                  <a:lnTo>
                    <a:pt x="696" y="1062"/>
                  </a:lnTo>
                  <a:lnTo>
                    <a:pt x="702" y="1056"/>
                  </a:lnTo>
                  <a:lnTo>
                    <a:pt x="702" y="1050"/>
                  </a:lnTo>
                  <a:lnTo>
                    <a:pt x="708" y="1044"/>
                  </a:lnTo>
                  <a:lnTo>
                    <a:pt x="708" y="1032"/>
                  </a:lnTo>
                  <a:lnTo>
                    <a:pt x="708" y="1026"/>
                  </a:lnTo>
                  <a:lnTo>
                    <a:pt x="714" y="1020"/>
                  </a:lnTo>
                  <a:lnTo>
                    <a:pt x="714" y="1014"/>
                  </a:lnTo>
                  <a:lnTo>
                    <a:pt x="714" y="1008"/>
                  </a:lnTo>
                  <a:lnTo>
                    <a:pt x="720" y="1002"/>
                  </a:lnTo>
                  <a:lnTo>
                    <a:pt x="720" y="996"/>
                  </a:lnTo>
                  <a:lnTo>
                    <a:pt x="720" y="990"/>
                  </a:lnTo>
                  <a:lnTo>
                    <a:pt x="726" y="984"/>
                  </a:lnTo>
                  <a:lnTo>
                    <a:pt x="726" y="978"/>
                  </a:lnTo>
                  <a:lnTo>
                    <a:pt x="726" y="972"/>
                  </a:lnTo>
                  <a:lnTo>
                    <a:pt x="732" y="966"/>
                  </a:lnTo>
                  <a:lnTo>
                    <a:pt x="732" y="954"/>
                  </a:lnTo>
                  <a:lnTo>
                    <a:pt x="738" y="948"/>
                  </a:lnTo>
                  <a:lnTo>
                    <a:pt x="738" y="942"/>
                  </a:lnTo>
                  <a:lnTo>
                    <a:pt x="738" y="936"/>
                  </a:lnTo>
                  <a:lnTo>
                    <a:pt x="744" y="930"/>
                  </a:lnTo>
                  <a:lnTo>
                    <a:pt x="744" y="924"/>
                  </a:lnTo>
                  <a:lnTo>
                    <a:pt x="744" y="918"/>
                  </a:lnTo>
                  <a:lnTo>
                    <a:pt x="750" y="912"/>
                  </a:lnTo>
                  <a:lnTo>
                    <a:pt x="750" y="906"/>
                  </a:lnTo>
                  <a:lnTo>
                    <a:pt x="750" y="894"/>
                  </a:lnTo>
                  <a:lnTo>
                    <a:pt x="756" y="888"/>
                  </a:lnTo>
                  <a:lnTo>
                    <a:pt x="756" y="882"/>
                  </a:lnTo>
                  <a:lnTo>
                    <a:pt x="756" y="876"/>
                  </a:lnTo>
                  <a:lnTo>
                    <a:pt x="762" y="870"/>
                  </a:lnTo>
                  <a:lnTo>
                    <a:pt x="762" y="864"/>
                  </a:lnTo>
                  <a:lnTo>
                    <a:pt x="768" y="858"/>
                  </a:lnTo>
                  <a:lnTo>
                    <a:pt x="768" y="846"/>
                  </a:lnTo>
                  <a:lnTo>
                    <a:pt x="768" y="840"/>
                  </a:lnTo>
                  <a:lnTo>
                    <a:pt x="774" y="834"/>
                  </a:lnTo>
                  <a:lnTo>
                    <a:pt x="774" y="828"/>
                  </a:lnTo>
                  <a:lnTo>
                    <a:pt x="774" y="822"/>
                  </a:lnTo>
                  <a:lnTo>
                    <a:pt x="780" y="816"/>
                  </a:lnTo>
                  <a:lnTo>
                    <a:pt x="780" y="804"/>
                  </a:lnTo>
                  <a:lnTo>
                    <a:pt x="780" y="798"/>
                  </a:lnTo>
                  <a:lnTo>
                    <a:pt x="786" y="792"/>
                  </a:lnTo>
                  <a:lnTo>
                    <a:pt x="786" y="786"/>
                  </a:lnTo>
                  <a:lnTo>
                    <a:pt x="786" y="780"/>
                  </a:lnTo>
                  <a:lnTo>
                    <a:pt x="792" y="774"/>
                  </a:lnTo>
                  <a:lnTo>
                    <a:pt x="792" y="762"/>
                  </a:lnTo>
                  <a:lnTo>
                    <a:pt x="798" y="756"/>
                  </a:lnTo>
                  <a:lnTo>
                    <a:pt x="798" y="750"/>
                  </a:lnTo>
                  <a:lnTo>
                    <a:pt x="798" y="744"/>
                  </a:lnTo>
                  <a:lnTo>
                    <a:pt x="804" y="738"/>
                  </a:lnTo>
                  <a:lnTo>
                    <a:pt x="804" y="726"/>
                  </a:lnTo>
                  <a:lnTo>
                    <a:pt x="804" y="720"/>
                  </a:lnTo>
                  <a:lnTo>
                    <a:pt x="810" y="714"/>
                  </a:lnTo>
                  <a:lnTo>
                    <a:pt x="810" y="708"/>
                  </a:lnTo>
                  <a:lnTo>
                    <a:pt x="810" y="702"/>
                  </a:lnTo>
                  <a:lnTo>
                    <a:pt x="816" y="690"/>
                  </a:lnTo>
                  <a:lnTo>
                    <a:pt x="816" y="684"/>
                  </a:lnTo>
                  <a:lnTo>
                    <a:pt x="816" y="678"/>
                  </a:lnTo>
                  <a:lnTo>
                    <a:pt x="822" y="672"/>
                  </a:lnTo>
                  <a:lnTo>
                    <a:pt x="822" y="666"/>
                  </a:lnTo>
                  <a:lnTo>
                    <a:pt x="828" y="654"/>
                  </a:lnTo>
                  <a:lnTo>
                    <a:pt x="828" y="648"/>
                  </a:lnTo>
                  <a:lnTo>
                    <a:pt x="828" y="642"/>
                  </a:lnTo>
                  <a:lnTo>
                    <a:pt x="834" y="636"/>
                  </a:lnTo>
                  <a:lnTo>
                    <a:pt x="834" y="624"/>
                  </a:lnTo>
                  <a:lnTo>
                    <a:pt x="834" y="618"/>
                  </a:lnTo>
                  <a:lnTo>
                    <a:pt x="840" y="612"/>
                  </a:lnTo>
                  <a:lnTo>
                    <a:pt x="840" y="606"/>
                  </a:lnTo>
                  <a:lnTo>
                    <a:pt x="840" y="594"/>
                  </a:lnTo>
                  <a:lnTo>
                    <a:pt x="846" y="588"/>
                  </a:lnTo>
                  <a:lnTo>
                    <a:pt x="846" y="582"/>
                  </a:lnTo>
                  <a:lnTo>
                    <a:pt x="846" y="576"/>
                  </a:lnTo>
                  <a:lnTo>
                    <a:pt x="852" y="564"/>
                  </a:lnTo>
                  <a:lnTo>
                    <a:pt x="852" y="558"/>
                  </a:lnTo>
                  <a:lnTo>
                    <a:pt x="858" y="552"/>
                  </a:lnTo>
                  <a:lnTo>
                    <a:pt x="858" y="546"/>
                  </a:lnTo>
                  <a:lnTo>
                    <a:pt x="858" y="534"/>
                  </a:lnTo>
                  <a:lnTo>
                    <a:pt x="864" y="528"/>
                  </a:lnTo>
                  <a:lnTo>
                    <a:pt x="864" y="522"/>
                  </a:lnTo>
                  <a:lnTo>
                    <a:pt x="864" y="510"/>
                  </a:lnTo>
                  <a:lnTo>
                    <a:pt x="870" y="504"/>
                  </a:lnTo>
                  <a:lnTo>
                    <a:pt x="870" y="498"/>
                  </a:lnTo>
                  <a:lnTo>
                    <a:pt x="870" y="492"/>
                  </a:lnTo>
                  <a:lnTo>
                    <a:pt x="876" y="480"/>
                  </a:lnTo>
                  <a:lnTo>
                    <a:pt x="876" y="474"/>
                  </a:lnTo>
                  <a:lnTo>
                    <a:pt x="876" y="468"/>
                  </a:lnTo>
                  <a:lnTo>
                    <a:pt x="882" y="456"/>
                  </a:lnTo>
                  <a:lnTo>
                    <a:pt x="882" y="450"/>
                  </a:lnTo>
                  <a:lnTo>
                    <a:pt x="888" y="444"/>
                  </a:lnTo>
                  <a:lnTo>
                    <a:pt x="888" y="432"/>
                  </a:lnTo>
                  <a:lnTo>
                    <a:pt x="888" y="426"/>
                  </a:lnTo>
                  <a:lnTo>
                    <a:pt x="894" y="420"/>
                  </a:lnTo>
                  <a:lnTo>
                    <a:pt x="894" y="408"/>
                  </a:lnTo>
                  <a:lnTo>
                    <a:pt x="894" y="402"/>
                  </a:lnTo>
                  <a:lnTo>
                    <a:pt x="900" y="396"/>
                  </a:lnTo>
                  <a:lnTo>
                    <a:pt x="900" y="384"/>
                  </a:lnTo>
                  <a:lnTo>
                    <a:pt x="900" y="378"/>
                  </a:lnTo>
                  <a:lnTo>
                    <a:pt x="906" y="372"/>
                  </a:lnTo>
                  <a:lnTo>
                    <a:pt x="906" y="360"/>
                  </a:lnTo>
                  <a:lnTo>
                    <a:pt x="906" y="354"/>
                  </a:lnTo>
                  <a:lnTo>
                    <a:pt x="912" y="348"/>
                  </a:lnTo>
                  <a:lnTo>
                    <a:pt x="912" y="336"/>
                  </a:lnTo>
                  <a:lnTo>
                    <a:pt x="918" y="330"/>
                  </a:lnTo>
                  <a:lnTo>
                    <a:pt x="918" y="324"/>
                  </a:lnTo>
                  <a:lnTo>
                    <a:pt x="918" y="312"/>
                  </a:lnTo>
                  <a:lnTo>
                    <a:pt x="924" y="306"/>
                  </a:lnTo>
                  <a:lnTo>
                    <a:pt x="924" y="300"/>
                  </a:lnTo>
                  <a:lnTo>
                    <a:pt x="924" y="288"/>
                  </a:lnTo>
                  <a:lnTo>
                    <a:pt x="930" y="282"/>
                  </a:lnTo>
                  <a:lnTo>
                    <a:pt x="930" y="270"/>
                  </a:lnTo>
                  <a:lnTo>
                    <a:pt x="930" y="264"/>
                  </a:lnTo>
                  <a:lnTo>
                    <a:pt x="936" y="258"/>
                  </a:lnTo>
                  <a:lnTo>
                    <a:pt x="936" y="246"/>
                  </a:lnTo>
                  <a:lnTo>
                    <a:pt x="936" y="240"/>
                  </a:lnTo>
                  <a:lnTo>
                    <a:pt x="942" y="234"/>
                  </a:lnTo>
                  <a:lnTo>
                    <a:pt x="942" y="222"/>
                  </a:lnTo>
                  <a:lnTo>
                    <a:pt x="948" y="216"/>
                  </a:lnTo>
                  <a:lnTo>
                    <a:pt x="948" y="204"/>
                  </a:lnTo>
                  <a:lnTo>
                    <a:pt x="948" y="198"/>
                  </a:lnTo>
                  <a:lnTo>
                    <a:pt x="954" y="192"/>
                  </a:lnTo>
                  <a:lnTo>
                    <a:pt x="954" y="180"/>
                  </a:lnTo>
                  <a:lnTo>
                    <a:pt x="954" y="174"/>
                  </a:lnTo>
                  <a:lnTo>
                    <a:pt x="960" y="162"/>
                  </a:lnTo>
                  <a:lnTo>
                    <a:pt x="960" y="156"/>
                  </a:lnTo>
                  <a:lnTo>
                    <a:pt x="960" y="144"/>
                  </a:lnTo>
                  <a:lnTo>
                    <a:pt x="966" y="138"/>
                  </a:lnTo>
                  <a:lnTo>
                    <a:pt x="966" y="132"/>
                  </a:lnTo>
                  <a:lnTo>
                    <a:pt x="966" y="120"/>
                  </a:lnTo>
                  <a:lnTo>
                    <a:pt x="972" y="114"/>
                  </a:lnTo>
                  <a:lnTo>
                    <a:pt x="972" y="102"/>
                  </a:lnTo>
                  <a:lnTo>
                    <a:pt x="978" y="96"/>
                  </a:lnTo>
                  <a:lnTo>
                    <a:pt x="978" y="84"/>
                  </a:lnTo>
                  <a:lnTo>
                    <a:pt x="978" y="78"/>
                  </a:lnTo>
                  <a:lnTo>
                    <a:pt x="984" y="72"/>
                  </a:lnTo>
                  <a:lnTo>
                    <a:pt x="984" y="60"/>
                  </a:lnTo>
                  <a:lnTo>
                    <a:pt x="984" y="54"/>
                  </a:lnTo>
                  <a:lnTo>
                    <a:pt x="990" y="42"/>
                  </a:lnTo>
                  <a:lnTo>
                    <a:pt x="990" y="36"/>
                  </a:lnTo>
                  <a:lnTo>
                    <a:pt x="990" y="24"/>
                  </a:lnTo>
                  <a:lnTo>
                    <a:pt x="996" y="18"/>
                  </a:lnTo>
                  <a:lnTo>
                    <a:pt x="996" y="6"/>
                  </a:lnTo>
                  <a:lnTo>
                    <a:pt x="996" y="0"/>
                  </a:lnTo>
                </a:path>
              </a:pathLst>
            </a:custGeom>
            <a:noFill/>
            <a:ln w="381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295" name="Freeform 168"/>
          <p:cNvSpPr/>
          <p:nvPr/>
        </p:nvSpPr>
        <p:spPr>
          <a:xfrm rot="10800000">
            <a:off x="4583113" y="1484313"/>
            <a:ext cx="1225550" cy="4465637"/>
          </a:xfrm>
          <a:custGeom>
            <a:avLst/>
            <a:gdLst/>
            <a:ahLst/>
            <a:cxnLst>
              <a:cxn ang="0">
                <a:pos x="0" y="2722"/>
              </a:cxn>
              <a:cxn ang="0">
                <a:pos x="454" y="2495"/>
              </a:cxn>
              <a:cxn ang="0">
                <a:pos x="907" y="1815"/>
              </a:cxn>
              <a:cxn ang="0">
                <a:pos x="1361" y="681"/>
              </a:cxn>
              <a:cxn ang="0">
                <a:pos x="1588" y="0"/>
              </a:cxn>
            </a:cxnLst>
            <a:rect l="l" t="t" r="r" b="b"/>
            <a:pathLst>
              <a:path w="1588" h="2722">
                <a:moveTo>
                  <a:pt x="0" y="2722"/>
                </a:moveTo>
                <a:cubicBezTo>
                  <a:pt x="151" y="2684"/>
                  <a:pt x="303" y="2646"/>
                  <a:pt x="454" y="2495"/>
                </a:cubicBezTo>
                <a:cubicBezTo>
                  <a:pt x="605" y="2344"/>
                  <a:pt x="756" y="2117"/>
                  <a:pt x="907" y="1815"/>
                </a:cubicBezTo>
                <a:cubicBezTo>
                  <a:pt x="1058" y="1513"/>
                  <a:pt x="1248" y="984"/>
                  <a:pt x="1361" y="681"/>
                </a:cubicBezTo>
                <a:cubicBezTo>
                  <a:pt x="1474" y="378"/>
                  <a:pt x="1550" y="114"/>
                  <a:pt x="1588" y="0"/>
                </a:cubicBezTo>
              </a:path>
            </a:pathLst>
          </a:custGeom>
          <a:noFill/>
          <a:ln w="4445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296" name="Freeform 167"/>
          <p:cNvSpPr/>
          <p:nvPr/>
        </p:nvSpPr>
        <p:spPr>
          <a:xfrm rot="10800000">
            <a:off x="5878513" y="1484313"/>
            <a:ext cx="1441450" cy="4465637"/>
          </a:xfrm>
          <a:custGeom>
            <a:avLst/>
            <a:gdLst/>
            <a:ahLst/>
            <a:cxnLst>
              <a:cxn ang="0">
                <a:pos x="1588" y="2722"/>
              </a:cxn>
              <a:cxn ang="0">
                <a:pos x="1134" y="2495"/>
              </a:cxn>
              <a:cxn ang="0">
                <a:pos x="681" y="1815"/>
              </a:cxn>
              <a:cxn ang="0">
                <a:pos x="227" y="681"/>
              </a:cxn>
              <a:cxn ang="0">
                <a:pos x="0" y="0"/>
              </a:cxn>
            </a:cxnLst>
            <a:rect l="l" t="t" r="r" b="b"/>
            <a:pathLst>
              <a:path w="1588" h="2722">
                <a:moveTo>
                  <a:pt x="1588" y="2722"/>
                </a:moveTo>
                <a:cubicBezTo>
                  <a:pt x="1436" y="2684"/>
                  <a:pt x="1285" y="2646"/>
                  <a:pt x="1134" y="2495"/>
                </a:cubicBezTo>
                <a:cubicBezTo>
                  <a:pt x="983" y="2344"/>
                  <a:pt x="832" y="2117"/>
                  <a:pt x="681" y="1815"/>
                </a:cubicBezTo>
                <a:cubicBezTo>
                  <a:pt x="530" y="1513"/>
                  <a:pt x="340" y="984"/>
                  <a:pt x="227" y="681"/>
                </a:cubicBezTo>
                <a:cubicBezTo>
                  <a:pt x="114" y="378"/>
                  <a:pt x="38" y="114"/>
                  <a:pt x="0" y="0"/>
                </a:cubicBezTo>
              </a:path>
            </a:pathLst>
          </a:custGeom>
          <a:noFill/>
          <a:ln w="4445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11297" name="对象 23608"/>
          <p:cNvGraphicFramePr>
            <a:graphicFrameLocks noChangeAspect="1"/>
          </p:cNvGraphicFramePr>
          <p:nvPr/>
        </p:nvGraphicFramePr>
        <p:xfrm>
          <a:off x="7751763" y="2636838"/>
          <a:ext cx="1439862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1" imgW="609600" imgH="393700" progId="Equation.3">
                  <p:embed/>
                </p:oleObj>
              </mc:Choice>
              <mc:Fallback>
                <p:oleObj name="" r:id="rId1" imgW="6096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751763" y="2636838"/>
                        <a:ext cx="1439862" cy="930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8" name="文本框 4"/>
          <p:cNvSpPr txBox="1"/>
          <p:nvPr/>
        </p:nvSpPr>
        <p:spPr>
          <a:xfrm>
            <a:off x="1524000" y="334963"/>
            <a:ext cx="471646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和开口大小有什么关系</a:t>
            </a:r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endParaRPr lang="en-US" altLang="zh-CN" b="1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299" name="文本框 3"/>
          <p:cNvSpPr txBox="1"/>
          <p:nvPr/>
        </p:nvSpPr>
        <p:spPr>
          <a:xfrm>
            <a:off x="1524000" y="836613"/>
            <a:ext cx="421163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|a|</a:t>
            </a: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越大，开口越小</a:t>
            </a:r>
            <a:r>
              <a:rPr lang="zh-CN" altLang="en-US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Arial" panose="020B0604020202020204" pitchFamily="34" charset="0"/>
              </a:rPr>
              <a:t>.</a:t>
            </a:r>
            <a:endParaRPr lang="zh-CN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8" grpId="0"/>
      <p:bldP spid="112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图片 718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138" y="1771650"/>
            <a:ext cx="5040312" cy="3744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3" name="图片 7172"/>
          <p:cNvPicPr>
            <a:picLocks noChangeAspect="1"/>
          </p:cNvPicPr>
          <p:nvPr/>
        </p:nvPicPr>
        <p:blipFill>
          <a:blip r:embed="rId2"/>
          <a:srcRect r="37750" b="53416"/>
          <a:stretch>
            <a:fillRect/>
          </a:stretch>
        </p:blipFill>
        <p:spPr>
          <a:xfrm>
            <a:off x="4259263" y="1819275"/>
            <a:ext cx="5905500" cy="35782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矩形 7171"/>
          <p:cNvSpPr>
            <a:spLocks noGrp="1"/>
          </p:cNvSpPr>
          <p:nvPr/>
        </p:nvSpPr>
        <p:spPr>
          <a:xfrm>
            <a:off x="1199515" y="44450"/>
            <a:ext cx="10614660" cy="104330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>
              <a:lnSpc>
                <a:spcPct val="120000"/>
              </a:lnSpc>
              <a:buClr>
                <a:schemeClr val="tx2"/>
              </a:buClr>
              <a:buFont typeface="Wingdings" panose="05000000000000000000" pitchFamily="2" charset="2"/>
            </a:pPr>
            <a:r>
              <a:rPr lang="zh-CN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二次函数</a:t>
            </a:r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y=2x</a:t>
            </a:r>
            <a:r>
              <a:rPr lang="en-US" altLang="zh-CN" b="1" baseline="300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+1</a:t>
            </a:r>
            <a:r>
              <a:rPr lang="zh-CN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的图象是什么形状</a:t>
            </a:r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r>
              <a:rPr lang="zh-CN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它与二次函数</a:t>
            </a:r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y=2x</a:t>
            </a:r>
            <a:r>
              <a:rPr lang="en-US" altLang="zh-CN" b="1" baseline="300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的图象有什么相同和不同</a:t>
            </a:r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r>
              <a:rPr lang="zh-CN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它的开口方向、对称轴和顶点坐标分别是什么</a:t>
            </a:r>
            <a:r>
              <a:rPr lang="en-US" altLang="zh-CN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?</a:t>
            </a:r>
            <a:r>
              <a:rPr lang="en-US" altLang="zh-CN" b="1">
                <a:solidFill>
                  <a:schemeClr val="hlin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en-US" altLang="zh-CN" b="1">
              <a:solidFill>
                <a:schemeClr val="hlin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5" name="矩形 7173"/>
          <p:cNvSpPr/>
          <p:nvPr/>
        </p:nvSpPr>
        <p:spPr>
          <a:xfrm>
            <a:off x="6327775" y="1458913"/>
            <a:ext cx="15163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fontAlgn="base">
              <a:buClrTx/>
            </a:pPr>
            <a:r>
              <a:rPr lang="en-US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y=2x</a:t>
            </a:r>
            <a:r>
              <a:rPr lang="en-US" b="1" strike="noStrike" baseline="30000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</a:t>
            </a:r>
            <a:r>
              <a:rPr lang="en-US" b="1" strike="noStrike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+1</a:t>
            </a:r>
            <a:endParaRPr lang="en-US" b="1" strike="noStrike" noProof="1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6" name="矩形 7176"/>
          <p:cNvSpPr/>
          <p:nvPr/>
        </p:nvSpPr>
        <p:spPr>
          <a:xfrm>
            <a:off x="7840663" y="1854200"/>
            <a:ext cx="111125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fontAlgn="base">
              <a:buClrTx/>
            </a:pPr>
            <a:r>
              <a:rPr lang="en-US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y=2x</a:t>
            </a:r>
            <a:r>
              <a:rPr lang="en-US" b="1" strike="noStrike" baseline="30000" noProof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2</a:t>
            </a:r>
            <a:endParaRPr lang="en-US" b="1" strike="noStrike" baseline="30000" noProof="1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367" name="椭圆形标注 7177"/>
          <p:cNvSpPr/>
          <p:nvPr/>
        </p:nvSpPr>
        <p:spPr>
          <a:xfrm>
            <a:off x="1524000" y="1484313"/>
            <a:ext cx="3851275" cy="1795462"/>
          </a:xfrm>
          <a:prstGeom prst="wedgeEllipseCallout">
            <a:avLst>
              <a:gd name="adj1" fmla="val 81861"/>
              <a:gd name="adj2" fmla="val 20912"/>
            </a:avLst>
          </a:prstGeom>
          <a:noFill/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二次函数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y=2x</a:t>
            </a:r>
            <a:r>
              <a:rPr lang="en-US" altLang="zh-CN" b="1" baseline="300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+1</a:t>
            </a: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endParaRPr lang="zh-CN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图象形状与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y=2x</a:t>
            </a:r>
            <a:r>
              <a:rPr lang="en-US" altLang="zh-CN" b="1" baseline="3000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1" baseline="3000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一样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仍是抛物线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8" name="矩形标注 7178"/>
          <p:cNvSpPr/>
          <p:nvPr/>
        </p:nvSpPr>
        <p:spPr>
          <a:xfrm>
            <a:off x="1631950" y="3357563"/>
            <a:ext cx="3095625" cy="1296987"/>
          </a:xfrm>
          <a:prstGeom prst="wedgeRectCallout">
            <a:avLst>
              <a:gd name="adj1" fmla="val 127486"/>
              <a:gd name="adj2" fmla="val 73380"/>
            </a:avLst>
          </a:prstGeom>
          <a:noFill/>
          <a:ln w="25400" cap="flat" cmpd="sng">
            <a:solidFill>
              <a:srgbClr val="99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>
              <a:lnSpc>
                <a:spcPct val="120000"/>
              </a:lnSpc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顶点不同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分别是</a:t>
            </a:r>
            <a:endParaRPr lang="zh-CN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原点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(0,0)</a:t>
            </a: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和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(0,1).</a:t>
            </a:r>
            <a:endParaRPr lang="en-US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9" name="圆角矩形标注 7179"/>
          <p:cNvSpPr/>
          <p:nvPr/>
        </p:nvSpPr>
        <p:spPr>
          <a:xfrm>
            <a:off x="1558925" y="5013325"/>
            <a:ext cx="4608513" cy="1700213"/>
          </a:xfrm>
          <a:prstGeom prst="wedgeRoundRectCallout">
            <a:avLst>
              <a:gd name="adj1" fmla="val 66120"/>
              <a:gd name="adj2" fmla="val -157005"/>
              <a:gd name="adj3" fmla="val 16667"/>
            </a:avLst>
          </a:prstGeom>
          <a:solidFill>
            <a:schemeClr val="bg1"/>
          </a:solidFill>
          <a:ln w="254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fontAlgn="base"/>
            <a:r>
              <a:rPr lang="zh-CN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二次项系数均为</a:t>
            </a:r>
            <a:r>
              <a:rPr lang="en-US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2,</a:t>
            </a:r>
            <a:r>
              <a:rPr lang="zh-CN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开口向上</a:t>
            </a:r>
            <a:r>
              <a:rPr lang="en-US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;</a:t>
            </a:r>
            <a:endParaRPr lang="en-US" altLang="zh-CN" b="1" strike="noStrike" noProof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fontAlgn="base"/>
            <a:r>
              <a:rPr lang="zh-CN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开口大小相同</a:t>
            </a:r>
            <a:r>
              <a:rPr lang="en-US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;</a:t>
            </a:r>
            <a:r>
              <a:rPr lang="zh-CN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对称轴都是</a:t>
            </a:r>
            <a:endParaRPr lang="zh-CN" altLang="zh-CN" b="1" strike="noStrike" noProof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fontAlgn="base"/>
            <a:r>
              <a:rPr lang="en-US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y</a:t>
            </a:r>
            <a:r>
              <a:rPr lang="zh-CN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轴</a:t>
            </a:r>
            <a:r>
              <a:rPr lang="en-US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;</a:t>
            </a:r>
            <a:r>
              <a:rPr lang="zh-CN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增减性也相同</a:t>
            </a:r>
            <a:r>
              <a:rPr lang="en-US" altLang="zh-CN" b="1" strike="noStrike" noProof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.</a:t>
            </a:r>
            <a:r>
              <a:rPr lang="en-US" altLang="zh-CN" b="1" strike="noStrike" noProof="1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_GB2312" pitchFamily="1" charset="-122"/>
                <a:ea typeface="楷体_GB2312" pitchFamily="1" charset="-122"/>
                <a:cs typeface="+mn-cs"/>
              </a:rPr>
              <a:t> </a:t>
            </a:r>
            <a:endParaRPr lang="en-US" altLang="zh-CN" b="1" strike="noStrike" noProof="1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5370" name="矩形标注 7180"/>
          <p:cNvSpPr/>
          <p:nvPr/>
        </p:nvSpPr>
        <p:spPr>
          <a:xfrm>
            <a:off x="8040688" y="2492375"/>
            <a:ext cx="2124075" cy="1439863"/>
          </a:xfrm>
          <a:prstGeom prst="wedgeRectCallout">
            <a:avLst>
              <a:gd name="adj1" fmla="val -90356"/>
              <a:gd name="adj2" fmla="val 102593"/>
            </a:avLst>
          </a:prstGeom>
          <a:noFill/>
          <a:ln w="25400" cap="flat" cmpd="sng">
            <a:solidFill>
              <a:srgbClr val="99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位置不同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endParaRPr lang="en-US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最小值不同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en-US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ClrTx/>
            </a:pP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分别是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和</a:t>
            </a:r>
            <a:r>
              <a:rPr lang="en-US" altLang="zh-CN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endParaRPr lang="en-US" altLang="zh-CN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71" name="椭圆 7181"/>
          <p:cNvSpPr/>
          <p:nvPr/>
        </p:nvSpPr>
        <p:spPr>
          <a:xfrm>
            <a:off x="7069138" y="4433888"/>
            <a:ext cx="147637" cy="1476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>
              <a:buClrTx/>
            </a:pPr>
            <a:endParaRPr lang="zh-CN" altLang="zh-CN" sz="2400">
              <a:solidFill>
                <a:srgbClr val="FF00FF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72" name="椭圆 7182"/>
          <p:cNvSpPr/>
          <p:nvPr/>
        </p:nvSpPr>
        <p:spPr>
          <a:xfrm>
            <a:off x="7083425" y="4878388"/>
            <a:ext cx="147638" cy="1476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>
              <a:buClrTx/>
            </a:pPr>
            <a:endParaRPr lang="zh-CN" altLang="zh-CN" sz="2400">
              <a:solidFill>
                <a:srgbClr val="FF00FF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4349" name="圆角矩形标注 1145858"/>
          <p:cNvSpPr/>
          <p:nvPr/>
        </p:nvSpPr>
        <p:spPr>
          <a:xfrm>
            <a:off x="7462838" y="5949950"/>
            <a:ext cx="2667000" cy="503238"/>
          </a:xfrm>
          <a:prstGeom prst="wedgeRoundRectCallout">
            <a:avLst>
              <a:gd name="adj1" fmla="val -61014"/>
              <a:gd name="adj2" fmla="val -327287"/>
              <a:gd name="adj3" fmla="val 16667"/>
            </a:avLst>
          </a:prstGeom>
          <a:solidFill>
            <a:srgbClr val="CCFFFF"/>
          </a:solidFill>
          <a:ln w="9525" cap="flat" cmpd="sng">
            <a:solidFill>
              <a:srgbClr val="0033CC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>
              <a:buClrTx/>
            </a:pPr>
            <a:r>
              <a:rPr lang="zh-CN" altLang="zh-CN" b="1">
                <a:solidFill>
                  <a:srgbClr val="FF0066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易错点</a:t>
            </a:r>
            <a:endParaRPr lang="zh-CN" altLang="zh-CN" b="1">
              <a:solidFill>
                <a:srgbClr val="FF0066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" name="Text Box 53"/>
          <p:cNvSpPr txBox="1"/>
          <p:nvPr/>
        </p:nvSpPr>
        <p:spPr>
          <a:xfrm>
            <a:off x="47308" y="116205"/>
            <a:ext cx="3600450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点拨</a:t>
            </a:r>
            <a:endParaRPr lang="zh-CN" altLang="zh-CN" sz="36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7" grpId="0" animBg="1"/>
      <p:bldP spid="15368" grpId="0" animBg="1"/>
      <p:bldP spid="15369" grpId="0" animBg="1"/>
      <p:bldP spid="15370" grpId="0" animBg="1"/>
      <p:bldP spid="15371" grpId="0" animBg="1"/>
      <p:bldP spid="15372" grpId="0" animBg="1"/>
      <p:bldP spid="143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8433"/>
          <p:cNvSpPr txBox="1"/>
          <p:nvPr/>
        </p:nvSpPr>
        <p:spPr>
          <a:xfrm>
            <a:off x="1600200" y="677863"/>
            <a:ext cx="8888413" cy="52197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二次函数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y=ax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y=ax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+c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的图象有什么关系？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87" name="文本框 18434"/>
          <p:cNvSpPr txBox="1"/>
          <p:nvPr/>
        </p:nvSpPr>
        <p:spPr>
          <a:xfrm>
            <a:off x="2027238" y="1881188"/>
            <a:ext cx="32766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endParaRPr lang="zh-CN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88" name="矩形 18435"/>
          <p:cNvSpPr/>
          <p:nvPr/>
        </p:nvSpPr>
        <p:spPr>
          <a:xfrm>
            <a:off x="1560513" y="1192213"/>
            <a:ext cx="9144000" cy="138366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二次函数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y=ax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+c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的图象可以由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y=ax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的图象上下平移得到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endParaRPr lang="en-US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en-US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en-US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＞</a:t>
            </a:r>
            <a:r>
              <a:rPr lang="en-US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时，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向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平移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｜</a:t>
            </a:r>
            <a:r>
              <a:rPr lang="en-US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｜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个单位得到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en-US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en-US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＜</a:t>
            </a:r>
            <a:r>
              <a:rPr lang="en-US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时，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向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下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平移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｜</a:t>
            </a:r>
            <a:r>
              <a:rPr lang="en-US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r>
              <a:rPr lang="zh-CN" altLang="zh-CN" b="1">
                <a:solidFill>
                  <a:srgbClr val="FF0E0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｜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个单位得到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6389" name="表格 16388"/>
          <p:cNvGraphicFramePr>
            <a:graphicFrameLocks noGrp="1"/>
          </p:cNvGraphicFramePr>
          <p:nvPr/>
        </p:nvGraphicFramePr>
        <p:xfrm>
          <a:off x="1917700" y="3567113"/>
          <a:ext cx="8713470" cy="2952750"/>
        </p:xfrm>
        <a:graphic>
          <a:graphicData uri="http://schemas.openxmlformats.org/drawingml/2006/table">
            <a:tbl>
              <a:tblPr/>
              <a:tblGrid>
                <a:gridCol w="1765300"/>
                <a:gridCol w="2628265"/>
                <a:gridCol w="2159000"/>
                <a:gridCol w="2160905"/>
              </a:tblGrid>
              <a:tr h="54610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1146175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1260475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20000"/>
                        </a:spcBef>
                        <a:buNone/>
                      </a:pPr>
                      <a:endParaRPr lang="zh-CN" altLang="en-US">
                        <a:solidFill>
                          <a:schemeClr val="accent2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411" name="文本框 18458"/>
          <p:cNvSpPr txBox="1"/>
          <p:nvPr/>
        </p:nvSpPr>
        <p:spPr>
          <a:xfrm>
            <a:off x="2314575" y="3476625"/>
            <a:ext cx="140493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函数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2" name="文本框 18459"/>
          <p:cNvSpPr txBox="1"/>
          <p:nvPr/>
        </p:nvSpPr>
        <p:spPr>
          <a:xfrm>
            <a:off x="1955800" y="5546725"/>
            <a:ext cx="1835150" cy="1168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y=ax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+c</a:t>
            </a:r>
            <a:endParaRPr lang="en-US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en-US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3" name="文本框 18460"/>
          <p:cNvSpPr txBox="1"/>
          <p:nvPr/>
        </p:nvSpPr>
        <p:spPr>
          <a:xfrm>
            <a:off x="2098675" y="4292600"/>
            <a:ext cx="165576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y=ax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1" baseline="300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4" name="文本框 18461"/>
          <p:cNvSpPr txBox="1"/>
          <p:nvPr/>
        </p:nvSpPr>
        <p:spPr>
          <a:xfrm>
            <a:off x="3970338" y="3552825"/>
            <a:ext cx="197961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开口方向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5" name="文本框 18462"/>
          <p:cNvSpPr txBox="1"/>
          <p:nvPr/>
        </p:nvSpPr>
        <p:spPr>
          <a:xfrm>
            <a:off x="3789363" y="4070350"/>
            <a:ext cx="23415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＞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向上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6" name="文本框 18463"/>
          <p:cNvSpPr txBox="1"/>
          <p:nvPr/>
        </p:nvSpPr>
        <p:spPr>
          <a:xfrm>
            <a:off x="3790950" y="4572000"/>
            <a:ext cx="230505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＜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向下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7" name="文本框 18464"/>
          <p:cNvSpPr txBox="1"/>
          <p:nvPr/>
        </p:nvSpPr>
        <p:spPr>
          <a:xfrm>
            <a:off x="6743700" y="3479800"/>
            <a:ext cx="176371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对称轴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8" name="文本框 18465"/>
          <p:cNvSpPr txBox="1"/>
          <p:nvPr/>
        </p:nvSpPr>
        <p:spPr>
          <a:xfrm>
            <a:off x="6096000" y="5516563"/>
            <a:ext cx="270033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直线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x=0)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19" name="文本框 18466"/>
          <p:cNvSpPr txBox="1"/>
          <p:nvPr/>
        </p:nvSpPr>
        <p:spPr>
          <a:xfrm>
            <a:off x="6167438" y="4437063"/>
            <a:ext cx="26638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直线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x=0)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20" name="文本框 18467"/>
          <p:cNvSpPr txBox="1"/>
          <p:nvPr/>
        </p:nvSpPr>
        <p:spPr>
          <a:xfrm>
            <a:off x="8688388" y="3509963"/>
            <a:ext cx="197961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顶点坐标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21" name="文本框 18468"/>
          <p:cNvSpPr txBox="1"/>
          <p:nvPr/>
        </p:nvSpPr>
        <p:spPr>
          <a:xfrm>
            <a:off x="8543925" y="4359275"/>
            <a:ext cx="22320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0,0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22" name="文本框 18469"/>
          <p:cNvSpPr txBox="1"/>
          <p:nvPr/>
        </p:nvSpPr>
        <p:spPr>
          <a:xfrm>
            <a:off x="8535988" y="5546725"/>
            <a:ext cx="22399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0,c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23" name="文本框 18470"/>
          <p:cNvSpPr txBox="1"/>
          <p:nvPr/>
        </p:nvSpPr>
        <p:spPr>
          <a:xfrm>
            <a:off x="3754438" y="5222875"/>
            <a:ext cx="23415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＞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向上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24" name="文本框 18471"/>
          <p:cNvSpPr txBox="1"/>
          <p:nvPr/>
        </p:nvSpPr>
        <p:spPr>
          <a:xfrm>
            <a:off x="3754438" y="5722938"/>
            <a:ext cx="230505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＜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向下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426" name="文本框 1162284"/>
          <p:cNvSpPr txBox="1"/>
          <p:nvPr/>
        </p:nvSpPr>
        <p:spPr>
          <a:xfrm>
            <a:off x="4440238" y="188913"/>
            <a:ext cx="399573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课堂小结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分钟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 Box 275"/>
          <p:cNvSpPr txBox="1"/>
          <p:nvPr/>
        </p:nvSpPr>
        <p:spPr>
          <a:xfrm>
            <a:off x="1703705" y="2613978"/>
            <a:ext cx="6048375" cy="82359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buFont typeface="Wingdings" panose="05000000000000000000" pitchFamily="2" charset="2"/>
              <a:buChar char="u"/>
            </a:pPr>
            <a:r>
              <a:rPr lang="zh-CN" altLang="en-US" sz="2800">
                <a:solidFill>
                  <a:srgbClr val="0000CC"/>
                </a:solidFill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上下平移规律：</a:t>
            </a:r>
            <a:endParaRPr lang="en-US" altLang="zh-CN" sz="2800">
              <a:solidFill>
                <a:srgbClr val="0000CC"/>
              </a:solidFill>
              <a:highlight>
                <a:srgbClr val="FFFF0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平方项不变，常数项上加下减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checker dir="vert"/>
    <p:sndAc>
      <p:stSnd>
        <p:snd r:embed="rId1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415" grpId="0"/>
      <p:bldP spid="16416" grpId="0"/>
      <p:bldP spid="16418" grpId="0"/>
      <p:bldP spid="16419" grpId="0"/>
      <p:bldP spid="16421" grpId="0"/>
      <p:bldP spid="16422" grpId="0"/>
      <p:bldP spid="16423" grpId="0"/>
      <p:bldP spid="164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矩形 17436"/>
          <p:cNvSpPr/>
          <p:nvPr/>
        </p:nvSpPr>
        <p:spPr>
          <a:xfrm>
            <a:off x="1558925" y="3305175"/>
            <a:ext cx="9217025" cy="353822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a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＞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时，抛物线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ax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²+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c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的开口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，对称轴是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，顶点坐标是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，在对称轴的左侧，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随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的增大而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，在对称轴的右侧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随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的增大而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，当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时，取得最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值，这个值等于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当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a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＜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时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抛物线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ax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²+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k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的开口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，对称轴是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，顶点坐标是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，在对称轴的左侧，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随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的增大而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，在对称轴的右侧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随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的增大而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，当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时，取得最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值，这个值等于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_____.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7410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7805" y="404495"/>
            <a:ext cx="4679950" cy="2857500"/>
          </a:xfrm>
          <a:prstGeom prst="rect">
            <a:avLst/>
          </a:prstGeom>
          <a:solidFill>
            <a:srgbClr val="CCFFCC"/>
          </a:solidFill>
          <a:ln w="9525">
            <a:noFill/>
          </a:ln>
        </p:spPr>
      </p:pic>
      <p:sp>
        <p:nvSpPr>
          <p:cNvPr id="17411" name="文本框 8"/>
          <p:cNvSpPr txBox="1"/>
          <p:nvPr/>
        </p:nvSpPr>
        <p:spPr>
          <a:xfrm>
            <a:off x="8702675" y="2808288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y=-x</a:t>
            </a:r>
            <a:r>
              <a:rPr lang="en-US" altLang="zh-CN" baseline="30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zh-CN" altLang="zh-CN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2" name="文本框 9"/>
          <p:cNvSpPr txBox="1"/>
          <p:nvPr/>
        </p:nvSpPr>
        <p:spPr>
          <a:xfrm>
            <a:off x="8486775" y="792163"/>
            <a:ext cx="1439863" cy="1168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y=-x</a:t>
            </a:r>
            <a:r>
              <a:rPr lang="en-US" altLang="zh-CN" baseline="30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+3</a:t>
            </a:r>
            <a:endParaRPr lang="en-US" altLang="zh-CN" baseline="3000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  <a:buClrTx/>
            </a:pPr>
            <a:endParaRPr lang="zh-CN" altLang="zh-CN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3" name="文本框 10"/>
          <p:cNvSpPr txBox="1"/>
          <p:nvPr/>
        </p:nvSpPr>
        <p:spPr>
          <a:xfrm>
            <a:off x="8702675" y="1873250"/>
            <a:ext cx="1655763" cy="1168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y=-x</a:t>
            </a:r>
            <a:r>
              <a:rPr lang="en-US" altLang="zh-CN" baseline="30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baseline="3000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  <a:buClrTx/>
            </a:pPr>
            <a:endParaRPr lang="zh-CN" altLang="zh-CN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4" name="文本框 11"/>
          <p:cNvSpPr txBox="1"/>
          <p:nvPr/>
        </p:nvSpPr>
        <p:spPr>
          <a:xfrm>
            <a:off x="3792538" y="2565400"/>
            <a:ext cx="250507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y=x</a:t>
            </a:r>
            <a:r>
              <a:rPr lang="en-US" altLang="zh-CN" baseline="30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zh-CN" altLang="zh-CN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5" name="文本框 12"/>
          <p:cNvSpPr txBox="1"/>
          <p:nvPr/>
        </p:nvSpPr>
        <p:spPr>
          <a:xfrm>
            <a:off x="4310063" y="647700"/>
            <a:ext cx="1439862" cy="11684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y=x</a:t>
            </a:r>
            <a:r>
              <a:rPr lang="en-US" altLang="zh-CN" baseline="30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+1</a:t>
            </a:r>
            <a:endParaRPr lang="en-US" altLang="zh-CN" baseline="3000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  <a:buClrTx/>
            </a:pPr>
            <a:endParaRPr lang="zh-CN" altLang="zh-CN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6" name="文本框 13"/>
          <p:cNvSpPr txBox="1"/>
          <p:nvPr/>
        </p:nvSpPr>
        <p:spPr>
          <a:xfrm>
            <a:off x="4007168" y="1556068"/>
            <a:ext cx="16557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y=x</a:t>
            </a:r>
            <a:r>
              <a:rPr lang="en-US" altLang="zh-CN" baseline="30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zh-CN" altLang="zh-CN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8" name="文本框 14"/>
          <p:cNvSpPr txBox="1"/>
          <p:nvPr/>
        </p:nvSpPr>
        <p:spPr>
          <a:xfrm>
            <a:off x="6672580" y="3261678"/>
            <a:ext cx="12969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向上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19" name="文本框 15"/>
          <p:cNvSpPr txBox="1"/>
          <p:nvPr/>
        </p:nvSpPr>
        <p:spPr>
          <a:xfrm>
            <a:off x="9263698" y="3276283"/>
            <a:ext cx="12588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0" name="文本框 16"/>
          <p:cNvSpPr txBox="1"/>
          <p:nvPr/>
        </p:nvSpPr>
        <p:spPr>
          <a:xfrm>
            <a:off x="3071813" y="3716338"/>
            <a:ext cx="16557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(0,c)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1" name="文本框 17"/>
          <p:cNvSpPr txBox="1"/>
          <p:nvPr/>
        </p:nvSpPr>
        <p:spPr>
          <a:xfrm>
            <a:off x="6672263" y="4143375"/>
            <a:ext cx="149225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增大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2" name="文本框 18"/>
          <p:cNvSpPr txBox="1"/>
          <p:nvPr/>
        </p:nvSpPr>
        <p:spPr>
          <a:xfrm>
            <a:off x="8616950" y="4149725"/>
            <a:ext cx="10810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3" name="文本框 19"/>
          <p:cNvSpPr txBox="1"/>
          <p:nvPr/>
        </p:nvSpPr>
        <p:spPr>
          <a:xfrm>
            <a:off x="2063750" y="4581525"/>
            <a:ext cx="12969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4" name="文本框 20"/>
          <p:cNvSpPr txBox="1"/>
          <p:nvPr/>
        </p:nvSpPr>
        <p:spPr>
          <a:xfrm>
            <a:off x="5232400" y="4581525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5" name="文本框 21"/>
          <p:cNvSpPr txBox="1"/>
          <p:nvPr/>
        </p:nvSpPr>
        <p:spPr>
          <a:xfrm>
            <a:off x="6672263" y="4941888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向下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6" name="文本框 22"/>
          <p:cNvSpPr txBox="1"/>
          <p:nvPr/>
        </p:nvSpPr>
        <p:spPr>
          <a:xfrm>
            <a:off x="9120188" y="4941888"/>
            <a:ext cx="13684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y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7" name="文本框 23"/>
          <p:cNvSpPr txBox="1"/>
          <p:nvPr/>
        </p:nvSpPr>
        <p:spPr>
          <a:xfrm>
            <a:off x="2927350" y="5373688"/>
            <a:ext cx="122396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(0,k)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8" name="文本框 24"/>
          <p:cNvSpPr txBox="1"/>
          <p:nvPr/>
        </p:nvSpPr>
        <p:spPr>
          <a:xfrm>
            <a:off x="9444038" y="5373688"/>
            <a:ext cx="12239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增大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29" name="文本框 25"/>
          <p:cNvSpPr txBox="1"/>
          <p:nvPr/>
        </p:nvSpPr>
        <p:spPr>
          <a:xfrm>
            <a:off x="6672263" y="5805488"/>
            <a:ext cx="16557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减小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30" name="文本框 26"/>
          <p:cNvSpPr txBox="1"/>
          <p:nvPr/>
        </p:nvSpPr>
        <p:spPr>
          <a:xfrm>
            <a:off x="8759825" y="5876925"/>
            <a:ext cx="79216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31" name="文本框 27"/>
          <p:cNvSpPr txBox="1"/>
          <p:nvPr/>
        </p:nvSpPr>
        <p:spPr>
          <a:xfrm>
            <a:off x="2063750" y="6237288"/>
            <a:ext cx="79057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32" name="文本框 28"/>
          <p:cNvSpPr txBox="1"/>
          <p:nvPr/>
        </p:nvSpPr>
        <p:spPr>
          <a:xfrm>
            <a:off x="5519738" y="6308725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k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683" y="404495"/>
            <a:ext cx="4500562" cy="2871788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</p:pic>
      <p:sp>
        <p:nvSpPr>
          <p:cNvPr id="17434" name="文本框 1146893"/>
          <p:cNvSpPr txBox="1"/>
          <p:nvPr/>
        </p:nvSpPr>
        <p:spPr>
          <a:xfrm>
            <a:off x="9409430" y="3730943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减小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 Box 4"/>
          <p:cNvSpPr txBox="1"/>
          <p:nvPr/>
        </p:nvSpPr>
        <p:spPr>
          <a:xfrm>
            <a:off x="1703388" y="30163"/>
            <a:ext cx="61214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当堂训练</a:t>
            </a: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(15</a:t>
            </a: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分钟）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35" name="Text Box 4"/>
          <p:cNvSpPr txBox="1"/>
          <p:nvPr/>
        </p:nvSpPr>
        <p:spPr>
          <a:xfrm>
            <a:off x="6167438" y="101600"/>
            <a:ext cx="47498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观察图象填空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17419" grpId="0"/>
      <p:bldP spid="17420" grpId="0"/>
      <p:bldP spid="17421" grpId="0"/>
      <p:bldP spid="17422" grpId="0"/>
      <p:bldP spid="17423" grpId="0"/>
      <p:bldP spid="17424" grpId="0"/>
      <p:bldP spid="17425" grpId="0"/>
      <p:bldP spid="17426" grpId="0"/>
      <p:bldP spid="17427" grpId="0"/>
      <p:bldP spid="17428" grpId="0"/>
      <p:bldP spid="17429" grpId="0"/>
      <p:bldP spid="17430" grpId="0"/>
      <p:bldP spid="17431" grpId="0"/>
      <p:bldP spid="17432" grpId="0"/>
      <p:bldP spid="174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文本框 1147905"/>
          <p:cNvSpPr txBox="1"/>
          <p:nvPr/>
        </p:nvSpPr>
        <p:spPr>
          <a:xfrm>
            <a:off x="1703388" y="117475"/>
            <a:ext cx="8685212" cy="13836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buClrTx/>
            </a:pP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2.(1)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函数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=4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+5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的图象可由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=4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的图象向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平移    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个单位得到；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=4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-11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的图象可由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=4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的图象向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平移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个单位得到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34" name="文本框 1147906"/>
          <p:cNvSpPr txBox="1"/>
          <p:nvPr/>
        </p:nvSpPr>
        <p:spPr>
          <a:xfrm>
            <a:off x="1631950" y="1412875"/>
            <a:ext cx="8837613" cy="22453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buClrTx/>
            </a:pP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(2)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将函数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=-3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+4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的图象向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平移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个单位可得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=-3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的图象；将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=2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-7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的图象向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平移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个单位得到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=2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将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-7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的图象向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平移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__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个单位可得到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en-US" altLang="zh-CN" b="1" i="1"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en-US" altLang="zh-CN" b="1" baseline="30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+2</a:t>
            </a:r>
            <a:r>
              <a:rPr lang="zh-CN" altLang="zh-CN" b="1">
                <a:latin typeface="黑体" panose="02010609060101010101" pitchFamily="49" charset="-122"/>
                <a:ea typeface="黑体" panose="02010609060101010101" pitchFamily="49" charset="-122"/>
              </a:rPr>
              <a:t>的图象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ClrTx/>
            </a:pPr>
            <a:endParaRPr lang="zh-CN" altLang="zh-CN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36" name="文本框 1147907"/>
          <p:cNvSpPr txBox="1"/>
          <p:nvPr/>
        </p:nvSpPr>
        <p:spPr>
          <a:xfrm>
            <a:off x="8688388" y="101600"/>
            <a:ext cx="1143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37" name="文本框 1147908"/>
          <p:cNvSpPr txBox="1"/>
          <p:nvPr/>
        </p:nvSpPr>
        <p:spPr>
          <a:xfrm>
            <a:off x="2063750" y="549275"/>
            <a:ext cx="9144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38" name="文本框 1147909"/>
          <p:cNvSpPr txBox="1"/>
          <p:nvPr/>
        </p:nvSpPr>
        <p:spPr>
          <a:xfrm>
            <a:off x="1992313" y="981075"/>
            <a:ext cx="762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下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39" name="文本框 1147910"/>
          <p:cNvSpPr txBox="1"/>
          <p:nvPr/>
        </p:nvSpPr>
        <p:spPr>
          <a:xfrm>
            <a:off x="3575050" y="908050"/>
            <a:ext cx="8382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11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40" name="文本框 1147913"/>
          <p:cNvSpPr txBox="1"/>
          <p:nvPr/>
        </p:nvSpPr>
        <p:spPr>
          <a:xfrm>
            <a:off x="6240463" y="1325563"/>
            <a:ext cx="762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下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41" name="文本框 1147914"/>
          <p:cNvSpPr txBox="1"/>
          <p:nvPr/>
        </p:nvSpPr>
        <p:spPr>
          <a:xfrm>
            <a:off x="7751763" y="1341438"/>
            <a:ext cx="762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42" name="文本框 1147915"/>
          <p:cNvSpPr txBox="1"/>
          <p:nvPr/>
        </p:nvSpPr>
        <p:spPr>
          <a:xfrm>
            <a:off x="7175500" y="1773238"/>
            <a:ext cx="1143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43" name="文本框 1147916"/>
          <p:cNvSpPr txBox="1"/>
          <p:nvPr/>
        </p:nvSpPr>
        <p:spPr>
          <a:xfrm>
            <a:off x="8904288" y="1830388"/>
            <a:ext cx="762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44" name="文本框 1147917"/>
          <p:cNvSpPr txBox="1"/>
          <p:nvPr/>
        </p:nvSpPr>
        <p:spPr>
          <a:xfrm>
            <a:off x="7319963" y="2205038"/>
            <a:ext cx="1143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  <a:endParaRPr lang="zh-CN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445" name="文本框 1147918"/>
          <p:cNvSpPr txBox="1"/>
          <p:nvPr/>
        </p:nvSpPr>
        <p:spPr>
          <a:xfrm>
            <a:off x="8789988" y="2262188"/>
            <a:ext cx="762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endParaRPr lang="en-US" altLang="zh-CN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1747" name="Text Box 6"/>
          <p:cNvSpPr txBox="1"/>
          <p:nvPr/>
        </p:nvSpPr>
        <p:spPr>
          <a:xfrm>
            <a:off x="1486535" y="5157788"/>
            <a:ext cx="8497888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en-US" sz="2400" b="1" u="sng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1748" name="Text Box 16"/>
          <p:cNvSpPr txBox="1"/>
          <p:nvPr/>
        </p:nvSpPr>
        <p:spPr>
          <a:xfrm>
            <a:off x="1488123" y="3286125"/>
            <a:ext cx="1898650" cy="521970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3. 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填表：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5098" y="3860800"/>
          <a:ext cx="8640763" cy="2463800"/>
        </p:xfrm>
        <a:graphic>
          <a:graphicData uri="http://schemas.openxmlformats.org/drawingml/2006/table">
            <a:tbl>
              <a:tblPr/>
              <a:tblGrid>
                <a:gridCol w="2089150"/>
                <a:gridCol w="1582738"/>
                <a:gridCol w="1512887"/>
                <a:gridCol w="1296988"/>
                <a:gridCol w="2159000"/>
              </a:tblGrid>
              <a:tr h="561975"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2200" b="1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函数</a:t>
                      </a:r>
                      <a:endParaRPr lang="zh-CN" altLang="en-US" sz="2200" b="1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2200" b="1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开口方向</a:t>
                      </a:r>
                      <a:endParaRPr lang="zh-CN" altLang="en-US" sz="2200" b="1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2200" b="1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顶点</a:t>
                      </a:r>
                      <a:endParaRPr lang="zh-CN" altLang="en-US" sz="2200" b="1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2200" b="1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对称轴</a:t>
                      </a:r>
                      <a:endParaRPr lang="zh-CN" altLang="en-US" sz="2200" b="1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2000" b="1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有最高（低）点</a:t>
                      </a:r>
                      <a:endParaRPr lang="zh-CN" altLang="en-US" sz="2000" b="1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zh-CN" sz="2200" b="1" i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n-US" altLang="zh-CN" sz="2200" b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= 3</a:t>
                      </a:r>
                      <a:r>
                        <a:rPr lang="en-US" altLang="zh-CN" sz="2200" b="1" i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altLang="zh-CN" sz="2200" b="1" baseline="30000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altLang="zh-CN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0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zh-CN" sz="2200" b="1" i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n-US" altLang="zh-CN" sz="2200" b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= 3</a:t>
                      </a:r>
                      <a:r>
                        <a:rPr lang="en-US" altLang="zh-CN" sz="2200" b="1" i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altLang="zh-CN" sz="2200" b="1" baseline="30000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CN" altLang="en-US" sz="2200" b="1">
                          <a:cs typeface="Arial" panose="020B0604020202020204" pitchFamily="34" charset="0"/>
                        </a:rPr>
                        <a:t>＋</a:t>
                      </a:r>
                      <a:r>
                        <a:rPr lang="en-US" altLang="zh-CN" sz="2200" b="1">
                          <a:cs typeface="Arial" panose="020B0604020202020204" pitchFamily="34" charset="0"/>
                        </a:rPr>
                        <a:t>1</a:t>
                      </a:r>
                      <a:endParaRPr lang="en-US" altLang="zh-CN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2"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altLang="zh-CN" sz="2200" b="1" i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n-US" altLang="zh-CN" sz="2200" b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= </a:t>
                      </a:r>
                      <a:r>
                        <a:rPr lang="en-US" altLang="zh-CN" sz="2200" b="1">
                          <a:latin typeface="黑体" panose="02010609060101010101" pitchFamily="49" charset="-122"/>
                          <a:ea typeface="黑体" panose="02010609060101010101" pitchFamily="49" charset="-122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altLang="zh-CN" sz="2200" b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altLang="zh-CN" sz="2200" b="1" i="1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altLang="zh-CN" sz="2200" b="1" baseline="30000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CN" altLang="en-US" sz="2200" b="1">
                          <a:cs typeface="Arial" panose="020B0604020202020204" pitchFamily="34" charset="0"/>
                        </a:rPr>
                        <a:t>－</a:t>
                      </a:r>
                      <a:r>
                        <a:rPr lang="en-US" altLang="zh-CN" sz="2200" b="1">
                          <a:cs typeface="Arial" panose="020B0604020202020204" pitchFamily="34" charset="0"/>
                        </a:rPr>
                        <a:t>5</a:t>
                      </a:r>
                      <a:endParaRPr lang="en-US" altLang="zh-CN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lvl="0" indent="0" algn="ctr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zh-CN" altLang="en-US" sz="2200" b="1">
                        <a:ea typeface="Arial" panose="020B0604020202020204" pitchFamily="34" charset="0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 Box 67"/>
          <p:cNvSpPr txBox="1"/>
          <p:nvPr/>
        </p:nvSpPr>
        <p:spPr>
          <a:xfrm>
            <a:off x="3863023" y="4510088"/>
            <a:ext cx="863600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向上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Text Box 68"/>
          <p:cNvSpPr txBox="1"/>
          <p:nvPr/>
        </p:nvSpPr>
        <p:spPr>
          <a:xfrm>
            <a:off x="3863023" y="5157788"/>
            <a:ext cx="863600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向上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 Box 70"/>
          <p:cNvSpPr txBox="1"/>
          <p:nvPr/>
        </p:nvSpPr>
        <p:spPr>
          <a:xfrm>
            <a:off x="3863023" y="5807075"/>
            <a:ext cx="1009650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向下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Text Box 71"/>
          <p:cNvSpPr txBox="1"/>
          <p:nvPr/>
        </p:nvSpPr>
        <p:spPr>
          <a:xfrm>
            <a:off x="5231448" y="4583113"/>
            <a:ext cx="1439862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（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0,0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）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5" name="Text Box 72"/>
          <p:cNvSpPr txBox="1"/>
          <p:nvPr/>
        </p:nvSpPr>
        <p:spPr>
          <a:xfrm>
            <a:off x="5447348" y="5195253"/>
            <a:ext cx="1008062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(0,1)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6" name="Text Box 73"/>
          <p:cNvSpPr txBox="1"/>
          <p:nvPr/>
        </p:nvSpPr>
        <p:spPr>
          <a:xfrm>
            <a:off x="5374005" y="5806758"/>
            <a:ext cx="1296988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(0,</a:t>
            </a:r>
            <a:r>
              <a:rPr lang="en-US" altLang="zh-CN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5)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7" name="Text Box 74"/>
          <p:cNvSpPr txBox="1"/>
          <p:nvPr/>
        </p:nvSpPr>
        <p:spPr>
          <a:xfrm>
            <a:off x="6960235" y="4510088"/>
            <a:ext cx="624205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wrap="none" anchor="t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Text Box 75"/>
          <p:cNvSpPr txBox="1"/>
          <p:nvPr/>
        </p:nvSpPr>
        <p:spPr>
          <a:xfrm>
            <a:off x="6980873" y="5124450"/>
            <a:ext cx="624205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wrap="none" anchor="t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" name="Text Box 76"/>
          <p:cNvSpPr txBox="1"/>
          <p:nvPr/>
        </p:nvSpPr>
        <p:spPr>
          <a:xfrm>
            <a:off x="6966268" y="5772150"/>
            <a:ext cx="776287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anchor="t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y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" name="Text Box 77"/>
          <p:cNvSpPr txBox="1"/>
          <p:nvPr/>
        </p:nvSpPr>
        <p:spPr>
          <a:xfrm>
            <a:off x="8400098" y="4510088"/>
            <a:ext cx="1407160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wrap="none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有最低点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" name="Text Box 78"/>
          <p:cNvSpPr txBox="1"/>
          <p:nvPr/>
        </p:nvSpPr>
        <p:spPr>
          <a:xfrm>
            <a:off x="8400098" y="5157788"/>
            <a:ext cx="1407160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wrap="none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有最低点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Text Box 79"/>
          <p:cNvSpPr txBox="1"/>
          <p:nvPr/>
        </p:nvSpPr>
        <p:spPr>
          <a:xfrm>
            <a:off x="8420735" y="5807075"/>
            <a:ext cx="1407160" cy="460375"/>
          </a:xfrm>
          <a:prstGeom prst="rect">
            <a:avLst/>
          </a:prstGeom>
          <a:noFill/>
          <a:ln w="9525">
            <a:noFill/>
          </a:ln>
          <a:effectLst>
            <a:prstShdw prst="shdw17" dist="17961" dir="2699999">
              <a:srgbClr val="999994"/>
            </a:prstShdw>
          </a:effectLst>
        </p:spPr>
        <p:txBody>
          <a:bodyPr wrap="none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有最高点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/>
      <p:bldP spid="18438" grpId="0"/>
      <p:bldP spid="18439" grpId="0"/>
      <p:bldP spid="18440" grpId="0"/>
      <p:bldP spid="18441" grpId="0"/>
      <p:bldP spid="18442" grpId="0"/>
      <p:bldP spid="18443" grpId="0"/>
      <p:bldP spid="18444" grpId="0"/>
      <p:bldP spid="18445" grpId="0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表格 2048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752600" y="1052513"/>
          <a:ext cx="8350250" cy="5651500"/>
        </p:xfrm>
        <a:graphic>
          <a:graphicData uri="http://schemas.openxmlformats.org/drawingml/2006/table">
            <a:tbl>
              <a:tblPr/>
              <a:tblGrid>
                <a:gridCol w="2291080"/>
                <a:gridCol w="2992120"/>
                <a:gridCol w="3067050"/>
              </a:tblGrid>
              <a:tr h="94615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</a:rPr>
                        <a:t>y=ax</a:t>
                      </a:r>
                      <a:r>
                        <a:rPr lang="en-US" sz="2800" b="1" baseline="30000">
                          <a:solidFill>
                            <a:srgbClr val="0033CC"/>
                          </a:solidFill>
                        </a:rPr>
                        <a:t>2</a:t>
                      </a:r>
                      <a:r>
                        <a:rPr lang="en-US" sz="2800" b="1">
                          <a:solidFill>
                            <a:srgbClr val="0033CC"/>
                          </a:solidFill>
                        </a:rPr>
                        <a:t>+k (a≠0)</a:t>
                      </a:r>
                      <a:endParaRPr lang="en-US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</a:rPr>
                        <a:t>a&gt;0</a:t>
                      </a:r>
                      <a:endParaRPr lang="en-US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en-US" sz="2800" b="1">
                          <a:solidFill>
                            <a:srgbClr val="0033CC"/>
                          </a:solidFill>
                        </a:rPr>
                        <a:t>a&lt;0</a:t>
                      </a:r>
                      <a:endParaRPr lang="en-US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9113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800" b="1">
                          <a:solidFill>
                            <a:srgbClr val="0033CC"/>
                          </a:solidFill>
                        </a:rPr>
                        <a:t>开口方向</a:t>
                      </a: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2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800" b="1">
                          <a:solidFill>
                            <a:srgbClr val="0033CC"/>
                          </a:solidFill>
                        </a:rPr>
                        <a:t>顶点坐标</a:t>
                      </a: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800" b="1">
                          <a:solidFill>
                            <a:srgbClr val="0033CC"/>
                          </a:solidFill>
                        </a:rPr>
                        <a:t>对称轴</a:t>
                      </a: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305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800" b="1">
                          <a:solidFill>
                            <a:srgbClr val="0033CC"/>
                          </a:solidFill>
                        </a:rPr>
                        <a:t>增</a:t>
                      </a:r>
                      <a:endParaRPr lang="zh-CN" altLang="en-US" sz="2800" b="1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800" b="1">
                          <a:solidFill>
                            <a:srgbClr val="0033CC"/>
                          </a:solidFill>
                        </a:rPr>
                        <a:t>减</a:t>
                      </a:r>
                      <a:endParaRPr lang="zh-CN" altLang="en-US" sz="2800" b="1">
                        <a:solidFill>
                          <a:srgbClr val="000000"/>
                        </a:solidFill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800" b="1">
                          <a:solidFill>
                            <a:srgbClr val="0033CC"/>
                          </a:solidFill>
                        </a:rPr>
                        <a:t>性</a:t>
                      </a: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zh-CN" altLang="en-US" sz="2800" b="1">
                          <a:solidFill>
                            <a:srgbClr val="0033CC"/>
                          </a:solidFill>
                        </a:rPr>
                        <a:t>最值</a:t>
                      </a: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4262">
                <a:tc gridSpan="3"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Char char="n"/>
                        <a:defRPr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buChar char="n"/>
                        <a:defRPr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lang="zh-CN" altLang="en-US" b="1">
                        <a:solidFill>
                          <a:srgbClr val="0033CC"/>
                        </a:solidFill>
                      </a:endParaRPr>
                    </a:p>
                  </a:txBody>
                  <a:tcPr vert="horz">
                    <a:lnL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33CC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14" name="文本框 1162273"/>
          <p:cNvSpPr txBox="1"/>
          <p:nvPr/>
        </p:nvSpPr>
        <p:spPr>
          <a:xfrm>
            <a:off x="5078413" y="2022475"/>
            <a:ext cx="1296987" cy="3987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向上</a:t>
            </a:r>
            <a:endParaRPr lang="zh-CN" altLang="zh-CN" sz="20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15" name="文本框 1162274"/>
          <p:cNvSpPr txBox="1"/>
          <p:nvPr/>
        </p:nvSpPr>
        <p:spPr>
          <a:xfrm>
            <a:off x="8318500" y="2022475"/>
            <a:ext cx="1152525" cy="3987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zh-CN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向下</a:t>
            </a:r>
            <a:endParaRPr lang="zh-CN" altLang="zh-CN" sz="20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16" name="文本框 1162275"/>
          <p:cNvSpPr txBox="1"/>
          <p:nvPr/>
        </p:nvSpPr>
        <p:spPr>
          <a:xfrm>
            <a:off x="5005388" y="2527300"/>
            <a:ext cx="1871662" cy="3987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(0 ,k)</a:t>
            </a:r>
            <a:endParaRPr lang="en-US" altLang="zh-CN" sz="20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17" name="文本框 1162276"/>
          <p:cNvSpPr txBox="1"/>
          <p:nvPr/>
        </p:nvSpPr>
        <p:spPr>
          <a:xfrm>
            <a:off x="8174038" y="2598738"/>
            <a:ext cx="1871662" cy="3987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(0 ,k)</a:t>
            </a:r>
            <a:endParaRPr lang="en-US" altLang="zh-CN" sz="20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18" name="文本框 1162277"/>
          <p:cNvSpPr txBox="1"/>
          <p:nvPr/>
        </p:nvSpPr>
        <p:spPr>
          <a:xfrm>
            <a:off x="5078413" y="3103563"/>
            <a:ext cx="56515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buClrTx/>
            </a:pPr>
            <a:r>
              <a:rPr lang="en-US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轴</a:t>
            </a:r>
            <a:endParaRPr lang="zh-CN" altLang="zh-CN" sz="20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19" name="文本框 1162278"/>
          <p:cNvSpPr txBox="1"/>
          <p:nvPr/>
        </p:nvSpPr>
        <p:spPr>
          <a:xfrm>
            <a:off x="8174038" y="3103563"/>
            <a:ext cx="56515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buClrTx/>
            </a:pPr>
            <a:r>
              <a:rPr lang="en-US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altLang="zh-CN" sz="20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轴</a:t>
            </a:r>
            <a:endParaRPr lang="zh-CN" altLang="zh-CN" sz="20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20" name="文本框 1162279"/>
          <p:cNvSpPr txBox="1"/>
          <p:nvPr/>
        </p:nvSpPr>
        <p:spPr>
          <a:xfrm>
            <a:off x="4178300" y="3572193"/>
            <a:ext cx="2951163" cy="13220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buClrTx/>
            </a:pP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对称轴左侧，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buClrTx/>
            </a:pP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随着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的增大而减小。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buClrTx/>
            </a:pP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对称轴右侧，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buClrTx/>
            </a:pP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随着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的增大而增大。 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21" name="文本框 1162280"/>
          <p:cNvSpPr txBox="1"/>
          <p:nvPr/>
        </p:nvSpPr>
        <p:spPr>
          <a:xfrm>
            <a:off x="7142163" y="3644900"/>
            <a:ext cx="2960687" cy="13220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对称轴左侧， 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随着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的增大而增大。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buClrTx/>
            </a:pP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对称轴右侧，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buClrTx/>
            </a:pP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随着</a:t>
            </a:r>
            <a:r>
              <a:rPr lang="en-US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zh-CN" altLang="zh-CN" sz="20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的增大而减小。 </a:t>
            </a:r>
            <a:endParaRPr lang="zh-CN" altLang="zh-CN" sz="20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22" name="文本框 1162281"/>
          <p:cNvSpPr txBox="1"/>
          <p:nvPr/>
        </p:nvSpPr>
        <p:spPr>
          <a:xfrm>
            <a:off x="4367213" y="5084763"/>
            <a:ext cx="2303462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x=0</a:t>
            </a:r>
            <a:r>
              <a:rPr lang="zh-CN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,y</a:t>
            </a:r>
            <a:r>
              <a:rPr lang="zh-CN" altLang="zh-CN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最小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k</a:t>
            </a:r>
            <a:endParaRPr lang="en-US" altLang="zh-CN" sz="2400" b="1" baseline="-2500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23" name="文本框 1162282"/>
          <p:cNvSpPr txBox="1"/>
          <p:nvPr/>
        </p:nvSpPr>
        <p:spPr>
          <a:xfrm>
            <a:off x="7464425" y="5109210"/>
            <a:ext cx="2303463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  <a:buClrTx/>
            </a:pP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x=0</a:t>
            </a:r>
            <a:r>
              <a:rPr lang="zh-CN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,y</a:t>
            </a:r>
            <a:r>
              <a:rPr lang="zh-CN" altLang="zh-CN" b="1" baseline="-25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最大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=k</a:t>
            </a:r>
            <a:endParaRPr lang="en-US" altLang="zh-CN" sz="2400" b="1" baseline="-25000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24" name="文本框 1162283"/>
          <p:cNvSpPr txBox="1"/>
          <p:nvPr/>
        </p:nvSpPr>
        <p:spPr>
          <a:xfrm>
            <a:off x="1774825" y="5775325"/>
            <a:ext cx="8316913" cy="82994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20000"/>
              </a:spcBef>
              <a:buClrTx/>
            </a:pPr>
            <a:r>
              <a:rPr lang="zh-CN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抛物线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y=ax</a:t>
            </a:r>
            <a:r>
              <a:rPr lang="en-US" altLang="zh-CN" sz="2400" b="1" baseline="30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+k (a≠0)</a:t>
            </a:r>
            <a:r>
              <a:rPr lang="zh-CN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的图象可由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y=ax</a:t>
            </a:r>
            <a:r>
              <a:rPr lang="en-US" altLang="zh-CN" sz="2400" b="1" baseline="300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的图象通过上下平移</a:t>
            </a:r>
            <a:r>
              <a:rPr lang="en-US" altLang="zh-CN" sz="2400" b="1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|k|</a:t>
            </a:r>
            <a:r>
              <a:rPr lang="zh-CN" altLang="zh-CN" sz="2400" b="1">
                <a:solidFill>
                  <a:srgbClr val="FF0066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个单位</a:t>
            </a:r>
            <a:r>
              <a:rPr lang="zh-CN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得到</a:t>
            </a:r>
            <a:r>
              <a:rPr lang="en-US" altLang="zh-CN" sz="2400" b="1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400" b="1">
              <a:solidFill>
                <a:srgbClr val="FF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4" grpId="0"/>
      <p:bldP spid="20515" grpId="0"/>
      <p:bldP spid="20516" grpId="0"/>
      <p:bldP spid="20517" grpId="0"/>
      <p:bldP spid="20518" grpId="0"/>
      <p:bldP spid="20519" grpId="0"/>
      <p:bldP spid="20520" grpId="0"/>
      <p:bldP spid="20521" grpId="0"/>
      <p:bldP spid="20522" grpId="0"/>
      <p:bldP spid="20523" grpId="0"/>
      <p:bldP spid="205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>
            <a:hlinkClick r:id="rId1" action="ppaction://hlinkfile"/>
          </p:cNvPr>
          <p:cNvSpPr/>
          <p:nvPr/>
        </p:nvSpPr>
        <p:spPr>
          <a:xfrm>
            <a:off x="1956753" y="2829560"/>
            <a:ext cx="8278495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3600" b="1">
                <a:ln w="15875"/>
                <a:gradFill>
                  <a:gsLst>
                    <a:gs pos="0">
                      <a:schemeClr val="accent1">
                        <a:hueMod val="80000"/>
                      </a:schemeClr>
                    </a:gs>
                    <a:gs pos="100000">
                      <a:schemeClr val="accent1">
                        <a:alpha val="100000"/>
                      </a:schemeClr>
                    </a:gs>
                  </a:gsLst>
                  <a:lin ang="2700000" scaled="0"/>
                </a:gradFill>
                <a:effectLst/>
                <a:hlinkClick r:id="rId2" tooltip="" action="ppaction://hlinkfile"/>
              </a:rPr>
              <a:t>请继续观看</a:t>
            </a:r>
            <a:r>
              <a:rPr lang="zh-CN" altLang="en-US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《二次函数的图像和性质</a:t>
            </a:r>
            <a:r>
              <a:rPr lang="en-US" altLang="zh-CN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3</a:t>
            </a:r>
            <a:r>
              <a:rPr lang="zh-CN" altLang="en-US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》</a:t>
            </a:r>
            <a:endParaRPr lang="zh-CN" altLang="en-US" sz="3600" b="1">
              <a:ln w="15875"/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TABLE_BEAUTIFY" val="smartTable{7ad748b8-955b-4758-bfa5-29cf1cd0bb81}"/>
</p:tagLst>
</file>

<file path=ppt/tags/tag2.xml><?xml version="1.0" encoding="utf-8"?>
<p:tagLst xmlns:p="http://schemas.openxmlformats.org/presentationml/2006/main">
  <p:tag name="KSO_WM_UNIT_TABLE_BEAUTIFY" val="smartTable{06d14c21-96d9-4451-8a00-612eee909d73}"/>
</p:tagLst>
</file>

<file path=ppt/tags/tag3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TU1Y2M5OGZjMmRmNTAxOWRjYzE5MzY4ODk1NjQ5MTkifQ=="/>
  <p:tag name="KSO_WPP_MARK_KEY" val="3da85d41-d3a1-4cc7-b17a-689877795788"/>
</p:tagLst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Cambria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1500</Words>
  <Application>WPS 演示</Application>
  <PresentationFormat/>
  <Paragraphs>332</Paragraphs>
  <Slides>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6" baseType="lpstr">
      <vt:lpstr>Arial</vt:lpstr>
      <vt:lpstr>宋体</vt:lpstr>
      <vt:lpstr>Wingdings</vt:lpstr>
      <vt:lpstr>Tahoma</vt:lpstr>
      <vt:lpstr>Times New Roman</vt:lpstr>
      <vt:lpstr>Arial Black</vt:lpstr>
      <vt:lpstr>黑体</vt:lpstr>
      <vt:lpstr>华文行楷</vt:lpstr>
      <vt:lpstr>微软雅黑</vt:lpstr>
      <vt:lpstr>隶书</vt:lpstr>
      <vt:lpstr>Comic Sans MS</vt:lpstr>
      <vt:lpstr>楷体_GB2312</vt:lpstr>
      <vt:lpstr>新宋体</vt:lpstr>
      <vt:lpstr>Arial Unicode MS</vt:lpstr>
      <vt:lpstr>1_默认设计模板</vt:lpstr>
      <vt:lpstr>2_默认设计模板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4</cp:revision>
  <cp:lastPrinted>2025-01-16T22:59:00Z</cp:lastPrinted>
  <dcterms:created xsi:type="dcterms:W3CDTF">2025-01-16T22:59:00Z</dcterms:created>
  <dcterms:modified xsi:type="dcterms:W3CDTF">2025-02-28T12:05:29Z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FBA07144709A4B1DAA3D5DEE0F935CD2_12</vt:lpwstr>
  </property>
  <property fmtid="{D5CDD505-2E9C-101B-9397-08002B2CF9AE}" pid="7" name="KSOProductBuildVer">
    <vt:lpwstr>2052-12.1.0.19770</vt:lpwstr>
  </property>
</Properties>
</file>