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9" r:id="rId5"/>
    <p:sldId id="27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kumimoji="0" sz="4000" b="0" i="0" u="none" baseline="0">
        <a:solidFill>
          <a:schemeClr val="tx1"/>
        </a:solidFill>
        <a:effectLst/>
        <a:latin typeface="Arial" panose="020B0604020202020204" pitchFamily="34" charset="0"/>
        <a:ea typeface="黑体" panose="02010609060101010101" pitchFamily="49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kumimoji="0" sz="4000" b="0" i="0" u="none" baseline="0">
        <a:solidFill>
          <a:schemeClr val="tx1"/>
        </a:solidFill>
        <a:effectLst/>
        <a:latin typeface="Arial" panose="020B0604020202020204" pitchFamily="34" charset="0"/>
        <a:ea typeface="黑体" panose="02010609060101010101" pitchFamily="49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kumimoji="0" sz="4000" b="0" i="0" u="none" baseline="0">
        <a:solidFill>
          <a:schemeClr val="tx1"/>
        </a:solidFill>
        <a:effectLst/>
        <a:latin typeface="Arial" panose="020B0604020202020204" pitchFamily="34" charset="0"/>
        <a:ea typeface="黑体" panose="02010609060101010101" pitchFamily="49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kumimoji="0" sz="4000" b="0" i="0" u="none" baseline="0">
        <a:solidFill>
          <a:schemeClr val="tx1"/>
        </a:solidFill>
        <a:effectLst/>
        <a:latin typeface="Arial" panose="020B0604020202020204" pitchFamily="34" charset="0"/>
        <a:ea typeface="黑体" panose="02010609060101010101" pitchFamily="49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kumimoji="0" sz="4000" b="0" i="0" u="none" baseline="0">
        <a:solidFill>
          <a:schemeClr val="tx1"/>
        </a:solidFill>
        <a:effectLst/>
        <a:latin typeface="Arial" panose="020B0604020202020204" pitchFamily="34" charset="0"/>
        <a:ea typeface="黑体" panose="02010609060101010101" pitchFamily="49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2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1" Type="http://schemas.openxmlformats.org/officeDocument/2006/relationships/tags" Target="../tags/tag13.xml"/><Relationship Id="rId20" Type="http://schemas.openxmlformats.org/officeDocument/2006/relationships/tags" Target="../tags/tag12.xml"/><Relationship Id="rId2" Type="http://schemas.openxmlformats.org/officeDocument/2006/relationships/tags" Target="../tags/tag1.xml"/><Relationship Id="rId19" Type="http://schemas.openxmlformats.org/officeDocument/2006/relationships/tags" Target="../tags/tag11.xml"/><Relationship Id="rId18" Type="http://schemas.openxmlformats.org/officeDocument/2006/relationships/image" Target="../media/image7.png"/><Relationship Id="rId17" Type="http://schemas.openxmlformats.org/officeDocument/2006/relationships/tags" Target="../tags/tag10.xml"/><Relationship Id="rId16" Type="http://schemas.openxmlformats.org/officeDocument/2006/relationships/image" Target="../media/image6.png"/><Relationship Id="rId15" Type="http://schemas.openxmlformats.org/officeDocument/2006/relationships/tags" Target="../tags/tag9.xml"/><Relationship Id="rId14" Type="http://schemas.openxmlformats.org/officeDocument/2006/relationships/image" Target="../media/image5.png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12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3.png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2.png"/><Relationship Id="rId4" Type="http://schemas.openxmlformats.org/officeDocument/2006/relationships/tags" Target="../tags/tag58.xml"/><Relationship Id="rId3" Type="http://schemas.openxmlformats.org/officeDocument/2006/relationships/image" Target="../media/image1.png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tags" Target="../tags/tag57.xml"/><Relationship Id="rId19" Type="http://schemas.openxmlformats.org/officeDocument/2006/relationships/tags" Target="../tags/tag67.xml"/><Relationship Id="rId18" Type="http://schemas.openxmlformats.org/officeDocument/2006/relationships/image" Target="../media/image7.png"/><Relationship Id="rId17" Type="http://schemas.openxmlformats.org/officeDocument/2006/relationships/tags" Target="../tags/tag66.xml"/><Relationship Id="rId16" Type="http://schemas.openxmlformats.org/officeDocument/2006/relationships/image" Target="../media/image6.png"/><Relationship Id="rId15" Type="http://schemas.openxmlformats.org/officeDocument/2006/relationships/tags" Target="../tags/tag65.xml"/><Relationship Id="rId14" Type="http://schemas.openxmlformats.org/officeDocument/2006/relationships/image" Target="../media/image5.png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8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8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image" Target="../media/image8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8.png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14.png"/><Relationship Id="rId5" Type="http://schemas.openxmlformats.org/officeDocument/2006/relationships/tags" Target="../tags/tag101.xml"/><Relationship Id="rId4" Type="http://schemas.openxmlformats.org/officeDocument/2006/relationships/image" Target="../media/image13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9.png"/><Relationship Id="rId2" Type="http://schemas.openxmlformats.org/officeDocument/2006/relationships/tags" Target="../tags/tag18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12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075" name="组合 6"/>
          <p:cNvGrpSpPr/>
          <p:nvPr/>
        </p:nvGrpSpPr>
        <p:grpSpPr>
          <a:xfrm>
            <a:off x="3175" y="228600"/>
            <a:ext cx="5349875" cy="6708775"/>
            <a:chOff x="7" y="587"/>
            <a:chExt cx="8425" cy="10565"/>
          </a:xfrm>
        </p:grpSpPr>
        <p:pic>
          <p:nvPicPr>
            <p:cNvPr id="3090" name="图片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lum bright="6000"/>
            </a:blip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3091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lum bright="6000"/>
            </a:blip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3076" name="流程图: 延期 10"/>
          <p:cNvSpPr/>
          <p:nvPr>
            <p:custDataLst>
              <p:tags r:id="rId6"/>
            </p:custDataLst>
          </p:nvPr>
        </p:nvSpPr>
        <p:spPr>
          <a:xfrm flipH="1">
            <a:off x="2901950" y="7938"/>
            <a:ext cx="6842125" cy="6842125"/>
          </a:xfrm>
          <a:prstGeom prst="flowChartDelay">
            <a:avLst/>
          </a:prstGeom>
          <a:solidFill>
            <a:schemeClr val="bg2">
              <a:alpha val="98822"/>
            </a:schemeClr>
          </a:solidFill>
          <a:ln w="12700">
            <a:noFill/>
            <a:miter lim="800000"/>
          </a:ln>
          <a:effectLst>
            <a:outerShdw blurRad="50800" dist="38100" dir="10800000" algn="r">
              <a:srgbClr val="52654F">
                <a:alpha val="67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pic>
        <p:nvPicPr>
          <p:cNvPr id="3077" name="图片 10" descr="60076ba32008fed45d0337233ef2a29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59175" y="4086225"/>
            <a:ext cx="8591550" cy="2835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3078" name="组合 11"/>
          <p:cNvGrpSpPr/>
          <p:nvPr/>
        </p:nvGrpSpPr>
        <p:grpSpPr>
          <a:xfrm flipH="1">
            <a:off x="5172075" y="368300"/>
            <a:ext cx="7078663" cy="2336800"/>
            <a:chOff x="4985" y="560"/>
            <a:chExt cx="13529" cy="4465"/>
          </a:xfrm>
        </p:grpSpPr>
        <p:pic>
          <p:nvPicPr>
            <p:cNvPr id="3087" name="图片 12" descr="60076ba32008fed45d0337233ef2a29a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3088" name="椭圆 14"/>
            <p:cNvSpPr/>
            <p:nvPr>
              <p:custDataLst>
                <p:tags r:id="rId11"/>
              </p:custDataLst>
            </p:nvPr>
          </p:nvSpPr>
          <p:spPr>
            <a:xfrm>
              <a:off x="13565" y="3481"/>
              <a:ext cx="2761" cy="1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3089" name="椭圆 15"/>
            <p:cNvSpPr/>
            <p:nvPr>
              <p:custDataLst>
                <p:tags r:id="rId12"/>
              </p:custDataLst>
            </p:nvPr>
          </p:nvSpPr>
          <p:spPr>
            <a:xfrm>
              <a:off x="7585" y="3026"/>
              <a:ext cx="1878" cy="18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079" name="图片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lum bright="18000"/>
          </a:blip>
          <a:stretch>
            <a:fillRect/>
          </a:stretch>
        </p:blipFill>
        <p:spPr>
          <a:xfrm>
            <a:off x="4405313" y="2965450"/>
            <a:ext cx="1482725" cy="381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8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lum bright="48000"/>
          </a:blip>
          <a:stretch>
            <a:fillRect/>
          </a:stretch>
        </p:blipFill>
        <p:spPr>
          <a:xfrm>
            <a:off x="8231188" y="4241800"/>
            <a:ext cx="2673350" cy="685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81" name="图片 20" descr="90b9e84ed701da1599f8f5c551cd62cb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lum bright="72000"/>
          </a:blip>
          <a:stretch>
            <a:fillRect/>
          </a:stretch>
        </p:blipFill>
        <p:spPr>
          <a:xfrm>
            <a:off x="6051550" y="3216275"/>
            <a:ext cx="3074988" cy="76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09197" y="2076653"/>
            <a:ext cx="5492140" cy="1834074"/>
          </a:xfrm>
        </p:spPr>
        <p:txBody>
          <a:bodyPr lIns="90000" tIns="46800" rIns="90000" bIns="46800">
            <a:normAutofit/>
          </a:bodyPr>
          <a:lstStyle>
            <a:lvl1pPr algn="ctr">
              <a:defRPr sz="6000" b="0" spc="6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09197" y="3949694"/>
            <a:ext cx="5492140" cy="56485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3084" name="日期占位符 15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9692612F-BEBD-4485-A3B7-2790A842DA02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85" name="页脚占位符 16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86" name="灯片编号占位符 17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C57693D2-1154-4385-B3F3-ED4C572C53F0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2291" name="组合 7"/>
          <p:cNvGrpSpPr/>
          <p:nvPr/>
        </p:nvGrpSpPr>
        <p:grpSpPr>
          <a:xfrm>
            <a:off x="285750" y="273050"/>
            <a:ext cx="11906250" cy="6584950"/>
            <a:chOff x="286385" y="273050"/>
            <a:chExt cx="11905614" cy="6584951"/>
          </a:xfrm>
        </p:grpSpPr>
        <p:sp>
          <p:nvSpPr>
            <p:cNvPr id="12297" name="矩形 8"/>
            <p:cNvSpPr/>
            <p:nvPr>
              <p:custDataLst>
                <p:tags r:id="rId2"/>
              </p:custDataLst>
            </p:nvPr>
          </p:nvSpPr>
          <p:spPr>
            <a:xfrm>
              <a:off x="286385" y="273050"/>
              <a:ext cx="11616704" cy="631190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zh-CN">
                <a:solidFill>
                  <a:srgbClr val="FFFFFF"/>
                </a:solidFill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2298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294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2781F790-BD96-4FF1-976C-AD391D90D9D7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295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296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538954AF-5509-4B4C-BB86-F85B7E18CF3B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3315" name="组合 5"/>
          <p:cNvGrpSpPr/>
          <p:nvPr/>
        </p:nvGrpSpPr>
        <p:grpSpPr>
          <a:xfrm>
            <a:off x="3175" y="268288"/>
            <a:ext cx="5349875" cy="6708775"/>
            <a:chOff x="7" y="587"/>
            <a:chExt cx="8425" cy="10565"/>
          </a:xfrm>
        </p:grpSpPr>
        <p:pic>
          <p:nvPicPr>
            <p:cNvPr id="13330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lum bright="6000"/>
            </a:blip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13331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lum bright="6000"/>
            </a:blip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13316" name="流程图: 延期 10"/>
          <p:cNvSpPr/>
          <p:nvPr>
            <p:custDataLst>
              <p:tags r:id="rId6"/>
            </p:custDataLst>
          </p:nvPr>
        </p:nvSpPr>
        <p:spPr>
          <a:xfrm flipH="1">
            <a:off x="2901950" y="7938"/>
            <a:ext cx="6842125" cy="6842125"/>
          </a:xfrm>
          <a:prstGeom prst="flowChartDelay">
            <a:avLst/>
          </a:prstGeom>
          <a:solidFill>
            <a:schemeClr val="bg2">
              <a:alpha val="98822"/>
            </a:schemeClr>
          </a:solidFill>
          <a:ln w="12700">
            <a:noFill/>
            <a:miter lim="800000"/>
          </a:ln>
          <a:effectLst>
            <a:outerShdw blurRad="50800" dist="38100" dir="10800000" algn="r">
              <a:srgbClr val="52654F">
                <a:alpha val="67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pic>
        <p:nvPicPr>
          <p:cNvPr id="13317" name="图片 9" descr="60076ba32008fed45d0337233ef2a29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59175" y="4086225"/>
            <a:ext cx="8591550" cy="2835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13318" name="组合 10"/>
          <p:cNvGrpSpPr/>
          <p:nvPr/>
        </p:nvGrpSpPr>
        <p:grpSpPr>
          <a:xfrm flipH="1">
            <a:off x="5172075" y="368300"/>
            <a:ext cx="7078663" cy="2335213"/>
            <a:chOff x="4985" y="560"/>
            <a:chExt cx="13528" cy="4464"/>
          </a:xfrm>
        </p:grpSpPr>
        <p:pic>
          <p:nvPicPr>
            <p:cNvPr id="13327" name="图片 11" descr="60076ba32008fed45d0337233ef2a29a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3328" name="椭圆 14"/>
            <p:cNvSpPr/>
            <p:nvPr>
              <p:custDataLst>
                <p:tags r:id="rId11"/>
              </p:custDataLst>
            </p:nvPr>
          </p:nvSpPr>
          <p:spPr>
            <a:xfrm>
              <a:off x="13565" y="3479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13329" name="椭圆 15"/>
            <p:cNvSpPr/>
            <p:nvPr>
              <p:custDataLst>
                <p:tags r:id="rId12"/>
              </p:custDataLst>
            </p:nvPr>
          </p:nvSpPr>
          <p:spPr>
            <a:xfrm>
              <a:off x="7585" y="3024"/>
              <a:ext cx="1878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3319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lum bright="18000"/>
          </a:blip>
          <a:stretch>
            <a:fillRect/>
          </a:stretch>
        </p:blipFill>
        <p:spPr>
          <a:xfrm>
            <a:off x="4405313" y="2965450"/>
            <a:ext cx="1482725" cy="381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20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lum bright="48000"/>
          </a:blip>
          <a:stretch>
            <a:fillRect/>
          </a:stretch>
        </p:blipFill>
        <p:spPr>
          <a:xfrm>
            <a:off x="7761288" y="3905250"/>
            <a:ext cx="2673350" cy="685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21" name="图片 16" descr="90b9e84ed701da1599f8f5c551cd62cb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lum bright="72000"/>
          </a:blip>
          <a:stretch>
            <a:fillRect/>
          </a:stretch>
        </p:blipFill>
        <p:spPr>
          <a:xfrm>
            <a:off x="6051550" y="3216275"/>
            <a:ext cx="3074988" cy="76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3390" y="2251710"/>
            <a:ext cx="5085715" cy="1629410"/>
          </a:xfrm>
        </p:spPr>
        <p:txBody>
          <a:bodyPr lIns="90000" tIns="46800" rIns="90000" bIns="46800" rtlCol="0" anchor="b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all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/>
          </p:nvPr>
        </p:nvSpPr>
        <p:spPr>
          <a:xfrm>
            <a:off x="5533268" y="3916681"/>
            <a:ext cx="5085464" cy="52623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28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324" name="日期占位符 2"/>
          <p:cNvSpPr>
            <a:spLocks noGrp="1"/>
          </p:cNvSpPr>
          <p:nvPr>
            <p:ph type="dt" sz="half" idx="14"/>
            <p:custDataLst>
              <p:tags r:id="rId1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kern="1200" cap="all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6DC87029-FA42-43FF-B3A4-E9CF5058D36E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325" name="页脚占位符 3"/>
          <p:cNvSpPr>
            <a:spLocks noGrp="1"/>
          </p:cNvSpPr>
          <p:nvPr>
            <p:ph type="ftr" sz="quarter" idx="15"/>
            <p:custDataLst>
              <p:tags r:id="rId2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kern="1200" cap="all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326" name="灯片编号占位符 4"/>
          <p:cNvSpPr>
            <a:spLocks noGrp="1"/>
          </p:cNvSpPr>
          <p:nvPr>
            <p:ph type="sldNum" sz="quarter" idx="16"/>
            <p:custDataLst>
              <p:tags r:id="rId2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4CE75D09-F2A2-4E1D-98BF-3BEE2F50831C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通用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4339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4342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E4101A0D-7F4F-4648-BA2B-D192DFB93E45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3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4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F347300C-E529-4E17-BD49-C5954AAE5BE3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相框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5363" name="矩形 7"/>
          <p:cNvSpPr/>
          <p:nvPr>
            <p:custDataLst>
              <p:tags r:id="rId2"/>
            </p:custDataLst>
          </p:nvPr>
        </p:nvSpPr>
        <p:spPr>
          <a:xfrm>
            <a:off x="285750" y="273050"/>
            <a:ext cx="1161732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pic>
        <p:nvPicPr>
          <p:cNvPr id="15364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367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57D9DDAB-A8FB-407D-BBCB-29E02304AB12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8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9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7E39DCA5-657A-4222-9C2E-6B31A3B06184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左右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6387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88" name="矩形 8"/>
          <p:cNvSpPr/>
          <p:nvPr>
            <p:custDataLst>
              <p:tags r:id="rId4"/>
            </p:custDataLst>
          </p:nvPr>
        </p:nvSpPr>
        <p:spPr>
          <a:xfrm>
            <a:off x="0" y="-4762"/>
            <a:ext cx="5086350" cy="68675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391" name="日期占位符 2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D99BE08A-8922-46BA-A578-5FB18565D81D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92" name="页脚占位符 3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93" name="灯片编号占位符 4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14D99EB1-C7BE-4CCF-BD43-6BEE0309DD8A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下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74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2" name="矩形 8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7415" name="日期占位符 2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837044B5-0CEE-4A28-93F6-AD29187335A3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6" name="页脚占位符 3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7" name="灯片编号占位符 4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CFE486E0-D0F7-45E4-8AC7-40A497400E86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下上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435" name="矩形 7"/>
          <p:cNvSpPr/>
          <p:nvPr>
            <p:custDataLst>
              <p:tags r:id="rId2"/>
            </p:custDataLst>
          </p:nvPr>
        </p:nvSpPr>
        <p:spPr>
          <a:xfrm>
            <a:off x="3175" y="5021263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pic>
        <p:nvPicPr>
          <p:cNvPr id="18436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8439" name="日期占位符 2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0F28E8AB-F2C4-4F81-B71B-BC233EC56C60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40" name="页脚占位符 3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41" name="灯片编号占位符 4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FE5BF769-EC02-4CC2-923E-1053C38AC566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导航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9459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0" name="矩形 8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463" name="日期占位符 2"/>
          <p:cNvSpPr>
            <a:spLocks noGrp="1"/>
          </p:cNvSpPr>
          <p:nvPr>
            <p:ph type="dt" sz="half" idx="17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C5FFC6A5-2598-4A14-9BDF-1CAB1DECCD2C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64" name="页脚占位符 3"/>
          <p:cNvSpPr>
            <a:spLocks noGrp="1"/>
          </p:cNvSpPr>
          <p:nvPr>
            <p:ph type="ftr" sz="quarter" idx="18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65" name="灯片编号占位符 4"/>
          <p:cNvSpPr>
            <a:spLocks noGrp="1"/>
          </p:cNvSpPr>
          <p:nvPr>
            <p:ph type="sldNum" sz="quarter" idx="19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4C338848-8958-4526-8512-64516E75FF89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腰带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483" name="矩形 7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pic>
        <p:nvPicPr>
          <p:cNvPr id="20484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2947988"/>
            <a:ext cx="1612900" cy="155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8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5613" y="2947988"/>
            <a:ext cx="1577975" cy="155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488" name="日期占位符 2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CC649171-9654-45D3-A56A-54F01A8D9762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89" name="页脚占位符 3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90" name="灯片编号占位符 4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76819A85-3049-4E66-92D6-2C9C5B7E22A7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509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A9A97450-522B-4CC2-A159-097A8182D3A6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10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11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C32BA939-760F-46CC-850D-A2C2913EAEE6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099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102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F1FBF621-4981-42F4-AC46-8405FE2970C2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3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4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7ADD7369-C541-4567-9A69-4F7BC4B89BD1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253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B78D0914-1A99-4582-A1B3-B56F13CC4F45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30546F-1767-4577-A639-52BBC2F8CB33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5123" name="组合 6"/>
          <p:cNvGrpSpPr/>
          <p:nvPr/>
        </p:nvGrpSpPr>
        <p:grpSpPr>
          <a:xfrm flipH="1">
            <a:off x="3695700" y="-257175"/>
            <a:ext cx="8721725" cy="2824163"/>
            <a:chOff x="4985" y="560"/>
            <a:chExt cx="13528" cy="4464"/>
          </a:xfrm>
        </p:grpSpPr>
        <p:pic>
          <p:nvPicPr>
            <p:cNvPr id="5133" name="图片 7" descr="60076ba32008fed45d0337233ef2a29a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lum bright="-6000"/>
            </a:blip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5134" name="椭圆 9"/>
            <p:cNvSpPr/>
            <p:nvPr>
              <p:custDataLst>
                <p:tags r:id="rId4"/>
              </p:custDataLst>
            </p:nvPr>
          </p:nvSpPr>
          <p:spPr>
            <a:xfrm>
              <a:off x="13566" y="3481"/>
              <a:ext cx="2760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5135" name="椭圆 10"/>
            <p:cNvSpPr/>
            <p:nvPr>
              <p:custDataLst>
                <p:tags r:id="rId5"/>
              </p:custDataLst>
            </p:nvPr>
          </p:nvSpPr>
          <p:spPr>
            <a:xfrm>
              <a:off x="7585" y="3024"/>
              <a:ext cx="1879" cy="1892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124" name="组合 10"/>
          <p:cNvGrpSpPr/>
          <p:nvPr/>
        </p:nvGrpSpPr>
        <p:grpSpPr>
          <a:xfrm flipH="1">
            <a:off x="-6350" y="1301750"/>
            <a:ext cx="12207875" cy="5300663"/>
            <a:chOff x="4857" y="-184"/>
            <a:chExt cx="12473" cy="4834"/>
          </a:xfrm>
        </p:grpSpPr>
        <p:pic>
          <p:nvPicPr>
            <p:cNvPr id="5130" name="图片 11" descr="60076ba32008fed45d0337233ef2a29a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lum bright="-12000"/>
            </a:blip>
            <a:stretch>
              <a:fillRect/>
            </a:stretch>
          </p:blipFill>
          <p:spPr>
            <a:xfrm>
              <a:off x="4857" y="-184"/>
              <a:ext cx="12473" cy="430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5131" name="椭圆 13"/>
            <p:cNvSpPr/>
            <p:nvPr>
              <p:custDataLst>
                <p:tags r:id="rId8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5132" name="椭圆 14"/>
            <p:cNvSpPr/>
            <p:nvPr>
              <p:custDataLst>
                <p:tags r:id="rId9"/>
              </p:custDataLst>
            </p:nvPr>
          </p:nvSpPr>
          <p:spPr>
            <a:xfrm>
              <a:off x="7587" y="2759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4035" y="3040380"/>
            <a:ext cx="6044565" cy="914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811" y="3987277"/>
            <a:ext cx="6044379" cy="142853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127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7093444C-2E59-4C63-A32F-89BBE09B3D66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D11EDE35-0301-4B50-8598-965BBD2C030D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6147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150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95FA8800-AC89-481B-B78E-C9C942DFF5E6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51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52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748DB2D8-FD0C-450A-B57A-B6AC483C455B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174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93290DFE-24D6-4D3B-8C2A-335C58C14E86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5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6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DB7ECF46-57AA-45FA-B45A-80A477A24334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195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6775450" y="-242887"/>
            <a:ext cx="5459413" cy="70977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196" name="流程图: 延期 6"/>
          <p:cNvSpPr/>
          <p:nvPr>
            <p:custDataLst>
              <p:tags r:id="rId4"/>
            </p:custDataLst>
          </p:nvPr>
        </p:nvSpPr>
        <p:spPr>
          <a:xfrm>
            <a:off x="2962275" y="12700"/>
            <a:ext cx="6842125" cy="6842125"/>
          </a:xfrm>
          <a:prstGeom prst="flowChartDelay">
            <a:avLst/>
          </a:prstGeom>
          <a:solidFill>
            <a:schemeClr val="bg2">
              <a:alpha val="98822"/>
            </a:schemeClr>
          </a:solidFill>
          <a:ln w="12700">
            <a:noFill/>
            <a:miter lim="800000"/>
          </a:ln>
          <a:effectLst>
            <a:outerShdw blurRad="50800" dist="38100" algn="l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8199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D3B05A13-A08C-479D-8A6B-1EF530F8E2DA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00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01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2BD4C64E-A790-40EB-8866-9722BAEE3F2B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9221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DD1863BF-0E48-45CE-90F4-D07B39A39BAC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2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3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B71E9EDC-75F1-48EF-B406-B7C8DC16E7E5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243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4175" y="5905500"/>
            <a:ext cx="1647825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0246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63824BB4-C392-44E7-B2BA-51A6C3ED71F3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7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8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4A477FC0-5669-4396-9756-087040FC3916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1267" name="组合 7"/>
          <p:cNvGrpSpPr/>
          <p:nvPr/>
        </p:nvGrpSpPr>
        <p:grpSpPr>
          <a:xfrm>
            <a:off x="285750" y="273050"/>
            <a:ext cx="11906250" cy="6584950"/>
            <a:chOff x="286385" y="273050"/>
            <a:chExt cx="11905614" cy="6584951"/>
          </a:xfrm>
        </p:grpSpPr>
        <p:sp>
          <p:nvSpPr>
            <p:cNvPr id="11273" name="矩形 8"/>
            <p:cNvSpPr/>
            <p:nvPr>
              <p:custDataLst>
                <p:tags r:id="rId2"/>
              </p:custDataLst>
            </p:nvPr>
          </p:nvSpPr>
          <p:spPr>
            <a:xfrm>
              <a:off x="286385" y="273050"/>
              <a:ext cx="11616704" cy="631190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algn="ctr" eaLnBrk="1" hangingPunct="1"/>
              <a:endParaRPr lang="en-US" altLang="zh-CN">
                <a:solidFill>
                  <a:srgbClr val="FFFFFF"/>
                </a:solidFill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1274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270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93D7C9E0-C07F-4289-80D3-A2C369DF6C61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71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72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FF396D95-B6BE-4B5E-88F2-D1CF876382AE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file:///D:\qq&#25991;&#20214;\712321467\Image\C2C\Image2\%7b75232B38-A165-1FB7-499C-2E1C792CACB5%7d.png" TargetMode="External"/><Relationship Id="rId27" Type="http://schemas.openxmlformats.org/officeDocument/2006/relationships/image" Target="../media/image15.png"/><Relationship Id="rId26" Type="http://schemas.openxmlformats.org/officeDocument/2006/relationships/tags" Target="../tags/tag116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E1D2"/>
            </a:gs>
            <a:gs pos="50000">
              <a:srgbClr val="C0D2BC"/>
            </a:gs>
            <a:gs pos="100000">
              <a:srgbClr val="AAC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21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 numCol="1" compatLnSpc="1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 kern="1200" spc="200" baseline="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  <p:custDataLst>
              <p:tags r:id="rId22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0" rIns="82550" bIns="0" numCol="1" compatLnSpc="1">
            <a:noAutofit/>
          </a:bodyPr>
          <a:lstStyle>
            <a:lvl1pPr marL="2286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kern="1200" spc="150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kern="1200" spc="150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kern="1200" spc="150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kern="1200" spc="150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kern="1200" spc="150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baseline="0" noProof="1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fld id="{A480600A-0C3D-401D-9BA6-4923F0ED0D93}" type="datetime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baseline="0" noProof="1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baseline="0">
                <a:solidFill>
                  <a:srgbClr val="898989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455F7E95-785A-4A54-BE74-771AAB29F059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1" name="KSO_TEMPLATE" hidden="1"/>
          <p:cNvSpPr/>
          <p:nvPr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/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400" b="1" i="0" u="none" kern="1200" spc="20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kumimoji="0" sz="1600" b="0" i="0" u="none" kern="1200" spc="15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kumimoji="0" sz="1600" b="0" i="0" u="none" kern="1200" spc="15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kumimoji="0" sz="1600" b="0" i="0" u="none" kern="1200" spc="15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kumimoji="0" sz="1600" b="0" i="0" u="none" kern="1200" spc="15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kumimoji="0" sz="1600" b="0" i="0" u="none" kern="1200" spc="150" baseline="0">
          <a:solidFill>
            <a:srgbClr val="262626"/>
          </a:solidFill>
          <a:effectLst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8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8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19.xml"/><Relationship Id="rId10" Type="http://schemas.openxmlformats.org/officeDocument/2006/relationships/image" Target="../media/image23.png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0.xml"/><Relationship Id="rId4" Type="http://schemas.openxmlformats.org/officeDocument/2006/relationships/hyperlink" Target="2.&#21453;&#27604;&#20363;&#20989;&#25968;&#30340;&#22270;&#20687;&#21644;&#24615;&#36136;&#35838;&#20214;1.pptx" TargetMode="Externa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ctrTitle"/>
          </p:nvPr>
        </p:nvSpPr>
        <p:spPr>
          <a:xfrm>
            <a:off x="2927033" y="1988503"/>
            <a:ext cx="6838950" cy="1835150"/>
          </a:xfrm>
          <a:prstGeom prst="rect">
            <a:avLst/>
          </a:prstGeom>
        </p:spPr>
        <p:txBody>
          <a:bodyPr vert="horz" wrap="square" lIns="90000" tIns="46800" rIns="90000" bIns="46800" numCol="1" anchor="t" anchorCtr="0" compatLnSpc="1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 baseline="0">
                <a:solidFill>
                  <a:srgbClr val="262626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lvl="0" indent="0" algn="ctr" eaLnBrk="1" hangingPunct="0"/>
            <a:r>
              <a:rPr lang="en-US" altLang="zh-CN" sz="6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反比例函数</a:t>
            </a:r>
            <a:endParaRPr lang="en-US" altLang="zh-CN" sz="6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9218"/>
          <p:cNvSpPr txBox="1"/>
          <p:nvPr/>
        </p:nvSpPr>
        <p:spPr>
          <a:xfrm>
            <a:off x="630238" y="2644775"/>
            <a:ext cx="74168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变量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x,y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都不能等于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1" name="文本框 9219"/>
          <p:cNvSpPr txBox="1"/>
          <p:nvPr/>
        </p:nvSpPr>
        <p:spPr>
          <a:xfrm>
            <a:off x="346075" y="754063"/>
            <a:ext cx="3860800" cy="55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反比例函数的定义</a:t>
            </a:r>
            <a:r>
              <a:rPr lang="en-US" altLang="zh-CN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3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2" name="矩形 9220"/>
          <p:cNvSpPr>
            <a:spLocks noChangeAspect="1" noTextEdit="1"/>
          </p:cNvSpPr>
          <p:nvPr/>
        </p:nvSpPr>
        <p:spPr>
          <a:xfrm>
            <a:off x="2566988" y="2565400"/>
            <a:ext cx="2016125" cy="792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/>
        </p:txBody>
      </p:sp>
      <p:grpSp>
        <p:nvGrpSpPr>
          <p:cNvPr id="48134" name="组合 8"/>
          <p:cNvGrpSpPr/>
          <p:nvPr/>
        </p:nvGrpSpPr>
        <p:grpSpPr>
          <a:xfrm>
            <a:off x="455613" y="1052513"/>
            <a:ext cx="10593387" cy="1455737"/>
            <a:chOff x="523" y="1385"/>
            <a:chExt cx="16684" cy="2292"/>
          </a:xfrm>
        </p:grpSpPr>
        <p:sp>
          <p:nvSpPr>
            <p:cNvPr id="48139" name="文本框 9217"/>
            <p:cNvSpPr txBox="1"/>
            <p:nvPr/>
          </p:nvSpPr>
          <p:spPr>
            <a:xfrm>
              <a:off x="523" y="1838"/>
              <a:ext cx="16545" cy="18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一般地，如果两个变量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x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y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之间的对应关系可以表示成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(k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为常数，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k ≠0)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的形式，那么称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y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是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的反比例函数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48140" name="对象 5"/>
            <p:cNvGraphicFramePr>
              <a:graphicFrameLocks noChangeAspect="1"/>
            </p:cNvGraphicFramePr>
            <p:nvPr/>
          </p:nvGraphicFramePr>
          <p:xfrm>
            <a:off x="15416" y="1385"/>
            <a:ext cx="1791" cy="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" r:id="rId1" imgW="393700" imgH="393700" progId="Equation.KSEE3">
                    <p:embed/>
                  </p:oleObj>
                </mc:Choice>
                <mc:Fallback>
                  <p:oleObj name="" r:id="rId1" imgW="393700" imgH="393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416" y="1385"/>
                          <a:ext cx="1791" cy="16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5" name="文本框 11265"/>
          <p:cNvSpPr txBox="1"/>
          <p:nvPr/>
        </p:nvSpPr>
        <p:spPr>
          <a:xfrm>
            <a:off x="3503613" y="3302000"/>
            <a:ext cx="548163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A44E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反比例函数的三种表示形式</a:t>
            </a:r>
            <a:endParaRPr lang="zh-CN" altLang="en-US" sz="3200" b="1">
              <a:solidFill>
                <a:srgbClr val="0A44E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6" name="文本框 6"/>
          <p:cNvSpPr txBox="1"/>
          <p:nvPr/>
        </p:nvSpPr>
        <p:spPr>
          <a:xfrm>
            <a:off x="2209800" y="3933190"/>
            <a:ext cx="3597910" cy="10045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1. xy = k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/>
            <a:endParaRPr lang="en-US" altLang="zh-CN" sz="3600" b="1" baseline="30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7" name="文本框 7"/>
          <p:cNvSpPr txBox="1"/>
          <p:nvPr/>
        </p:nvSpPr>
        <p:spPr>
          <a:xfrm>
            <a:off x="5807710" y="3964940"/>
            <a:ext cx="3484563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2. y = k·x</a:t>
            </a:r>
            <a:r>
              <a:rPr lang="en-US" altLang="zh-CN" sz="3600" b="1" baseline="30000">
                <a:latin typeface="宋体" panose="02010600030101010101" pitchFamily="2" charset="-122"/>
                <a:ea typeface="宋体" panose="02010600030101010101" pitchFamily="2" charset="-122"/>
              </a:rPr>
              <a:t>-1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8138" name="对象 9"/>
          <p:cNvGraphicFramePr>
            <a:graphicFrameLocks noChangeAspect="1"/>
          </p:cNvGraphicFramePr>
          <p:nvPr/>
        </p:nvGraphicFramePr>
        <p:xfrm>
          <a:off x="2206943" y="4868863"/>
          <a:ext cx="495458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1701800" imgH="393700" progId="Equation.KSEE3">
                  <p:embed/>
                </p:oleObj>
              </mc:Choice>
              <mc:Fallback>
                <p:oleObj name="" r:id="rId3" imgW="1701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943" y="4868863"/>
                        <a:ext cx="4954587" cy="114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5" grpId="0"/>
      <p:bldP spid="48136" grpId="0"/>
      <p:bldP spid="48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C1">
            <a:alpha val="2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12290"/>
          <p:cNvSpPr txBox="1"/>
          <p:nvPr/>
        </p:nvSpPr>
        <p:spPr>
          <a:xfrm>
            <a:off x="0" y="0"/>
            <a:ext cx="15843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试一试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5" name="文本框 7"/>
          <p:cNvSpPr txBox="1"/>
          <p:nvPr/>
        </p:nvSpPr>
        <p:spPr>
          <a:xfrm>
            <a:off x="47625" y="476250"/>
            <a:ext cx="1186815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下列函数中，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均为自变量，那么哪些表达式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的反比例函数？</a:t>
            </a:r>
            <a:endParaRPr lang="zh-CN" altLang="en-US" sz="3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/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 k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值分别是多少？</a:t>
            </a:r>
            <a:endParaRPr lang="zh-CN" altLang="en-US" sz="3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6" name="文本框 8"/>
          <p:cNvSpPr txBox="1"/>
          <p:nvPr/>
        </p:nvSpPr>
        <p:spPr>
          <a:xfrm>
            <a:off x="550863" y="1492250"/>
            <a:ext cx="2679700" cy="55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(1)y = 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－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3x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；</a:t>
            </a:r>
            <a:endParaRPr lang="zh-CN" altLang="en-US" sz="3000" b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9157" name="对象 9"/>
          <p:cNvGraphicFramePr>
            <a:graphicFrameLocks noChangeAspect="1"/>
          </p:cNvGraphicFramePr>
          <p:nvPr/>
        </p:nvGraphicFramePr>
        <p:xfrm>
          <a:off x="4079875" y="1177925"/>
          <a:ext cx="19589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" imgW="749300" imgH="393700" progId="Equation.KSEE3">
                  <p:embed/>
                </p:oleObj>
              </mc:Choice>
              <mc:Fallback>
                <p:oleObj name="" r:id="rId1" imgW="7493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9875" y="1177925"/>
                        <a:ext cx="1958975" cy="1030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文本框 10"/>
          <p:cNvSpPr txBox="1"/>
          <p:nvPr/>
        </p:nvSpPr>
        <p:spPr>
          <a:xfrm>
            <a:off x="7175500" y="1484313"/>
            <a:ext cx="2806700" cy="554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</a:rPr>
              <a:t>(3)xy = 0.4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；  </a:t>
            </a:r>
            <a:endParaRPr lang="zh-CN" altLang="en-US" sz="3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9159" name="对象 12"/>
          <p:cNvGraphicFramePr>
            <a:graphicFrameLocks noChangeAspect="1"/>
          </p:cNvGraphicFramePr>
          <p:nvPr/>
        </p:nvGraphicFramePr>
        <p:xfrm>
          <a:off x="695325" y="2708275"/>
          <a:ext cx="2168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800100" imgH="393700" progId="Equation.KSEE3">
                  <p:embed/>
                </p:oleObj>
              </mc:Choice>
              <mc:Fallback>
                <p:oleObj name="" r:id="rId3" imgW="800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325" y="2708275"/>
                        <a:ext cx="2168525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对象 13"/>
          <p:cNvGraphicFramePr>
            <a:graphicFrameLocks noChangeAspect="1"/>
          </p:cNvGraphicFramePr>
          <p:nvPr/>
        </p:nvGraphicFramePr>
        <p:xfrm>
          <a:off x="4151313" y="2781300"/>
          <a:ext cx="51101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5" imgW="2108200" imgH="393700" progId="Equation.KSEE3">
                  <p:embed/>
                </p:oleObj>
              </mc:Choice>
              <mc:Fallback>
                <p:oleObj name="" r:id="rId5" imgW="21082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1313" y="2781300"/>
                        <a:ext cx="5110162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对象 14"/>
          <p:cNvGraphicFramePr>
            <a:graphicFrameLocks noChangeAspect="1"/>
          </p:cNvGraphicFramePr>
          <p:nvPr/>
        </p:nvGraphicFramePr>
        <p:xfrm>
          <a:off x="766763" y="4148138"/>
          <a:ext cx="112188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7" imgW="4318000" imgH="393700" progId="Equation.KSEE3">
                  <p:embed/>
                </p:oleObj>
              </mc:Choice>
              <mc:Fallback>
                <p:oleObj name="" r:id="rId7" imgW="43180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763" y="4148138"/>
                        <a:ext cx="11218862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2" name="组合 3"/>
          <p:cNvGrpSpPr/>
          <p:nvPr/>
        </p:nvGrpSpPr>
        <p:grpSpPr>
          <a:xfrm>
            <a:off x="4079875" y="2060575"/>
            <a:ext cx="2487613" cy="881063"/>
            <a:chOff x="5971" y="3220"/>
            <a:chExt cx="3917" cy="1387"/>
          </a:xfrm>
        </p:grpSpPr>
        <p:sp>
          <p:nvSpPr>
            <p:cNvPr id="49172" name="文本框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01" y="3220"/>
              <a:ext cx="2784" cy="1391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 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73" name="文本框 2"/>
            <p:cNvSpPr txBox="1"/>
            <p:nvPr/>
          </p:nvSpPr>
          <p:spPr>
            <a:xfrm>
              <a:off x="5971" y="3508"/>
              <a:ext cx="1261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是，</a:t>
              </a:r>
              <a:endPara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9163" name="组合 4"/>
          <p:cNvGrpSpPr/>
          <p:nvPr/>
        </p:nvGrpSpPr>
        <p:grpSpPr>
          <a:xfrm>
            <a:off x="7464425" y="2197100"/>
            <a:ext cx="2559050" cy="584200"/>
            <a:chOff x="5971" y="3508"/>
            <a:chExt cx="4031" cy="919"/>
          </a:xfrm>
        </p:grpSpPr>
        <p:sp>
          <p:nvSpPr>
            <p:cNvPr id="49170" name="文本框 5"/>
            <p:cNvSpPr txBox="1"/>
            <p:nvPr/>
          </p:nvSpPr>
          <p:spPr>
            <a:xfrm>
              <a:off x="7219" y="3508"/>
              <a:ext cx="2783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 = 0.4</a:t>
              </a:r>
              <a:endParaRPr lang="en-US" altLang="zh-CN" sz="3600" b="1" i="1">
                <a:solidFill>
                  <a:srgbClr val="FF0000"/>
                </a:solidFill>
                <a:latin typeface="Cambria Math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1" name="文本框 6"/>
            <p:cNvSpPr txBox="1"/>
            <p:nvPr/>
          </p:nvSpPr>
          <p:spPr>
            <a:xfrm>
              <a:off x="5971" y="3508"/>
              <a:ext cx="1261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rPr>
                <a:t>是，</a:t>
              </a:r>
              <a:endPara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49164" name="组合 7"/>
          <p:cNvGrpSpPr/>
          <p:nvPr/>
        </p:nvGrpSpPr>
        <p:grpSpPr>
          <a:xfrm>
            <a:off x="911225" y="5084763"/>
            <a:ext cx="2487613" cy="881062"/>
            <a:chOff x="5971" y="3220"/>
            <a:chExt cx="3917" cy="1387"/>
          </a:xfrm>
        </p:grpSpPr>
        <p:sp>
          <p:nvSpPr>
            <p:cNvPr id="49168" name="文本框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09" y="3219"/>
              <a:ext cx="2784" cy="1391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 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69" name="文本框 9"/>
            <p:cNvSpPr txBox="1"/>
            <p:nvPr/>
          </p:nvSpPr>
          <p:spPr>
            <a:xfrm>
              <a:off x="5971" y="3508"/>
              <a:ext cx="1261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rPr>
                <a:t>是，</a:t>
              </a:r>
              <a:endPara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49165" name="组合 10"/>
          <p:cNvGrpSpPr/>
          <p:nvPr/>
        </p:nvGrpSpPr>
        <p:grpSpPr>
          <a:xfrm>
            <a:off x="7535863" y="5300663"/>
            <a:ext cx="2568575" cy="584200"/>
            <a:chOff x="5971" y="3508"/>
            <a:chExt cx="4044" cy="919"/>
          </a:xfrm>
        </p:grpSpPr>
        <p:sp>
          <p:nvSpPr>
            <p:cNvPr id="49166" name="文本框 11"/>
            <p:cNvSpPr txBox="1"/>
            <p:nvPr/>
          </p:nvSpPr>
          <p:spPr>
            <a:xfrm>
              <a:off x="7232" y="3508"/>
              <a:ext cx="2783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 = 2a</a:t>
              </a:r>
              <a:endParaRPr lang="en-US" altLang="zh-CN" sz="3600" b="1" i="1">
                <a:solidFill>
                  <a:srgbClr val="FF0000"/>
                </a:solidFill>
                <a:latin typeface="Cambria Math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7" name="文本框 12"/>
            <p:cNvSpPr txBox="1"/>
            <p:nvPr/>
          </p:nvSpPr>
          <p:spPr>
            <a:xfrm>
              <a:off x="5971" y="3508"/>
              <a:ext cx="1261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rPr>
                <a:t>是，</a:t>
              </a:r>
              <a:endPara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6"/>
          <p:cNvSpPr txBox="1"/>
          <p:nvPr/>
        </p:nvSpPr>
        <p:spPr>
          <a:xfrm>
            <a:off x="5232400" y="260350"/>
            <a:ext cx="285273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299" name="文本框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770" y="980440"/>
            <a:ext cx="11819255" cy="969645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 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5300" name="文本框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770" y="2492375"/>
            <a:ext cx="11786235" cy="1840865"/>
          </a:xfrm>
          <a:prstGeom prst="rect">
            <a:avLst/>
          </a:prstGeom>
          <a:blipFill rotWithShape="0">
            <a:blip r:embed="rId2"/>
            <a:stretch>
              <a:fillRect r="-760"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 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5301" name="文本框 2"/>
          <p:cNvSpPr txBox="1"/>
          <p:nvPr/>
        </p:nvSpPr>
        <p:spPr>
          <a:xfrm>
            <a:off x="10056813" y="1052513"/>
            <a:ext cx="133191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m≠1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55302" name="文本框 3"/>
          <p:cNvSpPr txBox="1"/>
          <p:nvPr/>
        </p:nvSpPr>
        <p:spPr>
          <a:xfrm>
            <a:off x="10633075" y="2636838"/>
            <a:ext cx="450850" cy="582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4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grpSp>
        <p:nvGrpSpPr>
          <p:cNvPr id="55303" name="组合 6"/>
          <p:cNvGrpSpPr/>
          <p:nvPr/>
        </p:nvGrpSpPr>
        <p:grpSpPr>
          <a:xfrm>
            <a:off x="3790950" y="3213100"/>
            <a:ext cx="1736725" cy="968375"/>
            <a:chOff x="5971" y="5059"/>
            <a:chExt cx="2733" cy="1526"/>
          </a:xfrm>
        </p:grpSpPr>
        <p:sp>
          <p:nvSpPr>
            <p:cNvPr id="55304" name="文本框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538" y="5058"/>
              <a:ext cx="2168" cy="1527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 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305" name="文本框 5"/>
            <p:cNvSpPr txBox="1"/>
            <p:nvPr/>
          </p:nvSpPr>
          <p:spPr>
            <a:xfrm>
              <a:off x="5971" y="5513"/>
              <a:ext cx="918" cy="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40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FF0000"/>
                  </a:solidFill>
                  <a:latin typeface="Cambria Math" panose="02040503050406030204" pitchFamily="18" charset="0"/>
                  <a:ea typeface="宋体" panose="02010600030101010101" pitchFamily="2" charset="-122"/>
                </a:rPr>
                <a:t>y</a:t>
              </a:r>
              <a:endParaRPr lang="en-US" altLang="zh-CN" sz="3200" b="1">
                <a:solidFill>
                  <a:srgbClr val="FF0000"/>
                </a:solidFill>
                <a:latin typeface="Cambria Math" panose="020405030504060302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>
            <a:hlinkClick r:id="rId4" action="ppaction://hlinkfile"/>
          </p:cNvPr>
          <p:cNvSpPr/>
          <p:nvPr/>
        </p:nvSpPr>
        <p:spPr>
          <a:xfrm>
            <a:off x="1693545" y="4725035"/>
            <a:ext cx="870077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请继续观看《</a:t>
            </a:r>
            <a:r>
              <a:rPr lang="zh-CN" altLang="en-US" sz="36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反比例函数的图像与性质</a:t>
            </a:r>
            <a:r>
              <a:rPr lang="en-US" altLang="zh-CN" sz="36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》</a:t>
            </a:r>
            <a:endParaRPr lang="zh-CN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07"/>
  <p:tag name="KSO_WM_TEMPLATE_MASTER_THUMB_INDEX" val="12"/>
  <p:tag name="KSO_WM_TEMPLATE_MASTER_TYPE" val="1"/>
  <p:tag name="KSO_WM_TEMPLATE_SUBCATEGORY" val="0"/>
  <p:tag name="KSO_WM_TEMPLATE_THUMBS_INDEX" val="1、4、6、7、9、10、11、12、14"/>
</p:tagLst>
</file>

<file path=ppt/tags/tag117.xml><?xml version="1.0" encoding="utf-8"?>
<p:tagLst xmlns:p="http://schemas.openxmlformats.org/presentationml/2006/main">
  <p:tag name="KSO_WM_TEMPLATE_INDEX" val="20202807"/>
</p:tagLst>
</file>

<file path=ppt/tags/tag118.xml><?xml version="1.0" encoding="utf-8"?>
<p:tagLst xmlns:p="http://schemas.openxmlformats.org/presentationml/2006/main">
  <p:tag name="KSO_WM_TEMPLATE_INDEX" val="20202807"/>
</p:tagLst>
</file>

<file path=ppt/tags/tag119.xml><?xml version="1.0" encoding="utf-8"?>
<p:tagLst xmlns:p="http://schemas.openxmlformats.org/presentationml/2006/main">
  <p:tag name="KSO_WM_TEMPLATE_INDEX" val="20202807"/>
</p:tagLst>
</file>

<file path=ppt/tags/tag1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KSO_WM_TEMPLATE_INDEX" val="20202807"/>
</p:tagLst>
</file>

<file path=ppt/tags/tag12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TFiZjE0ODBhZWRkOGYyZmQ1YTdiMGMzYTRiNTllOTAifQ=="/>
  <p:tag name="KSO_WPP_MARK_KEY" val="c875f000-134e-4f5d-ba25-bc7de450a296"/>
  <p:tag name="commondata" val="eyJoZGlkIjoiMjcyNGZhNTYxZjMwM2NiYjIxNWE5ZmRkODg5MzEwNTEifQ=="/>
</p:tagLst>
</file>

<file path=ppt/tags/tag1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9*i*1"/>
  <p:tag name="KSO_WM_UNIT_INDEX" val="1"/>
  <p:tag name="KSO_WM_UNIT_LAYERLEVEL" val="1"/>
  <p:tag name="KSO_WM_UNIT_SUBTYPE" val="h"/>
  <p:tag name="KSO_WM_UNIT_TYPE" val="i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SUBTYPE" val="h"/>
  <p:tag name="KSO_WM_UNIT_TYPE" val="i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8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9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heme/theme1.xml><?xml version="1.0" encoding="utf-8"?>
<a:theme xmlns:a="http://schemas.openxmlformats.org/drawingml/2006/main" name="Office 主题​​">
  <a:themeElements>
    <a:clrScheme name="20202807">
      <a:dk1>
        <a:srgbClr val="000000"/>
      </a:dk1>
      <a:lt1>
        <a:srgbClr val="FFFFFF"/>
      </a:lt1>
      <a:dk2>
        <a:srgbClr val="E9E8E2"/>
      </a:dk2>
      <a:lt2>
        <a:srgbClr val="F4F3EE"/>
      </a:lt2>
      <a:accent1>
        <a:srgbClr val="BACB98"/>
      </a:accent1>
      <a:accent2>
        <a:srgbClr val="C4C093"/>
      </a:accent2>
      <a:accent3>
        <a:srgbClr val="CDB996"/>
      </a:accent3>
      <a:accent4>
        <a:srgbClr val="CEAF96"/>
      </a:accent4>
      <a:accent5>
        <a:srgbClr val="D0AC9D"/>
      </a:accent5>
      <a:accent6>
        <a:srgbClr val="CFAAA2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/>
  <Paragraphs>57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宋体</vt:lpstr>
      <vt:lpstr>Wingdings</vt:lpstr>
      <vt:lpstr>黑体</vt:lpstr>
      <vt:lpstr>隶书</vt:lpstr>
      <vt:lpstr>微软雅黑</vt:lpstr>
      <vt:lpstr>汉仪尚巍手书W</vt:lpstr>
      <vt:lpstr>Cambria Math</vt:lpstr>
      <vt:lpstr>Arial Unicode MS</vt:lpstr>
      <vt:lpstr>Calibri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反比例函数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4</cp:revision>
  <cp:lastPrinted>2025-01-11T12:15:00Z</cp:lastPrinted>
  <dcterms:created xsi:type="dcterms:W3CDTF">2025-01-11T12:15:00Z</dcterms:created>
  <dcterms:modified xsi:type="dcterms:W3CDTF">2026-02-08T08:45:03Z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25110B7CD8BE4EDD886A197ABCFFB2C3_12</vt:lpwstr>
  </property>
  <property fmtid="{D5CDD505-2E9C-101B-9397-08002B2CF9AE}" pid="7" name="KSOProductBuildVer">
    <vt:lpwstr>2052-12.1.0.16704</vt:lpwstr>
  </property>
</Properties>
</file>