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20" r:id="rId3"/>
  </p:sldMasterIdLst>
  <p:notesMasterIdLst>
    <p:notesMasterId r:id="rId5"/>
  </p:notesMasterIdLst>
  <p:handoutMasterIdLst>
    <p:handoutMasterId r:id="rId27"/>
  </p:handoutMasterIdLst>
  <p:sldIdLst>
    <p:sldId id="256" r:id="rId4"/>
    <p:sldId id="268" r:id="rId6"/>
    <p:sldId id="341" r:id="rId7"/>
    <p:sldId id="342" r:id="rId8"/>
    <p:sldId id="404" r:id="rId9"/>
    <p:sldId id="403" r:id="rId10"/>
    <p:sldId id="343" r:id="rId11"/>
    <p:sldId id="344" r:id="rId12"/>
    <p:sldId id="345" r:id="rId13"/>
    <p:sldId id="440" r:id="rId14"/>
    <p:sldId id="480" r:id="rId15"/>
    <p:sldId id="441" r:id="rId16"/>
    <p:sldId id="348" r:id="rId17"/>
    <p:sldId id="425" r:id="rId18"/>
    <p:sldId id="442" r:id="rId19"/>
    <p:sldId id="270" r:id="rId20"/>
    <p:sldId id="353" r:id="rId21"/>
    <p:sldId id="354" r:id="rId22"/>
    <p:sldId id="355" r:id="rId23"/>
    <p:sldId id="356" r:id="rId24"/>
    <p:sldId id="290" r:id="rId25"/>
    <p:sldId id="496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1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8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120" y="-168"/>
      </p:cViewPr>
      <p:guideLst>
        <p:guide orient="horz" pos="2281"/>
        <p:guide pos="3886"/>
      </p:guideLst>
    </p:cSldViewPr>
  </p:slideViewPr>
  <p:notesTextViewPr>
    <p:cViewPr>
      <p:scale>
        <a:sx n="1" d="1"/>
        <a:sy n="1" d="1"/>
      </p:scale>
      <p:origin x="0" y="36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824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tags" Target="../tags/tag823.xml"/><Relationship Id="rId3" Type="http://schemas.openxmlformats.org/officeDocument/2006/relationships/tags" Target="../tags/tag822.xml"/><Relationship Id="rId2" Type="http://schemas.openxmlformats.org/officeDocument/2006/relationships/tags" Target="../tags/tag821.xml"/><Relationship Id="rId1" Type="http://schemas.openxmlformats.org/officeDocument/2006/relationships/tags" Target="../tags/tag8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819.xml"/><Relationship Id="rId5" Type="http://schemas.openxmlformats.org/officeDocument/2006/relationships/tags" Target="../tags/tag818.xml"/><Relationship Id="rId4" Type="http://schemas.openxmlformats.org/officeDocument/2006/relationships/tags" Target="../tags/tag817.xml"/><Relationship Id="rId3" Type="http://schemas.openxmlformats.org/officeDocument/2006/relationships/tags" Target="../tags/tag816.xml"/><Relationship Id="rId2" Type="http://schemas.openxmlformats.org/officeDocument/2006/relationships/tags" Target="../tags/tag815.xml"/><Relationship Id="rId1" Type="http://schemas.openxmlformats.org/officeDocument/2006/relationships/tags" Target="../tags/tag8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D6085-2FCD-469C-8B54-92772EED5E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74821-61F6-4667-8EBA-DF0C75380FD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312.xml"/><Relationship Id="rId3" Type="http://schemas.openxmlformats.org/officeDocument/2006/relationships/tags" Target="../tags/tag31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4" Type="http://schemas.openxmlformats.org/officeDocument/2006/relationships/tags" Target="../tags/tag550.xml"/><Relationship Id="rId3" Type="http://schemas.openxmlformats.org/officeDocument/2006/relationships/tags" Target="../tags/tag54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4" Type="http://schemas.openxmlformats.org/officeDocument/2006/relationships/tags" Target="../tags/tag574.xml"/><Relationship Id="rId3" Type="http://schemas.openxmlformats.org/officeDocument/2006/relationships/tags" Target="../tags/tag57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4" Type="http://schemas.openxmlformats.org/officeDocument/2006/relationships/tags" Target="../tags/tag623.xml"/><Relationship Id="rId3" Type="http://schemas.openxmlformats.org/officeDocument/2006/relationships/tags" Target="../tags/tag62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4" Type="http://schemas.openxmlformats.org/officeDocument/2006/relationships/tags" Target="../tags/tag630.xml"/><Relationship Id="rId3" Type="http://schemas.openxmlformats.org/officeDocument/2006/relationships/tags" Target="../tags/tag62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4" Type="http://schemas.openxmlformats.org/officeDocument/2006/relationships/tags" Target="../tags/tag642.xml"/><Relationship Id="rId3" Type="http://schemas.openxmlformats.org/officeDocument/2006/relationships/tags" Target="../tags/tag64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4" Type="http://schemas.openxmlformats.org/officeDocument/2006/relationships/tags" Target="../tags/tag674.xml"/><Relationship Id="rId3" Type="http://schemas.openxmlformats.org/officeDocument/2006/relationships/tags" Target="../tags/tag67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4" Type="http://schemas.openxmlformats.org/officeDocument/2006/relationships/tags" Target="../tags/tag706.xml"/><Relationship Id="rId3" Type="http://schemas.openxmlformats.org/officeDocument/2006/relationships/tags" Target="../tags/tag70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4" Type="http://schemas.openxmlformats.org/officeDocument/2006/relationships/tags" Target="../tags/tag717.xml"/><Relationship Id="rId3" Type="http://schemas.openxmlformats.org/officeDocument/2006/relationships/tags" Target="../tags/tag71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4" Type="http://schemas.openxmlformats.org/officeDocument/2006/relationships/tags" Target="../tags/tag733.xml"/><Relationship Id="rId3" Type="http://schemas.openxmlformats.org/officeDocument/2006/relationships/tags" Target="../tags/tag73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4" Type="http://schemas.openxmlformats.org/officeDocument/2006/relationships/tags" Target="../tags/tag791.xml"/><Relationship Id="rId3" Type="http://schemas.openxmlformats.org/officeDocument/2006/relationships/tags" Target="../tags/tag79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358.xml"/><Relationship Id="rId3" Type="http://schemas.openxmlformats.org/officeDocument/2006/relationships/tags" Target="../tags/tag35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4" Type="http://schemas.openxmlformats.org/officeDocument/2006/relationships/tags" Target="../tags/tag813.xml"/><Relationship Id="rId3" Type="http://schemas.openxmlformats.org/officeDocument/2006/relationships/tags" Target="../tags/tag81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4" Type="http://schemas.openxmlformats.org/officeDocument/2006/relationships/tags" Target="../tags/tag390.xml"/><Relationship Id="rId3" Type="http://schemas.openxmlformats.org/officeDocument/2006/relationships/tags" Target="../tags/tag38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4" Type="http://schemas.openxmlformats.org/officeDocument/2006/relationships/tags" Target="../tags/tag437.xml"/><Relationship Id="rId3" Type="http://schemas.openxmlformats.org/officeDocument/2006/relationships/tags" Target="../tags/tag43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4" Type="http://schemas.openxmlformats.org/officeDocument/2006/relationships/tags" Target="../tags/tag476.xml"/><Relationship Id="rId3" Type="http://schemas.openxmlformats.org/officeDocument/2006/relationships/tags" Target="../tags/tag47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4" Type="http://schemas.openxmlformats.org/officeDocument/2006/relationships/tags" Target="../tags/tag507.xml"/><Relationship Id="rId3" Type="http://schemas.openxmlformats.org/officeDocument/2006/relationships/tags" Target="../tags/tag50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4" Type="http://schemas.openxmlformats.org/officeDocument/2006/relationships/tags" Target="../tags/tag519.xml"/><Relationship Id="rId3" Type="http://schemas.openxmlformats.org/officeDocument/2006/relationships/tags" Target="../tags/tag51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4" Type="http://schemas.openxmlformats.org/officeDocument/2006/relationships/tags" Target="../tags/tag526.xml"/><Relationship Id="rId3" Type="http://schemas.openxmlformats.org/officeDocument/2006/relationships/tags" Target="../tags/tag52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4" Type="http://schemas.openxmlformats.org/officeDocument/2006/relationships/tags" Target="../tags/tag539.xml"/><Relationship Id="rId3" Type="http://schemas.openxmlformats.org/officeDocument/2006/relationships/tags" Target="../tags/tag53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5" Type="http://schemas.openxmlformats.org/officeDocument/2006/relationships/tags" Target="../tags/tag210.xml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7" Type="http://schemas.openxmlformats.org/officeDocument/2006/relationships/hyperlink" Target="http://www.1ppt.com/hangye/" TargetMode="External"/><Relationship Id="rId6" Type="http://schemas.openxmlformats.org/officeDocument/2006/relationships/tags" Target="../tags/tag271.xml"/><Relationship Id="rId5" Type="http://schemas.openxmlformats.org/officeDocument/2006/relationships/tags" Target="../tags/tag270.xml"/><Relationship Id="rId4" Type="http://schemas.openxmlformats.org/officeDocument/2006/relationships/tags" Target="../tags/tag269.xml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95325"/>
          </a:xfrm>
          <a:prstGeom prst="rect">
            <a:avLst/>
          </a:prstGeom>
          <a:solidFill>
            <a:srgbClr val="0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3"/>
            </p:custDataLst>
          </p:nvPr>
        </p:nvSpPr>
        <p:spPr>
          <a:xfrm>
            <a:off x="0" y="6737350"/>
            <a:ext cx="12192000" cy="120650"/>
          </a:xfrm>
          <a:prstGeom prst="rect">
            <a:avLst/>
          </a:prstGeom>
          <a:solidFill>
            <a:srgbClr val="0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p:transition/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>
            <p:custDataLst>
              <p:tags r:id="rId6"/>
            </p:custDataLst>
          </p:nvPr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2C9AACE-51AC-4503-B612-4F3A607D293B}" type="slidenum">
              <a:rPr lang="zh-CN" altLang="en-US" smtClean="0"/>
            </a:fld>
            <a:endParaRPr lang="zh-CN" altLang="en-US"/>
          </a:p>
        </p:txBody>
      </p:sp>
      <p:sp>
        <p:nvSpPr>
          <p:cNvPr id="8" name="L 形 7"/>
          <p:cNvSpPr/>
          <p:nvPr userDrawn="1">
            <p:custDataLst>
              <p:tags r:id="rId3"/>
            </p:custDataLst>
          </p:nvPr>
        </p:nvSpPr>
        <p:spPr>
          <a:xfrm rot="10800000">
            <a:off x="7880666" y="-1623032"/>
            <a:ext cx="5834338" cy="4474639"/>
          </a:xfrm>
          <a:prstGeom prst="corner">
            <a:avLst>
              <a:gd name="adj1" fmla="val 36913"/>
              <a:gd name="adj2" fmla="val 3479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L 形 9"/>
          <p:cNvSpPr/>
          <p:nvPr userDrawn="1">
            <p:custDataLst>
              <p:tags r:id="rId4"/>
            </p:custDataLst>
          </p:nvPr>
        </p:nvSpPr>
        <p:spPr>
          <a:xfrm rot="10800000">
            <a:off x="7910374" y="-1662497"/>
            <a:ext cx="5834338" cy="4474639"/>
          </a:xfrm>
          <a:prstGeom prst="corner">
            <a:avLst>
              <a:gd name="adj1" fmla="val 36913"/>
              <a:gd name="adj2" fmla="val 3479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>
            <p:custDataLst>
              <p:tags r:id="rId5"/>
            </p:custDataLst>
          </p:nvPr>
        </p:nvSpPr>
        <p:spPr>
          <a:xfrm>
            <a:off x="83020" y="188207"/>
            <a:ext cx="11904388" cy="660205"/>
          </a:xfrm>
          <a:prstGeom prst="roundRect">
            <a:avLst>
              <a:gd name="adj" fmla="val 1031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9" Type="http://schemas.openxmlformats.org/officeDocument/2006/relationships/image" Target="file:///D:\qq&#25991;&#20214;\712321467\Image\C2C\Image2\%7b75232B38-A165-1FB7-499C-2E1C792CACB5%7d.png" TargetMode="External"/><Relationship Id="rId78" Type="http://schemas.openxmlformats.org/officeDocument/2006/relationships/image" Target="../media/image1.png"/><Relationship Id="rId77" Type="http://schemas.openxmlformats.org/officeDocument/2006/relationships/tags" Target="../tags/tag288.xml"/><Relationship Id="rId76" Type="http://schemas.openxmlformats.org/officeDocument/2006/relationships/tags" Target="../tags/tag287.xml"/><Relationship Id="rId75" Type="http://schemas.openxmlformats.org/officeDocument/2006/relationships/tags" Target="../tags/tag286.xml"/><Relationship Id="rId74" Type="http://schemas.openxmlformats.org/officeDocument/2006/relationships/tags" Target="../tags/tag285.xml"/><Relationship Id="rId73" Type="http://schemas.openxmlformats.org/officeDocument/2006/relationships/tags" Target="../tags/tag284.xml"/><Relationship Id="rId72" Type="http://schemas.openxmlformats.org/officeDocument/2006/relationships/tags" Target="../tags/tag283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.xml"/><Relationship Id="rId69" Type="http://schemas.openxmlformats.org/officeDocument/2006/relationships/slideLayout" Target="../slideLayouts/slideLayout69.xml"/><Relationship Id="rId68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67.xml"/><Relationship Id="rId66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65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299.xml"/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50A3-9720-4F49-BCD8-7118D320A3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9F4E6-CC2E-4485-A982-5B518390A73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77"/>
            </p:custDataLst>
          </p:nvPr>
        </p:nvPicPr>
        <p:blipFill>
          <a:blip r:embed="rId78" r:link="rId7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308.xml"/><Relationship Id="rId8" Type="http://schemas.openxmlformats.org/officeDocument/2006/relationships/tags" Target="../tags/tag307.xml"/><Relationship Id="rId7" Type="http://schemas.openxmlformats.org/officeDocument/2006/relationships/tags" Target="../tags/tag306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0.xml"/><Relationship Id="rId13" Type="http://schemas.openxmlformats.org/officeDocument/2006/relationships/tags" Target="../tags/tag310.xml"/><Relationship Id="rId12" Type="http://schemas.openxmlformats.org/officeDocument/2006/relationships/image" Target="../media/image3.png"/><Relationship Id="rId11" Type="http://schemas.openxmlformats.org/officeDocument/2006/relationships/tags" Target="../tags/tag309.xml"/><Relationship Id="rId10" Type="http://schemas.openxmlformats.org/officeDocument/2006/relationships/image" Target="../media/image2.png"/><Relationship Id="rId1" Type="http://schemas.openxmlformats.org/officeDocument/2006/relationships/tags" Target="../tags/tag30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47.xml"/><Relationship Id="rId8" Type="http://schemas.openxmlformats.org/officeDocument/2006/relationships/tags" Target="../tags/tag546.xml"/><Relationship Id="rId7" Type="http://schemas.openxmlformats.org/officeDocument/2006/relationships/tags" Target="../tags/tag545.xml"/><Relationship Id="rId6" Type="http://schemas.openxmlformats.org/officeDocument/2006/relationships/tags" Target="../tags/tag544.xml"/><Relationship Id="rId5" Type="http://schemas.openxmlformats.org/officeDocument/2006/relationships/image" Target="../media/image9.png"/><Relationship Id="rId4" Type="http://schemas.openxmlformats.org/officeDocument/2006/relationships/tags" Target="../tags/tag543.xml"/><Relationship Id="rId3" Type="http://schemas.openxmlformats.org/officeDocument/2006/relationships/tags" Target="../tags/tag542.xml"/><Relationship Id="rId2" Type="http://schemas.openxmlformats.org/officeDocument/2006/relationships/tags" Target="../tags/tag541.xml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548.xml"/><Relationship Id="rId1" Type="http://schemas.openxmlformats.org/officeDocument/2006/relationships/tags" Target="../tags/tag54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58.xml"/><Relationship Id="rId8" Type="http://schemas.openxmlformats.org/officeDocument/2006/relationships/tags" Target="../tags/tag557.xml"/><Relationship Id="rId7" Type="http://schemas.openxmlformats.org/officeDocument/2006/relationships/image" Target="../media/image6.png"/><Relationship Id="rId6" Type="http://schemas.openxmlformats.org/officeDocument/2006/relationships/tags" Target="../tags/tag556.xml"/><Relationship Id="rId5" Type="http://schemas.openxmlformats.org/officeDocument/2006/relationships/tags" Target="../tags/tag555.xml"/><Relationship Id="rId4" Type="http://schemas.openxmlformats.org/officeDocument/2006/relationships/tags" Target="../tags/tag554.xml"/><Relationship Id="rId3" Type="http://schemas.openxmlformats.org/officeDocument/2006/relationships/tags" Target="../tags/tag553.xml"/><Relationship Id="rId2" Type="http://schemas.openxmlformats.org/officeDocument/2006/relationships/tags" Target="../tags/tag552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559.xml"/><Relationship Id="rId1" Type="http://schemas.openxmlformats.org/officeDocument/2006/relationships/tags" Target="../tags/tag55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567.xml"/><Relationship Id="rId8" Type="http://schemas.openxmlformats.org/officeDocument/2006/relationships/tags" Target="../tags/tag566.xml"/><Relationship Id="rId7" Type="http://schemas.openxmlformats.org/officeDocument/2006/relationships/tags" Target="../tags/tag565.xml"/><Relationship Id="rId6" Type="http://schemas.openxmlformats.org/officeDocument/2006/relationships/tags" Target="../tags/tag564.xml"/><Relationship Id="rId5" Type="http://schemas.openxmlformats.org/officeDocument/2006/relationships/image" Target="../media/image9.png"/><Relationship Id="rId4" Type="http://schemas.openxmlformats.org/officeDocument/2006/relationships/tags" Target="../tags/tag563.xml"/><Relationship Id="rId3" Type="http://schemas.openxmlformats.org/officeDocument/2006/relationships/tags" Target="../tags/tag562.xml"/><Relationship Id="rId2" Type="http://schemas.openxmlformats.org/officeDocument/2006/relationships/tags" Target="../tags/tag561.xml"/><Relationship Id="rId17" Type="http://schemas.openxmlformats.org/officeDocument/2006/relationships/notesSlide" Target="../notesSlides/notesSlide11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572.xml"/><Relationship Id="rId14" Type="http://schemas.openxmlformats.org/officeDocument/2006/relationships/tags" Target="../tags/tag571.xml"/><Relationship Id="rId13" Type="http://schemas.openxmlformats.org/officeDocument/2006/relationships/tags" Target="../tags/tag570.xml"/><Relationship Id="rId12" Type="http://schemas.openxmlformats.org/officeDocument/2006/relationships/tags" Target="../tags/tag569.xml"/><Relationship Id="rId11" Type="http://schemas.openxmlformats.org/officeDocument/2006/relationships/image" Target="../media/image11.png"/><Relationship Id="rId10" Type="http://schemas.openxmlformats.org/officeDocument/2006/relationships/tags" Target="../tags/tag568.xml"/><Relationship Id="rId1" Type="http://schemas.openxmlformats.org/officeDocument/2006/relationships/tags" Target="../tags/tag56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582.xml"/><Relationship Id="rId8" Type="http://schemas.openxmlformats.org/officeDocument/2006/relationships/tags" Target="../tags/tag581.xml"/><Relationship Id="rId7" Type="http://schemas.openxmlformats.org/officeDocument/2006/relationships/tags" Target="../tags/tag580.xml"/><Relationship Id="rId6" Type="http://schemas.openxmlformats.org/officeDocument/2006/relationships/image" Target="../media/image6.png"/><Relationship Id="rId50" Type="http://schemas.openxmlformats.org/officeDocument/2006/relationships/notesSlide" Target="../notesSlides/notesSlide12.xml"/><Relationship Id="rId5" Type="http://schemas.openxmlformats.org/officeDocument/2006/relationships/tags" Target="../tags/tag579.xml"/><Relationship Id="rId49" Type="http://schemas.openxmlformats.org/officeDocument/2006/relationships/slideLayout" Target="../slideLayouts/slideLayout1.xml"/><Relationship Id="rId48" Type="http://schemas.openxmlformats.org/officeDocument/2006/relationships/tags" Target="../tags/tag621.xml"/><Relationship Id="rId47" Type="http://schemas.openxmlformats.org/officeDocument/2006/relationships/tags" Target="../tags/tag620.xml"/><Relationship Id="rId46" Type="http://schemas.openxmlformats.org/officeDocument/2006/relationships/tags" Target="../tags/tag619.xml"/><Relationship Id="rId45" Type="http://schemas.openxmlformats.org/officeDocument/2006/relationships/tags" Target="../tags/tag618.xml"/><Relationship Id="rId44" Type="http://schemas.openxmlformats.org/officeDocument/2006/relationships/tags" Target="../tags/tag617.xml"/><Relationship Id="rId43" Type="http://schemas.openxmlformats.org/officeDocument/2006/relationships/tags" Target="../tags/tag616.xml"/><Relationship Id="rId42" Type="http://schemas.openxmlformats.org/officeDocument/2006/relationships/tags" Target="../tags/tag615.xml"/><Relationship Id="rId41" Type="http://schemas.openxmlformats.org/officeDocument/2006/relationships/tags" Target="../tags/tag614.xml"/><Relationship Id="rId40" Type="http://schemas.openxmlformats.org/officeDocument/2006/relationships/tags" Target="../tags/tag613.xml"/><Relationship Id="rId4" Type="http://schemas.openxmlformats.org/officeDocument/2006/relationships/tags" Target="../tags/tag578.xml"/><Relationship Id="rId39" Type="http://schemas.openxmlformats.org/officeDocument/2006/relationships/tags" Target="../tags/tag612.xml"/><Relationship Id="rId38" Type="http://schemas.openxmlformats.org/officeDocument/2006/relationships/tags" Target="../tags/tag611.xml"/><Relationship Id="rId37" Type="http://schemas.openxmlformats.org/officeDocument/2006/relationships/tags" Target="../tags/tag610.xml"/><Relationship Id="rId36" Type="http://schemas.openxmlformats.org/officeDocument/2006/relationships/tags" Target="../tags/tag609.xml"/><Relationship Id="rId35" Type="http://schemas.openxmlformats.org/officeDocument/2006/relationships/tags" Target="../tags/tag608.xml"/><Relationship Id="rId34" Type="http://schemas.openxmlformats.org/officeDocument/2006/relationships/tags" Target="../tags/tag607.xml"/><Relationship Id="rId33" Type="http://schemas.openxmlformats.org/officeDocument/2006/relationships/tags" Target="../tags/tag606.xml"/><Relationship Id="rId32" Type="http://schemas.openxmlformats.org/officeDocument/2006/relationships/tags" Target="../tags/tag605.xml"/><Relationship Id="rId31" Type="http://schemas.openxmlformats.org/officeDocument/2006/relationships/tags" Target="../tags/tag604.xml"/><Relationship Id="rId30" Type="http://schemas.openxmlformats.org/officeDocument/2006/relationships/tags" Target="../tags/tag603.xml"/><Relationship Id="rId3" Type="http://schemas.openxmlformats.org/officeDocument/2006/relationships/tags" Target="../tags/tag577.xml"/><Relationship Id="rId29" Type="http://schemas.openxmlformats.org/officeDocument/2006/relationships/tags" Target="../tags/tag602.xml"/><Relationship Id="rId28" Type="http://schemas.openxmlformats.org/officeDocument/2006/relationships/tags" Target="../tags/tag601.xml"/><Relationship Id="rId27" Type="http://schemas.openxmlformats.org/officeDocument/2006/relationships/tags" Target="../tags/tag600.xml"/><Relationship Id="rId26" Type="http://schemas.openxmlformats.org/officeDocument/2006/relationships/tags" Target="../tags/tag599.xml"/><Relationship Id="rId25" Type="http://schemas.openxmlformats.org/officeDocument/2006/relationships/tags" Target="../tags/tag598.xml"/><Relationship Id="rId24" Type="http://schemas.openxmlformats.org/officeDocument/2006/relationships/tags" Target="../tags/tag597.xml"/><Relationship Id="rId23" Type="http://schemas.openxmlformats.org/officeDocument/2006/relationships/tags" Target="../tags/tag596.xml"/><Relationship Id="rId22" Type="http://schemas.openxmlformats.org/officeDocument/2006/relationships/tags" Target="../tags/tag595.xml"/><Relationship Id="rId21" Type="http://schemas.openxmlformats.org/officeDocument/2006/relationships/tags" Target="../tags/tag594.xml"/><Relationship Id="rId20" Type="http://schemas.openxmlformats.org/officeDocument/2006/relationships/tags" Target="../tags/tag593.xml"/><Relationship Id="rId2" Type="http://schemas.openxmlformats.org/officeDocument/2006/relationships/tags" Target="../tags/tag576.xml"/><Relationship Id="rId19" Type="http://schemas.openxmlformats.org/officeDocument/2006/relationships/tags" Target="../tags/tag592.xml"/><Relationship Id="rId18" Type="http://schemas.openxmlformats.org/officeDocument/2006/relationships/tags" Target="../tags/tag591.xml"/><Relationship Id="rId17" Type="http://schemas.openxmlformats.org/officeDocument/2006/relationships/tags" Target="../tags/tag590.xml"/><Relationship Id="rId16" Type="http://schemas.openxmlformats.org/officeDocument/2006/relationships/tags" Target="../tags/tag589.xml"/><Relationship Id="rId15" Type="http://schemas.openxmlformats.org/officeDocument/2006/relationships/tags" Target="../tags/tag588.xml"/><Relationship Id="rId14" Type="http://schemas.openxmlformats.org/officeDocument/2006/relationships/tags" Target="../tags/tag587.xml"/><Relationship Id="rId13" Type="http://schemas.openxmlformats.org/officeDocument/2006/relationships/tags" Target="../tags/tag586.xml"/><Relationship Id="rId12" Type="http://schemas.openxmlformats.org/officeDocument/2006/relationships/tags" Target="../tags/tag585.xml"/><Relationship Id="rId11" Type="http://schemas.openxmlformats.org/officeDocument/2006/relationships/tags" Target="../tags/tag584.xml"/><Relationship Id="rId10" Type="http://schemas.openxmlformats.org/officeDocument/2006/relationships/tags" Target="../tags/tag583.xml"/><Relationship Id="rId1" Type="http://schemas.openxmlformats.org/officeDocument/2006/relationships/tags" Target="../tags/tag57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28.xml"/><Relationship Id="rId5" Type="http://schemas.openxmlformats.org/officeDocument/2006/relationships/tags" Target="../tags/tag627.xml"/><Relationship Id="rId4" Type="http://schemas.openxmlformats.org/officeDocument/2006/relationships/image" Target="../media/image7.png"/><Relationship Id="rId3" Type="http://schemas.openxmlformats.org/officeDocument/2006/relationships/tags" Target="../tags/tag626.xml"/><Relationship Id="rId2" Type="http://schemas.openxmlformats.org/officeDocument/2006/relationships/tags" Target="../tags/tag625.xml"/><Relationship Id="rId1" Type="http://schemas.openxmlformats.org/officeDocument/2006/relationships/tags" Target="../tags/tag62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637.xml"/><Relationship Id="rId7" Type="http://schemas.openxmlformats.org/officeDocument/2006/relationships/image" Target="../media/image12.png"/><Relationship Id="rId6" Type="http://schemas.openxmlformats.org/officeDocument/2006/relationships/tags" Target="../tags/tag636.xml"/><Relationship Id="rId5" Type="http://schemas.openxmlformats.org/officeDocument/2006/relationships/tags" Target="../tags/tag635.xml"/><Relationship Id="rId4" Type="http://schemas.openxmlformats.org/officeDocument/2006/relationships/tags" Target="../tags/tag634.xml"/><Relationship Id="rId3" Type="http://schemas.openxmlformats.org/officeDocument/2006/relationships/tags" Target="../tags/tag633.xml"/><Relationship Id="rId2" Type="http://schemas.openxmlformats.org/officeDocument/2006/relationships/tags" Target="../tags/tag632.xml"/><Relationship Id="rId14" Type="http://schemas.openxmlformats.org/officeDocument/2006/relationships/notesSlide" Target="../notesSlides/notesSlide14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640.xml"/><Relationship Id="rId11" Type="http://schemas.openxmlformats.org/officeDocument/2006/relationships/tags" Target="../tags/tag639.xml"/><Relationship Id="rId10" Type="http://schemas.openxmlformats.org/officeDocument/2006/relationships/tags" Target="../tags/tag638.xml"/><Relationship Id="rId1" Type="http://schemas.openxmlformats.org/officeDocument/2006/relationships/tags" Target="../tags/tag63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649.xml"/><Relationship Id="rId8" Type="http://schemas.openxmlformats.org/officeDocument/2006/relationships/tags" Target="../tags/tag648.xml"/><Relationship Id="rId7" Type="http://schemas.openxmlformats.org/officeDocument/2006/relationships/image" Target="../media/image13.png"/><Relationship Id="rId6" Type="http://schemas.openxmlformats.org/officeDocument/2006/relationships/oleObject" Target="../embeddings/oleObject1.bin"/><Relationship Id="rId5" Type="http://schemas.openxmlformats.org/officeDocument/2006/relationships/tags" Target="../tags/tag647.xml"/><Relationship Id="rId43" Type="http://schemas.openxmlformats.org/officeDocument/2006/relationships/notesSlide" Target="../notesSlides/notesSlide15.xml"/><Relationship Id="rId42" Type="http://schemas.openxmlformats.org/officeDocument/2006/relationships/vmlDrawing" Target="../drawings/vmlDrawing1.vml"/><Relationship Id="rId41" Type="http://schemas.openxmlformats.org/officeDocument/2006/relationships/slideLayout" Target="../slideLayouts/slideLayout1.xml"/><Relationship Id="rId40" Type="http://schemas.openxmlformats.org/officeDocument/2006/relationships/tags" Target="../tags/tag672.xml"/><Relationship Id="rId4" Type="http://schemas.openxmlformats.org/officeDocument/2006/relationships/tags" Target="../tags/tag646.xml"/><Relationship Id="rId39" Type="http://schemas.openxmlformats.org/officeDocument/2006/relationships/image" Target="../media/image18.png"/><Relationship Id="rId38" Type="http://schemas.openxmlformats.org/officeDocument/2006/relationships/tags" Target="../tags/tag671.xml"/><Relationship Id="rId37" Type="http://schemas.openxmlformats.org/officeDocument/2006/relationships/tags" Target="../tags/tag670.xml"/><Relationship Id="rId36" Type="http://schemas.openxmlformats.org/officeDocument/2006/relationships/tags" Target="../tags/tag669.xml"/><Relationship Id="rId35" Type="http://schemas.openxmlformats.org/officeDocument/2006/relationships/tags" Target="../tags/tag668.xml"/><Relationship Id="rId34" Type="http://schemas.openxmlformats.org/officeDocument/2006/relationships/tags" Target="../tags/tag667.xml"/><Relationship Id="rId33" Type="http://schemas.openxmlformats.org/officeDocument/2006/relationships/tags" Target="../tags/tag666.xml"/><Relationship Id="rId32" Type="http://schemas.openxmlformats.org/officeDocument/2006/relationships/image" Target="../media/image17.wmf"/><Relationship Id="rId31" Type="http://schemas.openxmlformats.org/officeDocument/2006/relationships/oleObject" Target="../embeddings/oleObject4.bin"/><Relationship Id="rId30" Type="http://schemas.openxmlformats.org/officeDocument/2006/relationships/tags" Target="../tags/tag665.xml"/><Relationship Id="rId3" Type="http://schemas.openxmlformats.org/officeDocument/2006/relationships/tags" Target="../tags/tag645.xml"/><Relationship Id="rId29" Type="http://schemas.openxmlformats.org/officeDocument/2006/relationships/tags" Target="../tags/tag664.xml"/><Relationship Id="rId28" Type="http://schemas.openxmlformats.org/officeDocument/2006/relationships/tags" Target="../tags/tag663.xml"/><Relationship Id="rId27" Type="http://schemas.openxmlformats.org/officeDocument/2006/relationships/tags" Target="../tags/tag662.xml"/><Relationship Id="rId26" Type="http://schemas.openxmlformats.org/officeDocument/2006/relationships/tags" Target="../tags/tag661.xml"/><Relationship Id="rId25" Type="http://schemas.openxmlformats.org/officeDocument/2006/relationships/tags" Target="../tags/tag660.xml"/><Relationship Id="rId24" Type="http://schemas.openxmlformats.org/officeDocument/2006/relationships/tags" Target="../tags/tag659.xml"/><Relationship Id="rId23" Type="http://schemas.openxmlformats.org/officeDocument/2006/relationships/tags" Target="../tags/tag658.xml"/><Relationship Id="rId22" Type="http://schemas.openxmlformats.org/officeDocument/2006/relationships/image" Target="../media/image16.wmf"/><Relationship Id="rId21" Type="http://schemas.openxmlformats.org/officeDocument/2006/relationships/oleObject" Target="../embeddings/oleObject3.bin"/><Relationship Id="rId20" Type="http://schemas.openxmlformats.org/officeDocument/2006/relationships/tags" Target="../tags/tag657.xml"/><Relationship Id="rId2" Type="http://schemas.openxmlformats.org/officeDocument/2006/relationships/tags" Target="../tags/tag644.xml"/><Relationship Id="rId19" Type="http://schemas.openxmlformats.org/officeDocument/2006/relationships/tags" Target="../tags/tag656.xml"/><Relationship Id="rId18" Type="http://schemas.openxmlformats.org/officeDocument/2006/relationships/tags" Target="../tags/tag655.xml"/><Relationship Id="rId17" Type="http://schemas.openxmlformats.org/officeDocument/2006/relationships/tags" Target="../tags/tag654.xml"/><Relationship Id="rId16" Type="http://schemas.openxmlformats.org/officeDocument/2006/relationships/tags" Target="../tags/tag653.xml"/><Relationship Id="rId15" Type="http://schemas.openxmlformats.org/officeDocument/2006/relationships/image" Target="../media/image15.wmf"/><Relationship Id="rId14" Type="http://schemas.openxmlformats.org/officeDocument/2006/relationships/oleObject" Target="../embeddings/oleObject2.bin"/><Relationship Id="rId13" Type="http://schemas.openxmlformats.org/officeDocument/2006/relationships/tags" Target="../tags/tag652.xml"/><Relationship Id="rId12" Type="http://schemas.openxmlformats.org/officeDocument/2006/relationships/tags" Target="../tags/tag651.xml"/><Relationship Id="rId11" Type="http://schemas.openxmlformats.org/officeDocument/2006/relationships/image" Target="../media/image14.png"/><Relationship Id="rId10" Type="http://schemas.openxmlformats.org/officeDocument/2006/relationships/tags" Target="../tags/tag650.xml"/><Relationship Id="rId1" Type="http://schemas.openxmlformats.org/officeDocument/2006/relationships/tags" Target="../tags/tag64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683.xml"/><Relationship Id="rId8" Type="http://schemas.openxmlformats.org/officeDocument/2006/relationships/tags" Target="../tags/tag682.xml"/><Relationship Id="rId7" Type="http://schemas.openxmlformats.org/officeDocument/2006/relationships/tags" Target="../tags/tag681.xml"/><Relationship Id="rId6" Type="http://schemas.openxmlformats.org/officeDocument/2006/relationships/tags" Target="../tags/tag680.xml"/><Relationship Id="rId5" Type="http://schemas.openxmlformats.org/officeDocument/2006/relationships/tags" Target="../tags/tag679.xml"/><Relationship Id="rId4" Type="http://schemas.openxmlformats.org/officeDocument/2006/relationships/tags" Target="../tags/tag678.xml"/><Relationship Id="rId33" Type="http://schemas.openxmlformats.org/officeDocument/2006/relationships/notesSlide" Target="../notesSlides/notesSlide16.xml"/><Relationship Id="rId32" Type="http://schemas.openxmlformats.org/officeDocument/2006/relationships/slideLayout" Target="../slideLayouts/slideLayout1.xml"/><Relationship Id="rId31" Type="http://schemas.openxmlformats.org/officeDocument/2006/relationships/tags" Target="../tags/tag704.xml"/><Relationship Id="rId30" Type="http://schemas.openxmlformats.org/officeDocument/2006/relationships/tags" Target="../tags/tag703.xml"/><Relationship Id="rId3" Type="http://schemas.openxmlformats.org/officeDocument/2006/relationships/tags" Target="../tags/tag677.xml"/><Relationship Id="rId29" Type="http://schemas.openxmlformats.org/officeDocument/2006/relationships/tags" Target="../tags/tag702.xml"/><Relationship Id="rId28" Type="http://schemas.openxmlformats.org/officeDocument/2006/relationships/tags" Target="../tags/tag701.xml"/><Relationship Id="rId27" Type="http://schemas.openxmlformats.org/officeDocument/2006/relationships/image" Target="../media/image19.png"/><Relationship Id="rId26" Type="http://schemas.openxmlformats.org/officeDocument/2006/relationships/tags" Target="../tags/tag700.xml"/><Relationship Id="rId25" Type="http://schemas.openxmlformats.org/officeDocument/2006/relationships/tags" Target="../tags/tag699.xml"/><Relationship Id="rId24" Type="http://schemas.openxmlformats.org/officeDocument/2006/relationships/tags" Target="../tags/tag698.xml"/><Relationship Id="rId23" Type="http://schemas.openxmlformats.org/officeDocument/2006/relationships/tags" Target="../tags/tag697.xml"/><Relationship Id="rId22" Type="http://schemas.openxmlformats.org/officeDocument/2006/relationships/tags" Target="../tags/tag696.xml"/><Relationship Id="rId21" Type="http://schemas.openxmlformats.org/officeDocument/2006/relationships/tags" Target="../tags/tag695.xml"/><Relationship Id="rId20" Type="http://schemas.openxmlformats.org/officeDocument/2006/relationships/tags" Target="../tags/tag694.xml"/><Relationship Id="rId2" Type="http://schemas.openxmlformats.org/officeDocument/2006/relationships/tags" Target="../tags/tag676.xml"/><Relationship Id="rId19" Type="http://schemas.openxmlformats.org/officeDocument/2006/relationships/tags" Target="../tags/tag693.xml"/><Relationship Id="rId18" Type="http://schemas.openxmlformats.org/officeDocument/2006/relationships/tags" Target="../tags/tag692.xml"/><Relationship Id="rId17" Type="http://schemas.openxmlformats.org/officeDocument/2006/relationships/tags" Target="../tags/tag691.xml"/><Relationship Id="rId16" Type="http://schemas.openxmlformats.org/officeDocument/2006/relationships/tags" Target="../tags/tag690.xml"/><Relationship Id="rId15" Type="http://schemas.openxmlformats.org/officeDocument/2006/relationships/tags" Target="../tags/tag689.xml"/><Relationship Id="rId14" Type="http://schemas.openxmlformats.org/officeDocument/2006/relationships/tags" Target="../tags/tag688.xml"/><Relationship Id="rId13" Type="http://schemas.openxmlformats.org/officeDocument/2006/relationships/tags" Target="../tags/tag687.xml"/><Relationship Id="rId12" Type="http://schemas.openxmlformats.org/officeDocument/2006/relationships/tags" Target="../tags/tag686.xml"/><Relationship Id="rId11" Type="http://schemas.openxmlformats.org/officeDocument/2006/relationships/tags" Target="../tags/tag685.xml"/><Relationship Id="rId10" Type="http://schemas.openxmlformats.org/officeDocument/2006/relationships/tags" Target="../tags/tag684.xml"/><Relationship Id="rId1" Type="http://schemas.openxmlformats.org/officeDocument/2006/relationships/tags" Target="../tags/tag67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713.xml"/><Relationship Id="rId8" Type="http://schemas.openxmlformats.org/officeDocument/2006/relationships/image" Target="../media/image21.png"/><Relationship Id="rId7" Type="http://schemas.openxmlformats.org/officeDocument/2006/relationships/tags" Target="../tags/tag712.xml"/><Relationship Id="rId6" Type="http://schemas.openxmlformats.org/officeDocument/2006/relationships/image" Target="../media/image20.png"/><Relationship Id="rId5" Type="http://schemas.openxmlformats.org/officeDocument/2006/relationships/tags" Target="../tags/tag711.xml"/><Relationship Id="rId4" Type="http://schemas.openxmlformats.org/officeDocument/2006/relationships/tags" Target="../tags/tag710.xml"/><Relationship Id="rId3" Type="http://schemas.openxmlformats.org/officeDocument/2006/relationships/tags" Target="../tags/tag709.xml"/><Relationship Id="rId2" Type="http://schemas.openxmlformats.org/officeDocument/2006/relationships/tags" Target="../tags/tag708.xml"/><Relationship Id="rId13" Type="http://schemas.openxmlformats.org/officeDocument/2006/relationships/notesSlide" Target="../notesSlides/notesSlide17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715.xml"/><Relationship Id="rId10" Type="http://schemas.openxmlformats.org/officeDocument/2006/relationships/tags" Target="../tags/tag714.xml"/><Relationship Id="rId1" Type="http://schemas.openxmlformats.org/officeDocument/2006/relationships/tags" Target="../tags/tag70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726.xml"/><Relationship Id="rId8" Type="http://schemas.openxmlformats.org/officeDocument/2006/relationships/tags" Target="../tags/tag725.xml"/><Relationship Id="rId7" Type="http://schemas.openxmlformats.org/officeDocument/2006/relationships/tags" Target="../tags/tag724.xml"/><Relationship Id="rId6" Type="http://schemas.openxmlformats.org/officeDocument/2006/relationships/tags" Target="../tags/tag723.xml"/><Relationship Id="rId5" Type="http://schemas.openxmlformats.org/officeDocument/2006/relationships/tags" Target="../tags/tag722.xml"/><Relationship Id="rId4" Type="http://schemas.openxmlformats.org/officeDocument/2006/relationships/tags" Target="../tags/tag721.xml"/><Relationship Id="rId3" Type="http://schemas.openxmlformats.org/officeDocument/2006/relationships/tags" Target="../tags/tag720.xml"/><Relationship Id="rId2" Type="http://schemas.openxmlformats.org/officeDocument/2006/relationships/tags" Target="../tags/tag719.xml"/><Relationship Id="rId17" Type="http://schemas.openxmlformats.org/officeDocument/2006/relationships/notesSlide" Target="../notesSlides/notesSlide18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731.xml"/><Relationship Id="rId14" Type="http://schemas.openxmlformats.org/officeDocument/2006/relationships/image" Target="../media/image22.png"/><Relationship Id="rId13" Type="http://schemas.openxmlformats.org/officeDocument/2006/relationships/tags" Target="../tags/tag730.xml"/><Relationship Id="rId12" Type="http://schemas.openxmlformats.org/officeDocument/2006/relationships/tags" Target="../tags/tag729.xml"/><Relationship Id="rId11" Type="http://schemas.openxmlformats.org/officeDocument/2006/relationships/tags" Target="../tags/tag728.xml"/><Relationship Id="rId10" Type="http://schemas.openxmlformats.org/officeDocument/2006/relationships/tags" Target="../tags/tag727.xml"/><Relationship Id="rId1" Type="http://schemas.openxmlformats.org/officeDocument/2006/relationships/tags" Target="../tags/tag71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6" Type="http://schemas.openxmlformats.org/officeDocument/2006/relationships/notesSlide" Target="../notesSlides/notesSlide2.xml"/><Relationship Id="rId45" Type="http://schemas.openxmlformats.org/officeDocument/2006/relationships/slideLayout" Target="../slideLayouts/slideLayout1.xml"/><Relationship Id="rId44" Type="http://schemas.openxmlformats.org/officeDocument/2006/relationships/tags" Target="../tags/tag356.xml"/><Relationship Id="rId43" Type="http://schemas.openxmlformats.org/officeDocument/2006/relationships/tags" Target="../tags/tag355.xml"/><Relationship Id="rId42" Type="http://schemas.openxmlformats.org/officeDocument/2006/relationships/tags" Target="../tags/tag354.xml"/><Relationship Id="rId41" Type="http://schemas.openxmlformats.org/officeDocument/2006/relationships/tags" Target="../tags/tag353.xml"/><Relationship Id="rId40" Type="http://schemas.openxmlformats.org/officeDocument/2006/relationships/tags" Target="../tags/tag352.xml"/><Relationship Id="rId4" Type="http://schemas.openxmlformats.org/officeDocument/2006/relationships/tags" Target="../tags/tag316.xml"/><Relationship Id="rId39" Type="http://schemas.openxmlformats.org/officeDocument/2006/relationships/tags" Target="../tags/tag351.xml"/><Relationship Id="rId38" Type="http://schemas.openxmlformats.org/officeDocument/2006/relationships/tags" Target="../tags/tag350.xml"/><Relationship Id="rId37" Type="http://schemas.openxmlformats.org/officeDocument/2006/relationships/tags" Target="../tags/tag349.xml"/><Relationship Id="rId36" Type="http://schemas.openxmlformats.org/officeDocument/2006/relationships/tags" Target="../tags/tag348.xml"/><Relationship Id="rId35" Type="http://schemas.openxmlformats.org/officeDocument/2006/relationships/tags" Target="../tags/tag347.xml"/><Relationship Id="rId34" Type="http://schemas.openxmlformats.org/officeDocument/2006/relationships/tags" Target="../tags/tag346.xml"/><Relationship Id="rId33" Type="http://schemas.openxmlformats.org/officeDocument/2006/relationships/tags" Target="../tags/tag345.xml"/><Relationship Id="rId32" Type="http://schemas.openxmlformats.org/officeDocument/2006/relationships/tags" Target="../tags/tag344.xml"/><Relationship Id="rId31" Type="http://schemas.openxmlformats.org/officeDocument/2006/relationships/tags" Target="../tags/tag343.xml"/><Relationship Id="rId30" Type="http://schemas.openxmlformats.org/officeDocument/2006/relationships/tags" Target="../tags/tag342.xml"/><Relationship Id="rId3" Type="http://schemas.openxmlformats.org/officeDocument/2006/relationships/tags" Target="../tags/tag315.xml"/><Relationship Id="rId29" Type="http://schemas.openxmlformats.org/officeDocument/2006/relationships/tags" Target="../tags/tag341.xml"/><Relationship Id="rId28" Type="http://schemas.openxmlformats.org/officeDocument/2006/relationships/tags" Target="../tags/tag340.xml"/><Relationship Id="rId27" Type="http://schemas.openxmlformats.org/officeDocument/2006/relationships/tags" Target="../tags/tag339.xml"/><Relationship Id="rId26" Type="http://schemas.openxmlformats.org/officeDocument/2006/relationships/tags" Target="../tags/tag338.xml"/><Relationship Id="rId25" Type="http://schemas.openxmlformats.org/officeDocument/2006/relationships/tags" Target="../tags/tag337.xml"/><Relationship Id="rId24" Type="http://schemas.openxmlformats.org/officeDocument/2006/relationships/tags" Target="../tags/tag336.xml"/><Relationship Id="rId23" Type="http://schemas.openxmlformats.org/officeDocument/2006/relationships/tags" Target="../tags/tag335.xml"/><Relationship Id="rId22" Type="http://schemas.openxmlformats.org/officeDocument/2006/relationships/tags" Target="../tags/tag334.xml"/><Relationship Id="rId21" Type="http://schemas.openxmlformats.org/officeDocument/2006/relationships/tags" Target="../tags/tag333.xml"/><Relationship Id="rId20" Type="http://schemas.openxmlformats.org/officeDocument/2006/relationships/tags" Target="../tags/tag332.xml"/><Relationship Id="rId2" Type="http://schemas.openxmlformats.org/officeDocument/2006/relationships/tags" Target="../tags/tag314.xml"/><Relationship Id="rId19" Type="http://schemas.openxmlformats.org/officeDocument/2006/relationships/tags" Target="../tags/tag331.xml"/><Relationship Id="rId18" Type="http://schemas.openxmlformats.org/officeDocument/2006/relationships/tags" Target="../tags/tag330.xml"/><Relationship Id="rId17" Type="http://schemas.openxmlformats.org/officeDocument/2006/relationships/tags" Target="../tags/tag329.xml"/><Relationship Id="rId16" Type="http://schemas.openxmlformats.org/officeDocument/2006/relationships/tags" Target="../tags/tag328.xml"/><Relationship Id="rId15" Type="http://schemas.openxmlformats.org/officeDocument/2006/relationships/tags" Target="../tags/tag327.xml"/><Relationship Id="rId14" Type="http://schemas.openxmlformats.org/officeDocument/2006/relationships/tags" Target="../tags/tag326.xml"/><Relationship Id="rId13" Type="http://schemas.openxmlformats.org/officeDocument/2006/relationships/tags" Target="../tags/tag325.xml"/><Relationship Id="rId12" Type="http://schemas.openxmlformats.org/officeDocument/2006/relationships/tags" Target="../tags/tag324.xml"/><Relationship Id="rId11" Type="http://schemas.openxmlformats.org/officeDocument/2006/relationships/tags" Target="../tags/tag323.xml"/><Relationship Id="rId10" Type="http://schemas.openxmlformats.org/officeDocument/2006/relationships/tags" Target="../tags/tag322.xml"/><Relationship Id="rId1" Type="http://schemas.openxmlformats.org/officeDocument/2006/relationships/tags" Target="../tags/tag31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742.xml"/><Relationship Id="rId8" Type="http://schemas.openxmlformats.org/officeDocument/2006/relationships/tags" Target="../tags/tag741.xml"/><Relationship Id="rId7" Type="http://schemas.openxmlformats.org/officeDocument/2006/relationships/tags" Target="../tags/tag740.xml"/><Relationship Id="rId6" Type="http://schemas.openxmlformats.org/officeDocument/2006/relationships/tags" Target="../tags/tag739.xml"/><Relationship Id="rId58" Type="http://schemas.openxmlformats.org/officeDocument/2006/relationships/notesSlide" Target="../notesSlides/notesSlide19.xml"/><Relationship Id="rId57" Type="http://schemas.openxmlformats.org/officeDocument/2006/relationships/slideLayout" Target="../slideLayouts/slideLayout1.xml"/><Relationship Id="rId56" Type="http://schemas.openxmlformats.org/officeDocument/2006/relationships/tags" Target="../tags/tag789.xml"/><Relationship Id="rId55" Type="http://schemas.openxmlformats.org/officeDocument/2006/relationships/tags" Target="../tags/tag788.xml"/><Relationship Id="rId54" Type="http://schemas.openxmlformats.org/officeDocument/2006/relationships/tags" Target="../tags/tag787.xml"/><Relationship Id="rId53" Type="http://schemas.openxmlformats.org/officeDocument/2006/relationships/tags" Target="../tags/tag786.xml"/><Relationship Id="rId52" Type="http://schemas.openxmlformats.org/officeDocument/2006/relationships/tags" Target="../tags/tag785.xml"/><Relationship Id="rId51" Type="http://schemas.openxmlformats.org/officeDocument/2006/relationships/tags" Target="../tags/tag784.xml"/><Relationship Id="rId50" Type="http://schemas.openxmlformats.org/officeDocument/2006/relationships/tags" Target="../tags/tag783.xml"/><Relationship Id="rId5" Type="http://schemas.openxmlformats.org/officeDocument/2006/relationships/tags" Target="../tags/tag738.xml"/><Relationship Id="rId49" Type="http://schemas.openxmlformats.org/officeDocument/2006/relationships/tags" Target="../tags/tag782.xml"/><Relationship Id="rId48" Type="http://schemas.openxmlformats.org/officeDocument/2006/relationships/tags" Target="../tags/tag781.xml"/><Relationship Id="rId47" Type="http://schemas.openxmlformats.org/officeDocument/2006/relationships/tags" Target="../tags/tag780.xml"/><Relationship Id="rId46" Type="http://schemas.openxmlformats.org/officeDocument/2006/relationships/tags" Target="../tags/tag779.xml"/><Relationship Id="rId45" Type="http://schemas.openxmlformats.org/officeDocument/2006/relationships/tags" Target="../tags/tag778.xml"/><Relationship Id="rId44" Type="http://schemas.openxmlformats.org/officeDocument/2006/relationships/tags" Target="../tags/tag777.xml"/><Relationship Id="rId43" Type="http://schemas.openxmlformats.org/officeDocument/2006/relationships/tags" Target="../tags/tag776.xml"/><Relationship Id="rId42" Type="http://schemas.openxmlformats.org/officeDocument/2006/relationships/tags" Target="../tags/tag775.xml"/><Relationship Id="rId41" Type="http://schemas.openxmlformats.org/officeDocument/2006/relationships/tags" Target="../tags/tag774.xml"/><Relationship Id="rId40" Type="http://schemas.openxmlformats.org/officeDocument/2006/relationships/tags" Target="../tags/tag773.xml"/><Relationship Id="rId4" Type="http://schemas.openxmlformats.org/officeDocument/2006/relationships/tags" Target="../tags/tag737.xml"/><Relationship Id="rId39" Type="http://schemas.openxmlformats.org/officeDocument/2006/relationships/tags" Target="../tags/tag772.xml"/><Relationship Id="rId38" Type="http://schemas.openxmlformats.org/officeDocument/2006/relationships/tags" Target="../tags/tag771.xml"/><Relationship Id="rId37" Type="http://schemas.openxmlformats.org/officeDocument/2006/relationships/tags" Target="../tags/tag770.xml"/><Relationship Id="rId36" Type="http://schemas.openxmlformats.org/officeDocument/2006/relationships/tags" Target="../tags/tag769.xml"/><Relationship Id="rId35" Type="http://schemas.openxmlformats.org/officeDocument/2006/relationships/tags" Target="../tags/tag768.xml"/><Relationship Id="rId34" Type="http://schemas.openxmlformats.org/officeDocument/2006/relationships/tags" Target="../tags/tag767.xml"/><Relationship Id="rId33" Type="http://schemas.openxmlformats.org/officeDocument/2006/relationships/tags" Target="../tags/tag766.xml"/><Relationship Id="rId32" Type="http://schemas.openxmlformats.org/officeDocument/2006/relationships/tags" Target="../tags/tag765.xml"/><Relationship Id="rId31" Type="http://schemas.openxmlformats.org/officeDocument/2006/relationships/tags" Target="../tags/tag764.xml"/><Relationship Id="rId30" Type="http://schemas.openxmlformats.org/officeDocument/2006/relationships/tags" Target="../tags/tag763.xml"/><Relationship Id="rId3" Type="http://schemas.openxmlformats.org/officeDocument/2006/relationships/tags" Target="../tags/tag736.xml"/><Relationship Id="rId29" Type="http://schemas.openxmlformats.org/officeDocument/2006/relationships/tags" Target="../tags/tag762.xml"/><Relationship Id="rId28" Type="http://schemas.openxmlformats.org/officeDocument/2006/relationships/tags" Target="../tags/tag761.xml"/><Relationship Id="rId27" Type="http://schemas.openxmlformats.org/officeDocument/2006/relationships/tags" Target="../tags/tag760.xml"/><Relationship Id="rId26" Type="http://schemas.openxmlformats.org/officeDocument/2006/relationships/tags" Target="../tags/tag759.xml"/><Relationship Id="rId25" Type="http://schemas.openxmlformats.org/officeDocument/2006/relationships/tags" Target="../tags/tag758.xml"/><Relationship Id="rId24" Type="http://schemas.openxmlformats.org/officeDocument/2006/relationships/tags" Target="../tags/tag757.xml"/><Relationship Id="rId23" Type="http://schemas.openxmlformats.org/officeDocument/2006/relationships/tags" Target="../tags/tag756.xml"/><Relationship Id="rId22" Type="http://schemas.openxmlformats.org/officeDocument/2006/relationships/tags" Target="../tags/tag755.xml"/><Relationship Id="rId21" Type="http://schemas.openxmlformats.org/officeDocument/2006/relationships/tags" Target="../tags/tag754.xml"/><Relationship Id="rId20" Type="http://schemas.openxmlformats.org/officeDocument/2006/relationships/tags" Target="../tags/tag753.xml"/><Relationship Id="rId2" Type="http://schemas.openxmlformats.org/officeDocument/2006/relationships/tags" Target="../tags/tag735.xml"/><Relationship Id="rId19" Type="http://schemas.openxmlformats.org/officeDocument/2006/relationships/tags" Target="../tags/tag752.xml"/><Relationship Id="rId18" Type="http://schemas.openxmlformats.org/officeDocument/2006/relationships/tags" Target="../tags/tag751.xml"/><Relationship Id="rId17" Type="http://schemas.openxmlformats.org/officeDocument/2006/relationships/tags" Target="../tags/tag750.xml"/><Relationship Id="rId16" Type="http://schemas.openxmlformats.org/officeDocument/2006/relationships/tags" Target="../tags/tag749.xml"/><Relationship Id="rId15" Type="http://schemas.openxmlformats.org/officeDocument/2006/relationships/tags" Target="../tags/tag748.xml"/><Relationship Id="rId14" Type="http://schemas.openxmlformats.org/officeDocument/2006/relationships/tags" Target="../tags/tag747.xml"/><Relationship Id="rId13" Type="http://schemas.openxmlformats.org/officeDocument/2006/relationships/tags" Target="../tags/tag746.xml"/><Relationship Id="rId12" Type="http://schemas.openxmlformats.org/officeDocument/2006/relationships/tags" Target="../tags/tag745.xml"/><Relationship Id="rId11" Type="http://schemas.openxmlformats.org/officeDocument/2006/relationships/tags" Target="../tags/tag744.xml"/><Relationship Id="rId10" Type="http://schemas.openxmlformats.org/officeDocument/2006/relationships/tags" Target="../tags/tag743.xml"/><Relationship Id="rId1" Type="http://schemas.openxmlformats.org/officeDocument/2006/relationships/tags" Target="../tags/tag734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800.xml"/><Relationship Id="rId8" Type="http://schemas.openxmlformats.org/officeDocument/2006/relationships/tags" Target="../tags/tag799.xml"/><Relationship Id="rId7" Type="http://schemas.openxmlformats.org/officeDocument/2006/relationships/tags" Target="../tags/tag798.xml"/><Relationship Id="rId6" Type="http://schemas.openxmlformats.org/officeDocument/2006/relationships/tags" Target="../tags/tag797.xml"/><Relationship Id="rId5" Type="http://schemas.openxmlformats.org/officeDocument/2006/relationships/tags" Target="../tags/tag796.xml"/><Relationship Id="rId4" Type="http://schemas.openxmlformats.org/officeDocument/2006/relationships/tags" Target="../tags/tag795.xml"/><Relationship Id="rId3" Type="http://schemas.openxmlformats.org/officeDocument/2006/relationships/tags" Target="../tags/tag794.xml"/><Relationship Id="rId22" Type="http://schemas.openxmlformats.org/officeDocument/2006/relationships/notesSlide" Target="../notesSlides/notesSlide20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811.xml"/><Relationship Id="rId2" Type="http://schemas.openxmlformats.org/officeDocument/2006/relationships/tags" Target="../tags/tag793.xml"/><Relationship Id="rId19" Type="http://schemas.openxmlformats.org/officeDocument/2006/relationships/tags" Target="../tags/tag810.xml"/><Relationship Id="rId18" Type="http://schemas.openxmlformats.org/officeDocument/2006/relationships/tags" Target="../tags/tag809.xml"/><Relationship Id="rId17" Type="http://schemas.openxmlformats.org/officeDocument/2006/relationships/tags" Target="../tags/tag808.xml"/><Relationship Id="rId16" Type="http://schemas.openxmlformats.org/officeDocument/2006/relationships/tags" Target="../tags/tag807.xml"/><Relationship Id="rId15" Type="http://schemas.openxmlformats.org/officeDocument/2006/relationships/tags" Target="../tags/tag806.xml"/><Relationship Id="rId14" Type="http://schemas.openxmlformats.org/officeDocument/2006/relationships/tags" Target="../tags/tag805.xml"/><Relationship Id="rId13" Type="http://schemas.openxmlformats.org/officeDocument/2006/relationships/tags" Target="../tags/tag804.xml"/><Relationship Id="rId12" Type="http://schemas.openxmlformats.org/officeDocument/2006/relationships/tags" Target="../tags/tag803.xml"/><Relationship Id="rId11" Type="http://schemas.openxmlformats.org/officeDocument/2006/relationships/tags" Target="../tags/tag802.xml"/><Relationship Id="rId10" Type="http://schemas.openxmlformats.org/officeDocument/2006/relationships/tags" Target="../tags/tag801.xml"/><Relationship Id="rId1" Type="http://schemas.openxmlformats.org/officeDocument/2006/relationships/tags" Target="../tags/tag79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3.&#19968;&#27425;&#20989;&#25968;&#30340;&#22270;&#35937;2.pptx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66.xml"/><Relationship Id="rId8" Type="http://schemas.openxmlformats.org/officeDocument/2006/relationships/tags" Target="../tags/tag365.xml"/><Relationship Id="rId7" Type="http://schemas.openxmlformats.org/officeDocument/2006/relationships/tags" Target="../tags/tag364.xml"/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4" Type="http://schemas.openxmlformats.org/officeDocument/2006/relationships/image" Target="../media/image4.png"/><Relationship Id="rId33" Type="http://schemas.openxmlformats.org/officeDocument/2006/relationships/notesSlide" Target="../notesSlides/notesSlide3.xml"/><Relationship Id="rId32" Type="http://schemas.openxmlformats.org/officeDocument/2006/relationships/slideLayout" Target="../slideLayouts/slideLayout1.xml"/><Relationship Id="rId31" Type="http://schemas.openxmlformats.org/officeDocument/2006/relationships/tags" Target="../tags/tag388.xml"/><Relationship Id="rId30" Type="http://schemas.openxmlformats.org/officeDocument/2006/relationships/tags" Target="../tags/tag387.xml"/><Relationship Id="rId3" Type="http://schemas.openxmlformats.org/officeDocument/2006/relationships/tags" Target="../tags/tag361.xml"/><Relationship Id="rId29" Type="http://schemas.openxmlformats.org/officeDocument/2006/relationships/tags" Target="../tags/tag386.xml"/><Relationship Id="rId28" Type="http://schemas.openxmlformats.org/officeDocument/2006/relationships/tags" Target="../tags/tag385.xml"/><Relationship Id="rId27" Type="http://schemas.openxmlformats.org/officeDocument/2006/relationships/tags" Target="../tags/tag384.xml"/><Relationship Id="rId26" Type="http://schemas.openxmlformats.org/officeDocument/2006/relationships/tags" Target="../tags/tag383.xml"/><Relationship Id="rId25" Type="http://schemas.openxmlformats.org/officeDocument/2006/relationships/tags" Target="../tags/tag382.xml"/><Relationship Id="rId24" Type="http://schemas.openxmlformats.org/officeDocument/2006/relationships/tags" Target="../tags/tag381.xml"/><Relationship Id="rId23" Type="http://schemas.openxmlformats.org/officeDocument/2006/relationships/tags" Target="../tags/tag380.xml"/><Relationship Id="rId22" Type="http://schemas.openxmlformats.org/officeDocument/2006/relationships/tags" Target="../tags/tag379.xml"/><Relationship Id="rId21" Type="http://schemas.openxmlformats.org/officeDocument/2006/relationships/tags" Target="../tags/tag378.xml"/><Relationship Id="rId20" Type="http://schemas.openxmlformats.org/officeDocument/2006/relationships/tags" Target="../tags/tag377.xml"/><Relationship Id="rId2" Type="http://schemas.openxmlformats.org/officeDocument/2006/relationships/tags" Target="../tags/tag360.xml"/><Relationship Id="rId19" Type="http://schemas.openxmlformats.org/officeDocument/2006/relationships/tags" Target="../tags/tag376.xml"/><Relationship Id="rId18" Type="http://schemas.openxmlformats.org/officeDocument/2006/relationships/tags" Target="../tags/tag375.xml"/><Relationship Id="rId17" Type="http://schemas.openxmlformats.org/officeDocument/2006/relationships/tags" Target="../tags/tag374.xml"/><Relationship Id="rId16" Type="http://schemas.openxmlformats.org/officeDocument/2006/relationships/tags" Target="../tags/tag373.xml"/><Relationship Id="rId15" Type="http://schemas.openxmlformats.org/officeDocument/2006/relationships/tags" Target="../tags/tag372.xml"/><Relationship Id="rId14" Type="http://schemas.openxmlformats.org/officeDocument/2006/relationships/tags" Target="../tags/tag371.xml"/><Relationship Id="rId13" Type="http://schemas.openxmlformats.org/officeDocument/2006/relationships/tags" Target="../tags/tag370.xml"/><Relationship Id="rId12" Type="http://schemas.openxmlformats.org/officeDocument/2006/relationships/tags" Target="../tags/tag369.xml"/><Relationship Id="rId11" Type="http://schemas.openxmlformats.org/officeDocument/2006/relationships/tags" Target="../tags/tag368.xml"/><Relationship Id="rId10" Type="http://schemas.openxmlformats.org/officeDocument/2006/relationships/tags" Target="../tags/tag367.xml"/><Relationship Id="rId1" Type="http://schemas.openxmlformats.org/officeDocument/2006/relationships/tags" Target="../tags/tag35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98.xml"/><Relationship Id="rId8" Type="http://schemas.openxmlformats.org/officeDocument/2006/relationships/tags" Target="../tags/tag397.xml"/><Relationship Id="rId7" Type="http://schemas.openxmlformats.org/officeDocument/2006/relationships/tags" Target="../tags/tag396.xml"/><Relationship Id="rId6" Type="http://schemas.openxmlformats.org/officeDocument/2006/relationships/tags" Target="../tags/tag395.xml"/><Relationship Id="rId5" Type="http://schemas.openxmlformats.org/officeDocument/2006/relationships/image" Target="../media/image4.png"/><Relationship Id="rId48" Type="http://schemas.openxmlformats.org/officeDocument/2006/relationships/notesSlide" Target="../notesSlides/notesSlide4.xml"/><Relationship Id="rId47" Type="http://schemas.openxmlformats.org/officeDocument/2006/relationships/slideLayout" Target="../slideLayouts/slideLayout1.xml"/><Relationship Id="rId46" Type="http://schemas.openxmlformats.org/officeDocument/2006/relationships/tags" Target="../tags/tag435.xml"/><Relationship Id="rId45" Type="http://schemas.openxmlformats.org/officeDocument/2006/relationships/tags" Target="../tags/tag434.xml"/><Relationship Id="rId44" Type="http://schemas.openxmlformats.org/officeDocument/2006/relationships/tags" Target="../tags/tag433.xml"/><Relationship Id="rId43" Type="http://schemas.openxmlformats.org/officeDocument/2006/relationships/tags" Target="../tags/tag432.xml"/><Relationship Id="rId42" Type="http://schemas.openxmlformats.org/officeDocument/2006/relationships/tags" Target="../tags/tag431.xml"/><Relationship Id="rId41" Type="http://schemas.openxmlformats.org/officeDocument/2006/relationships/tags" Target="../tags/tag430.xml"/><Relationship Id="rId40" Type="http://schemas.openxmlformats.org/officeDocument/2006/relationships/tags" Target="../tags/tag429.xml"/><Relationship Id="rId4" Type="http://schemas.openxmlformats.org/officeDocument/2006/relationships/tags" Target="../tags/tag394.xml"/><Relationship Id="rId39" Type="http://schemas.openxmlformats.org/officeDocument/2006/relationships/tags" Target="../tags/tag428.xml"/><Relationship Id="rId38" Type="http://schemas.openxmlformats.org/officeDocument/2006/relationships/tags" Target="../tags/tag427.xml"/><Relationship Id="rId37" Type="http://schemas.openxmlformats.org/officeDocument/2006/relationships/tags" Target="../tags/tag426.xml"/><Relationship Id="rId36" Type="http://schemas.openxmlformats.org/officeDocument/2006/relationships/tags" Target="../tags/tag425.xml"/><Relationship Id="rId35" Type="http://schemas.openxmlformats.org/officeDocument/2006/relationships/tags" Target="../tags/tag424.xml"/><Relationship Id="rId34" Type="http://schemas.openxmlformats.org/officeDocument/2006/relationships/tags" Target="../tags/tag423.xml"/><Relationship Id="rId33" Type="http://schemas.openxmlformats.org/officeDocument/2006/relationships/tags" Target="../tags/tag422.xml"/><Relationship Id="rId32" Type="http://schemas.openxmlformats.org/officeDocument/2006/relationships/tags" Target="../tags/tag421.xml"/><Relationship Id="rId31" Type="http://schemas.openxmlformats.org/officeDocument/2006/relationships/tags" Target="../tags/tag420.xml"/><Relationship Id="rId30" Type="http://schemas.openxmlformats.org/officeDocument/2006/relationships/tags" Target="../tags/tag419.xml"/><Relationship Id="rId3" Type="http://schemas.openxmlformats.org/officeDocument/2006/relationships/tags" Target="../tags/tag393.xml"/><Relationship Id="rId29" Type="http://schemas.openxmlformats.org/officeDocument/2006/relationships/tags" Target="../tags/tag418.xml"/><Relationship Id="rId28" Type="http://schemas.openxmlformats.org/officeDocument/2006/relationships/tags" Target="../tags/tag417.xml"/><Relationship Id="rId27" Type="http://schemas.openxmlformats.org/officeDocument/2006/relationships/tags" Target="../tags/tag416.xml"/><Relationship Id="rId26" Type="http://schemas.openxmlformats.org/officeDocument/2006/relationships/tags" Target="../tags/tag415.xml"/><Relationship Id="rId25" Type="http://schemas.openxmlformats.org/officeDocument/2006/relationships/tags" Target="../tags/tag414.xml"/><Relationship Id="rId24" Type="http://schemas.openxmlformats.org/officeDocument/2006/relationships/tags" Target="../tags/tag413.xml"/><Relationship Id="rId23" Type="http://schemas.openxmlformats.org/officeDocument/2006/relationships/tags" Target="../tags/tag412.xml"/><Relationship Id="rId22" Type="http://schemas.openxmlformats.org/officeDocument/2006/relationships/tags" Target="../tags/tag411.xml"/><Relationship Id="rId21" Type="http://schemas.openxmlformats.org/officeDocument/2006/relationships/tags" Target="../tags/tag410.xml"/><Relationship Id="rId20" Type="http://schemas.openxmlformats.org/officeDocument/2006/relationships/tags" Target="../tags/tag409.xml"/><Relationship Id="rId2" Type="http://schemas.openxmlformats.org/officeDocument/2006/relationships/tags" Target="../tags/tag392.xml"/><Relationship Id="rId19" Type="http://schemas.openxmlformats.org/officeDocument/2006/relationships/tags" Target="../tags/tag408.xml"/><Relationship Id="rId18" Type="http://schemas.openxmlformats.org/officeDocument/2006/relationships/tags" Target="../tags/tag407.xml"/><Relationship Id="rId17" Type="http://schemas.openxmlformats.org/officeDocument/2006/relationships/tags" Target="../tags/tag406.xml"/><Relationship Id="rId16" Type="http://schemas.openxmlformats.org/officeDocument/2006/relationships/tags" Target="../tags/tag405.xml"/><Relationship Id="rId15" Type="http://schemas.openxmlformats.org/officeDocument/2006/relationships/tags" Target="../tags/tag404.xml"/><Relationship Id="rId14" Type="http://schemas.openxmlformats.org/officeDocument/2006/relationships/tags" Target="../tags/tag403.xml"/><Relationship Id="rId13" Type="http://schemas.openxmlformats.org/officeDocument/2006/relationships/tags" Target="../tags/tag402.xml"/><Relationship Id="rId12" Type="http://schemas.openxmlformats.org/officeDocument/2006/relationships/tags" Target="../tags/tag401.xml"/><Relationship Id="rId11" Type="http://schemas.openxmlformats.org/officeDocument/2006/relationships/tags" Target="../tags/tag400.xml"/><Relationship Id="rId10" Type="http://schemas.openxmlformats.org/officeDocument/2006/relationships/tags" Target="../tags/tag399.xml"/><Relationship Id="rId1" Type="http://schemas.openxmlformats.org/officeDocument/2006/relationships/tags" Target="../tags/tag39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45.xml"/><Relationship Id="rId8" Type="http://schemas.openxmlformats.org/officeDocument/2006/relationships/image" Target="../media/image5.png"/><Relationship Id="rId7" Type="http://schemas.openxmlformats.org/officeDocument/2006/relationships/tags" Target="../tags/tag444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40" Type="http://schemas.openxmlformats.org/officeDocument/2006/relationships/notesSlide" Target="../notesSlides/notesSlide5.xml"/><Relationship Id="rId4" Type="http://schemas.openxmlformats.org/officeDocument/2006/relationships/tags" Target="../tags/tag441.xml"/><Relationship Id="rId39" Type="http://schemas.openxmlformats.org/officeDocument/2006/relationships/slideLayout" Target="../slideLayouts/slideLayout1.xml"/><Relationship Id="rId38" Type="http://schemas.openxmlformats.org/officeDocument/2006/relationships/tags" Target="../tags/tag474.xml"/><Relationship Id="rId37" Type="http://schemas.openxmlformats.org/officeDocument/2006/relationships/tags" Target="../tags/tag473.xml"/><Relationship Id="rId36" Type="http://schemas.openxmlformats.org/officeDocument/2006/relationships/tags" Target="../tags/tag472.xml"/><Relationship Id="rId35" Type="http://schemas.openxmlformats.org/officeDocument/2006/relationships/tags" Target="../tags/tag471.xml"/><Relationship Id="rId34" Type="http://schemas.openxmlformats.org/officeDocument/2006/relationships/tags" Target="../tags/tag470.xml"/><Relationship Id="rId33" Type="http://schemas.openxmlformats.org/officeDocument/2006/relationships/tags" Target="../tags/tag469.xml"/><Relationship Id="rId32" Type="http://schemas.openxmlformats.org/officeDocument/2006/relationships/tags" Target="../tags/tag468.xml"/><Relationship Id="rId31" Type="http://schemas.openxmlformats.org/officeDocument/2006/relationships/tags" Target="../tags/tag467.xml"/><Relationship Id="rId30" Type="http://schemas.openxmlformats.org/officeDocument/2006/relationships/tags" Target="../tags/tag466.xml"/><Relationship Id="rId3" Type="http://schemas.openxmlformats.org/officeDocument/2006/relationships/tags" Target="../tags/tag440.xml"/><Relationship Id="rId29" Type="http://schemas.openxmlformats.org/officeDocument/2006/relationships/tags" Target="../tags/tag465.xml"/><Relationship Id="rId28" Type="http://schemas.openxmlformats.org/officeDocument/2006/relationships/tags" Target="../tags/tag464.xml"/><Relationship Id="rId27" Type="http://schemas.openxmlformats.org/officeDocument/2006/relationships/tags" Target="../tags/tag463.xml"/><Relationship Id="rId26" Type="http://schemas.openxmlformats.org/officeDocument/2006/relationships/tags" Target="../tags/tag462.xml"/><Relationship Id="rId25" Type="http://schemas.openxmlformats.org/officeDocument/2006/relationships/tags" Target="../tags/tag461.xml"/><Relationship Id="rId24" Type="http://schemas.openxmlformats.org/officeDocument/2006/relationships/tags" Target="../tags/tag460.xml"/><Relationship Id="rId23" Type="http://schemas.openxmlformats.org/officeDocument/2006/relationships/tags" Target="../tags/tag459.xml"/><Relationship Id="rId22" Type="http://schemas.openxmlformats.org/officeDocument/2006/relationships/tags" Target="../tags/tag458.xml"/><Relationship Id="rId21" Type="http://schemas.openxmlformats.org/officeDocument/2006/relationships/tags" Target="../tags/tag457.xml"/><Relationship Id="rId20" Type="http://schemas.openxmlformats.org/officeDocument/2006/relationships/tags" Target="../tags/tag456.xml"/><Relationship Id="rId2" Type="http://schemas.openxmlformats.org/officeDocument/2006/relationships/tags" Target="../tags/tag439.xml"/><Relationship Id="rId19" Type="http://schemas.openxmlformats.org/officeDocument/2006/relationships/tags" Target="../tags/tag455.xml"/><Relationship Id="rId18" Type="http://schemas.openxmlformats.org/officeDocument/2006/relationships/tags" Target="../tags/tag454.xml"/><Relationship Id="rId17" Type="http://schemas.openxmlformats.org/officeDocument/2006/relationships/tags" Target="../tags/tag453.xml"/><Relationship Id="rId16" Type="http://schemas.openxmlformats.org/officeDocument/2006/relationships/tags" Target="../tags/tag452.xml"/><Relationship Id="rId15" Type="http://schemas.openxmlformats.org/officeDocument/2006/relationships/tags" Target="../tags/tag451.xml"/><Relationship Id="rId14" Type="http://schemas.openxmlformats.org/officeDocument/2006/relationships/tags" Target="../tags/tag450.xml"/><Relationship Id="rId13" Type="http://schemas.openxmlformats.org/officeDocument/2006/relationships/tags" Target="../tags/tag449.xml"/><Relationship Id="rId12" Type="http://schemas.openxmlformats.org/officeDocument/2006/relationships/tags" Target="../tags/tag448.xml"/><Relationship Id="rId11" Type="http://schemas.openxmlformats.org/officeDocument/2006/relationships/tags" Target="../tags/tag447.xml"/><Relationship Id="rId10" Type="http://schemas.openxmlformats.org/officeDocument/2006/relationships/tags" Target="../tags/tag446.xml"/><Relationship Id="rId1" Type="http://schemas.openxmlformats.org/officeDocument/2006/relationships/tags" Target="../tags/tag43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484.xml"/><Relationship Id="rId7" Type="http://schemas.openxmlformats.org/officeDocument/2006/relationships/tags" Target="../tags/tag483.xml"/><Relationship Id="rId6" Type="http://schemas.openxmlformats.org/officeDocument/2006/relationships/tags" Target="../tags/tag482.xml"/><Relationship Id="rId5" Type="http://schemas.openxmlformats.org/officeDocument/2006/relationships/tags" Target="../tags/tag481.xml"/><Relationship Id="rId4" Type="http://schemas.openxmlformats.org/officeDocument/2006/relationships/tags" Target="../tags/tag480.xml"/><Relationship Id="rId32" Type="http://schemas.openxmlformats.org/officeDocument/2006/relationships/notesSlide" Target="../notesSlides/notesSlide6.xml"/><Relationship Id="rId31" Type="http://schemas.openxmlformats.org/officeDocument/2006/relationships/slideLayout" Target="../slideLayouts/slideLayout1.xml"/><Relationship Id="rId30" Type="http://schemas.openxmlformats.org/officeDocument/2006/relationships/tags" Target="../tags/tag505.xml"/><Relationship Id="rId3" Type="http://schemas.openxmlformats.org/officeDocument/2006/relationships/tags" Target="../tags/tag479.xml"/><Relationship Id="rId29" Type="http://schemas.openxmlformats.org/officeDocument/2006/relationships/tags" Target="../tags/tag504.xml"/><Relationship Id="rId28" Type="http://schemas.openxmlformats.org/officeDocument/2006/relationships/tags" Target="../tags/tag503.xml"/><Relationship Id="rId27" Type="http://schemas.openxmlformats.org/officeDocument/2006/relationships/tags" Target="../tags/tag502.xml"/><Relationship Id="rId26" Type="http://schemas.openxmlformats.org/officeDocument/2006/relationships/tags" Target="../tags/tag501.xml"/><Relationship Id="rId25" Type="http://schemas.openxmlformats.org/officeDocument/2006/relationships/tags" Target="../tags/tag500.xml"/><Relationship Id="rId24" Type="http://schemas.openxmlformats.org/officeDocument/2006/relationships/tags" Target="../tags/tag499.xml"/><Relationship Id="rId23" Type="http://schemas.openxmlformats.org/officeDocument/2006/relationships/tags" Target="../tags/tag498.xml"/><Relationship Id="rId22" Type="http://schemas.openxmlformats.org/officeDocument/2006/relationships/tags" Target="../tags/tag497.xml"/><Relationship Id="rId21" Type="http://schemas.openxmlformats.org/officeDocument/2006/relationships/tags" Target="../tags/tag496.xml"/><Relationship Id="rId20" Type="http://schemas.openxmlformats.org/officeDocument/2006/relationships/tags" Target="../tags/tag495.xml"/><Relationship Id="rId2" Type="http://schemas.openxmlformats.org/officeDocument/2006/relationships/tags" Target="../tags/tag478.xml"/><Relationship Id="rId19" Type="http://schemas.openxmlformats.org/officeDocument/2006/relationships/tags" Target="../tags/tag494.xml"/><Relationship Id="rId18" Type="http://schemas.openxmlformats.org/officeDocument/2006/relationships/tags" Target="../tags/tag493.xml"/><Relationship Id="rId17" Type="http://schemas.openxmlformats.org/officeDocument/2006/relationships/tags" Target="../tags/tag492.xml"/><Relationship Id="rId16" Type="http://schemas.openxmlformats.org/officeDocument/2006/relationships/tags" Target="../tags/tag491.xml"/><Relationship Id="rId15" Type="http://schemas.openxmlformats.org/officeDocument/2006/relationships/tags" Target="../tags/tag490.xml"/><Relationship Id="rId14" Type="http://schemas.openxmlformats.org/officeDocument/2006/relationships/tags" Target="../tags/tag489.xml"/><Relationship Id="rId13" Type="http://schemas.openxmlformats.org/officeDocument/2006/relationships/tags" Target="../tags/tag488.xml"/><Relationship Id="rId12" Type="http://schemas.openxmlformats.org/officeDocument/2006/relationships/tags" Target="../tags/tag487.xml"/><Relationship Id="rId11" Type="http://schemas.openxmlformats.org/officeDocument/2006/relationships/tags" Target="../tags/tag486.xml"/><Relationship Id="rId10" Type="http://schemas.openxmlformats.org/officeDocument/2006/relationships/tags" Target="../tags/tag485.xml"/><Relationship Id="rId1" Type="http://schemas.openxmlformats.org/officeDocument/2006/relationships/tags" Target="../tags/tag47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15.xml"/><Relationship Id="rId8" Type="http://schemas.openxmlformats.org/officeDocument/2006/relationships/tags" Target="../tags/tag514.xml"/><Relationship Id="rId7" Type="http://schemas.openxmlformats.org/officeDocument/2006/relationships/tags" Target="../tags/tag513.xml"/><Relationship Id="rId6" Type="http://schemas.openxmlformats.org/officeDocument/2006/relationships/image" Target="../media/image6.png"/><Relationship Id="rId5" Type="http://schemas.openxmlformats.org/officeDocument/2006/relationships/tags" Target="../tags/tag512.xml"/><Relationship Id="rId4" Type="http://schemas.openxmlformats.org/officeDocument/2006/relationships/tags" Target="../tags/tag511.xml"/><Relationship Id="rId3" Type="http://schemas.openxmlformats.org/officeDocument/2006/relationships/tags" Target="../tags/tag510.xml"/><Relationship Id="rId2" Type="http://schemas.openxmlformats.org/officeDocument/2006/relationships/tags" Target="../tags/tag509.xml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517.xml"/><Relationship Id="rId10" Type="http://schemas.openxmlformats.org/officeDocument/2006/relationships/tags" Target="../tags/tag516.xml"/><Relationship Id="rId1" Type="http://schemas.openxmlformats.org/officeDocument/2006/relationships/tags" Target="../tags/tag50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524.xml"/><Relationship Id="rId5" Type="http://schemas.openxmlformats.org/officeDocument/2006/relationships/tags" Target="../tags/tag523.xml"/><Relationship Id="rId4" Type="http://schemas.openxmlformats.org/officeDocument/2006/relationships/image" Target="../media/image7.png"/><Relationship Id="rId3" Type="http://schemas.openxmlformats.org/officeDocument/2006/relationships/tags" Target="../tags/tag522.xml"/><Relationship Id="rId2" Type="http://schemas.openxmlformats.org/officeDocument/2006/relationships/tags" Target="../tags/tag521.xml"/><Relationship Id="rId1" Type="http://schemas.openxmlformats.org/officeDocument/2006/relationships/tags" Target="../tags/tag52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533.xml"/><Relationship Id="rId7" Type="http://schemas.openxmlformats.org/officeDocument/2006/relationships/tags" Target="../tags/tag532.xml"/><Relationship Id="rId6" Type="http://schemas.openxmlformats.org/officeDocument/2006/relationships/image" Target="../media/image8.png"/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6" Type="http://schemas.openxmlformats.org/officeDocument/2006/relationships/notesSlide" Target="../notesSlides/notesSlide9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537.xml"/><Relationship Id="rId13" Type="http://schemas.openxmlformats.org/officeDocument/2006/relationships/image" Target="../media/image10.png"/><Relationship Id="rId12" Type="http://schemas.openxmlformats.org/officeDocument/2006/relationships/tags" Target="../tags/tag536.xml"/><Relationship Id="rId11" Type="http://schemas.openxmlformats.org/officeDocument/2006/relationships/tags" Target="../tags/tag535.xml"/><Relationship Id="rId10" Type="http://schemas.openxmlformats.org/officeDocument/2006/relationships/tags" Target="../tags/tag534.xml"/><Relationship Id="rId1" Type="http://schemas.openxmlformats.org/officeDocument/2006/relationships/tags" Target="../tags/tag5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5064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 </a:t>
            </a: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3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386840" y="2525395"/>
            <a:ext cx="5923280" cy="911225"/>
          </a:xfrm>
          <a:prstGeom prst="roundRect">
            <a:avLst>
              <a:gd name="adj" fmla="val 16667"/>
            </a:avLst>
          </a:prstGeom>
          <a:noFill/>
          <a:ln w="3175">
            <a:solidFill>
              <a:srgbClr val="005692"/>
            </a:solidFill>
            <a:round/>
          </a:ln>
        </p:spPr>
        <p:txBody>
          <a:bodyPr wrap="none" lIns="98745" tIns="49372" rIns="98745" bIns="49372" anchor="ctr"/>
          <a:lstStyle>
            <a:lvl1pPr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3275" indent="-30988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3507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2910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22500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797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369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941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513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/>
              </a:rPr>
              <a:t>正比例函数图象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/>
              </a:rPr>
              <a:t>的图象</a:t>
            </a:r>
            <a:endParaRPr lang="zh-CN" altLang="en-US" sz="32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77" name="椭圆 76"/>
          <p:cNvSpPr/>
          <p:nvPr>
            <p:custDataLst>
              <p:tags r:id="rId3"/>
            </p:custDataLst>
          </p:nvPr>
        </p:nvSpPr>
        <p:spPr>
          <a:xfrm>
            <a:off x="6280452" y="1071926"/>
            <a:ext cx="1453372" cy="1453372"/>
          </a:xfrm>
          <a:prstGeom prst="ellipse">
            <a:avLst/>
          </a:prstGeom>
          <a:solidFill>
            <a:srgbClr val="9DC0BC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>
            <p:custDataLst>
              <p:tags r:id="rId4"/>
            </p:custDataLst>
          </p:nvPr>
        </p:nvSpPr>
        <p:spPr>
          <a:xfrm>
            <a:off x="7857043" y="4514680"/>
            <a:ext cx="550370" cy="550370"/>
          </a:xfrm>
          <a:prstGeom prst="ellipse">
            <a:avLst/>
          </a:prstGeom>
          <a:solidFill>
            <a:srgbClr val="9DC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>
            <p:custDataLst>
              <p:tags r:id="rId5"/>
            </p:custDataLst>
          </p:nvPr>
        </p:nvSpPr>
        <p:spPr>
          <a:xfrm>
            <a:off x="10994390" y="4130040"/>
            <a:ext cx="929005" cy="934720"/>
          </a:xfrm>
          <a:prstGeom prst="ellipse">
            <a:avLst/>
          </a:prstGeom>
          <a:solidFill>
            <a:srgbClr val="9DC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>
            <p:custDataLst>
              <p:tags r:id="rId6"/>
            </p:custDataLst>
          </p:nvPr>
        </p:nvSpPr>
        <p:spPr>
          <a:xfrm>
            <a:off x="7004050" y="0"/>
            <a:ext cx="5187950" cy="5065395"/>
          </a:xfrm>
          <a:prstGeom prst="ellipse">
            <a:avLst/>
          </a:prstGeom>
          <a:solidFill>
            <a:srgbClr val="408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7"/>
          <p:cNvSpPr>
            <a:spLocks noChangeAspect="1" noEditPoints="1"/>
          </p:cNvSpPr>
          <p:nvPr>
            <p:custDataLst>
              <p:tags r:id="rId7"/>
            </p:custDataLst>
          </p:nvPr>
        </p:nvSpPr>
        <p:spPr bwMode="auto">
          <a:xfrm>
            <a:off x="1107216" y="5645921"/>
            <a:ext cx="474984" cy="478416"/>
          </a:xfrm>
          <a:custGeom>
            <a:avLst/>
            <a:gdLst>
              <a:gd name="T0" fmla="*/ 661 w 904"/>
              <a:gd name="T1" fmla="*/ 461 h 905"/>
              <a:gd name="T2" fmla="*/ 661 w 904"/>
              <a:gd name="T3" fmla="*/ 339 h 905"/>
              <a:gd name="T4" fmla="*/ 605 w 904"/>
              <a:gd name="T5" fmla="*/ 339 h 905"/>
              <a:gd name="T6" fmla="*/ 605 w 904"/>
              <a:gd name="T7" fmla="*/ 461 h 905"/>
              <a:gd name="T8" fmla="*/ 456 w 904"/>
              <a:gd name="T9" fmla="*/ 610 h 905"/>
              <a:gd name="T10" fmla="*/ 453 w 904"/>
              <a:gd name="T11" fmla="*/ 610 h 905"/>
              <a:gd name="T12" fmla="*/ 452 w 904"/>
              <a:gd name="T13" fmla="*/ 610 h 905"/>
              <a:gd name="T14" fmla="*/ 451 w 904"/>
              <a:gd name="T15" fmla="*/ 610 h 905"/>
              <a:gd name="T16" fmla="*/ 448 w 904"/>
              <a:gd name="T17" fmla="*/ 610 h 905"/>
              <a:gd name="T18" fmla="*/ 299 w 904"/>
              <a:gd name="T19" fmla="*/ 461 h 905"/>
              <a:gd name="T20" fmla="*/ 299 w 904"/>
              <a:gd name="T21" fmla="*/ 339 h 905"/>
              <a:gd name="T22" fmla="*/ 244 w 904"/>
              <a:gd name="T23" fmla="*/ 339 h 905"/>
              <a:gd name="T24" fmla="*/ 244 w 904"/>
              <a:gd name="T25" fmla="*/ 461 h 905"/>
              <a:gd name="T26" fmla="*/ 419 w 904"/>
              <a:gd name="T27" fmla="*/ 664 h 905"/>
              <a:gd name="T28" fmla="*/ 419 w 904"/>
              <a:gd name="T29" fmla="*/ 752 h 905"/>
              <a:gd name="T30" fmla="*/ 295 w 904"/>
              <a:gd name="T31" fmla="*/ 787 h 905"/>
              <a:gd name="T32" fmla="*/ 610 w 904"/>
              <a:gd name="T33" fmla="*/ 787 h 905"/>
              <a:gd name="T34" fmla="*/ 484 w 904"/>
              <a:gd name="T35" fmla="*/ 751 h 905"/>
              <a:gd name="T36" fmla="*/ 484 w 904"/>
              <a:gd name="T37" fmla="*/ 664 h 905"/>
              <a:gd name="T38" fmla="*/ 661 w 904"/>
              <a:gd name="T39" fmla="*/ 461 h 905"/>
              <a:gd name="T40" fmla="*/ 450 w 904"/>
              <a:gd name="T41" fmla="*/ 558 h 905"/>
              <a:gd name="T42" fmla="*/ 452 w 904"/>
              <a:gd name="T43" fmla="*/ 558 h 905"/>
              <a:gd name="T44" fmla="*/ 454 w 904"/>
              <a:gd name="T45" fmla="*/ 558 h 905"/>
              <a:gd name="T46" fmla="*/ 554 w 904"/>
              <a:gd name="T47" fmla="*/ 459 h 905"/>
              <a:gd name="T48" fmla="*/ 554 w 904"/>
              <a:gd name="T49" fmla="*/ 218 h 905"/>
              <a:gd name="T50" fmla="*/ 454 w 904"/>
              <a:gd name="T51" fmla="*/ 118 h 905"/>
              <a:gd name="T52" fmla="*/ 452 w 904"/>
              <a:gd name="T53" fmla="*/ 118 h 905"/>
              <a:gd name="T54" fmla="*/ 450 w 904"/>
              <a:gd name="T55" fmla="*/ 118 h 905"/>
              <a:gd name="T56" fmla="*/ 351 w 904"/>
              <a:gd name="T57" fmla="*/ 218 h 905"/>
              <a:gd name="T58" fmla="*/ 351 w 904"/>
              <a:gd name="T59" fmla="*/ 459 h 905"/>
              <a:gd name="T60" fmla="*/ 450 w 904"/>
              <a:gd name="T61" fmla="*/ 558 h 905"/>
              <a:gd name="T62" fmla="*/ 452 w 904"/>
              <a:gd name="T63" fmla="*/ 0 h 905"/>
              <a:gd name="T64" fmla="*/ 904 w 904"/>
              <a:gd name="T65" fmla="*/ 453 h 905"/>
              <a:gd name="T66" fmla="*/ 452 w 904"/>
              <a:gd name="T67" fmla="*/ 905 h 905"/>
              <a:gd name="T68" fmla="*/ 0 w 904"/>
              <a:gd name="T69" fmla="*/ 453 h 905"/>
              <a:gd name="T70" fmla="*/ 452 w 904"/>
              <a:gd name="T71" fmla="*/ 0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04" h="905">
                <a:moveTo>
                  <a:pt x="661" y="461"/>
                </a:moveTo>
                <a:lnTo>
                  <a:pt x="661" y="339"/>
                </a:lnTo>
                <a:cubicBezTo>
                  <a:pt x="661" y="304"/>
                  <a:pt x="605" y="304"/>
                  <a:pt x="605" y="339"/>
                </a:cubicBezTo>
                <a:lnTo>
                  <a:pt x="605" y="461"/>
                </a:lnTo>
                <a:cubicBezTo>
                  <a:pt x="605" y="543"/>
                  <a:pt x="538" y="610"/>
                  <a:pt x="456" y="610"/>
                </a:cubicBezTo>
                <a:cubicBezTo>
                  <a:pt x="455" y="610"/>
                  <a:pt x="454" y="610"/>
                  <a:pt x="453" y="610"/>
                </a:cubicBezTo>
                <a:lnTo>
                  <a:pt x="452" y="610"/>
                </a:lnTo>
                <a:lnTo>
                  <a:pt x="451" y="610"/>
                </a:lnTo>
                <a:cubicBezTo>
                  <a:pt x="450" y="610"/>
                  <a:pt x="449" y="610"/>
                  <a:pt x="448" y="610"/>
                </a:cubicBezTo>
                <a:cubicBezTo>
                  <a:pt x="366" y="610"/>
                  <a:pt x="299" y="543"/>
                  <a:pt x="299" y="461"/>
                </a:cubicBezTo>
                <a:lnTo>
                  <a:pt x="299" y="339"/>
                </a:lnTo>
                <a:cubicBezTo>
                  <a:pt x="299" y="304"/>
                  <a:pt x="244" y="304"/>
                  <a:pt x="244" y="339"/>
                </a:cubicBezTo>
                <a:cubicBezTo>
                  <a:pt x="244" y="355"/>
                  <a:pt x="244" y="461"/>
                  <a:pt x="244" y="461"/>
                </a:cubicBezTo>
                <a:cubicBezTo>
                  <a:pt x="244" y="564"/>
                  <a:pt x="320" y="650"/>
                  <a:pt x="419" y="664"/>
                </a:cubicBezTo>
                <a:lnTo>
                  <a:pt x="419" y="752"/>
                </a:lnTo>
                <a:lnTo>
                  <a:pt x="295" y="787"/>
                </a:lnTo>
                <a:lnTo>
                  <a:pt x="610" y="787"/>
                </a:lnTo>
                <a:lnTo>
                  <a:pt x="484" y="751"/>
                </a:lnTo>
                <a:lnTo>
                  <a:pt x="484" y="664"/>
                </a:lnTo>
                <a:cubicBezTo>
                  <a:pt x="584" y="650"/>
                  <a:pt x="661" y="564"/>
                  <a:pt x="661" y="461"/>
                </a:cubicBezTo>
                <a:close/>
                <a:moveTo>
                  <a:pt x="450" y="558"/>
                </a:moveTo>
                <a:cubicBezTo>
                  <a:pt x="451" y="558"/>
                  <a:pt x="451" y="558"/>
                  <a:pt x="452" y="558"/>
                </a:cubicBezTo>
                <a:cubicBezTo>
                  <a:pt x="453" y="558"/>
                  <a:pt x="453" y="558"/>
                  <a:pt x="454" y="558"/>
                </a:cubicBezTo>
                <a:cubicBezTo>
                  <a:pt x="509" y="558"/>
                  <a:pt x="554" y="514"/>
                  <a:pt x="554" y="459"/>
                </a:cubicBezTo>
                <a:lnTo>
                  <a:pt x="554" y="218"/>
                </a:lnTo>
                <a:cubicBezTo>
                  <a:pt x="554" y="163"/>
                  <a:pt x="509" y="118"/>
                  <a:pt x="454" y="118"/>
                </a:cubicBezTo>
                <a:cubicBezTo>
                  <a:pt x="453" y="118"/>
                  <a:pt x="453" y="118"/>
                  <a:pt x="452" y="118"/>
                </a:cubicBezTo>
                <a:cubicBezTo>
                  <a:pt x="452" y="118"/>
                  <a:pt x="451" y="118"/>
                  <a:pt x="450" y="118"/>
                </a:cubicBezTo>
                <a:cubicBezTo>
                  <a:pt x="395" y="118"/>
                  <a:pt x="351" y="163"/>
                  <a:pt x="351" y="218"/>
                </a:cubicBezTo>
                <a:lnTo>
                  <a:pt x="351" y="459"/>
                </a:lnTo>
                <a:cubicBezTo>
                  <a:pt x="351" y="514"/>
                  <a:pt x="395" y="558"/>
                  <a:pt x="450" y="558"/>
                </a:cubicBezTo>
                <a:close/>
                <a:moveTo>
                  <a:pt x="452" y="0"/>
                </a:moveTo>
                <a:cubicBezTo>
                  <a:pt x="702" y="0"/>
                  <a:pt x="904" y="203"/>
                  <a:pt x="904" y="453"/>
                </a:cubicBezTo>
                <a:cubicBezTo>
                  <a:pt x="904" y="702"/>
                  <a:pt x="702" y="905"/>
                  <a:pt x="452" y="905"/>
                </a:cubicBezTo>
                <a:cubicBezTo>
                  <a:pt x="202" y="905"/>
                  <a:pt x="0" y="702"/>
                  <a:pt x="0" y="453"/>
                </a:cubicBezTo>
                <a:cubicBezTo>
                  <a:pt x="0" y="203"/>
                  <a:pt x="202" y="0"/>
                  <a:pt x="4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65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9" name="TextBox 8"/>
          <p:cNvSpPr txBox="1"/>
          <p:nvPr>
            <p:custDataLst>
              <p:tags r:id="rId8"/>
            </p:custDataLst>
          </p:nvPr>
        </p:nvSpPr>
        <p:spPr>
          <a:xfrm>
            <a:off x="1653111" y="5623531"/>
            <a:ext cx="1248410" cy="52070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28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主讲</a:t>
            </a:r>
            <a:r>
              <a:rPr lang="zh-CN" altLang="en-US" sz="280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：</a:t>
            </a:r>
            <a:endParaRPr lang="zh-CN" altLang="en-US" sz="280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3" t="8328" r="9566" b="10302"/>
          <a:stretch>
            <a:fillRect/>
          </a:stretch>
        </p:blipFill>
        <p:spPr>
          <a:xfrm>
            <a:off x="8853805" y="2525395"/>
            <a:ext cx="2703830" cy="2057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803515" y="752475"/>
            <a:ext cx="2068830" cy="2068830"/>
          </a:xfrm>
          <a:prstGeom prst="rect">
            <a:avLst/>
          </a:prstGeom>
        </p:spPr>
      </p:pic>
      <p:sp>
        <p:nvSpPr>
          <p:cNvPr id="22" name="圆角矩形​​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23085" y="1071880"/>
            <a:ext cx="5050790" cy="647700"/>
          </a:xfrm>
          <a:prstGeom prst="roundRect">
            <a:avLst>
              <a:gd name="adj" fmla="val 50000"/>
            </a:avLst>
          </a:prstGeom>
          <a:solidFill>
            <a:srgbClr val="1F7173"/>
          </a:solidFill>
          <a:ln w="3175" algn="ctr">
            <a:noFill/>
            <a:round/>
          </a:ln>
        </p:spPr>
        <p:txBody>
          <a:bodyPr anchor="ctr"/>
          <a:lstStyle/>
          <a:p>
            <a:pPr>
              <a:defRPr/>
            </a:pPr>
            <a:r>
              <a:rPr lang="en-US" altLang="zh-CN" sz="4000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     </a:t>
            </a:r>
            <a:r>
              <a:rPr lang="en-US" altLang="zh-CN" sz="4000" kern="0" spc="6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zh-CN" altLang="en-US" sz="4000" kern="0" spc="6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一次函数</a:t>
            </a:r>
            <a:endParaRPr lang="zh-CN" altLang="en-US" sz="4000" kern="0" spc="60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84150" y="838200"/>
            <a:ext cx="11921490" cy="4325620"/>
            <a:chOff x="290" y="1320"/>
            <a:chExt cx="18774" cy="6812"/>
          </a:xfrm>
        </p:grpSpPr>
        <p:grpSp>
          <p:nvGrpSpPr>
            <p:cNvPr id="4" name="组合 3"/>
            <p:cNvGrpSpPr/>
            <p:nvPr>
              <p:custDataLst>
                <p:tags r:id="rId2"/>
              </p:custDataLst>
            </p:nvPr>
          </p:nvGrpSpPr>
          <p:grpSpPr>
            <a:xfrm>
              <a:off x="290" y="1320"/>
              <a:ext cx="18774" cy="6813"/>
              <a:chOff x="514" y="1994"/>
              <a:chExt cx="18774" cy="6813"/>
            </a:xfrm>
          </p:grpSpPr>
          <p:sp>
            <p:nvSpPr>
              <p:cNvPr id="76813" name="文本框 76812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14" y="1994"/>
                <a:ext cx="11258" cy="25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l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1.</a:t>
                </a:r>
                <a:r>
                  <a:rPr lang="zh-CN" altLang="en-US" sz="2800" b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观察并思考：</a:t>
                </a:r>
                <a:endParaRPr lang="zh-CN" altLang="en-US" sz="28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  <a:p>
                <a:pPr algn="l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(1)</a:t>
                </a:r>
                <a:r>
                  <a:rPr lang="zh-CN" altLang="en-US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当</a:t>
                </a:r>
                <a:r>
                  <a:rPr lang="en-US" altLang="zh-CN" sz="2800" b="1" i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k</a:t>
                </a:r>
                <a:r>
                  <a:rPr lang="zh-CN" altLang="en-US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＞</a:t>
                </a:r>
                <a:r>
                  <a:rPr lang="en-US" altLang="zh-CN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0</a:t>
                </a:r>
                <a:r>
                  <a:rPr lang="zh-CN" altLang="en-US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时</a:t>
                </a:r>
                <a:r>
                  <a:rPr lang="en-US" altLang="zh-CN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,</a:t>
                </a:r>
                <a:r>
                  <a:rPr lang="zh-CN" altLang="en-US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正比例函数的图象经过哪些象限？</a:t>
                </a:r>
                <a:endPara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pic>
            <p:nvPicPr>
              <p:cNvPr id="88079" name="Picture 6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2031" y="1994"/>
                <a:ext cx="7257" cy="6813"/>
              </a:xfrm>
              <a:prstGeom prst="rect">
                <a:avLst/>
              </a:prstGeom>
              <a:solidFill>
                <a:srgbClr val="FFFFFC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文本框 4"/>
            <p:cNvSpPr txBox="1"/>
            <p:nvPr>
              <p:custDataLst>
                <p:tags r:id="rId6"/>
              </p:custDataLst>
            </p:nvPr>
          </p:nvSpPr>
          <p:spPr>
            <a:xfrm>
              <a:off x="290" y="5956"/>
              <a:ext cx="11258" cy="11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>
                <a:lnSpc>
                  <a:spcPct val="150000"/>
                </a:lnSpc>
                <a:spcBef>
                  <a:spcPct val="50000"/>
                </a:spcBef>
              </a:pPr>
              <a:r>
                <a:rPr 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(2)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当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k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＜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0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时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,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正比例函数的图象经过哪些象限？</a:t>
              </a:r>
              <a:endPara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2" name="Freeform 5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8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2328545" y="2907030"/>
            <a:ext cx="24917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第一、三象限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2328545" y="4872355"/>
            <a:ext cx="25749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第二、四象限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graphicFrame>
        <p:nvGraphicFramePr>
          <p:cNvPr id="83971" name="表格 8397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982345" y="3080385"/>
          <a:ext cx="9201150" cy="2443480"/>
        </p:xfrm>
        <a:graphic>
          <a:graphicData uri="http://schemas.openxmlformats.org/drawingml/2006/table">
            <a:tbl>
              <a:tblPr/>
              <a:tblGrid>
                <a:gridCol w="2127885"/>
                <a:gridCol w="7073265"/>
              </a:tblGrid>
              <a:tr h="857885">
                <a:tc gridSpan="2"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正比例函数</a:t>
                      </a:r>
                      <a:r>
                        <a:rPr lang="en-US" altLang="zh-CN" sz="2800" b="1" 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y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=</a:t>
                      </a:r>
                      <a:r>
                        <a:rPr lang="en-US" altLang="zh-CN" sz="2800" b="1" i="1" err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kx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 (</a:t>
                      </a:r>
                      <a:r>
                        <a:rPr lang="en-US" altLang="zh-CN" sz="2800" b="1" i="1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k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是常数，</a:t>
                      </a:r>
                      <a:r>
                        <a:rPr lang="en-US" altLang="zh-CN" sz="2800" b="1" i="1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k 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≠ 0)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的图象是一条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经过原点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的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直线</a:t>
                      </a: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.</a:t>
                      </a:r>
                      <a:endParaRPr lang="en-US" altLang="zh-CN" sz="2800" b="1">
                        <a:solidFill>
                          <a:srgbClr val="FF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28320"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800" b="1" i="1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y</a:t>
                      </a:r>
                      <a:r>
                        <a:rPr lang="en-US" altLang="zh-CN" sz="2800" b="1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=</a:t>
                      </a:r>
                      <a:r>
                        <a:rPr lang="en-US" altLang="zh-CN" sz="2800" b="1" i="1" err="1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kx</a:t>
                      </a:r>
                      <a:r>
                        <a:rPr lang="en-US" altLang="zh-CN" sz="2800" b="1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(</a:t>
                      </a:r>
                      <a:r>
                        <a:rPr lang="en-US" altLang="zh-CN" sz="2800" b="1" i="1" kern="12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k</a:t>
                      </a:r>
                      <a:r>
                        <a:rPr lang="en-US" altLang="zh-CN" sz="2800" b="1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≠0)</a:t>
                      </a:r>
                      <a:r>
                        <a:rPr lang="en-US" altLang="zh-CN" sz="2800" b="1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 </a:t>
                      </a:r>
                      <a:endParaRPr lang="en-US" altLang="zh-CN" sz="2800" b="1"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经过的象限 </a:t>
                      </a:r>
                      <a:endParaRPr lang="zh-CN" altLang="en-US" sz="2800" b="1"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955"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800" b="1" i="1" err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k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＞</a:t>
                      </a: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0</a:t>
                      </a:r>
                      <a:r>
                        <a:rPr lang="en-US" altLang="zh-CN" sz="2800" b="1">
                          <a:solidFill>
                            <a:schemeClr val="accent2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 </a:t>
                      </a:r>
                      <a:endParaRPr lang="en-US" altLang="zh-CN" sz="2800" b="1">
                        <a:solidFill>
                          <a:schemeClr val="accent2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accent2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 </a:t>
                      </a:r>
                      <a:endParaRPr lang="zh-CN" altLang="en-US" sz="2800" b="1">
                        <a:solidFill>
                          <a:schemeClr val="accent2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320"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800" b="1" i="1" err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k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＜</a:t>
                      </a: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0 </a:t>
                      </a:r>
                      <a:endParaRPr lang="en-US" altLang="zh-CN" sz="2800" b="1">
                        <a:solidFill>
                          <a:srgbClr val="FF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00CC66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 </a:t>
                      </a:r>
                      <a:endParaRPr lang="zh-CN" altLang="en-US" sz="2800" b="1">
                        <a:solidFill>
                          <a:srgbClr val="00CC66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214630" y="781685"/>
            <a:ext cx="3622040" cy="1350010"/>
            <a:chOff x="338" y="1231"/>
            <a:chExt cx="5704" cy="2126"/>
          </a:xfrm>
        </p:grpSpPr>
        <p:sp>
          <p:nvSpPr>
            <p:cNvPr id="11" name="流程图: 可选过程 10"/>
            <p:cNvSpPr/>
            <p:nvPr>
              <p:custDataLst>
                <p:tags r:id="rId5"/>
              </p:custDataLst>
            </p:nvPr>
          </p:nvSpPr>
          <p:spPr>
            <a:xfrm>
              <a:off x="2988" y="1817"/>
              <a:ext cx="3055" cy="953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知识归纳</a:t>
              </a:r>
              <a:endPara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46" name="图片 5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 bwMode="auto">
            <a:xfrm>
              <a:off x="338" y="1231"/>
              <a:ext cx="2650" cy="21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26" name="矩形 25"/>
          <p:cNvSpPr/>
          <p:nvPr>
            <p:custDataLst>
              <p:tags r:id="rId8"/>
            </p:custDataLst>
          </p:nvPr>
        </p:nvSpPr>
        <p:spPr bwMode="auto">
          <a:xfrm>
            <a:off x="909955" y="2131695"/>
            <a:ext cx="4035425" cy="574675"/>
          </a:xfrm>
          <a:prstGeom prst="rect">
            <a:avLst/>
          </a:prstGeom>
          <a:solidFill>
            <a:srgbClr val="1F7173"/>
          </a:solidFill>
          <a:ln w="3175" algn="ctr">
            <a:noFill/>
            <a:round/>
          </a:ln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正比例</a:t>
            </a:r>
            <a:r>
              <a:rPr lang="en-US" altLang="zh-CN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函数的</a:t>
            </a:r>
            <a:r>
              <a:rPr lang="zh-CN" altLang="en-US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图象特点</a:t>
            </a:r>
            <a:r>
              <a:rPr lang="en-US" altLang="zh-CN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</a:t>
            </a:r>
            <a:endParaRPr lang="en-US" altLang="zh-CN" sz="2800" b="1" kern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5412105" y="4533900"/>
            <a:ext cx="24917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第一、三象限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5412105" y="5055870"/>
            <a:ext cx="25749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第二、四象限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grpSp>
        <p:nvGrpSpPr>
          <p:cNvPr id="37" name="组合 36"/>
          <p:cNvGrpSpPr/>
          <p:nvPr>
            <p:custDataLst>
              <p:tags r:id="rId3"/>
            </p:custDataLst>
          </p:nvPr>
        </p:nvGrpSpPr>
        <p:grpSpPr>
          <a:xfrm>
            <a:off x="256540" y="850265"/>
            <a:ext cx="11826875" cy="4213225"/>
            <a:chOff x="404" y="2061"/>
            <a:chExt cx="18625" cy="6635"/>
          </a:xfrm>
        </p:grpSpPr>
        <p:pic>
          <p:nvPicPr>
            <p:cNvPr id="88079" name="Picture 6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422" y="2493"/>
              <a:ext cx="6607" cy="6203"/>
            </a:xfrm>
            <a:prstGeom prst="rect">
              <a:avLst/>
            </a:prstGeom>
            <a:solidFill>
              <a:srgbClr val="FFFFFC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Box 11"/>
            <p:cNvSpPr txBox="1"/>
            <p:nvPr>
              <p:custDataLst>
                <p:tags r:id="rId6"/>
              </p:custDataLst>
            </p:nvPr>
          </p:nvSpPr>
          <p:spPr>
            <a:xfrm>
              <a:off x="404" y="2061"/>
              <a:ext cx="1437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2.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 以上四个函数中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,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随着 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x 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的增大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, 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y 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的值分别如何变化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?</a:t>
              </a:r>
              <a:endPara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4" name="Text Box 2"/>
          <p:cNvSpPr txBox="1"/>
          <p:nvPr>
            <p:custDataLst>
              <p:tags r:id="rId7"/>
            </p:custDataLst>
          </p:nvPr>
        </p:nvSpPr>
        <p:spPr>
          <a:xfrm>
            <a:off x="523875" y="1685925"/>
            <a:ext cx="736473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与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，随着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的增大，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的值也逐渐增大；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8"/>
            </p:custDataLst>
          </p:nvPr>
        </p:nvGrpSpPr>
        <p:grpSpPr>
          <a:xfrm>
            <a:off x="523875" y="3177540"/>
            <a:ext cx="7215505" cy="1536700"/>
            <a:chOff x="825" y="6134"/>
            <a:chExt cx="11363" cy="24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 Box 4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825" y="6134"/>
                  <a:ext cx="11363" cy="16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noAutofit/>
                </a:bodyPr>
                <a:lstStyle/>
                <a:p>
                  <a:pPr marL="0" indent="0" algn="l" eaLnBrk="1" hangingPunct="1">
                    <a:lnSpc>
                      <a:spcPct val="150000"/>
                    </a:lnSpc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sz="2800" b="1" i="1">
                      <a:solidFill>
                        <a:srgbClr val="FF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y</a:t>
                  </a:r>
                  <a:r>
                    <a:rPr lang="en-US" altLang="zh-CN" sz="2800" b="1">
                      <a:solidFill>
                        <a:srgbClr val="FF0000"/>
                      </a:solidFill>
                      <a:latin typeface="黑体" panose="02010609060101010101" charset="-122"/>
                      <a:ea typeface="黑体" panose="02010609060101010101" charset="-122"/>
                      <a:sym typeface="+mn-ea"/>
                    </a:rPr>
                    <a:t>=-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altLang="zh-CN" sz="2800" b="1" i="1">
                      <a:solidFill>
                        <a:srgbClr val="FF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x</a:t>
                  </a:r>
                  <a:r>
                    <a:rPr lang="en-US" altLang="zh-CN" sz="2800" b="1">
                      <a:solidFill>
                        <a:srgbClr val="FF0000"/>
                      </a:solidFill>
                      <a:latin typeface="黑体" panose="02010609060101010101" charset="-122"/>
                      <a:ea typeface="黑体" panose="02010609060101010101" charset="-122"/>
                      <a:sym typeface="+mn-ea"/>
                    </a:rPr>
                    <a:t>,</a:t>
                  </a:r>
                  <a:r>
                    <a:rPr lang="en-US" altLang="zh-CN" sz="2800" b="1" i="1">
                      <a:solidFill>
                        <a:srgbClr val="FF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y</a:t>
                  </a:r>
                  <a:r>
                    <a:rPr lang="en-US" altLang="zh-CN" sz="2800" b="1">
                      <a:solidFill>
                        <a:srgbClr val="FF0000"/>
                      </a:solidFill>
                      <a:latin typeface="黑体" panose="02010609060101010101" charset="-122"/>
                      <a:ea typeface="黑体" panose="02010609060101010101" charset="-122"/>
                      <a:sym typeface="+mn-ea"/>
                    </a:rPr>
                    <a:t>=-4</a:t>
                  </a:r>
                  <a:r>
                    <a:rPr lang="en-US" altLang="zh-CN" sz="2800" b="1" i="1">
                      <a:solidFill>
                        <a:srgbClr val="FF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x</a:t>
                  </a:r>
                  <a:r>
                    <a:rPr lang="zh-CN" altLang="en-US" sz="2800" b="1">
                      <a:solidFill>
                        <a:srgbClr val="FF0000"/>
                      </a:solidFill>
                      <a:latin typeface="黑体" panose="02010609060101010101" charset="-122"/>
                      <a:ea typeface="黑体" panose="02010609060101010101" charset="-122"/>
                      <a:sym typeface="+mn-ea"/>
                    </a:rPr>
                    <a:t>，随着</a:t>
                  </a:r>
                  <a:r>
                    <a:rPr lang="en-US" altLang="zh-CN" sz="2800" b="1" i="1">
                      <a:solidFill>
                        <a:srgbClr val="FF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x</a:t>
                  </a:r>
                  <a:r>
                    <a:rPr lang="zh-CN" altLang="en-US" sz="2800" b="1">
                      <a:solidFill>
                        <a:srgbClr val="FF0000"/>
                      </a:solidFill>
                      <a:latin typeface="黑体" panose="02010609060101010101" charset="-122"/>
                      <a:ea typeface="黑体" panose="02010609060101010101" charset="-122"/>
                      <a:sym typeface="+mn-ea"/>
                    </a:rPr>
                    <a:t>的</a:t>
                  </a:r>
                  <a:r>
                    <a:rPr lang="zh-CN" altLang="en-US" sz="2800" b="1">
                      <a:solidFill>
                        <a:srgbClr val="FF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增大</a:t>
                  </a:r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, </a:t>
                  </a:r>
                  <a:r>
                    <a:rPr lang="en-US" altLang="zh-CN" sz="2800" b="1" i="1">
                      <a:solidFill>
                        <a:srgbClr val="FF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y</a:t>
                  </a:r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 </a:t>
                  </a:r>
                  <a:r>
                    <a:rPr lang="zh-CN" altLang="en-US" sz="2800" b="1">
                      <a:solidFill>
                        <a:srgbClr val="FF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的值逐渐减小</a:t>
                  </a:r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.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</mc:Choice>
          <mc:Fallback>
            <p:sp>
              <p:nvSpPr>
                <p:cNvPr id="5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0"/>
                  </p:custDataLst>
                </p:nvPr>
              </p:nvSpPr>
              <p:spPr>
                <a:xfrm>
                  <a:off x="825" y="6134"/>
                  <a:ext cx="11363" cy="1646"/>
                </a:xfrm>
                <a:prstGeom prst="rect">
                  <a:avLst/>
                </a:prstGeom>
                <a:blipFill rotWithShape="1">
                  <a:blip r:embed="rId11"/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文本框 5"/>
            <p:cNvSpPr txBox="1"/>
            <p:nvPr>
              <p:custDataLst>
                <p:tags r:id="rId12"/>
              </p:custDataLst>
            </p:nvPr>
          </p:nvSpPr>
          <p:spPr>
            <a:xfrm>
              <a:off x="7880" y="7974"/>
              <a:ext cx="24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8" name="云形标注 17"/>
          <p:cNvSpPr/>
          <p:nvPr>
            <p:custDataLst>
              <p:tags r:id="rId13"/>
            </p:custDataLst>
          </p:nvPr>
        </p:nvSpPr>
        <p:spPr>
          <a:xfrm>
            <a:off x="5093970" y="4572000"/>
            <a:ext cx="2794000" cy="1513840"/>
          </a:xfrm>
          <a:prstGeom prst="cloudCallout">
            <a:avLst>
              <a:gd name="adj1" fmla="val 61272"/>
              <a:gd name="adj2" fmla="val -86241"/>
            </a:avLst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zh-CN" altLang="en-US" sz="2400" b="1">
                <a:solidFill>
                  <a:schemeClr val="tx1"/>
                </a:solidFill>
                <a:ea typeface="黑体" panose="02010609060101010101" charset="-122"/>
                <a:sym typeface="+mn-ea"/>
              </a:rPr>
              <a:t>相应图象上点的变化趋势如何？</a:t>
            </a:r>
            <a:endParaRPr lang="zh-CN" altLang="en-US" sz="2400" b="1">
              <a:solidFill>
                <a:schemeClr val="tx1"/>
              </a:solidFill>
              <a:ea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4"/>
            </p:custDataLst>
          </p:nvPr>
        </p:nvSpPr>
        <p:spPr>
          <a:xfrm>
            <a:off x="909955" y="2443480"/>
            <a:ext cx="48780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图象由左到右是逐渐上升的；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5"/>
            </p:custDataLst>
          </p:nvPr>
        </p:nvSpPr>
        <p:spPr>
          <a:xfrm>
            <a:off x="909955" y="4205605"/>
            <a:ext cx="48456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图象由左到右是逐渐下降的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214630" y="781685"/>
            <a:ext cx="3622040" cy="1350010"/>
            <a:chOff x="338" y="1231"/>
            <a:chExt cx="5704" cy="2126"/>
          </a:xfrm>
        </p:grpSpPr>
        <p:sp>
          <p:nvSpPr>
            <p:cNvPr id="11" name="流程图: 可选过程 10"/>
            <p:cNvSpPr/>
            <p:nvPr>
              <p:custDataLst>
                <p:tags r:id="rId4"/>
              </p:custDataLst>
            </p:nvPr>
          </p:nvSpPr>
          <p:spPr>
            <a:xfrm>
              <a:off x="2988" y="1817"/>
              <a:ext cx="3055" cy="953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知识归纳</a:t>
              </a:r>
              <a:endPara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46" name="图片 5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 bwMode="auto">
            <a:xfrm>
              <a:off x="338" y="1231"/>
              <a:ext cx="2650" cy="21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5" name="组合 4"/>
          <p:cNvGrpSpPr/>
          <p:nvPr>
            <p:custDataLst>
              <p:tags r:id="rId7"/>
            </p:custDataLst>
          </p:nvPr>
        </p:nvGrpSpPr>
        <p:grpSpPr>
          <a:xfrm>
            <a:off x="1040130" y="3289935"/>
            <a:ext cx="8114665" cy="3401060"/>
            <a:chOff x="2182" y="4875"/>
            <a:chExt cx="12779" cy="5356"/>
          </a:xfrm>
        </p:grpSpPr>
        <p:sp>
          <p:nvSpPr>
            <p:cNvPr id="6" name="文本框 5"/>
            <p:cNvSpPr txBox="1"/>
            <p:nvPr>
              <p:custDataLst>
                <p:tags r:id="rId8"/>
              </p:custDataLst>
            </p:nvPr>
          </p:nvSpPr>
          <p:spPr>
            <a:xfrm>
              <a:off x="2182" y="4875"/>
              <a:ext cx="12779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800" b="1">
                  <a:solidFill>
                    <a:srgbClr val="C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当</a:t>
              </a:r>
              <a:r>
                <a:rPr lang="en-US" altLang="zh-CN" sz="2800" b="1" i="1">
                  <a:solidFill>
                    <a:srgbClr val="C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k </a:t>
              </a:r>
              <a:r>
                <a:rPr lang="en-US" altLang="zh-CN" sz="2800" b="1">
                  <a:solidFill>
                    <a:srgbClr val="C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&gt; 0</a:t>
              </a:r>
              <a:r>
                <a:rPr lang="zh-CN" altLang="en-US" sz="2800" b="1">
                  <a:solidFill>
                    <a:srgbClr val="C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时，</a:t>
              </a:r>
              <a:r>
                <a:rPr lang="en-US" altLang="zh-CN" sz="2800" b="1" i="1">
                  <a:solidFill>
                    <a:srgbClr val="C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y </a:t>
              </a:r>
              <a:r>
                <a:rPr lang="zh-CN" altLang="en-US" sz="2800" b="1">
                  <a:solidFill>
                    <a:srgbClr val="C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的值随着 </a:t>
              </a:r>
              <a:r>
                <a:rPr lang="en-US" altLang="zh-CN" sz="2800" b="1" i="1">
                  <a:solidFill>
                    <a:srgbClr val="C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x </a:t>
              </a:r>
              <a:r>
                <a:rPr lang="zh-CN" altLang="en-US" sz="2800" b="1">
                  <a:solidFill>
                    <a:srgbClr val="C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值的增大而增大；</a:t>
              </a:r>
              <a:endPara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endParaRPr>
            </a:p>
          </p:txBody>
        </p:sp>
        <p:grpSp>
          <p:nvGrpSpPr>
            <p:cNvPr id="51" name="组合 50"/>
            <p:cNvGrpSpPr/>
            <p:nvPr>
              <p:custDataLst>
                <p:tags r:id="rId9"/>
              </p:custDataLst>
            </p:nvPr>
          </p:nvGrpSpPr>
          <p:grpSpPr>
            <a:xfrm>
              <a:off x="4006" y="6462"/>
              <a:ext cx="3711" cy="3769"/>
              <a:chOff x="1170" y="6045"/>
              <a:chExt cx="3711" cy="3769"/>
            </a:xfrm>
          </p:grpSpPr>
          <p:grpSp>
            <p:nvGrpSpPr>
              <p:cNvPr id="7" name="Group 6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1170" y="6045"/>
                <a:ext cx="3503" cy="3769"/>
                <a:chOff x="96" y="1800"/>
                <a:chExt cx="2133" cy="2453"/>
              </a:xfrm>
            </p:grpSpPr>
            <p:sp>
              <p:nvSpPr>
                <p:cNvPr id="8" name="Line 7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96" y="3341"/>
                  <a:ext cx="2016" cy="0"/>
                </a:xfrm>
                <a:prstGeom prst="line">
                  <a:avLst/>
                </a:prstGeom>
                <a:ln w="381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sm" len="lg"/>
                </a:ln>
              </p:spPr>
              <p:txBody>
                <a:bodyPr anchor="t"/>
                <a:lstStyle/>
                <a:p>
                  <a:endParaRPr lang="zh-CN" altLang="en-US" sz="21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" name="Line 8"/>
                <p:cNvSpPr/>
                <p:nvPr>
                  <p:custDataLst>
                    <p:tags r:id="rId12"/>
                  </p:custDataLst>
                </p:nvPr>
              </p:nvSpPr>
              <p:spPr>
                <a:xfrm flipH="1" flipV="1">
                  <a:off x="1008" y="1968"/>
                  <a:ext cx="0" cy="2285"/>
                </a:xfrm>
                <a:prstGeom prst="line">
                  <a:avLst/>
                </a:prstGeom>
                <a:ln w="381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sm" len="lg"/>
                </a:ln>
              </p:spPr>
              <p:txBody>
                <a:bodyPr anchor="t"/>
                <a:lstStyle/>
                <a:p>
                  <a:endParaRPr lang="zh-CN" altLang="en-US" sz="21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" name="Text Box 9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1845" y="3240"/>
                  <a:ext cx="384" cy="4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100" b="1" i="1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</a:rPr>
                    <a:t>x</a:t>
                  </a:r>
                  <a:endParaRPr lang="en-US" altLang="zh-CN" sz="2100" b="1" i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2" name="Text Box 10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720" y="1800"/>
                  <a:ext cx="384" cy="4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100" b="1" i="1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</a:rPr>
                    <a:t>y</a:t>
                  </a:r>
                  <a:endParaRPr lang="en-US" altLang="zh-CN" sz="2100" b="1" i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13" name="Text Box 11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720" y="3264"/>
                  <a:ext cx="384" cy="4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100" b="1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</a:rPr>
                    <a:t>0</a:t>
                  </a:r>
                  <a:endParaRPr lang="en-US" altLang="zh-CN" sz="2100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endParaRPr>
                </a:p>
              </p:txBody>
            </p:sp>
          </p:grpSp>
          <p:sp>
            <p:nvSpPr>
              <p:cNvPr id="14" name="Line 12"/>
              <p:cNvSpPr/>
              <p:nvPr>
                <p:custDataLst>
                  <p:tags r:id="rId16"/>
                </p:custDataLst>
              </p:nvPr>
            </p:nvSpPr>
            <p:spPr>
              <a:xfrm flipV="1">
                <a:off x="1642" y="6760"/>
                <a:ext cx="2207" cy="3024"/>
              </a:xfrm>
              <a:prstGeom prst="line">
                <a:avLst/>
              </a:prstGeom>
              <a:ln w="41275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Line 14"/>
              <p:cNvSpPr/>
              <p:nvPr>
                <p:custDataLst>
                  <p:tags r:id="rId17"/>
                </p:custDataLst>
              </p:nvPr>
            </p:nvSpPr>
            <p:spPr>
              <a:xfrm flipH="1">
                <a:off x="3061" y="7866"/>
                <a:ext cx="0" cy="59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Line 15"/>
              <p:cNvSpPr/>
              <p:nvPr>
                <p:custDataLst>
                  <p:tags r:id="rId18"/>
                </p:custDataLst>
              </p:nvPr>
            </p:nvSpPr>
            <p:spPr>
              <a:xfrm flipH="1">
                <a:off x="2667" y="7866"/>
                <a:ext cx="394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Rectangle 18"/>
              <p:cNvSpPr/>
              <p:nvPr>
                <p:custDataLst>
                  <p:tags r:id="rId19"/>
                </p:custDataLst>
              </p:nvPr>
            </p:nvSpPr>
            <p:spPr>
              <a:xfrm>
                <a:off x="3646" y="6704"/>
                <a:ext cx="1235" cy="6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ctr"/>
                <a:r>
                  <a:rPr lang="zh-CN" altLang="en-US" sz="2100" b="1" i="1">
                    <a:solidFill>
                      <a:srgbClr val="3300C4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</a:t>
                </a:r>
                <a:r>
                  <a:rPr lang="en-US" altLang="zh-CN" sz="2100" b="1" i="1">
                    <a:solidFill>
                      <a:srgbClr val="3300C4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k</a:t>
                </a:r>
                <a:r>
                  <a:rPr lang="zh-CN" altLang="en-US" sz="2100" b="1" i="1">
                    <a:solidFill>
                      <a:srgbClr val="3300C4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＞</a:t>
                </a:r>
                <a:r>
                  <a:rPr lang="en-US" altLang="zh-CN" sz="2100" b="1" i="1">
                    <a:solidFill>
                      <a:srgbClr val="3300C4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0</a:t>
                </a:r>
                <a:endParaRPr lang="en-US" altLang="zh-CN" sz="2100" b="1" i="1">
                  <a:solidFill>
                    <a:srgbClr val="3300C4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20" name="Oval 19"/>
              <p:cNvSpPr/>
              <p:nvPr>
                <p:custDataLst>
                  <p:tags r:id="rId20"/>
                </p:custDataLst>
              </p:nvPr>
            </p:nvSpPr>
            <p:spPr>
              <a:xfrm>
                <a:off x="2983" y="7793"/>
                <a:ext cx="158" cy="1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1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23" name="Line 22"/>
              <p:cNvSpPr/>
              <p:nvPr>
                <p:custDataLst>
                  <p:tags r:id="rId21"/>
                </p:custDataLst>
              </p:nvPr>
            </p:nvSpPr>
            <p:spPr>
              <a:xfrm flipH="1">
                <a:off x="3534" y="7202"/>
                <a:ext cx="0" cy="1254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Line 23"/>
              <p:cNvSpPr/>
              <p:nvPr>
                <p:custDataLst>
                  <p:tags r:id="rId22"/>
                </p:custDataLst>
              </p:nvPr>
            </p:nvSpPr>
            <p:spPr>
              <a:xfrm flipH="1">
                <a:off x="2667" y="7202"/>
                <a:ext cx="867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Oval 26"/>
              <p:cNvSpPr/>
              <p:nvPr>
                <p:custDataLst>
                  <p:tags r:id="rId23"/>
                </p:custDataLst>
              </p:nvPr>
            </p:nvSpPr>
            <p:spPr>
              <a:xfrm>
                <a:off x="3456" y="7129"/>
                <a:ext cx="158" cy="1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1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0" name="Line 29"/>
              <p:cNvSpPr/>
              <p:nvPr>
                <p:custDataLst>
                  <p:tags r:id="rId24"/>
                </p:custDataLst>
              </p:nvPr>
            </p:nvSpPr>
            <p:spPr>
              <a:xfrm>
                <a:off x="3061" y="8973"/>
                <a:ext cx="709" cy="0"/>
              </a:xfrm>
              <a:prstGeom prst="line">
                <a:avLst/>
              </a:prstGeom>
              <a:ln w="76200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Line 30"/>
              <p:cNvSpPr/>
              <p:nvPr>
                <p:custDataLst>
                  <p:tags r:id="rId25"/>
                </p:custDataLst>
              </p:nvPr>
            </p:nvSpPr>
            <p:spPr>
              <a:xfrm flipH="1" flipV="1">
                <a:off x="2115" y="7129"/>
                <a:ext cx="0" cy="885"/>
              </a:xfrm>
              <a:prstGeom prst="line">
                <a:avLst/>
              </a:prstGeom>
              <a:ln w="76200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77848" name="Text Box 8"/>
          <p:cNvSpPr txBox="1"/>
          <p:nvPr>
            <p:custDataLst>
              <p:tags r:id="rId26"/>
            </p:custDataLst>
          </p:nvPr>
        </p:nvSpPr>
        <p:spPr>
          <a:xfrm>
            <a:off x="867410" y="2748280"/>
            <a:ext cx="7537450" cy="52197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在正比例函数</a:t>
            </a:r>
            <a:r>
              <a:rPr lang="en-US" altLang="zh-CN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 </a:t>
            </a:r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 </a:t>
            </a:r>
            <a:r>
              <a:rPr lang="en-US" altLang="zh-CN" sz="2800" b="1" i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kx</a:t>
            </a:r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(</a:t>
            </a:r>
            <a:r>
              <a:rPr lang="en-US" altLang="zh-CN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k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是常数，</a:t>
            </a:r>
            <a:r>
              <a:rPr lang="en-US" altLang="zh-CN" sz="28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k </a:t>
            </a:r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≠ 0)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中：</a:t>
            </a:r>
            <a:endParaRPr lang="zh-CN" altLang="en-US" sz="2800" b="1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17" name="组合 16"/>
          <p:cNvGrpSpPr/>
          <p:nvPr>
            <p:custDataLst>
              <p:tags r:id="rId27"/>
            </p:custDataLst>
          </p:nvPr>
        </p:nvGrpSpPr>
        <p:grpSpPr>
          <a:xfrm>
            <a:off x="1040130" y="3828415"/>
            <a:ext cx="7884795" cy="2795905"/>
            <a:chOff x="2182" y="5723"/>
            <a:chExt cx="12417" cy="4403"/>
          </a:xfrm>
        </p:grpSpPr>
        <p:sp>
          <p:nvSpPr>
            <p:cNvPr id="18" name="文本框 17"/>
            <p:cNvSpPr txBox="1"/>
            <p:nvPr>
              <p:custDataLst>
                <p:tags r:id="rId28"/>
              </p:custDataLst>
            </p:nvPr>
          </p:nvSpPr>
          <p:spPr>
            <a:xfrm>
              <a:off x="2182" y="5723"/>
              <a:ext cx="12417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800" b="1">
                  <a:solidFill>
                    <a:srgbClr val="C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当</a:t>
              </a:r>
              <a:r>
                <a:rPr lang="en-US" altLang="zh-CN" sz="2800" b="1" i="1">
                  <a:solidFill>
                    <a:srgbClr val="C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k </a:t>
              </a:r>
              <a:r>
                <a:rPr lang="en-US" altLang="zh-CN" sz="2800" b="1">
                  <a:solidFill>
                    <a:srgbClr val="C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&lt; 0</a:t>
              </a:r>
              <a:r>
                <a:rPr lang="zh-CN" altLang="en-US" sz="2800" b="1">
                  <a:solidFill>
                    <a:srgbClr val="C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时，</a:t>
              </a:r>
              <a:r>
                <a:rPr lang="en-US" altLang="zh-CN" sz="2800" b="1" i="1">
                  <a:solidFill>
                    <a:srgbClr val="C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y </a:t>
              </a:r>
              <a:r>
                <a:rPr lang="zh-CN" altLang="en-US" sz="2800" b="1">
                  <a:solidFill>
                    <a:srgbClr val="C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的值随着 </a:t>
              </a:r>
              <a:r>
                <a:rPr lang="en-US" altLang="zh-CN" sz="2800" b="1" i="1">
                  <a:solidFill>
                    <a:srgbClr val="C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x </a:t>
              </a:r>
              <a:r>
                <a:rPr lang="zh-CN" altLang="en-US" sz="2800" b="1">
                  <a:solidFill>
                    <a:srgbClr val="C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值的增大而减小</a:t>
              </a:r>
              <a:r>
                <a:rPr lang="en-US" altLang="zh-CN" sz="2800" b="1">
                  <a:solidFill>
                    <a:srgbClr val="C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.</a:t>
              </a:r>
              <a:endPara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endParaRPr>
            </a:p>
          </p:txBody>
        </p:sp>
        <p:grpSp>
          <p:nvGrpSpPr>
            <p:cNvPr id="52" name="组合 51"/>
            <p:cNvGrpSpPr/>
            <p:nvPr>
              <p:custDataLst>
                <p:tags r:id="rId29"/>
              </p:custDataLst>
            </p:nvPr>
          </p:nvGrpSpPr>
          <p:grpSpPr>
            <a:xfrm>
              <a:off x="8030" y="6412"/>
              <a:ext cx="4740" cy="3714"/>
              <a:chOff x="5079" y="5907"/>
              <a:chExt cx="4988" cy="3908"/>
            </a:xfrm>
          </p:grpSpPr>
          <p:sp>
            <p:nvSpPr>
              <p:cNvPr id="21" name="Line 17"/>
              <p:cNvSpPr/>
              <p:nvPr>
                <p:custDataLst>
                  <p:tags r:id="rId30"/>
                </p:custDataLst>
              </p:nvPr>
            </p:nvSpPr>
            <p:spPr>
              <a:xfrm>
                <a:off x="5584" y="6539"/>
                <a:ext cx="4415" cy="2803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Line 40"/>
              <p:cNvSpPr/>
              <p:nvPr>
                <p:custDataLst>
                  <p:tags r:id="rId31"/>
                </p:custDataLst>
              </p:nvPr>
            </p:nvSpPr>
            <p:spPr>
              <a:xfrm flipH="1">
                <a:off x="6609" y="7202"/>
                <a:ext cx="0" cy="1254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Line 41"/>
              <p:cNvSpPr/>
              <p:nvPr>
                <p:custDataLst>
                  <p:tags r:id="rId32"/>
                </p:custDataLst>
              </p:nvPr>
            </p:nvSpPr>
            <p:spPr>
              <a:xfrm flipH="1">
                <a:off x="7555" y="7793"/>
                <a:ext cx="0" cy="664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Line 42"/>
              <p:cNvSpPr/>
              <p:nvPr>
                <p:custDataLst>
                  <p:tags r:id="rId33"/>
                </p:custDataLst>
              </p:nvPr>
            </p:nvSpPr>
            <p:spPr>
              <a:xfrm flipH="1">
                <a:off x="6609" y="7202"/>
                <a:ext cx="1971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Line 43"/>
              <p:cNvSpPr/>
              <p:nvPr>
                <p:custDataLst>
                  <p:tags r:id="rId34"/>
                </p:custDataLst>
              </p:nvPr>
            </p:nvSpPr>
            <p:spPr>
              <a:xfrm flipH="1">
                <a:off x="7555" y="7793"/>
                <a:ext cx="1025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Oval 44"/>
              <p:cNvSpPr/>
              <p:nvPr>
                <p:custDataLst>
                  <p:tags r:id="rId35"/>
                </p:custDataLst>
              </p:nvPr>
            </p:nvSpPr>
            <p:spPr>
              <a:xfrm>
                <a:off x="6530" y="7129"/>
                <a:ext cx="158" cy="148"/>
              </a:xfrm>
              <a:prstGeom prst="ellipse">
                <a:avLst/>
              </a:prstGeom>
              <a:solidFill>
                <a:srgbClr val="00FF00"/>
              </a:solidFill>
              <a:ln w="9525" cap="flat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1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41" name="Oval 45"/>
              <p:cNvSpPr/>
              <p:nvPr>
                <p:custDataLst>
                  <p:tags r:id="rId36"/>
                </p:custDataLst>
              </p:nvPr>
            </p:nvSpPr>
            <p:spPr>
              <a:xfrm>
                <a:off x="7476" y="7719"/>
                <a:ext cx="158" cy="148"/>
              </a:xfrm>
              <a:prstGeom prst="ellipse">
                <a:avLst/>
              </a:prstGeom>
              <a:solidFill>
                <a:srgbClr val="00FF00"/>
              </a:solidFill>
              <a:ln w="9525" cap="flat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1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42" name="Line 46"/>
              <p:cNvSpPr/>
              <p:nvPr>
                <p:custDataLst>
                  <p:tags r:id="rId37"/>
                </p:custDataLst>
              </p:nvPr>
            </p:nvSpPr>
            <p:spPr>
              <a:xfrm>
                <a:off x="6688" y="8973"/>
                <a:ext cx="1182" cy="0"/>
              </a:xfrm>
              <a:prstGeom prst="line">
                <a:avLst/>
              </a:prstGeom>
              <a:ln w="76200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Line 47"/>
              <p:cNvSpPr/>
              <p:nvPr>
                <p:custDataLst>
                  <p:tags r:id="rId38"/>
                </p:custDataLst>
              </p:nvPr>
            </p:nvSpPr>
            <p:spPr>
              <a:xfrm flipH="1">
                <a:off x="9053" y="6981"/>
                <a:ext cx="0" cy="811"/>
              </a:xfrm>
              <a:prstGeom prst="line">
                <a:avLst/>
              </a:prstGeom>
              <a:ln w="76200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lstStyle/>
              <a:p>
                <a:endParaRPr lang="zh-CN" altLang="en-US" sz="2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44" name="Group 48"/>
              <p:cNvGrpSpPr/>
              <p:nvPr>
                <p:custDataLst>
                  <p:tags r:id="rId39"/>
                </p:custDataLst>
              </p:nvPr>
            </p:nvGrpSpPr>
            <p:grpSpPr>
              <a:xfrm>
                <a:off x="5505" y="5907"/>
                <a:ext cx="4562" cy="3908"/>
                <a:chOff x="2736" y="1710"/>
                <a:chExt cx="2778" cy="2543"/>
              </a:xfrm>
            </p:grpSpPr>
            <p:sp>
              <p:nvSpPr>
                <p:cNvPr id="45" name="Line 49"/>
                <p:cNvSpPr/>
                <p:nvPr>
                  <p:custDataLst>
                    <p:tags r:id="rId40"/>
                  </p:custDataLst>
                </p:nvPr>
              </p:nvSpPr>
              <p:spPr>
                <a:xfrm flipH="1" flipV="1">
                  <a:off x="4608" y="1872"/>
                  <a:ext cx="0" cy="2381"/>
                </a:xfrm>
                <a:prstGeom prst="line">
                  <a:avLst/>
                </a:prstGeom>
                <a:ln w="381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sm" len="lg"/>
                </a:ln>
              </p:spPr>
              <p:txBody>
                <a:bodyPr anchor="t"/>
                <a:lstStyle/>
                <a:p>
                  <a:endParaRPr lang="zh-CN" altLang="en-US" sz="21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" name="Text Box 50"/>
                <p:cNvSpPr txBox="1"/>
                <p:nvPr>
                  <p:custDataLst>
                    <p:tags r:id="rId41"/>
                  </p:custDataLst>
                </p:nvPr>
              </p:nvSpPr>
              <p:spPr>
                <a:xfrm>
                  <a:off x="5130" y="3285"/>
                  <a:ext cx="384" cy="4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100" b="1" i="1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</a:rPr>
                    <a:t>x</a:t>
                  </a:r>
                  <a:endParaRPr lang="en-US" altLang="zh-CN" sz="2100" b="1" i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7" name="Text Box 51"/>
                <p:cNvSpPr txBox="1"/>
                <p:nvPr>
                  <p:custDataLst>
                    <p:tags r:id="rId42"/>
                  </p:custDataLst>
                </p:nvPr>
              </p:nvSpPr>
              <p:spPr>
                <a:xfrm>
                  <a:off x="4320" y="1710"/>
                  <a:ext cx="384" cy="4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100" b="1" i="1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</a:rPr>
                    <a:t>y</a:t>
                  </a:r>
                  <a:endParaRPr lang="en-US" altLang="zh-CN" sz="2100" b="1" i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8" name="Text Box 52"/>
                <p:cNvSpPr txBox="1"/>
                <p:nvPr>
                  <p:custDataLst>
                    <p:tags r:id="rId43"/>
                  </p:custDataLst>
                </p:nvPr>
              </p:nvSpPr>
              <p:spPr>
                <a:xfrm>
                  <a:off x="4320" y="3285"/>
                  <a:ext cx="384" cy="4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100" b="1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</a:rPr>
                    <a:t>0</a:t>
                  </a:r>
                  <a:endParaRPr lang="en-US" altLang="zh-CN" sz="2100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9" name="Line 53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2736" y="3360"/>
                  <a:ext cx="2640" cy="0"/>
                </a:xfrm>
                <a:prstGeom prst="line">
                  <a:avLst/>
                </a:prstGeom>
                <a:ln w="381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sm" len="lg"/>
                </a:ln>
              </p:spPr>
              <p:txBody>
                <a:bodyPr anchor="t"/>
                <a:lstStyle/>
                <a:p>
                  <a:endParaRPr lang="zh-CN" altLang="en-US" sz="21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5" name="Rectangle 18"/>
              <p:cNvSpPr/>
              <p:nvPr>
                <p:custDataLst>
                  <p:tags r:id="rId45"/>
                </p:custDataLst>
              </p:nvPr>
            </p:nvSpPr>
            <p:spPr>
              <a:xfrm>
                <a:off x="5079" y="6981"/>
                <a:ext cx="1529" cy="6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zh-CN" altLang="en-US" sz="2100" b="1" i="1">
                    <a:solidFill>
                      <a:srgbClr val="3300C4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</a:t>
                </a:r>
                <a:r>
                  <a:rPr lang="en-US" altLang="zh-CN" sz="2100" b="1" i="1">
                    <a:solidFill>
                      <a:srgbClr val="3300C4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k</a:t>
                </a:r>
                <a:r>
                  <a:rPr lang="zh-CN" altLang="en-US" sz="2100" b="1" i="1">
                    <a:solidFill>
                      <a:srgbClr val="3300C4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＜</a:t>
                </a:r>
                <a:r>
                  <a:rPr lang="en-US" altLang="zh-CN" sz="2100" b="1" i="1">
                    <a:solidFill>
                      <a:srgbClr val="3300C4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0</a:t>
                </a:r>
                <a:endParaRPr lang="en-US" altLang="zh-CN" sz="2100" b="1" i="1">
                  <a:solidFill>
                    <a:srgbClr val="3300C4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26" name="矩形 25"/>
          <p:cNvSpPr/>
          <p:nvPr>
            <p:custDataLst>
              <p:tags r:id="rId46"/>
            </p:custDataLst>
          </p:nvPr>
        </p:nvSpPr>
        <p:spPr bwMode="auto">
          <a:xfrm>
            <a:off x="909955" y="2131695"/>
            <a:ext cx="3351530" cy="574675"/>
          </a:xfrm>
          <a:prstGeom prst="rect">
            <a:avLst/>
          </a:prstGeom>
          <a:solidFill>
            <a:srgbClr val="1F7173"/>
          </a:solidFill>
          <a:ln w="3175" algn="ctr">
            <a:noFill/>
            <a:round/>
          </a:ln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正比例</a:t>
            </a:r>
            <a:r>
              <a:rPr lang="en-US" altLang="zh-CN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函数的</a:t>
            </a:r>
            <a:r>
              <a:rPr lang="zh-CN" altLang="en-US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性质</a:t>
            </a:r>
            <a:r>
              <a:rPr lang="en-US" altLang="zh-CN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</a:t>
            </a:r>
            <a:endParaRPr lang="en-US" altLang="zh-CN" sz="2800" b="1" kern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47"/>
            </p:custDataLst>
          </p:nvPr>
        </p:nvSpPr>
        <p:spPr>
          <a:xfrm>
            <a:off x="7763510" y="3346450"/>
            <a:ext cx="412496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图象由左到右是逐渐上升的；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48"/>
            </p:custDataLst>
          </p:nvPr>
        </p:nvSpPr>
        <p:spPr>
          <a:xfrm>
            <a:off x="7763510" y="3886835"/>
            <a:ext cx="412496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图象由左到右是逐渐下降的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7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8430" y="721360"/>
            <a:ext cx="1717675" cy="1098550"/>
          </a:xfrm>
          <a:prstGeom prst="rect">
            <a:avLst/>
          </a:prstGeom>
        </p:spPr>
      </p:pic>
      <p:sp>
        <p:nvSpPr>
          <p:cNvPr id="23572" name="TextBox 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8480" y="2004695"/>
            <a:ext cx="10927080" cy="28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2.</a:t>
            </a:r>
            <a:r>
              <a:rPr lang="zh-CN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对于正比例函数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y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=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（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k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-2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）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x</a:t>
            </a:r>
            <a:r>
              <a:rPr lang="zh-CN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，当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x </a:t>
            </a:r>
            <a:r>
              <a:rPr lang="zh-CN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增大时，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y </a:t>
            </a:r>
            <a:r>
              <a:rPr lang="zh-CN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随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x </a:t>
            </a:r>
            <a:r>
              <a:rPr lang="zh-CN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的增大而增大，则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k</a:t>
            </a:r>
            <a:r>
              <a:rPr lang="zh-CN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的取值范围 （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      </a:t>
            </a:r>
            <a:r>
              <a:rPr lang="zh-CN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）</a:t>
            </a:r>
            <a:endParaRPr lang="zh-CN" altLang="zh-CN" sz="2800" b="1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　　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A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．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k</a:t>
            </a:r>
            <a:r>
              <a:rPr lang="zh-CN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＜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　　　　　　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B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．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k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≤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2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　　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C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．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k</a:t>
            </a:r>
            <a:r>
              <a:rPr lang="zh-CN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＞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　　　　　　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D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．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k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sym typeface="Arial" panose="020B0604020202020204" pitchFamily="34" charset="0"/>
              </a:rPr>
              <a:t>≥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2</a:t>
            </a:r>
            <a:endParaRPr lang="en-US" altLang="en-US" sz="2800" b="1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03563" y="2616983"/>
            <a:ext cx="4762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charset="0"/>
                <a:ea typeface="黑体" panose="02010609060101010101" charset="-122"/>
              </a:rPr>
              <a:t>C</a:t>
            </a:r>
            <a:endParaRPr lang="en-US" altLang="zh-CN" sz="3200" b="1">
              <a:latin typeface="Times New Roman" panose="02020603050405020304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5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159385" y="894715"/>
            <a:ext cx="11835130" cy="4270375"/>
            <a:chOff x="392" y="1946"/>
            <a:chExt cx="18638" cy="6725"/>
          </a:xfrm>
        </p:grpSpPr>
        <p:sp>
          <p:nvSpPr>
            <p:cNvPr id="4" name="文本框 3"/>
            <p:cNvSpPr txBox="1"/>
            <p:nvPr>
              <p:custDataLst>
                <p:tags r:id="rId4"/>
              </p:custDataLst>
            </p:nvPr>
          </p:nvSpPr>
          <p:spPr>
            <a:xfrm>
              <a:off x="392" y="1946"/>
              <a:ext cx="248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rPr>
                <a:t>想一想：</a:t>
              </a:r>
              <a:endParaRPr lang="zh-CN" alt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文本框 4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92" y="2768"/>
                  <a:ext cx="11999" cy="536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(1)正比例函数</a:t>
                  </a:r>
                  <a:r>
                    <a:rPr lang="zh-CN" altLang="en-US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y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=</a:t>
                  </a:r>
                  <a:r>
                    <a:rPr lang="zh-CN" altLang="en-US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x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和</a:t>
                  </a:r>
                  <a:r>
                    <a:rPr lang="zh-CN" altLang="en-US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y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=3</a:t>
                  </a:r>
                  <a:r>
                    <a:rPr lang="zh-CN" altLang="en-US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x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中，随着x值的增大,</a:t>
                  </a:r>
                  <a:r>
                    <a:rPr lang="zh-CN" altLang="en-US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y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的值都增加了，其中哪一个增加得更快?你能说明其中的道理吗?</a:t>
                  </a:r>
                  <a:endParaRPr lang="zh-CN" altLang="en-US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(2) 类似地，正比例函数</a:t>
                  </a:r>
                  <a:r>
                    <a:rPr lang="zh-CN" altLang="en-US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y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=-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x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和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y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= -4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x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 中，随着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x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值的增大,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y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的值都减小了，其中哪一个减小得更快?你是如何判断的?</a:t>
                  </a:r>
                  <a:endParaRPr lang="zh-CN" altLang="en-US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</mc:Choice>
          <mc:Fallback>
            <p:sp>
              <p:nvSpPr>
                <p:cNvPr id="5" name="文本框 4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6"/>
                  </p:custDataLst>
                </p:nvPr>
              </p:nvSpPr>
              <p:spPr>
                <a:xfrm>
                  <a:off x="392" y="2768"/>
                  <a:ext cx="11999" cy="5366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8079" name="Picture 6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391" y="2438"/>
              <a:ext cx="6639" cy="6233"/>
            </a:xfrm>
            <a:prstGeom prst="rect">
              <a:avLst/>
            </a:prstGeom>
            <a:solidFill>
              <a:srgbClr val="FFFFFC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4"/>
          <p:cNvSpPr txBox="1"/>
          <p:nvPr>
            <p:custDataLst>
              <p:tags r:id="rId10"/>
            </p:custDataLst>
          </p:nvPr>
        </p:nvSpPr>
        <p:spPr>
          <a:xfrm>
            <a:off x="422275" y="5250815"/>
            <a:ext cx="7566660" cy="52197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归纳：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|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k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| 越大，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直线越陡，</a:t>
            </a:r>
            <a:r>
              <a:rPr lang="en-US" altLang="zh-CN" sz="2800" b="1" err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直线越靠近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轴.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1"/>
            </p:custDataLst>
          </p:nvPr>
        </p:nvSpPr>
        <p:spPr>
          <a:xfrm>
            <a:off x="3384550" y="2499995"/>
            <a:ext cx="3429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=3</a:t>
            </a:r>
            <a:r>
              <a:rPr lang="zh-CN" altLang="en-US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增加得更快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4349115" y="4302125"/>
            <a:ext cx="32759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-4</a:t>
            </a:r>
            <a:r>
              <a:rPr lang="zh-CN" altLang="en-US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减小得更快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83369" y="13729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81453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典例分析</a:t>
            </a:r>
            <a:endParaRPr lang="zh-CN" altLang="en-US">
              <a:sym typeface="Arial" panose="020B0604020202020204"/>
            </a:endParaRPr>
          </a:p>
        </p:txBody>
      </p:sp>
      <p:grpSp>
        <p:nvGrpSpPr>
          <p:cNvPr id="10" name="组合 9"/>
          <p:cNvGrpSpPr/>
          <p:nvPr>
            <p:custDataLst>
              <p:tags r:id="rId3"/>
            </p:custDataLst>
          </p:nvPr>
        </p:nvGrpSpPr>
        <p:grpSpPr>
          <a:xfrm>
            <a:off x="438785" y="843280"/>
            <a:ext cx="10518140" cy="4857115"/>
            <a:chOff x="691" y="2084"/>
            <a:chExt cx="16564" cy="7649"/>
          </a:xfrm>
        </p:grpSpPr>
        <p:grpSp>
          <p:nvGrpSpPr>
            <p:cNvPr id="12289" name="Group 2"/>
            <p:cNvGrpSpPr/>
            <p:nvPr>
              <p:custDataLst>
                <p:tags r:id="rId4"/>
              </p:custDataLst>
            </p:nvPr>
          </p:nvGrpSpPr>
          <p:grpSpPr>
            <a:xfrm>
              <a:off x="10992" y="4063"/>
              <a:ext cx="6263" cy="5670"/>
              <a:chOff x="0" y="0"/>
              <a:chExt cx="4071938" cy="3600450"/>
            </a:xfrm>
          </p:grpSpPr>
          <p:graphicFrame>
            <p:nvGraphicFramePr>
              <p:cNvPr id="12290" name="Object 5"/>
              <p:cNvGraphicFramePr>
                <a:graphicFrameLocks noChangeAspect="1"/>
              </p:cNvGraphicFramePr>
              <p:nvPr>
                <p:custDataLst>
                  <p:tags r:id="rId5"/>
                </p:custDataLst>
              </p:nvPr>
            </p:nvGraphicFramePr>
            <p:xfrm>
              <a:off x="0" y="0"/>
              <a:ext cx="4071938" cy="3600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" name="" r:id="rId6" imgW="3448050" imgH="3381375" progId="Paint.Picture">
                      <p:embed/>
                    </p:oleObj>
                  </mc:Choice>
                  <mc:Fallback>
                    <p:oleObj name="" r:id="rId6" imgW="3448050" imgH="3381375" progId="Paint.Picture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0" y="0"/>
                            <a:ext cx="4071938" cy="3600450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291" name="TextBox 1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624781" y="1591002"/>
                <a:ext cx="504056" cy="460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i="1">
                    <a:latin typeface="Times New Roman" panose="02020603050405020304" charset="0"/>
                    <a:ea typeface="黑体" panose="02010609060101010101" charset="-122"/>
                  </a:rPr>
                  <a:t>O</a:t>
                </a:r>
                <a:endParaRPr lang="en-US" altLang="zh-CN" sz="2400" i="1">
                  <a:latin typeface="Times New Roman" panose="02020603050405020304" charset="0"/>
                  <a:ea typeface="黑体" panose="02010609060101010101" charset="-122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292" name="Rectangle 3"/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691" y="2084"/>
                  <a:ext cx="15931" cy="1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10000"/>
                    </a:lnSpc>
                  </a:pPr>
                  <a:r>
                    <a:rPr lang="zh-CN" altLang="en-US" sz="2800" b="1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例</a:t>
                  </a:r>
                  <a:r>
                    <a:rPr lang="en-US" altLang="zh-CN" sz="2800" b="1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1</a:t>
                  </a:r>
                  <a:r>
                    <a:rPr lang="zh-CN" altLang="en-US" sz="2800" b="1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：</a:t>
                  </a:r>
                  <a:r>
                    <a:rPr lang="zh-CN" altLang="en-US" sz="2800" b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画出下列函数的图象：（</a:t>
                  </a:r>
                  <a:r>
                    <a:rPr lang="zh-CN" altLang="zh-CN" sz="2800" b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1</a:t>
                  </a:r>
                  <a:r>
                    <a:rPr lang="zh-CN" altLang="en-US" sz="2800" b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） </a:t>
                  </a:r>
                  <a:r>
                    <a:rPr lang="zh-CN" altLang="zh-CN" sz="2800" b="1" i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y=</a:t>
                  </a:r>
                  <a:r>
                    <a:rPr lang="zh-CN" altLang="zh-CN" sz="2800" b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-</a:t>
                  </a:r>
                  <a:r>
                    <a:rPr lang="zh-CN" altLang="zh-CN" sz="2800" b="1" i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x</a:t>
                  </a:r>
                  <a:r>
                    <a:rPr lang="zh-CN" altLang="en-US" sz="2800" b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；（</a:t>
                  </a:r>
                  <a:r>
                    <a:rPr lang="zh-CN" altLang="zh-CN" sz="2800" b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2</a:t>
                  </a:r>
                  <a:r>
                    <a:rPr lang="zh-CN" altLang="en-US" sz="2800" b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）</a:t>
                  </a:r>
                  <a14:m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黑体" panose="02010609060101010101" charset="-122"/>
                          <a:cs typeface="Cambria Math" panose="02040503050406030204" charset="0"/>
                        </a:rPr>
                        <m:t>𝒚</m:t>
                      </m:r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黑体" panose="02010609060101010101" charset="-122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黑体" panose="02010609060101010101" charset="-122"/>
                          <a:cs typeface="Cambria Math" panose="02040503050406030204" charset="0"/>
                        </a:rPr>
                        <m:t>𝒙</m:t>
                      </m:r>
                    </m:oMath>
                  </a14:m>
                  <a:r>
                    <a:rPr lang="en-US" altLang="zh-CN" sz="2800" b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.</a:t>
                  </a:r>
                  <a:endParaRPr lang="en-US" altLang="zh-CN" sz="28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</a:endParaRPr>
                </a:p>
              </p:txBody>
            </p:sp>
          </mc:Choice>
          <mc:Fallback>
            <p:sp>
              <p:nvSpPr>
                <p:cNvPr id="12292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691" y="2084"/>
                  <a:ext cx="15931" cy="1123"/>
                </a:xfrm>
                <a:prstGeom prst="rect">
                  <a:avLst/>
                </a:prstGeom>
                <a:blipFill rotWithShape="1">
                  <a:blip r:embed="rId11"/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85000" name="表格 84999"/>
          <p:cNvGraphicFramePr>
            <a:graphicFrameLocks noGrp="1"/>
          </p:cNvGraphicFramePr>
          <p:nvPr>
            <p:custDataLst>
              <p:tags r:id="rId12"/>
            </p:custDataLst>
          </p:nvPr>
        </p:nvGraphicFramePr>
        <p:xfrm>
          <a:off x="2444115" y="2211705"/>
          <a:ext cx="3564890" cy="2315845"/>
        </p:xfrm>
        <a:graphic>
          <a:graphicData uri="http://schemas.openxmlformats.org/drawingml/2006/table">
            <a:tbl>
              <a:tblPr/>
              <a:tblGrid>
                <a:gridCol w="1189355"/>
                <a:gridCol w="1186180"/>
                <a:gridCol w="1189355"/>
              </a:tblGrid>
              <a:tr h="798830"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zh-CN" sz="2400" b="1" 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</a:rPr>
                        <a:t>x</a:t>
                      </a:r>
                      <a:endParaRPr lang="zh-CN" altLang="zh-CN" sz="2400" b="1" i="1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zh-CN" sz="24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</a:rPr>
                        <a:t>0</a:t>
                      </a:r>
                      <a:endParaRPr lang="zh-CN" altLang="zh-CN" sz="24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zh-CN" sz="24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</a:rPr>
                        <a:t>1</a:t>
                      </a:r>
                      <a:endParaRPr lang="zh-CN" altLang="zh-CN" sz="24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195"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zh-CN" altLang="zh-CN" sz="2400" b="1" 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</a:rPr>
                        <a:t>y=</a:t>
                      </a: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</a:rPr>
                        <a:t> </a:t>
                      </a:r>
                      <a:r>
                        <a:rPr lang="zh-CN" altLang="zh-CN" sz="24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</a:rPr>
                        <a:t>-</a:t>
                      </a:r>
                      <a:r>
                        <a:rPr lang="zh-CN" altLang="zh-CN" sz="2400" b="1" 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</a:rPr>
                        <a:t>x</a:t>
                      </a:r>
                      <a:endParaRPr lang="zh-CN" altLang="zh-CN" sz="2400" b="1" i="1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zh-CN" altLang="zh-CN" sz="24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zh-CN" altLang="zh-CN" sz="24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8820"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zh-CN" altLang="zh-CN" sz="24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zh-CN" altLang="zh-CN" sz="24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zh-CN" altLang="zh-CN" sz="24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312" name="Object 26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2444115" y="3754968"/>
          <a:ext cx="8826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14" imgW="11582400" imgH="9448800" progId="Equations">
                  <p:embed/>
                </p:oleObj>
              </mc:Choice>
              <mc:Fallback>
                <p:oleObj name="" r:id="rId14" imgW="11582400" imgH="9448800" progId="Equations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444115" y="3754968"/>
                        <a:ext cx="8826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/>
          <p:cNvGrpSpPr/>
          <p:nvPr>
            <p:custDataLst>
              <p:tags r:id="rId16"/>
            </p:custDataLst>
          </p:nvPr>
        </p:nvGrpSpPr>
        <p:grpSpPr>
          <a:xfrm>
            <a:off x="4017645" y="3161665"/>
            <a:ext cx="1685925" cy="1422400"/>
            <a:chOff x="6164" y="5707"/>
            <a:chExt cx="2655" cy="2240"/>
          </a:xfrm>
        </p:grpSpPr>
        <p:sp>
          <p:nvSpPr>
            <p:cNvPr id="20507" name="Text Box 4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164" y="5707"/>
              <a:ext cx="102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</a:rPr>
                <a:t>0</a:t>
              </a:r>
              <a:endParaRPr lang="zh-CN" altLang="en-US" sz="2800" b="1">
                <a:latin typeface="Times New Roman" panose="02020603050405020304" charset="0"/>
                <a:ea typeface="黑体" panose="02010609060101010101" charset="-122"/>
              </a:endParaRPr>
            </a:p>
          </p:txBody>
        </p:sp>
        <p:sp>
          <p:nvSpPr>
            <p:cNvPr id="20508" name="Text Box 4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99" y="5707"/>
              <a:ext cx="102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</a:rPr>
                <a:t>-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</a:rPr>
                <a:t>1</a:t>
              </a:r>
              <a:endParaRPr lang="en-US" altLang="zh-CN" sz="2800" b="1">
                <a:latin typeface="Times New Roman" panose="02020603050405020304" charset="0"/>
                <a:ea typeface="黑体" panose="02010609060101010101" charset="-122"/>
              </a:endParaRPr>
            </a:p>
          </p:txBody>
        </p:sp>
        <p:sp>
          <p:nvSpPr>
            <p:cNvPr id="20509" name="Text Box 4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164" y="6874"/>
              <a:ext cx="102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</a:rPr>
                <a:t>0</a:t>
              </a:r>
              <a:endParaRPr lang="zh-CN" altLang="en-US" sz="2800" b="1">
                <a:latin typeface="Times New Roman" panose="02020603050405020304" charset="0"/>
                <a:ea typeface="黑体" panose="02010609060101010101" charset="-122"/>
              </a:endParaRPr>
            </a:p>
          </p:txBody>
        </p:sp>
        <p:graphicFrame>
          <p:nvGraphicFramePr>
            <p:cNvPr id="85022" name="Object 30"/>
            <p:cNvGraphicFramePr>
              <a:graphicFrameLocks noChangeAspect="1"/>
            </p:cNvGraphicFramePr>
            <p:nvPr>
              <p:custDataLst>
                <p:tags r:id="rId20"/>
              </p:custDataLst>
            </p:nvPr>
          </p:nvGraphicFramePr>
          <p:xfrm>
            <a:off x="8062" y="6677"/>
            <a:ext cx="645" cy="1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" r:id="rId21" imgW="152400" imgH="393700" progId="Equation.DSMT4">
                    <p:embed/>
                  </p:oleObj>
                </mc:Choice>
                <mc:Fallback>
                  <p:oleObj name="" r:id="rId21" imgW="152400" imgH="3937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062" y="6677"/>
                          <a:ext cx="645" cy="1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11" name="AutoShap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935403" y="3703533"/>
            <a:ext cx="107950" cy="107950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0512" name="AutoShape 4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310053" y="4160733"/>
            <a:ext cx="107950" cy="107950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0513" name="Line 4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7943850" y="2727325"/>
            <a:ext cx="2289810" cy="237236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4" name="Oval 4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944928" y="3716233"/>
            <a:ext cx="71437" cy="73025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</a:ln>
        </p:spPr>
        <p:txBody>
          <a:bodyPr anchor="ctr"/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0515" name="Oval 4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336723" y="3095838"/>
            <a:ext cx="73025" cy="73025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</a:ln>
        </p:spPr>
        <p:txBody>
          <a:bodyPr anchor="ctr"/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0516" name="Line 5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7967028" y="2333520"/>
            <a:ext cx="1944687" cy="291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7" name="Text Box 5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771765" y="2046183"/>
            <a:ext cx="746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i="1">
                <a:solidFill>
                  <a:srgbClr val="0000FF"/>
                </a:solidFill>
                <a:latin typeface="Times New Roman" panose="02020603050405020304" charset="0"/>
                <a:ea typeface="黑体" panose="02010609060101010101" charset="-122"/>
              </a:rPr>
              <a:t>y=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charset="0"/>
                <a:ea typeface="黑体" panose="02010609060101010101" charset="-122"/>
              </a:rPr>
              <a:t>-</a:t>
            </a:r>
            <a:r>
              <a:rPr lang="zh-CN" altLang="en-US" sz="2400" b="1" i="1">
                <a:solidFill>
                  <a:srgbClr val="0000FF"/>
                </a:solidFill>
                <a:latin typeface="Times New Roman" panose="02020603050405020304" charset="0"/>
                <a:ea typeface="黑体" panose="02010609060101010101" charset="-122"/>
              </a:rPr>
              <a:t>x</a:t>
            </a:r>
            <a:endParaRPr lang="zh-CN" altLang="en-US" sz="2400" b="1" i="1">
              <a:solidFill>
                <a:srgbClr val="0000FF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graphicFrame>
        <p:nvGraphicFramePr>
          <p:cNvPr id="85030" name="Object 38"/>
          <p:cNvGraphicFramePr>
            <a:graphicFrameLocks noChangeAspect="1"/>
          </p:cNvGraphicFramePr>
          <p:nvPr>
            <p:custDataLst>
              <p:tags r:id="rId30"/>
            </p:custDataLst>
          </p:nvPr>
        </p:nvGraphicFramePr>
        <p:xfrm>
          <a:off x="9702165" y="1676295"/>
          <a:ext cx="10382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31" imgW="482600" imgH="393700" progId="Equation.DSMT4">
                  <p:embed/>
                </p:oleObj>
              </mc:Choice>
              <mc:Fallback>
                <p:oleObj name="" r:id="rId31" imgW="4826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702165" y="1676295"/>
                        <a:ext cx="1038225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>
            <p:custDataLst>
              <p:tags r:id="rId33"/>
            </p:custDataLst>
          </p:nvPr>
        </p:nvSpPr>
        <p:spPr>
          <a:xfrm>
            <a:off x="230505" y="1972310"/>
            <a:ext cx="234251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解：①列表：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34"/>
            </p:custDataLst>
          </p:nvPr>
        </p:nvGrpSpPr>
        <p:grpSpPr>
          <a:xfrm>
            <a:off x="1061720" y="4475480"/>
            <a:ext cx="4754245" cy="1677670"/>
            <a:chOff x="1672" y="7804"/>
            <a:chExt cx="7487" cy="2642"/>
          </a:xfrm>
        </p:grpSpPr>
        <p:sp>
          <p:nvSpPr>
            <p:cNvPr id="7" name="文本框 6"/>
            <p:cNvSpPr txBox="1"/>
            <p:nvPr>
              <p:custDataLst>
                <p:tags r:id="rId35"/>
              </p:custDataLst>
            </p:nvPr>
          </p:nvSpPr>
          <p:spPr>
            <a:xfrm>
              <a:off x="1794" y="9489"/>
              <a:ext cx="2520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③连线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.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grpSp>
          <p:nvGrpSpPr>
            <p:cNvPr id="8" name="组合 7"/>
            <p:cNvGrpSpPr/>
            <p:nvPr>
              <p:custDataLst>
                <p:tags r:id="rId36"/>
              </p:custDataLst>
            </p:nvPr>
          </p:nvGrpSpPr>
          <p:grpSpPr>
            <a:xfrm>
              <a:off x="1672" y="7804"/>
              <a:ext cx="7487" cy="2111"/>
              <a:chOff x="1672" y="7804"/>
              <a:chExt cx="7487" cy="211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文本框 10"/>
                  <p:cNvSpPr txBox="1"/>
                  <p:nvPr>
                    <p:custDataLst>
                      <p:tags r:id="rId37"/>
                    </p:custDataLst>
                  </p:nvPr>
                </p:nvSpPr>
                <p:spPr>
                  <a:xfrm>
                    <a:off x="1672" y="7804"/>
                    <a:ext cx="7487" cy="21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ct val="120000"/>
                      </a:lnSpc>
                    </a:pPr>
                    <a:r>
                      <a:rPr lang="zh-CN" altLang="en-US" sz="2800" b="1">
                        <a:solidFill>
                          <a:srgbClr val="FF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rPr>
                      <a:t>②描点：</a:t>
                    </a:r>
                    <a:r>
                      <a:rPr lang="en-US" altLang="zh-CN" sz="2800" b="1" i="1">
                        <a:solidFill>
                          <a:srgbClr val="FF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rPr>
                      <a:t>y</a:t>
                    </a:r>
                    <a:r>
                      <a:rPr lang="en-US" altLang="zh-CN" sz="2800" b="1">
                        <a:solidFill>
                          <a:srgbClr val="FF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rPr>
                      <a:t>=-</a:t>
                    </a:r>
                    <a:r>
                      <a:rPr lang="en-US" altLang="zh-CN" sz="2800" b="1" i="1">
                        <a:solidFill>
                          <a:srgbClr val="FF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rPr>
                      <a:t>x</a:t>
                    </a:r>
                    <a:r>
                      <a:rPr lang="en-US" altLang="zh-CN" sz="2800" b="1">
                        <a:solidFill>
                          <a:srgbClr val="FF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rPr>
                      <a:t>→ (0,0)</a:t>
                    </a:r>
                    <a:r>
                      <a:rPr lang="zh-CN" altLang="en-US" sz="2800" b="1">
                        <a:solidFill>
                          <a:srgbClr val="FF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rPr>
                      <a:t>、</a:t>
                    </a:r>
                    <a:r>
                      <a:rPr lang="en-US" altLang="zh-CN" sz="2800" b="1">
                        <a:solidFill>
                          <a:srgbClr val="FF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rPr>
                      <a:t>(1,-1)</a:t>
                    </a:r>
                    <a:r>
                      <a:rPr lang="zh-CN" altLang="en-US" sz="2800" b="1">
                        <a:solidFill>
                          <a:srgbClr val="FF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rPr>
                      <a:t>；</a:t>
                    </a:r>
                    <a:endParaRPr lang="zh-CN" altLang="en-US" sz="2800" b="1">
                      <a:solidFill>
                        <a:srgbClr val="FF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endParaRPr>
                  </a:p>
                  <a:p>
                    <a:pPr algn="l">
                      <a:lnSpc>
                        <a:spcPct val="120000"/>
                      </a:lnSpc>
                    </a:pPr>
                    <a:r>
                      <a:rPr lang="en-US" altLang="zh-CN" sz="2800" b="1">
                        <a:solidFill>
                          <a:srgbClr val="FF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rPr>
                      <a:t>                </a:t>
                    </a:r>
                    <a:r>
                      <a:rPr lang="en-US" altLang="zh-CN" sz="2800" b="1" i="1">
                        <a:solidFill>
                          <a:srgbClr val="FF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  <a:sym typeface="+mn-ea"/>
                      </a:rPr>
                      <a:t>y</a:t>
                    </a:r>
                    <a:r>
                      <a:rPr lang="en-US" altLang="zh-CN" sz="2800" b="1">
                        <a:solidFill>
                          <a:srgbClr val="FF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  <a:sym typeface="+mn-ea"/>
                      </a:rPr>
                      <a:t>=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黑体" panose="02010609060101010101" charset="-122"/>
                                <a:cs typeface="Cambria Math" panose="02040503050406030204" charset="0"/>
                                <a:sym typeface="+mn-ea"/>
                              </a:rPr>
                            </m:ctrlPr>
                          </m:fPr>
                          <m:num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黑体" panose="02010609060101010101" charset="-122"/>
                                <a:cs typeface="Cambria Math" panose="02040503050406030204" charset="0"/>
                                <a:sym typeface="+mn-ea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黑体" panose="02010609060101010101" charset="-122"/>
                                <a:cs typeface="Cambria Math" panose="02040503050406030204" charset="0"/>
                                <a:sym typeface="+mn-ea"/>
                              </a:rPr>
                              <m:t>𝟐</m:t>
                            </m:r>
                          </m:den>
                        </m:f>
                      </m:oMath>
                    </a14:m>
                    <a:r>
                      <a:rPr lang="en-US" altLang="zh-CN" sz="2800" b="1" i="1">
                        <a:solidFill>
                          <a:srgbClr val="FF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  <a:sym typeface="+mn-ea"/>
                      </a:rPr>
                      <a:t>x</a:t>
                    </a:r>
                    <a:r>
                      <a:rPr lang="en-US" altLang="zh-CN" sz="2800" b="1">
                        <a:solidFill>
                          <a:srgbClr val="FF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  <a:sym typeface="+mn-ea"/>
                      </a:rPr>
                      <a:t>→ (0,0)</a:t>
                    </a:r>
                    <a:r>
                      <a:rPr lang="zh-CN" altLang="en-US" sz="2800" b="1">
                        <a:solidFill>
                          <a:srgbClr val="FF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  <a:sym typeface="+mn-ea"/>
                      </a:rPr>
                      <a:t>、</a:t>
                    </a:r>
                    <a:r>
                      <a:rPr lang="en-US" altLang="zh-CN" sz="2800" b="1">
                        <a:solidFill>
                          <a:srgbClr val="FF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  <a:sym typeface="+mn-ea"/>
                      </a:rPr>
                      <a:t>(1,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黑体" panose="02010609060101010101" charset="-122"/>
                                <a:cs typeface="Cambria Math" panose="02040503050406030204" charset="0"/>
                                <a:sym typeface="+mn-ea"/>
                              </a:rPr>
                            </m:ctrlPr>
                          </m:fPr>
                          <m:num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黑体" panose="02010609060101010101" charset="-122"/>
                                <a:cs typeface="Cambria Math" panose="02040503050406030204" charset="0"/>
                                <a:sym typeface="+mn-ea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黑体" panose="02010609060101010101" charset="-122"/>
                                <a:cs typeface="Cambria Math" panose="02040503050406030204" charset="0"/>
                                <a:sym typeface="+mn-ea"/>
                              </a:rPr>
                              <m:t>𝟐</m:t>
                            </m:r>
                          </m:den>
                        </m:f>
                      </m:oMath>
                    </a14:m>
                    <a:r>
                      <a:rPr lang="en-US" altLang="zh-CN" sz="2800" b="1">
                        <a:solidFill>
                          <a:srgbClr val="FF0000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  <a:sym typeface="+mn-ea"/>
                      </a:rPr>
                      <a:t>).</a:t>
                    </a:r>
                    <a:endParaRPr lang="en-US" altLang="zh-CN" sz="2800" b="1">
                      <a:solidFill>
                        <a:srgbClr val="FF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endParaRPr>
                  </a:p>
                </p:txBody>
              </p:sp>
            </mc:Choice>
            <mc:Fallback>
              <p:sp>
                <p:nvSpPr>
                  <p:cNvPr id="11" name="文本框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38"/>
                    </p:custDataLst>
                  </p:nvPr>
                </p:nvSpPr>
                <p:spPr>
                  <a:xfrm>
                    <a:off x="1672" y="7804"/>
                    <a:ext cx="7487" cy="2111"/>
                  </a:xfrm>
                  <a:prstGeom prst="rect">
                    <a:avLst/>
                  </a:prstGeom>
                  <a:blipFill rotWithShape="1">
                    <a:blip r:embed="rId39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文本框 11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8570" y="8440"/>
                <a:ext cx="30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2800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</p:grp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511" grpId="0" animBg="1"/>
      <p:bldP spid="20512" grpId="0" animBg="1"/>
      <p:bldP spid="20514" grpId="0" animBg="1"/>
      <p:bldP spid="20515" grpId="0" animBg="1"/>
      <p:bldP spid="205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789" y="8903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732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学以致用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257175" y="737870"/>
            <a:ext cx="8025765" cy="2687955"/>
            <a:chOff x="847" y="1753"/>
            <a:chExt cx="12639" cy="4233"/>
          </a:xfrm>
        </p:grpSpPr>
        <p:sp>
          <p:nvSpPr>
            <p:cNvPr id="23553" name="文本框 18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47" y="1753"/>
              <a:ext cx="1206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1.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下列图象哪个可能是函数</a:t>
              </a:r>
              <a:r>
                <a:rPr lang="en-US" altLang="zh-CN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y=-x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的图象（      ）</a:t>
              </a:r>
              <a:endPara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endParaRPr>
            </a:p>
          </p:txBody>
        </p:sp>
        <p:grpSp>
          <p:nvGrpSpPr>
            <p:cNvPr id="5" name="组合 4"/>
            <p:cNvGrpSpPr/>
            <p:nvPr>
              <p:custDataLst>
                <p:tags r:id="rId5"/>
              </p:custDataLst>
            </p:nvPr>
          </p:nvGrpSpPr>
          <p:grpSpPr>
            <a:xfrm>
              <a:off x="1418" y="2910"/>
              <a:ext cx="12068" cy="3077"/>
              <a:chOff x="1418" y="2910"/>
              <a:chExt cx="12068" cy="3077"/>
            </a:xfrm>
          </p:grpSpPr>
          <p:grpSp>
            <p:nvGrpSpPr>
              <p:cNvPr id="23555" name="Group 2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1418" y="2910"/>
                <a:ext cx="2520" cy="2280"/>
                <a:chOff x="816" y="1776"/>
                <a:chExt cx="1008" cy="912"/>
              </a:xfrm>
            </p:grpSpPr>
            <p:sp>
              <p:nvSpPr>
                <p:cNvPr id="23556" name="Line 3"/>
                <p:cNvSpPr>
                  <a:spLocks noChangeShapeType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816" y="2256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557" name="Line 4"/>
                <p:cNvSpPr>
                  <a:spLocks noChangeShapeType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 flipH="1" flipV="1">
                  <a:off x="1296" y="17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558" name="Line 5"/>
                <p:cNvSpPr>
                  <a:spLocks noChangeShapeType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1200" y="1920"/>
                  <a:ext cx="480" cy="4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3559" name="Group 6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4593" y="2910"/>
                <a:ext cx="2520" cy="2280"/>
                <a:chOff x="2544" y="1728"/>
                <a:chExt cx="1008" cy="912"/>
              </a:xfrm>
            </p:grpSpPr>
            <p:sp>
              <p:nvSpPr>
                <p:cNvPr id="23560" name="Line 7"/>
                <p:cNvSpPr>
                  <a:spLocks noChangeShapeType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544" y="2208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561" name="Line 8"/>
                <p:cNvSpPr>
                  <a:spLocks noChangeShapeType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 flipH="1" flipV="1">
                  <a:off x="3024" y="1728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562" name="Line 9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736" y="1872"/>
                  <a:ext cx="576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3563" name="Group 10"/>
              <p:cNvGrpSpPr/>
              <p:nvPr>
                <p:custDataLst>
                  <p:tags r:id="rId14"/>
                </p:custDataLst>
              </p:nvPr>
            </p:nvGrpSpPr>
            <p:grpSpPr>
              <a:xfrm>
                <a:off x="7653" y="2910"/>
                <a:ext cx="2520" cy="2280"/>
                <a:chOff x="3696" y="1728"/>
                <a:chExt cx="1008" cy="912"/>
              </a:xfrm>
            </p:grpSpPr>
            <p:sp>
              <p:nvSpPr>
                <p:cNvPr id="23564" name="Line 11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3696" y="2208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565" name="Line 12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 flipH="1" flipV="1">
                  <a:off x="4176" y="1728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566" name="Line 13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 flipH="1">
                  <a:off x="3888" y="1872"/>
                  <a:ext cx="624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3567" name="Group 14"/>
              <p:cNvGrpSpPr/>
              <p:nvPr>
                <p:custDataLst>
                  <p:tags r:id="rId18"/>
                </p:custDataLst>
              </p:nvPr>
            </p:nvGrpSpPr>
            <p:grpSpPr>
              <a:xfrm>
                <a:off x="10375" y="2910"/>
                <a:ext cx="2520" cy="2280"/>
                <a:chOff x="2544" y="2880"/>
                <a:chExt cx="1008" cy="912"/>
              </a:xfrm>
            </p:grpSpPr>
            <p:sp>
              <p:nvSpPr>
                <p:cNvPr id="23568" name="Line 15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544" y="3360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569" name="Line 16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 flipH="1" flipV="1">
                  <a:off x="3024" y="2880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570" name="Line 17"/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 flipH="1">
                  <a:off x="2592" y="3072"/>
                  <a:ext cx="576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" name="文本框 18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126" y="5165"/>
                <a:ext cx="11360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</a:rPr>
                  <a:t>A.                   B.                  C.                D.</a:t>
                </a:r>
                <a:endPara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endParaRPr>
              </a:p>
            </p:txBody>
          </p:sp>
        </p:grpSp>
      </p:grpSp>
      <p:sp>
        <p:nvSpPr>
          <p:cNvPr id="7" name="Text Box 1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680200" y="694055"/>
            <a:ext cx="920750" cy="6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charset="0"/>
                <a:ea typeface="华文彩云" panose="02010800040101010101" pitchFamily="2" charset="-122"/>
              </a:rPr>
              <a:t>B</a:t>
            </a:r>
            <a:endParaRPr lang="en-US" altLang="zh-CN" sz="3200" b="1">
              <a:solidFill>
                <a:srgbClr val="FF3300"/>
              </a:solidFill>
              <a:latin typeface="Times New Roman" panose="02020603050405020304" charset="0"/>
              <a:ea typeface="华文彩云" panose="02010800040101010101" pitchFamily="2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24"/>
            </p:custDataLst>
          </p:nvPr>
        </p:nvGrpSpPr>
        <p:grpSpPr>
          <a:xfrm>
            <a:off x="257175" y="4375150"/>
            <a:ext cx="11368405" cy="2081530"/>
            <a:chOff x="512" y="3715"/>
            <a:chExt cx="17903" cy="327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文本框 7"/>
                <p:cNvSpPr txBox="1"/>
                <p:nvPr>
                  <p:custDataLst>
                    <p:tags r:id="rId25"/>
                  </p:custDataLst>
                </p:nvPr>
              </p:nvSpPr>
              <p:spPr>
                <a:xfrm>
                  <a:off x="512" y="3715"/>
                  <a:ext cx="17903" cy="3278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3.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对于函数</a:t>
                  </a:r>
                  <a:r>
                    <a:rPr lang="zh-CN" altLang="en-US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y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=</a:t>
                  </a:r>
                  <a14:m>
                    <m:oMath xmlns:m="http://schemas.openxmlformats.org/officeDocument/2006/math">
                      <m:r>
                        <a:rPr lang="en-US" altLang="zh-CN" sz="2800" b="1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altLang="zh-CN" sz="2800" b="1" i="1"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1" i="1"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  <a:sym typeface="+mn-ea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zh-CN" altLang="en-US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x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的两个确定的值</a:t>
                  </a:r>
                  <a:r>
                    <a:rPr lang="zh-CN" altLang="en-US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x</a:t>
                  </a:r>
                  <a:r>
                    <a:rPr lang="en-US" altLang="zh-CN" sz="2800" b="1" baseline="-25000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1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，</a:t>
                  </a:r>
                  <a:r>
                    <a:rPr lang="zh-CN" altLang="en-US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x</a:t>
                  </a:r>
                  <a:r>
                    <a:rPr lang="en-US" altLang="zh-CN" sz="2800" b="1" baseline="-25000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2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来说，当</a:t>
                  </a:r>
                  <a:r>
                    <a:rPr lang="zh-CN" altLang="en-US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x</a:t>
                  </a:r>
                  <a:r>
                    <a:rPr lang="en-US" altLang="zh-CN" sz="2800" b="1" baseline="-25000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1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&lt;</a:t>
                  </a:r>
                  <a:r>
                    <a:rPr lang="zh-CN" altLang="en-US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x</a:t>
                  </a:r>
                  <a:r>
                    <a:rPr lang="en-US" altLang="zh-CN" sz="2800" b="1" baseline="-25000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2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时，对应的函数值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y</a:t>
                  </a:r>
                  <a:r>
                    <a:rPr lang="en-US" altLang="zh-CN" sz="2800" b="1" baseline="-25000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1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，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y</a:t>
                  </a:r>
                  <a:r>
                    <a:rPr lang="en-US" altLang="zh-CN" sz="2800" b="1" baseline="-25000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2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 关系为</a:t>
                  </a:r>
                  <a:r>
                    <a:rPr lang="en-US" alt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(           )</a:t>
                  </a:r>
                  <a:endParaRPr lang="zh-CN" altLang="en-US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A. 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y</a:t>
                  </a:r>
                  <a:r>
                    <a:rPr lang="en-US" altLang="zh-CN" sz="2800" b="1" baseline="-25000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1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&lt;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y</a:t>
                  </a:r>
                  <a:r>
                    <a:rPr lang="en-US" altLang="zh-CN" sz="2800" b="1" baseline="-25000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2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 </a:t>
                  </a:r>
                  <a:r>
                    <a:rPr lang="en-US" alt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              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B.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y</a:t>
                  </a:r>
                  <a:r>
                    <a:rPr lang="en-US" altLang="zh-CN" sz="2800" b="1" baseline="-25000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1</a:t>
                  </a:r>
                  <a:r>
                    <a:rPr lang="en-US" alt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=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y</a:t>
                  </a:r>
                  <a:r>
                    <a:rPr lang="en-US" altLang="zh-CN" sz="2800" b="1" baseline="-25000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2                   </a:t>
                  </a:r>
                  <a:r>
                    <a:rPr lang="en-US" alt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C.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y</a:t>
                  </a:r>
                  <a:r>
                    <a:rPr lang="en-US" altLang="zh-CN" sz="2800" b="1" baseline="-25000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1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＞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y</a:t>
                  </a:r>
                  <a:r>
                    <a:rPr lang="en-US" altLang="zh-CN" sz="2800" b="1" baseline="-25000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2                    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  <a:sym typeface="+mn-ea"/>
                    </a:rPr>
                    <a:t>D.无法确定</a:t>
                  </a:r>
                  <a:endParaRPr lang="zh-CN" altLang="en-US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6"/>
                  </p:custDataLst>
                </p:nvPr>
              </p:nvSpPr>
              <p:spPr>
                <a:xfrm>
                  <a:off x="512" y="3715"/>
                  <a:ext cx="17903" cy="3278"/>
                </a:xfrm>
                <a:prstGeom prst="rect">
                  <a:avLst/>
                </a:prstGeom>
                <a:blipFill rotWithShape="1">
                  <a:blip r:embed="rId2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文本框 8"/>
            <p:cNvSpPr txBox="1"/>
            <p:nvPr>
              <p:custDataLst>
                <p:tags r:id="rId28"/>
              </p:custDataLst>
            </p:nvPr>
          </p:nvSpPr>
          <p:spPr>
            <a:xfrm>
              <a:off x="15173" y="6039"/>
              <a:ext cx="27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1" name="文本框 10"/>
          <p:cNvSpPr txBox="1"/>
          <p:nvPr>
            <p:custDataLst>
              <p:tags r:id="rId29"/>
            </p:custDataLst>
          </p:nvPr>
        </p:nvSpPr>
        <p:spPr>
          <a:xfrm>
            <a:off x="257175" y="3153410"/>
            <a:ext cx="1151763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.若点</a:t>
            </a:r>
            <a:r>
              <a:rPr lang="zh-CN" altLang="en-US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(2,4)在函数</a:t>
            </a:r>
            <a:r>
              <a:rPr lang="zh-CN" altLang="en-US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kx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的图象上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,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则下列各点在此函数图象上的是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        )</a:t>
            </a:r>
            <a:endParaRPr lang="zh-CN" altLang="en-US" sz="28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A.(1,2)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         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C.(-1,2)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          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B.(-2,-1)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             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D.(2,-4)</a:t>
            </a:r>
            <a:endParaRPr lang="zh-CN" altLang="en-US" sz="28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0789285" y="3255010"/>
            <a:ext cx="767715" cy="6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charset="0"/>
                <a:ea typeface="华文彩云" panose="02010800040101010101" pitchFamily="2" charset="-122"/>
              </a:rPr>
              <a:t>A</a:t>
            </a:r>
            <a:endParaRPr lang="en-US" altLang="zh-CN" sz="3200" b="1">
              <a:solidFill>
                <a:srgbClr val="FF3300"/>
              </a:solidFill>
              <a:latin typeface="Times New Roman" panose="02020603050405020304" charset="0"/>
              <a:ea typeface="华文彩云" panose="02010800040101010101" pitchFamily="2" charset="-122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38170" y="5264785"/>
            <a:ext cx="767715" cy="6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charset="0"/>
                <a:ea typeface="华文彩云" panose="02010800040101010101" pitchFamily="2" charset="-122"/>
              </a:rPr>
              <a:t>C</a:t>
            </a:r>
            <a:endParaRPr lang="en-US" altLang="zh-CN" sz="3200" b="1">
              <a:solidFill>
                <a:srgbClr val="FF3300"/>
              </a:solidFill>
              <a:latin typeface="Times New Roman" panose="0202060305040502030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789" y="8903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732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学以致用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212090" y="813435"/>
            <a:ext cx="11729085" cy="2888615"/>
            <a:chOff x="334" y="1967"/>
            <a:chExt cx="18471" cy="454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文本框 8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334" y="1967"/>
                  <a:ext cx="18471" cy="130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4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.在平面直角坐标系中画正比例函数</a:t>
                  </a:r>
                  <a:r>
                    <a:rPr lang="zh-CN" altLang="en-US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y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>
                              <a:latin typeface="Cambria Math" panose="02040503050406030204" charset="0"/>
                              <a:ea typeface="黑体" panose="02010609060101010101" charset="-122"/>
                              <a:cs typeface="Cambria Math" panose="02040503050406030204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x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的图象，它的大致位置是（</a:t>
                  </a:r>
                  <a:r>
                    <a:rPr lang="en-US" alt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        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）</a:t>
                  </a:r>
                  <a:endParaRPr lang="zh-CN" altLang="en-US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</mc:Choice>
          <mc:Fallback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5"/>
                  </p:custDataLst>
                </p:nvPr>
              </p:nvSpPr>
              <p:spPr>
                <a:xfrm>
                  <a:off x="334" y="1967"/>
                  <a:ext cx="18471" cy="1300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图片 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2168" y="3314"/>
              <a:ext cx="12791" cy="3202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212090" y="3721100"/>
            <a:ext cx="1071562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</a:pP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5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.于函数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=2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x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下列结论中正确的是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(        )</a:t>
            </a:r>
            <a:endParaRPr lang="en-US" altLang="zh-CN" sz="28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</a:pP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A.函数图象经过点(2,1)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                      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B.函数图象经过第二、四象限</a:t>
            </a:r>
            <a:endParaRPr lang="zh-CN" altLang="en-US" sz="28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</a:pP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C.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随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x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的增大而增大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                          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D.不论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x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取何值，总有 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&gt;0</a:t>
            </a:r>
            <a:endParaRPr lang="zh-CN" altLang="en-US" sz="28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052175" y="880110"/>
            <a:ext cx="767715" cy="6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charset="0"/>
                <a:ea typeface="华文彩云" panose="02010800040101010101" pitchFamily="2" charset="-122"/>
              </a:rPr>
              <a:t>A</a:t>
            </a:r>
            <a:endParaRPr lang="en-US" altLang="zh-CN" sz="3600" b="1">
              <a:solidFill>
                <a:srgbClr val="FF3300"/>
              </a:solidFill>
              <a:latin typeface="Times New Roman" panose="02020603050405020304" charset="0"/>
              <a:ea typeface="华文彩云" panose="02010800040101010101" pitchFamily="2" charset="-122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57240" y="3895725"/>
            <a:ext cx="767715" cy="6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charset="0"/>
                <a:ea typeface="华文彩云" panose="02010800040101010101" pitchFamily="2" charset="-122"/>
              </a:rPr>
              <a:t>C</a:t>
            </a:r>
            <a:endParaRPr lang="en-US" altLang="zh-CN" sz="3600" b="1">
              <a:solidFill>
                <a:srgbClr val="FF3300"/>
              </a:solidFill>
              <a:latin typeface="Times New Roman" panose="0202060305040502030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789" y="8903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732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学以致用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4960" y="680720"/>
            <a:ext cx="1126744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6.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函数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y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=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-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7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x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的图象经过第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_________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象限，经过点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_______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与点</a:t>
            </a:r>
            <a:r>
              <a:rPr lang="en-US" altLang="zh-CN" sz="2800" b="1" u="sng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               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，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y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随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x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的增大而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_______.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4390" y="775240"/>
            <a:ext cx="125571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</a:rPr>
              <a:t>二、四</a:t>
            </a:r>
            <a:endParaRPr lang="zh-CN" altLang="en-US" sz="2800" b="1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009890" y="826040"/>
            <a:ext cx="14192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</a:rPr>
              <a:t>（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</a:rPr>
              <a:t>0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</a:rPr>
              <a:t>，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</a:rPr>
              <a:t>0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</a:rPr>
              <a:t>）</a:t>
            </a:r>
            <a:endParaRPr lang="zh-CN" altLang="en-US" sz="2800" b="1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160635" y="826040"/>
            <a:ext cx="12319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</a:rPr>
              <a:t>（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</a:rPr>
              <a:t>1,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-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</a:rPr>
              <a:t>7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</a:rPr>
              <a:t>）</a:t>
            </a:r>
            <a:endParaRPr lang="zh-CN" altLang="en-US" sz="2800" b="1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82875" y="1383888"/>
            <a:ext cx="9144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</a:rPr>
              <a:t>减小</a:t>
            </a:r>
            <a:endParaRPr lang="zh-CN" altLang="en-US" sz="2800" b="1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1460" y="2037303"/>
            <a:ext cx="8382000" cy="263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7.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已知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正比例函数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y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=(2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m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+4)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x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.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）当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m</a:t>
            </a:r>
            <a:r>
              <a:rPr lang="en-US" altLang="zh-CN" sz="2800" b="1" u="sng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              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，函数图象经过第一、三象限；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）当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m</a:t>
            </a:r>
            <a:r>
              <a:rPr lang="en-US" altLang="zh-CN" sz="2800" b="1" u="sng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              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，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y </a:t>
            </a:r>
            <a:r>
              <a:rPr lang="zh-CN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随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x </a:t>
            </a:r>
            <a:r>
              <a:rPr lang="zh-CN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的增大而减小；</a:t>
            </a:r>
            <a:endParaRPr lang="zh-CN" altLang="zh-CN" sz="2800" b="1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3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）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当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m</a:t>
            </a:r>
            <a:r>
              <a:rPr lang="en-US" altLang="zh-CN" sz="2800" b="1" u="sng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              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，函数图象经过点（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10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）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.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79955" y="2671350"/>
            <a:ext cx="14859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</a:rPr>
              <a:t>＞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-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</a:rPr>
              <a:t>2</a:t>
            </a:r>
            <a:endParaRPr lang="en-US" altLang="zh-CN" sz="2800" b="1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79955" y="3338100"/>
            <a:ext cx="8556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</a:rPr>
              <a:t>&lt;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-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</a:rPr>
              <a:t>2</a:t>
            </a:r>
            <a:endParaRPr lang="en-US" altLang="zh-CN" sz="2800" b="1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79955" y="4003263"/>
            <a:ext cx="8556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</a:rPr>
              <a:t>=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sym typeface="Arial" panose="020B0604020202020204" pitchFamily="34" charset="0"/>
              </a:rPr>
              <a:t>0.5</a:t>
            </a:r>
            <a:endParaRPr lang="en-US" altLang="zh-CN" sz="2800" b="1">
              <a:latin typeface="Times New Roman" panose="0202060305040502030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25120" y="4533900"/>
                <a:ext cx="11299825" cy="204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8.</a:t>
                </a:r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下列正比例函数中，</a:t>
                </a:r>
                <a:r>
                  <a:rPr lang="en-US" altLang="zh-CN" sz="2800" b="1" i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y</a:t>
                </a:r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的值随着</a:t>
                </a:r>
                <a:r>
                  <a:rPr lang="en-US" altLang="zh-CN" sz="2800" b="1" i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x</a:t>
                </a:r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值的增大而减小的有</a:t>
                </a:r>
                <a:r>
                  <a:rPr lang="zh-CN" altLang="en-US" sz="2800" b="1" u="sng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 </a:t>
                </a:r>
                <a:r>
                  <a:rPr lang="en-US" altLang="zh-CN" sz="2800" b="1" u="sng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                 </a:t>
                </a: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.</a:t>
                </a:r>
                <a:endPara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①</a:t>
                </a:r>
                <a:r>
                  <a:rPr lang="en-US" altLang="zh-CN" sz="2800" b="1" i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y</a:t>
                </a: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=8</a:t>
                </a:r>
                <a:r>
                  <a:rPr lang="en-US" altLang="zh-CN" sz="2800" b="1" i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x</a:t>
                </a:r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； </a:t>
                </a: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 </a:t>
                </a:r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 ②</a:t>
                </a:r>
                <a:r>
                  <a:rPr lang="en-US" altLang="zh-CN" sz="2800" b="1" i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y</a:t>
                </a: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=-0.6</a:t>
                </a:r>
                <a:r>
                  <a:rPr lang="en-US" altLang="zh-CN" sz="2800" b="1" i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x</a:t>
                </a:r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； </a:t>
                </a:r>
                <a:endPara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③</a:t>
                </a:r>
                <a:r>
                  <a:rPr lang="en-US" altLang="zh-CN" sz="2800" b="1" i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y</a:t>
                </a: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charset="-122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charset="-122"/>
                            <a:cs typeface="Cambria Math" panose="02040503050406030204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800" b="1" i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x</a:t>
                </a:r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；④</a:t>
                </a:r>
                <a:r>
                  <a:rPr lang="en-US" altLang="zh-CN" sz="2800" b="1" i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y</a:t>
                </a: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=</a:t>
                </a:r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（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charset="-122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charset="-122"/>
                            <a:cs typeface="Cambria Math" panose="02040503050406030204" charset="0"/>
                          </a:rPr>
                          <m:t>𝟐</m:t>
                        </m:r>
                      </m:e>
                    </m:rad>
                    <m:r>
                      <a:rPr lang="en-US" altLang="zh-CN" sz="2800" b="1" i="1">
                        <a:solidFill>
                          <a:schemeClr val="tx1"/>
                        </a:solidFill>
                        <a:latin typeface="Cambria Math" panose="02040503050406030204" charset="0"/>
                        <a:ea typeface="黑体" panose="02010609060101010101" charset="-122"/>
                        <a:cs typeface="Cambria Math" panose="0204050305040603020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charset="-122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charset="-122"/>
                            <a:cs typeface="Cambria Math" panose="0204050305040603020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）</a:t>
                </a:r>
                <a:r>
                  <a:rPr lang="en-US" altLang="zh-CN" sz="2800" b="1" i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x</a:t>
                </a: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.</a:t>
                </a:r>
                <a:endPara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325120" y="4533900"/>
                <a:ext cx="11299825" cy="20478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>
            <p:custDataLst>
              <p:tags r:id="rId15"/>
            </p:custDataLst>
          </p:nvPr>
        </p:nvSpPr>
        <p:spPr>
          <a:xfrm>
            <a:off x="9302115" y="4671060"/>
            <a:ext cx="12058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②④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7" grpId="0"/>
      <p:bldP spid="9" grpId="0"/>
      <p:bldP spid="1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sp>
        <p:nvSpPr>
          <p:cNvPr id="22" name="圆角矩形​​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655" y="796925"/>
            <a:ext cx="5467985" cy="647700"/>
          </a:xfrm>
          <a:prstGeom prst="roundRect">
            <a:avLst>
              <a:gd name="adj" fmla="val 50000"/>
            </a:avLst>
          </a:prstGeom>
          <a:solidFill>
            <a:srgbClr val="1F7173"/>
          </a:solidFill>
          <a:ln w="3175" algn="ctr">
            <a:noFill/>
            <a:round/>
          </a:ln>
        </p:spPr>
        <p:txBody>
          <a:bodyPr anchor="ctr"/>
          <a:lstStyle/>
          <a:p>
            <a:pPr>
              <a:defRPr/>
            </a:pPr>
            <a:r>
              <a:rPr lang="en-US" altLang="zh-CN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zh-CN" altLang="en-US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探究一：正比例函数图象的画法</a:t>
            </a:r>
            <a:endParaRPr lang="zh-CN" altLang="en-US" sz="2800" b="1" kern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0243" name="Rectangle 22"/>
          <p:cNvSpPr/>
          <p:nvPr>
            <p:custDataLst>
              <p:tags r:id="rId4"/>
            </p:custDataLst>
          </p:nvPr>
        </p:nvSpPr>
        <p:spPr>
          <a:xfrm>
            <a:off x="2574925" y="3495040"/>
            <a:ext cx="309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0245" name="Rectangle 22"/>
          <p:cNvSpPr/>
          <p:nvPr>
            <p:custDataLst>
              <p:tags r:id="rId5"/>
            </p:custDataLst>
          </p:nvPr>
        </p:nvSpPr>
        <p:spPr>
          <a:xfrm>
            <a:off x="2701925" y="3622040"/>
            <a:ext cx="309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zh-CN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graphicFrame>
        <p:nvGraphicFramePr>
          <p:cNvPr id="35" name="Group 40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328738" y="3749040"/>
          <a:ext cx="6097588" cy="14033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21715"/>
                <a:gridCol w="725170"/>
                <a:gridCol w="724535"/>
                <a:gridCol w="725170"/>
                <a:gridCol w="724535"/>
                <a:gridCol w="718185"/>
                <a:gridCol w="732155"/>
                <a:gridCol w="725170"/>
              </a:tblGrid>
              <a:tr h="675005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345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Rectangle 3"/>
          <p:cNvSpPr/>
          <p:nvPr>
            <p:custDataLst>
              <p:tags r:id="rId7"/>
            </p:custDataLst>
          </p:nvPr>
        </p:nvSpPr>
        <p:spPr>
          <a:xfrm>
            <a:off x="1730375" y="3993515"/>
            <a:ext cx="17145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endParaRPr lang="en-US" altLang="zh-CN" sz="2400" b="1" i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7" name="Rectangle 3"/>
          <p:cNvSpPr/>
          <p:nvPr>
            <p:custDataLst>
              <p:tags r:id="rId8"/>
            </p:custDataLst>
          </p:nvPr>
        </p:nvSpPr>
        <p:spPr>
          <a:xfrm>
            <a:off x="1727200" y="4687253"/>
            <a:ext cx="34290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endParaRPr lang="en-US" altLang="zh-CN" sz="2400" b="1" i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16" name="组合 15"/>
          <p:cNvGrpSpPr/>
          <p:nvPr>
            <p:custDataLst>
              <p:tags r:id="rId9"/>
            </p:custDataLst>
          </p:nvPr>
        </p:nvGrpSpPr>
        <p:grpSpPr>
          <a:xfrm>
            <a:off x="2516505" y="3987800"/>
            <a:ext cx="4814570" cy="368300"/>
            <a:chOff x="3963" y="6280"/>
            <a:chExt cx="7582" cy="580"/>
          </a:xfrm>
        </p:grpSpPr>
        <p:sp>
          <p:nvSpPr>
            <p:cNvPr id="38" name="Rectangle 3"/>
            <p:cNvSpPr/>
            <p:nvPr>
              <p:custDataLst>
                <p:tags r:id="rId10"/>
              </p:custDataLst>
            </p:nvPr>
          </p:nvSpPr>
          <p:spPr>
            <a:xfrm>
              <a:off x="8665" y="6280"/>
              <a:ext cx="278" cy="58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charset="-122"/>
                </a:rPr>
                <a:t>1</a:t>
              </a:r>
              <a:endParaRPr lang="en-US" altLang="zh-CN" sz="24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39" name="Rectangle 3"/>
            <p:cNvSpPr/>
            <p:nvPr>
              <p:custDataLst>
                <p:tags r:id="rId11"/>
              </p:custDataLst>
            </p:nvPr>
          </p:nvSpPr>
          <p:spPr>
            <a:xfrm>
              <a:off x="7535" y="6280"/>
              <a:ext cx="270" cy="58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charset="-122"/>
                </a:rPr>
                <a:t>0</a:t>
              </a:r>
              <a:endParaRPr lang="en-US" altLang="zh-CN" sz="24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41" name="Rectangle 3"/>
            <p:cNvSpPr/>
            <p:nvPr>
              <p:custDataLst>
                <p:tags r:id="rId12"/>
              </p:custDataLst>
            </p:nvPr>
          </p:nvSpPr>
          <p:spPr>
            <a:xfrm>
              <a:off x="6260" y="6280"/>
              <a:ext cx="540" cy="58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charset="-122"/>
                </a:rPr>
                <a:t>-1</a:t>
              </a:r>
              <a:endParaRPr lang="en-US" altLang="zh-CN" sz="24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42" name="Rectangle 3"/>
            <p:cNvSpPr/>
            <p:nvPr>
              <p:custDataLst>
                <p:tags r:id="rId13"/>
              </p:custDataLst>
            </p:nvPr>
          </p:nvSpPr>
          <p:spPr>
            <a:xfrm>
              <a:off x="9833" y="6280"/>
              <a:ext cx="302" cy="58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charset="-122"/>
                </a:rPr>
                <a:t>2</a:t>
              </a:r>
              <a:endParaRPr lang="en-US" altLang="zh-CN" sz="24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43" name="Rectangle 3"/>
            <p:cNvSpPr/>
            <p:nvPr>
              <p:custDataLst>
                <p:tags r:id="rId14"/>
              </p:custDataLst>
            </p:nvPr>
          </p:nvSpPr>
          <p:spPr>
            <a:xfrm>
              <a:off x="5153" y="6280"/>
              <a:ext cx="540" cy="58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charset="-122"/>
                </a:rPr>
                <a:t>-2</a:t>
              </a:r>
              <a:endParaRPr lang="en-US" altLang="zh-CN" sz="24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44" name="Rectangle 3"/>
            <p:cNvSpPr/>
            <p:nvPr>
              <p:custDataLst>
                <p:tags r:id="rId15"/>
              </p:custDataLst>
            </p:nvPr>
          </p:nvSpPr>
          <p:spPr>
            <a:xfrm>
              <a:off x="3963" y="6280"/>
              <a:ext cx="600" cy="58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charset="-122"/>
                </a:rPr>
                <a:t>…</a:t>
              </a:r>
              <a:endParaRPr lang="en-US" altLang="zh-CN" sz="24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45" name="Rectangle 3"/>
            <p:cNvSpPr/>
            <p:nvPr>
              <p:custDataLst>
                <p:tags r:id="rId16"/>
              </p:custDataLst>
            </p:nvPr>
          </p:nvSpPr>
          <p:spPr>
            <a:xfrm>
              <a:off x="10825" y="6280"/>
              <a:ext cx="720" cy="58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charset="-122"/>
                </a:rPr>
                <a:t>…</a:t>
              </a:r>
              <a:endParaRPr lang="en-US" altLang="zh-CN" sz="24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17"/>
            </p:custDataLst>
          </p:nvPr>
        </p:nvGrpSpPr>
        <p:grpSpPr>
          <a:xfrm>
            <a:off x="2516505" y="4641850"/>
            <a:ext cx="4832350" cy="368300"/>
            <a:chOff x="3963" y="7310"/>
            <a:chExt cx="7610" cy="580"/>
          </a:xfrm>
        </p:grpSpPr>
        <p:sp>
          <p:nvSpPr>
            <p:cNvPr id="40" name="Rectangle 3"/>
            <p:cNvSpPr/>
            <p:nvPr>
              <p:custDataLst>
                <p:tags r:id="rId18"/>
              </p:custDataLst>
            </p:nvPr>
          </p:nvSpPr>
          <p:spPr>
            <a:xfrm>
              <a:off x="7513" y="7310"/>
              <a:ext cx="270" cy="58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charset="-122"/>
                </a:rPr>
                <a:t>0</a:t>
              </a:r>
              <a:endParaRPr lang="en-US" altLang="zh-CN" sz="24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46" name="Rectangle 3"/>
            <p:cNvSpPr/>
            <p:nvPr>
              <p:custDataLst>
                <p:tags r:id="rId19"/>
              </p:custDataLst>
            </p:nvPr>
          </p:nvSpPr>
          <p:spPr>
            <a:xfrm>
              <a:off x="3963" y="7310"/>
              <a:ext cx="720" cy="58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charset="-122"/>
                </a:rPr>
                <a:t>…</a:t>
              </a:r>
              <a:endParaRPr lang="en-US" altLang="zh-CN" sz="24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47" name="Rectangle 3"/>
            <p:cNvSpPr/>
            <p:nvPr>
              <p:custDataLst>
                <p:tags r:id="rId20"/>
              </p:custDataLst>
            </p:nvPr>
          </p:nvSpPr>
          <p:spPr>
            <a:xfrm>
              <a:off x="10853" y="7310"/>
              <a:ext cx="720" cy="58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charset="-122"/>
                </a:rPr>
                <a:t>…</a:t>
              </a:r>
              <a:endParaRPr lang="en-US" altLang="zh-CN" sz="24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48" name="Rectangle 3"/>
            <p:cNvSpPr/>
            <p:nvPr>
              <p:custDataLst>
                <p:tags r:id="rId21"/>
              </p:custDataLst>
            </p:nvPr>
          </p:nvSpPr>
          <p:spPr>
            <a:xfrm>
              <a:off x="8703" y="7310"/>
              <a:ext cx="270" cy="58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charset="-122"/>
                </a:rPr>
                <a:t>2</a:t>
              </a:r>
              <a:endParaRPr lang="en-US" altLang="zh-CN" sz="24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49" name="Rectangle 3"/>
            <p:cNvSpPr/>
            <p:nvPr>
              <p:custDataLst>
                <p:tags r:id="rId22"/>
              </p:custDataLst>
            </p:nvPr>
          </p:nvSpPr>
          <p:spPr>
            <a:xfrm rot="-10800000" flipV="1">
              <a:off x="9893" y="7310"/>
              <a:ext cx="427" cy="58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charset="-122"/>
                </a:rPr>
                <a:t>4</a:t>
              </a:r>
              <a:endParaRPr lang="en-US" altLang="zh-CN" sz="24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50" name="Rectangle 3"/>
            <p:cNvSpPr/>
            <p:nvPr>
              <p:custDataLst>
                <p:tags r:id="rId23"/>
              </p:custDataLst>
            </p:nvPr>
          </p:nvSpPr>
          <p:spPr>
            <a:xfrm>
              <a:off x="6323" y="7310"/>
              <a:ext cx="540" cy="58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charset="-122"/>
                </a:rPr>
                <a:t>-2</a:t>
              </a:r>
              <a:endParaRPr lang="en-US" altLang="zh-CN" sz="24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51" name="Rectangle 3"/>
            <p:cNvSpPr/>
            <p:nvPr>
              <p:custDataLst>
                <p:tags r:id="rId24"/>
              </p:custDataLst>
            </p:nvPr>
          </p:nvSpPr>
          <p:spPr>
            <a:xfrm>
              <a:off x="5130" y="7310"/>
              <a:ext cx="540" cy="58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charset="-122"/>
                </a:rPr>
                <a:t>-4</a:t>
              </a:r>
              <a:endParaRPr lang="en-US" altLang="zh-CN" sz="24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52" name="Text Box 2"/>
          <p:cNvSpPr txBox="1"/>
          <p:nvPr>
            <p:custDataLst>
              <p:tags r:id="rId25"/>
            </p:custDataLst>
          </p:nvPr>
        </p:nvSpPr>
        <p:spPr>
          <a:xfrm>
            <a:off x="4224655" y="2351405"/>
            <a:ext cx="1527810" cy="49466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关系式法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3" name="Text Box 2"/>
          <p:cNvSpPr txBox="1"/>
          <p:nvPr>
            <p:custDataLst>
              <p:tags r:id="rId26"/>
            </p:custDataLst>
          </p:nvPr>
        </p:nvSpPr>
        <p:spPr>
          <a:xfrm>
            <a:off x="4451350" y="3275330"/>
            <a:ext cx="1171575" cy="49466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列表法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4" name="AutoShape 61"/>
          <p:cNvSpPr/>
          <p:nvPr>
            <p:custDataLst>
              <p:tags r:id="rId27"/>
            </p:custDataLst>
          </p:nvPr>
        </p:nvSpPr>
        <p:spPr>
          <a:xfrm>
            <a:off x="4915535" y="2809875"/>
            <a:ext cx="161290" cy="535940"/>
          </a:xfrm>
          <a:prstGeom prst="downArrow">
            <a:avLst>
              <a:gd name="adj1" fmla="val 50000"/>
              <a:gd name="adj2" fmla="val 207849"/>
            </a:avLst>
          </a:pr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en-US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28"/>
            </p:custDataLst>
          </p:nvPr>
        </p:nvGrpSpPr>
        <p:grpSpPr>
          <a:xfrm>
            <a:off x="1266825" y="2696210"/>
            <a:ext cx="2165985" cy="511175"/>
            <a:chOff x="1995" y="4246"/>
            <a:chExt cx="3411" cy="805"/>
          </a:xfrm>
        </p:grpSpPr>
        <p:sp>
          <p:nvSpPr>
            <p:cNvPr id="73937" name="圆角矩形 73936"/>
            <p:cNvSpPr/>
            <p:nvPr>
              <p:custDataLst>
                <p:tags r:id="rId29"/>
              </p:custDataLst>
            </p:nvPr>
          </p:nvSpPr>
          <p:spPr>
            <a:xfrm>
              <a:off x="3150" y="4247"/>
              <a:ext cx="2147" cy="765"/>
            </a:xfrm>
            <a:prstGeom prst="roundRect">
              <a:avLst>
                <a:gd name="adj" fmla="val 16667"/>
              </a:avLst>
            </a:prstGeom>
            <a:solidFill>
              <a:srgbClr val="CCFFCC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endParaRPr lang="zh-CN" altLang="en-US" sz="24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33" name="Rectangle 4"/>
            <p:cNvSpPr/>
            <p:nvPr>
              <p:custDataLst>
                <p:tags r:id="rId30"/>
              </p:custDataLst>
            </p:nvPr>
          </p:nvSpPr>
          <p:spPr>
            <a:xfrm>
              <a:off x="1995" y="4246"/>
              <a:ext cx="1073" cy="7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342900" indent="-342900">
                <a:spcBef>
                  <a:spcPct val="2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charset="-122"/>
                </a:rPr>
                <a:t>解：</a:t>
              </a:r>
              <a:endPara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  <a:p>
              <a:pPr marL="342900" indent="-342900">
                <a:spcBef>
                  <a:spcPct val="20000"/>
                </a:spcBef>
              </a:pPr>
              <a:endPara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73936" name="矩形 73935"/>
            <p:cNvSpPr/>
            <p:nvPr>
              <p:custDataLst>
                <p:tags r:id="rId31"/>
              </p:custDataLst>
            </p:nvPr>
          </p:nvSpPr>
          <p:spPr>
            <a:xfrm>
              <a:off x="3068" y="4327"/>
              <a:ext cx="233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b="1">
                  <a:latin typeface="Arial" panose="020B0604020202020204" pitchFamily="34" charset="0"/>
                  <a:ea typeface="黑体" panose="02010609060101010101" charset="-122"/>
                </a:rPr>
                <a:t>① 列表</a:t>
              </a:r>
              <a:endParaRPr lang="zh-CN" altLang="en-US" sz="2400" b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10242" name="Text Box 2"/>
          <p:cNvSpPr txBox="1"/>
          <p:nvPr>
            <p:custDataLst>
              <p:tags r:id="rId32"/>
            </p:custDataLst>
          </p:nvPr>
        </p:nvSpPr>
        <p:spPr>
          <a:xfrm>
            <a:off x="314325" y="1667510"/>
            <a:ext cx="83623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做一做：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画出正比例函数 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 2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 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的图象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14" name="组合 13"/>
          <p:cNvGrpSpPr/>
          <p:nvPr>
            <p:custDataLst>
              <p:tags r:id="rId33"/>
            </p:custDataLst>
          </p:nvPr>
        </p:nvGrpSpPr>
        <p:grpSpPr>
          <a:xfrm>
            <a:off x="3003550" y="5152390"/>
            <a:ext cx="3989070" cy="879475"/>
            <a:chOff x="5160" y="8390"/>
            <a:chExt cx="6282" cy="1385"/>
          </a:xfrm>
        </p:grpSpPr>
        <p:sp>
          <p:nvSpPr>
            <p:cNvPr id="7" name="Text Box 2"/>
            <p:cNvSpPr txBox="1"/>
            <p:nvPr>
              <p:custDataLst>
                <p:tags r:id="rId34"/>
              </p:custDataLst>
            </p:nvPr>
          </p:nvSpPr>
          <p:spPr>
            <a:xfrm>
              <a:off x="5160" y="9107"/>
              <a:ext cx="1530" cy="66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charset="-122"/>
                </a:rPr>
                <a:t>(-2,-4)</a:t>
              </a:r>
              <a:endPara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8" name="Text Box 2"/>
            <p:cNvSpPr txBox="1"/>
            <p:nvPr>
              <p:custDataLst>
                <p:tags r:id="rId35"/>
              </p:custDataLst>
            </p:nvPr>
          </p:nvSpPr>
          <p:spPr>
            <a:xfrm>
              <a:off x="6413" y="9107"/>
              <a:ext cx="1530" cy="66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charset="-122"/>
                </a:rPr>
                <a:t>(-1,-2)</a:t>
              </a:r>
              <a:endPara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9" name="Text Box 2"/>
            <p:cNvSpPr txBox="1"/>
            <p:nvPr>
              <p:custDataLst>
                <p:tags r:id="rId36"/>
              </p:custDataLst>
            </p:nvPr>
          </p:nvSpPr>
          <p:spPr>
            <a:xfrm>
              <a:off x="7673" y="9107"/>
              <a:ext cx="1027" cy="6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charset="-122"/>
                </a:rPr>
                <a:t>(0,0)</a:t>
              </a:r>
              <a:endPara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0" name="Text Box 2"/>
            <p:cNvSpPr txBox="1"/>
            <p:nvPr>
              <p:custDataLst>
                <p:tags r:id="rId37"/>
              </p:custDataLst>
            </p:nvPr>
          </p:nvSpPr>
          <p:spPr>
            <a:xfrm>
              <a:off x="8848" y="9107"/>
              <a:ext cx="971" cy="6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charset="-122"/>
                </a:rPr>
                <a:t>(1,2)</a:t>
              </a:r>
              <a:endPara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2" name="Text Box 2"/>
            <p:cNvSpPr txBox="1"/>
            <p:nvPr>
              <p:custDataLst>
                <p:tags r:id="rId38"/>
              </p:custDataLst>
            </p:nvPr>
          </p:nvSpPr>
          <p:spPr>
            <a:xfrm>
              <a:off x="9912" y="9107"/>
              <a:ext cx="1530" cy="66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charset="-122"/>
                </a:rPr>
                <a:t>(2,4)</a:t>
              </a:r>
              <a:endPara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cxnSp>
          <p:nvCxnSpPr>
            <p:cNvPr id="5" name="直接箭头连接符 4"/>
            <p:cNvCxnSpPr/>
            <p:nvPr>
              <p:custDataLst>
                <p:tags r:id="rId39"/>
              </p:custDataLst>
            </p:nvPr>
          </p:nvCxnSpPr>
          <p:spPr>
            <a:xfrm flipH="1">
              <a:off x="5836" y="8441"/>
              <a:ext cx="0" cy="90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>
              <p:custDataLst>
                <p:tags r:id="rId40"/>
              </p:custDataLst>
            </p:nvPr>
          </p:nvCxnSpPr>
          <p:spPr>
            <a:xfrm flipH="1">
              <a:off x="7023" y="8428"/>
              <a:ext cx="0" cy="90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>
              <p:custDataLst>
                <p:tags r:id="rId41"/>
              </p:custDataLst>
            </p:nvPr>
          </p:nvCxnSpPr>
          <p:spPr>
            <a:xfrm flipH="1">
              <a:off x="8100" y="8428"/>
              <a:ext cx="0" cy="90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>
              <p:custDataLst>
                <p:tags r:id="rId42"/>
              </p:custDataLst>
            </p:nvPr>
          </p:nvCxnSpPr>
          <p:spPr>
            <a:xfrm flipH="1">
              <a:off x="9273" y="8390"/>
              <a:ext cx="0" cy="90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>
              <p:custDataLst>
                <p:tags r:id="rId43"/>
              </p:custDataLst>
            </p:nvPr>
          </p:nvCxnSpPr>
          <p:spPr>
            <a:xfrm flipH="1">
              <a:off x="10420" y="8390"/>
              <a:ext cx="0" cy="90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8" name="云形标注 17"/>
          <p:cNvSpPr/>
          <p:nvPr>
            <p:custDataLst>
              <p:tags r:id="rId44"/>
            </p:custDataLst>
          </p:nvPr>
        </p:nvSpPr>
        <p:spPr>
          <a:xfrm>
            <a:off x="7620000" y="2189480"/>
            <a:ext cx="3592195" cy="1832610"/>
          </a:xfrm>
          <a:prstGeom prst="cloudCallout">
            <a:avLst>
              <a:gd name="adj1" fmla="val -77364"/>
              <a:gd name="adj2" fmla="val -60845"/>
            </a:avLst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zh-CN" altLang="en-US" sz="2400" b="1">
                <a:solidFill>
                  <a:schemeClr val="tx1"/>
                </a:solidFill>
                <a:ea typeface="黑体" panose="02010609060101010101" charset="-122"/>
                <a:sym typeface="+mn-ea"/>
              </a:rPr>
              <a:t>画函数图象的一般步骤：</a:t>
            </a:r>
            <a:r>
              <a:rPr lang="zh-CN" altLang="en-US" sz="2400" b="1">
                <a:solidFill>
                  <a:srgbClr val="C00000"/>
                </a:solidFill>
                <a:ea typeface="黑体" panose="02010609060101010101" charset="-122"/>
                <a:sym typeface="+mn-ea"/>
              </a:rPr>
              <a:t>列表、描点、连线</a:t>
            </a:r>
            <a:r>
              <a:rPr lang="en-US" altLang="zh-CN" sz="2400" b="1">
                <a:solidFill>
                  <a:srgbClr val="C00000"/>
                </a:solidFill>
                <a:ea typeface="黑体" panose="02010609060101010101" charset="-122"/>
                <a:sym typeface="+mn-ea"/>
              </a:rPr>
              <a:t>.</a:t>
            </a:r>
            <a:endParaRPr lang="en-US" altLang="zh-CN" sz="2400" b="1">
              <a:solidFill>
                <a:srgbClr val="C00000"/>
              </a:solidFill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6" grpId="0"/>
      <p:bldP spid="37" grpId="0"/>
      <p:bldP spid="52" grpId="0"/>
      <p:bldP spid="53" grpId="0"/>
      <p:bldP spid="54" grpId="0" animBg="1"/>
      <p:bldP spid="10242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789" y="8903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732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学以致用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250825" y="882015"/>
            <a:ext cx="11722100" cy="4338955"/>
            <a:chOff x="395" y="1659"/>
            <a:chExt cx="18460" cy="6833"/>
          </a:xfrm>
        </p:grpSpPr>
        <p:sp>
          <p:nvSpPr>
            <p:cNvPr id="25601" name="TextBox 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5" y="1659"/>
              <a:ext cx="13808" cy="3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20000"/>
                </a:spcBef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9. 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如图分别是函数</a:t>
              </a:r>
              <a:r>
                <a:rPr lang="en-US" altLang="en-US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y</a:t>
              </a:r>
              <a:r>
                <a:rPr lang="en-US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=</a:t>
              </a:r>
              <a:r>
                <a:rPr lang="en-US" altLang="zh-CN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k</a:t>
              </a:r>
              <a:r>
                <a:rPr lang="en-US" altLang="zh-CN" sz="2800" b="1" baseline="-36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1 </a:t>
              </a:r>
              <a:r>
                <a:rPr lang="en-US" altLang="zh-CN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x</a:t>
              </a:r>
              <a:r>
                <a:rPr lang="zh-CN" altLang="en-US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，</a:t>
              </a:r>
              <a:r>
                <a:rPr lang="en-US" altLang="en-US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y</a:t>
              </a:r>
              <a:r>
                <a:rPr lang="en-US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=</a:t>
              </a:r>
              <a:r>
                <a:rPr lang="en-US" altLang="zh-CN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k</a:t>
              </a:r>
              <a:r>
                <a:rPr lang="en-US" altLang="zh-CN" sz="2800" b="1" baseline="-36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2 </a:t>
              </a:r>
              <a:r>
                <a:rPr lang="en-US" altLang="zh-CN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x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sym typeface="宋体" panose="02010600030101010101" pitchFamily="2" charset="-122"/>
                </a:rPr>
                <a:t>，</a:t>
              </a:r>
              <a:r>
                <a:rPr lang="en-US" altLang="en-US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y</a:t>
              </a:r>
              <a:r>
                <a:rPr lang="en-US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=</a:t>
              </a:r>
              <a:r>
                <a:rPr lang="en-US" altLang="zh-CN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k</a:t>
              </a:r>
              <a:r>
                <a:rPr lang="en-US" altLang="zh-CN" sz="2800" b="1" baseline="-36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3 </a:t>
              </a:r>
              <a:r>
                <a:rPr lang="en-US" altLang="zh-CN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x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sym typeface="宋体" panose="02010600030101010101" pitchFamily="2" charset="-122"/>
                </a:rPr>
                <a:t>，</a:t>
              </a:r>
              <a:r>
                <a:rPr lang="en-US" altLang="en-US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y</a:t>
              </a:r>
              <a:r>
                <a:rPr lang="en-US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=</a:t>
              </a:r>
              <a:r>
                <a:rPr lang="en-US" altLang="zh-CN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k</a:t>
              </a:r>
              <a:r>
                <a:rPr lang="en-US" altLang="zh-CN" sz="2800" b="1" baseline="-36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4 </a:t>
              </a:r>
              <a:r>
                <a:rPr lang="en-US" altLang="zh-CN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x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sym typeface="宋体" panose="02010600030101010101" pitchFamily="2" charset="-122"/>
                </a:rPr>
                <a:t>的图象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sym typeface="宋体" panose="02010600030101010101" pitchFamily="2" charset="-122"/>
                </a:rPr>
                <a:t>.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　  （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1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）</a:t>
              </a:r>
              <a:r>
                <a:rPr lang="en-US" altLang="zh-CN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k</a:t>
              </a:r>
              <a:r>
                <a:rPr lang="en-US" altLang="zh-CN" sz="2800" b="1" baseline="-36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1</a:t>
              </a:r>
              <a:r>
                <a:rPr lang="en-US" altLang="zh-CN" sz="2800" b="1" u="sng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       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 </a:t>
              </a:r>
              <a:r>
                <a:rPr lang="en-US" altLang="zh-CN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k</a:t>
              </a:r>
              <a:r>
                <a:rPr lang="en-US" altLang="zh-CN" sz="2800" b="1" baseline="-36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2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，</a:t>
              </a:r>
              <a:r>
                <a:rPr lang="en-US" altLang="zh-CN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k</a:t>
              </a:r>
              <a:r>
                <a:rPr lang="en-US" altLang="zh-CN" sz="2800" b="1" baseline="-36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3</a:t>
              </a:r>
              <a:r>
                <a:rPr lang="en-US" altLang="zh-CN" sz="2800" b="1" u="sng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       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 </a:t>
              </a:r>
              <a:r>
                <a:rPr lang="en-US" altLang="zh-CN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k</a:t>
              </a:r>
              <a:r>
                <a:rPr lang="en-US" altLang="zh-CN" sz="2800" b="1" baseline="-36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4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(</a:t>
              </a:r>
              <a:r>
                <a:rPr lang="zh-CN" altLang="zh-CN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填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“&gt;”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或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“&lt;”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或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“=”)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；</a:t>
              </a:r>
              <a:endPara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（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sym typeface="宋体" panose="02010600030101010101" pitchFamily="2" charset="-122"/>
                </a:rPr>
                <a:t>2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sym typeface="宋体" panose="02010600030101010101" pitchFamily="2" charset="-122"/>
                </a:rPr>
                <a:t>）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用不等号将</a:t>
              </a:r>
              <a:r>
                <a:rPr lang="en-US" altLang="zh-CN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sym typeface="宋体" panose="02010600030101010101" pitchFamily="2" charset="-122"/>
                </a:rPr>
                <a:t>k</a:t>
              </a:r>
              <a:r>
                <a:rPr lang="en-US" altLang="zh-CN" sz="2800" b="1" baseline="-36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sym typeface="宋体" panose="02010600030101010101" pitchFamily="2" charset="-122"/>
                </a:rPr>
                <a:t>1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， </a:t>
              </a:r>
              <a:r>
                <a:rPr lang="en-US" altLang="zh-CN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k</a:t>
              </a:r>
              <a:r>
                <a:rPr lang="en-US" altLang="zh-CN" sz="2800" b="1" baseline="-36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2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， </a:t>
              </a:r>
              <a:r>
                <a:rPr lang="en-US" altLang="zh-CN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k</a:t>
              </a:r>
              <a:r>
                <a:rPr lang="en-US" altLang="zh-CN" sz="2800" b="1" baseline="-36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3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， </a:t>
              </a:r>
              <a:r>
                <a:rPr lang="en-US" altLang="zh-CN" sz="2800" b="1" i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k</a:t>
              </a:r>
              <a:r>
                <a:rPr lang="en-US" altLang="zh-CN" sz="2800" b="1" baseline="-3600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4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sym typeface="宋体" panose="02010600030101010101" pitchFamily="2" charset="-122"/>
                </a:rPr>
                <a:t>及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sym typeface="宋体" panose="02010600030101010101" pitchFamily="2" charset="-122"/>
                </a:rPr>
                <a:t>0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  <a:sym typeface="宋体" panose="02010600030101010101" pitchFamily="2" charset="-122"/>
                </a:rPr>
                <a:t>依次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charset="-122"/>
                </a:rPr>
                <a:t>连接起来．</a:t>
              </a:r>
              <a:endPara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endParaRPr>
            </a:p>
          </p:txBody>
        </p:sp>
        <p:grpSp>
          <p:nvGrpSpPr>
            <p:cNvPr id="5" name="组合 4"/>
            <p:cNvGrpSpPr/>
            <p:nvPr>
              <p:custDataLst>
                <p:tags r:id="rId5"/>
              </p:custDataLst>
            </p:nvPr>
          </p:nvGrpSpPr>
          <p:grpSpPr>
            <a:xfrm>
              <a:off x="12093" y="2332"/>
              <a:ext cx="6762" cy="6160"/>
              <a:chOff x="7293" y="4314"/>
              <a:chExt cx="6762" cy="6160"/>
            </a:xfrm>
          </p:grpSpPr>
          <p:grpSp>
            <p:nvGrpSpPr>
              <p:cNvPr id="25604" name="Group 88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7293" y="4314"/>
                <a:ext cx="6762" cy="6160"/>
                <a:chOff x="3055" y="1843"/>
                <a:chExt cx="2705" cy="2464"/>
              </a:xfrm>
            </p:grpSpPr>
            <p:sp>
              <p:nvSpPr>
                <p:cNvPr id="25605" name="Line 76"/>
                <p:cNvSpPr>
                  <a:spLocks noChangeShapeType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3913" y="2207"/>
                  <a:ext cx="478" cy="1915"/>
                </a:xfrm>
                <a:prstGeom prst="line">
                  <a:avLst/>
                </a:prstGeom>
                <a:noFill/>
                <a:ln w="28575">
                  <a:solidFill>
                    <a:srgbClr val="6600FF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06" name="Line 22"/>
                <p:cNvSpPr>
                  <a:spLocks noChangeShapeType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 flipV="1">
                  <a:off x="4147" y="1960"/>
                  <a:ext cx="1" cy="234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07" name="Rectangle 27"/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4004" y="2101"/>
                  <a:ext cx="199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4</a:t>
                  </a:r>
                  <a:endParaRPr lang="en-US" altLang="zh-CN" sz="24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</a:endParaRPr>
                </a:p>
              </p:txBody>
            </p:sp>
            <p:sp>
              <p:nvSpPr>
                <p:cNvPr id="25608" name="Rectangle 30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4005" y="2570"/>
                  <a:ext cx="227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2</a:t>
                  </a:r>
                  <a:endParaRPr lang="en-US" altLang="zh-CN" sz="24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</a:endParaRPr>
                </a:p>
              </p:txBody>
            </p:sp>
            <p:sp>
              <p:nvSpPr>
                <p:cNvPr id="25609" name="Rectangle 34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3903" y="3477"/>
                  <a:ext cx="302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-2</a:t>
                  </a:r>
                  <a:endParaRPr lang="en-US" altLang="zh-CN" sz="24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</a:endParaRPr>
                </a:p>
              </p:txBody>
            </p:sp>
            <p:sp>
              <p:nvSpPr>
                <p:cNvPr id="25610" name="Line 36"/>
                <p:cNvSpPr>
                  <a:spLocks noChangeShapeType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3066" y="3151"/>
                  <a:ext cx="2297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11" name="Rectangle 38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3055" y="3129"/>
                  <a:ext cx="290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-4</a:t>
                  </a:r>
                  <a:endParaRPr lang="en-US" altLang="zh-CN" sz="24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</a:endParaRPr>
                </a:p>
              </p:txBody>
            </p:sp>
            <p:sp>
              <p:nvSpPr>
                <p:cNvPr id="25612" name="Rectangle 48"/>
                <p:cNvSpPr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4995" y="3129"/>
                  <a:ext cx="238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4</a:t>
                  </a:r>
                  <a:endParaRPr lang="en-US" altLang="zh-CN" sz="24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</a:endParaRPr>
                </a:p>
              </p:txBody>
            </p:sp>
            <p:sp>
              <p:nvSpPr>
                <p:cNvPr id="25613" name="Rectangle 51"/>
                <p:cNvSpPr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5259" y="3097"/>
                  <a:ext cx="227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2400" b="1" i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x</a:t>
                  </a:r>
                  <a:endParaRPr lang="en-US" altLang="zh-CN" sz="2400" b="1" i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</a:endParaRPr>
                </a:p>
              </p:txBody>
            </p:sp>
            <p:sp>
              <p:nvSpPr>
                <p:cNvPr id="25614" name="Rectangle 52"/>
                <p:cNvSpPr>
                  <a:spLocks noChangeArrowhead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4226" y="1843"/>
                  <a:ext cx="227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2400" b="1" i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y</a:t>
                  </a:r>
                  <a:endParaRPr lang="en-US" altLang="zh-CN" sz="2400" b="1" i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</a:endParaRPr>
                </a:p>
              </p:txBody>
            </p:sp>
            <p:sp>
              <p:nvSpPr>
                <p:cNvPr id="25615" name="Rectangle 53"/>
                <p:cNvSpPr>
                  <a:spLocks noChangeArrowhead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3952" y="3130"/>
                  <a:ext cx="227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2400" b="1" i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O</a:t>
                  </a:r>
                  <a:endParaRPr lang="en-US" altLang="zh-CN" sz="2400" b="1" i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</a:endParaRPr>
                </a:p>
              </p:txBody>
            </p:sp>
            <p:sp>
              <p:nvSpPr>
                <p:cNvPr id="25616" name="Rectangle 54"/>
                <p:cNvSpPr>
                  <a:spLocks noChangeArrowheads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4759" y="1996"/>
                  <a:ext cx="797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2400" b="1" i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y </a:t>
                  </a:r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=</a:t>
                  </a:r>
                  <a:r>
                    <a:rPr lang="en-US" altLang="zh-CN" sz="2400" b="1" i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k</a:t>
                  </a:r>
                  <a:r>
                    <a:rPr lang="en-US" altLang="zh-CN" sz="2400" b="1" baseline="-36000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4 </a:t>
                  </a:r>
                  <a:r>
                    <a:rPr lang="en-US" altLang="zh-CN" sz="2400" b="1" i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x</a:t>
                  </a:r>
                  <a:endParaRPr lang="en-US" altLang="zh-CN" sz="2400" b="1" i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</a:endParaRPr>
                </a:p>
              </p:txBody>
            </p:sp>
            <p:sp>
              <p:nvSpPr>
                <p:cNvPr id="25617" name="Rectangle 72"/>
                <p:cNvSpPr>
                  <a:spLocks noChangeArrowhead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3888" y="3911"/>
                  <a:ext cx="302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-4</a:t>
                  </a:r>
                  <a:endParaRPr lang="en-US" altLang="zh-CN" sz="24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</a:endParaRPr>
                </a:p>
              </p:txBody>
            </p:sp>
            <p:sp>
              <p:nvSpPr>
                <p:cNvPr id="25618" name="Rectangle 73"/>
                <p:cNvSpPr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3525" y="3125"/>
                  <a:ext cx="302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-2</a:t>
                  </a:r>
                  <a:endParaRPr lang="en-US" altLang="zh-CN" sz="24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</a:endParaRPr>
                </a:p>
              </p:txBody>
            </p:sp>
            <p:sp>
              <p:nvSpPr>
                <p:cNvPr id="25619" name="Rectangle 74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4545" y="3126"/>
                  <a:ext cx="227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2</a:t>
                  </a:r>
                  <a:endParaRPr lang="en-US" altLang="zh-CN" sz="2400" b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</a:endParaRPr>
                </a:p>
              </p:txBody>
            </p:sp>
            <p:sp>
              <p:nvSpPr>
                <p:cNvPr id="25620" name="Line 77"/>
                <p:cNvSpPr>
                  <a:spLocks noChangeShapeType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3548" y="2250"/>
                  <a:ext cx="1036" cy="155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21" name="Line 78"/>
                <p:cNvSpPr>
                  <a:spLocks noChangeShapeType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 flipV="1">
                  <a:off x="3582" y="2250"/>
                  <a:ext cx="1140" cy="1780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22" name="Line 79"/>
                <p:cNvSpPr>
                  <a:spLocks noChangeShapeType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 flipV="1">
                  <a:off x="3307" y="2655"/>
                  <a:ext cx="1684" cy="99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23" name="Rectangle 82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5033" y="2419"/>
                  <a:ext cx="727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2400" b="1" i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y </a:t>
                  </a:r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=</a:t>
                  </a:r>
                  <a:r>
                    <a:rPr lang="en-US" altLang="zh-CN" sz="2400" b="1" i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k</a:t>
                  </a:r>
                  <a:r>
                    <a:rPr lang="en-US" altLang="zh-CN" sz="2400" b="1" baseline="-36000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3 </a:t>
                  </a:r>
                  <a:r>
                    <a:rPr lang="en-US" altLang="zh-CN" sz="2400" b="1" i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x </a:t>
                  </a:r>
                  <a:endParaRPr lang="en-US" altLang="zh-CN" sz="2400" b="1" i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</a:endParaRPr>
                </a:p>
              </p:txBody>
            </p:sp>
            <p:sp>
              <p:nvSpPr>
                <p:cNvPr id="25624" name="Rectangle 83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4594" y="3578"/>
                  <a:ext cx="790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2400" b="1" i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y </a:t>
                  </a:r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=</a:t>
                  </a:r>
                  <a:r>
                    <a:rPr lang="en-US" altLang="zh-CN" sz="2400" b="1" i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k</a:t>
                  </a:r>
                  <a:r>
                    <a:rPr lang="en-US" altLang="zh-CN" sz="2400" b="1" baseline="-36000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2 </a:t>
                  </a:r>
                  <a:r>
                    <a:rPr lang="en-US" altLang="zh-CN" sz="2400" b="1" i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x </a:t>
                  </a:r>
                  <a:endParaRPr lang="en-US" altLang="zh-CN" sz="2400" b="1" i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</a:endParaRPr>
                </a:p>
              </p:txBody>
            </p:sp>
            <p:sp>
              <p:nvSpPr>
                <p:cNvPr id="25625" name="Rectangle 84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4373" y="3997"/>
                  <a:ext cx="774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2400" b="1" i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y </a:t>
                  </a:r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=</a:t>
                  </a:r>
                  <a:r>
                    <a:rPr lang="en-US" altLang="zh-CN" sz="2400" b="1" i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k</a:t>
                  </a:r>
                  <a:r>
                    <a:rPr lang="en-US" altLang="zh-CN" sz="2400" b="1" baseline="-36000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1 </a:t>
                  </a:r>
                  <a:r>
                    <a:rPr lang="en-US" altLang="zh-CN" sz="2400" b="1" i="1">
                      <a:solidFill>
                        <a:schemeClr val="tx1"/>
                      </a:solidFill>
                      <a:latin typeface="Times New Roman" panose="02020603050405020304" charset="0"/>
                      <a:ea typeface="黑体" panose="02010609060101010101" charset="-122"/>
                    </a:rPr>
                    <a:t>x</a:t>
                  </a:r>
                  <a:endParaRPr lang="en-US" altLang="zh-CN" sz="2400" b="1" i="1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charset="-122"/>
                  </a:endParaRPr>
                </a:p>
              </p:txBody>
            </p:sp>
          </p:grpSp>
          <p:grpSp>
            <p:nvGrpSpPr>
              <p:cNvPr id="25627" name="组合 81"/>
              <p:cNvGrpSpPr/>
              <p:nvPr>
                <p:custDataLst>
                  <p:tags r:id="rId28"/>
                </p:custDataLst>
              </p:nvPr>
            </p:nvGrpSpPr>
            <p:grpSpPr>
              <a:xfrm>
                <a:off x="10020" y="8177"/>
                <a:ext cx="198" cy="1715"/>
                <a:chOff x="10040938" y="2965450"/>
                <a:chExt cx="125412" cy="1089025"/>
              </a:xfrm>
            </p:grpSpPr>
            <p:sp>
              <p:nvSpPr>
                <p:cNvPr id="25628" name="Line 77"/>
                <p:cNvSpPr>
                  <a:spLocks noChangeShapeType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0074275" y="2965450"/>
                  <a:ext cx="85725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29" name="Line 82"/>
                <p:cNvSpPr>
                  <a:spLocks noChangeShapeType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 rot="5400000" flipH="1" flipV="1">
                  <a:off x="10105222" y="3267858"/>
                  <a:ext cx="0" cy="1190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30" name="Line 83"/>
                <p:cNvSpPr>
                  <a:spLocks noChangeShapeType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 rot="5400000" flipH="1" flipV="1">
                  <a:off x="10105222" y="3636158"/>
                  <a:ext cx="0" cy="1190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31" name="Line 84"/>
                <p:cNvSpPr>
                  <a:spLocks noChangeShapeType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 rot="5400000" flipH="1" flipV="1">
                  <a:off x="10106819" y="3994944"/>
                  <a:ext cx="0" cy="11906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32" name="Line 90"/>
                <p:cNvSpPr>
                  <a:spLocks noChangeShapeType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 rot="5400000" flipH="1" flipV="1">
                  <a:off x="10100469" y="2907507"/>
                  <a:ext cx="0" cy="11906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633" name="组合 73"/>
              <p:cNvGrpSpPr/>
              <p:nvPr>
                <p:custDataLst>
                  <p:tags r:id="rId34"/>
                </p:custDataLst>
              </p:nvPr>
            </p:nvGrpSpPr>
            <p:grpSpPr>
              <a:xfrm>
                <a:off x="10613" y="7392"/>
                <a:ext cx="1695" cy="200"/>
                <a:chOff x="8256588" y="5008563"/>
                <a:chExt cx="1076325" cy="127000"/>
              </a:xfrm>
            </p:grpSpPr>
            <p:sp>
              <p:nvSpPr>
                <p:cNvPr id="25634" name="Line 88"/>
                <p:cNvSpPr>
                  <a:spLocks noChangeShapeType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8618538" y="5035550"/>
                  <a:ext cx="1587" cy="857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35" name="Line 88"/>
                <p:cNvSpPr>
                  <a:spLocks noChangeShapeType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9331325" y="5035550"/>
                  <a:ext cx="1588" cy="857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36" name="Line 72"/>
                <p:cNvSpPr>
                  <a:spLocks noChangeShapeType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 flipH="1" flipV="1">
                  <a:off x="8977313" y="5016500"/>
                  <a:ext cx="0" cy="1190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37" name="Line 73"/>
                <p:cNvSpPr>
                  <a:spLocks noChangeShapeType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 flipH="1" flipV="1">
                  <a:off x="9332913" y="5008563"/>
                  <a:ext cx="0" cy="11906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38" name="Line 81"/>
                <p:cNvSpPr>
                  <a:spLocks noChangeShapeType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 flipH="1" flipV="1">
                  <a:off x="8626475" y="5013325"/>
                  <a:ext cx="0" cy="1190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39" name="Line 72"/>
                <p:cNvSpPr>
                  <a:spLocks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 flipH="1" flipV="1">
                  <a:off x="8256588" y="5008563"/>
                  <a:ext cx="0" cy="11906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640" name="组合 74"/>
              <p:cNvGrpSpPr/>
              <p:nvPr>
                <p:custDataLst>
                  <p:tags r:id="rId41"/>
                </p:custDataLst>
              </p:nvPr>
            </p:nvGrpSpPr>
            <p:grpSpPr>
              <a:xfrm>
                <a:off x="7768" y="7389"/>
                <a:ext cx="1695" cy="200"/>
                <a:chOff x="8256588" y="5008563"/>
                <a:chExt cx="1076325" cy="127000"/>
              </a:xfrm>
            </p:grpSpPr>
            <p:sp>
              <p:nvSpPr>
                <p:cNvPr id="25641" name="Line 88"/>
                <p:cNvSpPr>
                  <a:spLocks noChangeShapeType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8618538" y="5035550"/>
                  <a:ext cx="1587" cy="857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42" name="Line 88"/>
                <p:cNvSpPr>
                  <a:spLocks noChangeShapeType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9331325" y="5035550"/>
                  <a:ext cx="1588" cy="857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43" name="Line 72"/>
                <p:cNvSpPr>
                  <a:spLocks noChangeShapeType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 flipH="1" flipV="1">
                  <a:off x="8977313" y="5016500"/>
                  <a:ext cx="0" cy="1190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44" name="Line 73"/>
                <p:cNvSpPr>
                  <a:spLocks noChangeShapeType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 flipH="1" flipV="1">
                  <a:off x="9332913" y="5008563"/>
                  <a:ext cx="0" cy="11906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45" name="Line 81"/>
                <p:cNvSpPr>
                  <a:spLocks noChangeShapeType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 flipH="1" flipV="1">
                  <a:off x="8626475" y="5013325"/>
                  <a:ext cx="0" cy="1190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46" name="Line 72"/>
                <p:cNvSpPr>
                  <a:spLocks noChangeShapeType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 flipH="1" flipV="1">
                  <a:off x="8256588" y="5008563"/>
                  <a:ext cx="0" cy="11906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647" name="组合 82"/>
              <p:cNvGrpSpPr/>
              <p:nvPr>
                <p:custDataLst>
                  <p:tags r:id="rId48"/>
                </p:custDataLst>
              </p:nvPr>
            </p:nvGrpSpPr>
            <p:grpSpPr>
              <a:xfrm>
                <a:off x="10018" y="5312"/>
                <a:ext cx="197" cy="1715"/>
                <a:chOff x="10040938" y="2965450"/>
                <a:chExt cx="125412" cy="1089025"/>
              </a:xfrm>
            </p:grpSpPr>
            <p:sp>
              <p:nvSpPr>
                <p:cNvPr id="25648" name="Line 77"/>
                <p:cNvSpPr>
                  <a:spLocks noChangeShapeType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10074275" y="2965450"/>
                  <a:ext cx="85725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49" name="Line 82"/>
                <p:cNvSpPr>
                  <a:spLocks noChangeShapeType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 rot="5400000" flipH="1" flipV="1">
                  <a:off x="10105222" y="3267858"/>
                  <a:ext cx="0" cy="1190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50" name="Line 83"/>
                <p:cNvSpPr>
                  <a:spLocks noChangeShapeType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 rot="5400000" flipH="1" flipV="1">
                  <a:off x="10105222" y="3636158"/>
                  <a:ext cx="0" cy="1190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51" name="Line 84"/>
                <p:cNvSpPr>
                  <a:spLocks noChangeShapeType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 rot="5400000" flipH="1" flipV="1">
                  <a:off x="10106819" y="3994944"/>
                  <a:ext cx="0" cy="11906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52" name="Line 90"/>
                <p:cNvSpPr>
                  <a:spLocks noChangeShapeType="1"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 rot="5400000" flipH="1" flipV="1">
                  <a:off x="10100469" y="2907507"/>
                  <a:ext cx="0" cy="11906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6" name="TextBox 6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603375" y="1661690"/>
            <a:ext cx="62928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</a:rPr>
              <a:t>＜ </a:t>
            </a:r>
            <a:endParaRPr lang="zh-CN" altLang="en-US" sz="2800" b="1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7" name="矩形 8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06438" y="3241570"/>
            <a:ext cx="434181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</a:rPr>
              <a:t> 解：  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</a:rPr>
              <a:t>k</a:t>
            </a:r>
            <a:r>
              <a:rPr lang="en-US" altLang="zh-CN" sz="2800" b="1" baseline="-36000">
                <a:latin typeface="Times New Roman" panose="02020603050405020304" charset="0"/>
                <a:ea typeface="黑体" panose="02010609060101010101" charset="-122"/>
              </a:rPr>
              <a:t>1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</a:rPr>
              <a:t>＜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</a:rPr>
              <a:t>k</a:t>
            </a:r>
            <a:r>
              <a:rPr lang="en-US" altLang="zh-CN" sz="2800" b="1" baseline="-36000">
                <a:latin typeface="Times New Roman" panose="02020603050405020304" charset="0"/>
                <a:ea typeface="黑体" panose="02010609060101010101" charset="-122"/>
              </a:rPr>
              <a:t>2 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</a:rPr>
              <a:t>＜</a:t>
            </a:r>
            <a:r>
              <a:rPr lang="en-US" altLang="en-US" sz="2800" b="1">
                <a:latin typeface="Times New Roman" panose="02020603050405020304" charset="0"/>
                <a:ea typeface="黑体" panose="02010609060101010101" charset="-122"/>
              </a:rPr>
              <a:t>0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</a:rPr>
              <a:t>＜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</a:rPr>
              <a:t>k</a:t>
            </a:r>
            <a:r>
              <a:rPr lang="en-US" altLang="zh-CN" sz="2800" b="1" baseline="-36000">
                <a:latin typeface="Times New Roman" panose="02020603050405020304" charset="0"/>
                <a:ea typeface="黑体" panose="02010609060101010101" charset="-122"/>
              </a:rPr>
              <a:t>3 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</a:rPr>
              <a:t>＜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</a:rPr>
              <a:t>k</a:t>
            </a:r>
            <a:r>
              <a:rPr lang="en-US" altLang="zh-CN" sz="2800" b="1" baseline="-36000">
                <a:latin typeface="Times New Roman" panose="02020603050405020304" charset="0"/>
                <a:ea typeface="黑体" panose="02010609060101010101" charset="-122"/>
              </a:rPr>
              <a:t>4 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</a:rPr>
              <a:t> </a:t>
            </a:r>
            <a:endParaRPr lang="zh-CN" altLang="en-US" sz="2800" b="1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217863" y="1661690"/>
            <a:ext cx="6286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</a:rPr>
              <a:t>＜ </a:t>
            </a:r>
            <a:endParaRPr lang="zh-CN" altLang="en-US" sz="2800" b="1">
              <a:latin typeface="Times New Roman" panose="02020603050405020304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83369" y="90303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101773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课堂小结</a:t>
            </a:r>
            <a:endParaRPr lang="zh-CN" altLang="en-US">
              <a:sym typeface="Arial" panose="020B0604020202020204"/>
            </a:endParaRPr>
          </a:p>
        </p:txBody>
      </p:sp>
      <p:grpSp>
        <p:nvGrpSpPr>
          <p:cNvPr id="34" name="组合 33"/>
          <p:cNvGrpSpPr/>
          <p:nvPr>
            <p:custDataLst>
              <p:tags r:id="rId3"/>
            </p:custDataLst>
          </p:nvPr>
        </p:nvGrpSpPr>
        <p:grpSpPr>
          <a:xfrm>
            <a:off x="5564505" y="1157605"/>
            <a:ext cx="3373755" cy="1407160"/>
            <a:chOff x="8241" y="1971"/>
            <a:chExt cx="5313" cy="2216"/>
          </a:xfrm>
        </p:grpSpPr>
        <p:sp>
          <p:nvSpPr>
            <p:cNvPr id="27" name="TextBox 23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653" y="1971"/>
              <a:ext cx="4901" cy="82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mpd="sng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l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</a:pPr>
              <a:r>
                <a:rPr lang="zh-CN" altLang="en-US" sz="2800" b="1">
                  <a:ea typeface="黑体" panose="02010609060101010101" charset="-122"/>
                  <a:sym typeface="+mn-ea"/>
                </a:rPr>
                <a:t>列表、描点、连线</a:t>
              </a:r>
              <a:endPara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30" name="左大括号 29"/>
            <p:cNvSpPr/>
            <p:nvPr>
              <p:custDataLst>
                <p:tags r:id="rId5"/>
              </p:custDataLst>
            </p:nvPr>
          </p:nvSpPr>
          <p:spPr>
            <a:xfrm>
              <a:off x="8241" y="2155"/>
              <a:ext cx="342" cy="2032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6"/>
            </p:custDataLst>
          </p:nvPr>
        </p:nvGrpSpPr>
        <p:grpSpPr>
          <a:xfrm>
            <a:off x="261620" y="1943735"/>
            <a:ext cx="2407285" cy="3761740"/>
            <a:chOff x="1364" y="3061"/>
            <a:chExt cx="3791" cy="5924"/>
          </a:xfrm>
        </p:grpSpPr>
        <p:sp>
          <p:nvSpPr>
            <p:cNvPr id="15" name="左大括号 14"/>
            <p:cNvSpPr/>
            <p:nvPr>
              <p:custDataLst>
                <p:tags r:id="rId7"/>
              </p:custDataLst>
            </p:nvPr>
          </p:nvSpPr>
          <p:spPr>
            <a:xfrm>
              <a:off x="4630" y="3061"/>
              <a:ext cx="525" cy="5924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4" name="TextBox 2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364" y="5197"/>
              <a:ext cx="3225" cy="15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mpd="sng">
              <a:solidFill>
                <a:srgbClr val="0070C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zh-CN" sz="2800" b="1">
                  <a:latin typeface="Times New Roman" panose="02020603050405020304" charset="0"/>
                  <a:ea typeface="黑体" panose="02010609060101010101" charset="-122"/>
                </a:rPr>
                <a:t>一次函数的图象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</a:rPr>
                <a:t>1</a:t>
              </a:r>
              <a:endParaRPr lang="en-US" altLang="zh-CN" sz="2800" b="1">
                <a:latin typeface="Times New Roman" panose="02020603050405020304" charset="0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9"/>
            </p:custDataLst>
          </p:nvPr>
        </p:nvGrpSpPr>
        <p:grpSpPr>
          <a:xfrm>
            <a:off x="2698115" y="3035935"/>
            <a:ext cx="8042910" cy="1529715"/>
            <a:chOff x="5201" y="7772"/>
            <a:chExt cx="12666" cy="2409"/>
          </a:xfrm>
        </p:grpSpPr>
        <p:sp>
          <p:nvSpPr>
            <p:cNvPr id="45" name="TextBox 27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201" y="8226"/>
              <a:ext cx="3259" cy="15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6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sym typeface="+mn-ea"/>
                </a:rPr>
                <a:t>正比例函数的图象</a:t>
              </a:r>
              <a:endParaRPr lang="zh-CN" altLang="en-US" sz="2800" b="1">
                <a:latin typeface="Times New Roman" panose="02020603050405020304" charset="0"/>
                <a:ea typeface="黑体" panose="02010609060101010101" charset="-122"/>
                <a:sym typeface="+mn-ea"/>
              </a:endParaRPr>
            </a:p>
          </p:txBody>
        </p:sp>
        <p:grpSp>
          <p:nvGrpSpPr>
            <p:cNvPr id="17" name="组合 16"/>
            <p:cNvGrpSpPr/>
            <p:nvPr>
              <p:custDataLst>
                <p:tags r:id="rId11"/>
              </p:custDataLst>
            </p:nvPr>
          </p:nvGrpSpPr>
          <p:grpSpPr>
            <a:xfrm>
              <a:off x="8815" y="7772"/>
              <a:ext cx="9052" cy="2409"/>
              <a:chOff x="8934" y="7772"/>
              <a:chExt cx="9052" cy="2409"/>
            </a:xfrm>
          </p:grpSpPr>
          <p:sp>
            <p:nvSpPr>
              <p:cNvPr id="18" name="右箭头 32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8934" y="8693"/>
                <a:ext cx="765" cy="56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C000"/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19" name="TextBox 26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9910" y="7772"/>
                <a:ext cx="8076" cy="24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2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图象：一条经</a:t>
                </a:r>
                <a:r>
                  <a:rPr lang="zh-CN" altLang="en-US" sz="2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过原点的直线</a:t>
                </a:r>
                <a:r>
                  <a:rPr lang="en-US" altLang="zh-CN" sz="2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.</a:t>
                </a:r>
                <a:endParaRPr lang="en-US" altLang="zh-CN" sz="2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当 </a:t>
                </a:r>
                <a:r>
                  <a:rPr lang="en-US" altLang="zh-CN" sz="2600" b="1" i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k </a:t>
                </a:r>
                <a:r>
                  <a:rPr lang="en-US" altLang="zh-CN" sz="2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&gt; 0</a:t>
                </a:r>
                <a:r>
                  <a:rPr lang="en-US" altLang="zh-CN" sz="2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 </a:t>
                </a:r>
                <a:r>
                  <a:rPr lang="zh-CN" altLang="en-US" sz="2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时，经过第</a:t>
                </a:r>
                <a:r>
                  <a:rPr lang="zh-CN" altLang="en-US" sz="2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一、三</a:t>
                </a:r>
                <a:r>
                  <a:rPr lang="zh-CN" altLang="en-US" sz="2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象限；</a:t>
                </a:r>
                <a:endParaRPr lang="zh-CN" altLang="en-US" sz="2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当</a:t>
                </a:r>
                <a:r>
                  <a:rPr lang="zh-CN" altLang="en-US" sz="2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600" b="1" i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k </a:t>
                </a:r>
                <a:r>
                  <a:rPr lang="en-US" altLang="zh-CN" sz="2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&lt; 0</a:t>
                </a:r>
                <a:r>
                  <a:rPr lang="en-US" altLang="zh-CN" sz="2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 </a:t>
                </a:r>
                <a:r>
                  <a:rPr lang="zh-CN" altLang="en-US" sz="2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时，经过第</a:t>
                </a:r>
                <a:r>
                  <a:rPr lang="zh-CN" altLang="en-US" sz="2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二、四</a:t>
                </a:r>
                <a:r>
                  <a:rPr lang="zh-CN" altLang="en-US" sz="2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象限</a:t>
                </a:r>
                <a:r>
                  <a:rPr lang="en-US" altLang="zh-CN" sz="26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.</a:t>
                </a:r>
                <a:endParaRPr lang="en-US" altLang="zh-CN" sz="2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endParaRPr>
              </a:p>
            </p:txBody>
          </p:sp>
        </p:grpSp>
      </p:grpSp>
      <p:sp>
        <p:nvSpPr>
          <p:cNvPr id="26" name="TextBox 2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98115" y="1624965"/>
            <a:ext cx="274574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>
                <a:ea typeface="黑体" panose="02010609060101010101" charset="-122"/>
                <a:sym typeface="+mn-ea"/>
              </a:rPr>
              <a:t>函数图象的画法</a:t>
            </a:r>
            <a:endParaRPr lang="zh-CN" altLang="en-US" sz="2800" b="1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8" name="TextBox 2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44540" y="2168525"/>
            <a:ext cx="2070735" cy="5219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ea typeface="黑体" panose="02010609060101010101" charset="-122"/>
                <a:sym typeface="+mn-ea"/>
              </a:rPr>
              <a:t>两点法作图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sym typeface="+mn-ea"/>
            </a:endParaRPr>
          </a:p>
        </p:txBody>
      </p:sp>
      <p:grpSp>
        <p:nvGrpSpPr>
          <p:cNvPr id="4" name="组合 3"/>
          <p:cNvGrpSpPr/>
          <p:nvPr>
            <p:custDataLst>
              <p:tags r:id="rId16"/>
            </p:custDataLst>
          </p:nvPr>
        </p:nvGrpSpPr>
        <p:grpSpPr>
          <a:xfrm>
            <a:off x="2698115" y="4897120"/>
            <a:ext cx="8819515" cy="1529715"/>
            <a:chOff x="5201" y="7394"/>
            <a:chExt cx="13889" cy="2409"/>
          </a:xfrm>
        </p:grpSpPr>
        <p:sp>
          <p:nvSpPr>
            <p:cNvPr id="5" name="TextBox 2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201" y="7848"/>
              <a:ext cx="3259" cy="15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6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sym typeface="+mn-ea"/>
                </a:rPr>
                <a:t>正比例函数的性质</a:t>
              </a:r>
              <a:endParaRPr lang="zh-CN" altLang="en-US" sz="2800" b="1">
                <a:latin typeface="Times New Roman" panose="02020603050405020304" charset="0"/>
                <a:ea typeface="黑体" panose="02010609060101010101" charset="-122"/>
                <a:sym typeface="+mn-ea"/>
              </a:endParaRPr>
            </a:p>
          </p:txBody>
        </p:sp>
        <p:grpSp>
          <p:nvGrpSpPr>
            <p:cNvPr id="6" name="组合 5"/>
            <p:cNvGrpSpPr/>
            <p:nvPr>
              <p:custDataLst>
                <p:tags r:id="rId18"/>
              </p:custDataLst>
            </p:nvPr>
          </p:nvGrpSpPr>
          <p:grpSpPr>
            <a:xfrm>
              <a:off x="8815" y="7394"/>
              <a:ext cx="10275" cy="2409"/>
              <a:chOff x="8934" y="7394"/>
              <a:chExt cx="10275" cy="2409"/>
            </a:xfrm>
          </p:grpSpPr>
          <p:sp>
            <p:nvSpPr>
              <p:cNvPr id="7" name="右箭头 3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8934" y="8315"/>
                <a:ext cx="765" cy="56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C000"/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8" name="TextBox 26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910" y="7394"/>
                <a:ext cx="9299" cy="24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2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当</a:t>
                </a:r>
                <a:r>
                  <a:rPr lang="en-US" altLang="zh-CN" sz="2600" b="1" i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k</a:t>
                </a:r>
                <a:r>
                  <a:rPr lang="en-US" altLang="zh-CN" sz="2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&gt;0</a:t>
                </a:r>
                <a:r>
                  <a:rPr lang="zh-CN" altLang="en-US" sz="2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时，</a:t>
                </a:r>
                <a:r>
                  <a:rPr lang="en-US" altLang="zh-CN" sz="2600" b="1" i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y</a:t>
                </a:r>
                <a:r>
                  <a:rPr lang="zh-CN" altLang="en-US" sz="2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的值随</a:t>
                </a:r>
                <a:r>
                  <a:rPr lang="en-US" altLang="zh-CN" sz="2600" b="1" i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x</a:t>
                </a:r>
                <a:r>
                  <a:rPr lang="zh-CN" altLang="en-US" sz="2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值的增大而增大</a:t>
                </a:r>
                <a:r>
                  <a:rPr lang="zh-CN" altLang="en-US" sz="2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宋体" panose="02010600030101010101" pitchFamily="2" charset="-122"/>
                  </a:rPr>
                  <a:t>；</a:t>
                </a:r>
                <a:endParaRPr lang="zh-CN" altLang="en-US" sz="26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当</a:t>
                </a:r>
                <a:r>
                  <a:rPr lang="en-US" altLang="zh-CN" sz="2600" b="1" i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k</a:t>
                </a:r>
                <a:r>
                  <a:rPr lang="en-US" altLang="zh-CN" sz="2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&lt;0</a:t>
                </a:r>
                <a:r>
                  <a:rPr lang="zh-CN" altLang="en-US" sz="2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时，</a:t>
                </a:r>
                <a:r>
                  <a:rPr lang="en-US" altLang="zh-CN" sz="2600" b="1" i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y</a:t>
                </a:r>
                <a:r>
                  <a:rPr lang="zh-CN" altLang="en-US" sz="2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的值随</a:t>
                </a:r>
                <a:r>
                  <a:rPr lang="en-US" altLang="zh-CN" sz="2600" b="1" i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x</a:t>
                </a:r>
                <a:r>
                  <a:rPr lang="zh-CN" altLang="en-US" sz="2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值的增大而减小</a:t>
                </a:r>
                <a:r>
                  <a:rPr lang="en-US" altLang="zh-CN" sz="2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.</a:t>
                </a:r>
                <a:br>
                  <a:rPr lang="en-US" altLang="zh-CN" sz="2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</a:br>
                <a:r>
                  <a:rPr lang="en-US" altLang="zh-CN" sz="2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| </a:t>
                </a:r>
                <a:r>
                  <a:rPr lang="en-US" altLang="zh-CN" sz="2600" b="1" i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k </a:t>
                </a:r>
                <a:r>
                  <a:rPr lang="en-US" altLang="zh-CN" sz="2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| 越大，</a:t>
                </a:r>
                <a:r>
                  <a:rPr lang="zh-CN" altLang="en-US" sz="2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直线越陡，</a:t>
                </a:r>
                <a:r>
                  <a:rPr lang="en-US" altLang="zh-CN" sz="2600" b="1" err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直线越靠近 </a:t>
                </a:r>
                <a:r>
                  <a:rPr lang="en-US" altLang="zh-CN" sz="2600" b="1" i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y </a:t>
                </a:r>
                <a:r>
                  <a:rPr lang="en-US" altLang="zh-CN" sz="26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  <a:sym typeface="+mn-ea"/>
                  </a:rPr>
                  <a:t>轴.</a:t>
                </a:r>
                <a:endParaRPr lang="en-US" altLang="zh-CN" sz="26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+mn-ea"/>
                </a:endParaRPr>
              </a:p>
            </p:txBody>
          </p:sp>
        </p:grpSp>
      </p:grp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372360" y="2829560"/>
            <a:ext cx="74472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4400" b="1">
                <a:solidFill>
                  <a:schemeClr val="accent4"/>
                </a:solidFill>
                <a:effectLst/>
                <a:hlinkClick r:id="rId1" action="ppaction://hlinkfile"/>
              </a:rPr>
              <a:t>下面请看</a:t>
            </a:r>
            <a:r>
              <a:rPr lang="zh-CN" altLang="en-US" sz="4400" b="1">
                <a:solidFill>
                  <a:srgbClr val="FF0000"/>
                </a:solidFill>
                <a:effectLst/>
                <a:hlinkClick r:id="rId1" action="ppaction://hlinkfile"/>
              </a:rPr>
              <a:t>《一次函数的图像》</a:t>
            </a:r>
            <a:endParaRPr lang="zh-CN" altLang="en-US" sz="4400" b="1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3878" y="747395"/>
            <a:ext cx="4714875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7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8316278" y="1280795"/>
            <a:ext cx="1928812" cy="37861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>
            <p:custDataLst>
              <p:tags r:id="rId6"/>
            </p:custDataLst>
          </p:nvPr>
        </p:nvGrpSpPr>
        <p:grpSpPr>
          <a:xfrm>
            <a:off x="8549640" y="1892300"/>
            <a:ext cx="1405255" cy="2700020"/>
            <a:chOff x="12002" y="4572"/>
            <a:chExt cx="2213" cy="4252"/>
          </a:xfrm>
        </p:grpSpPr>
        <p:sp>
          <p:nvSpPr>
            <p:cNvPr id="26" name="椭圆 25"/>
            <p:cNvSpPr/>
            <p:nvPr>
              <p:custDataLst>
                <p:tags r:id="rId7"/>
              </p:custDataLst>
            </p:nvPr>
          </p:nvSpPr>
          <p:spPr>
            <a:xfrm>
              <a:off x="13025" y="6614"/>
              <a:ext cx="170" cy="17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>
                <a:solidFill>
                  <a:srgbClr val="FF0000"/>
                </a:solidFill>
                <a:latin typeface="Calibri" panose="020F0502020204030204"/>
                <a:ea typeface="Arial" panose="020B0604020202020204" pitchFamily="34" charset="0"/>
              </a:endParaRPr>
            </a:p>
          </p:txBody>
        </p:sp>
        <p:sp>
          <p:nvSpPr>
            <p:cNvPr id="27" name="椭圆 26"/>
            <p:cNvSpPr/>
            <p:nvPr>
              <p:custDataLst>
                <p:tags r:id="rId8"/>
              </p:custDataLst>
            </p:nvPr>
          </p:nvSpPr>
          <p:spPr>
            <a:xfrm>
              <a:off x="12485" y="7634"/>
              <a:ext cx="170" cy="17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>
                <a:solidFill>
                  <a:srgbClr val="FF0000"/>
                </a:solidFill>
                <a:latin typeface="Calibri" panose="020F0502020204030204"/>
                <a:ea typeface="Arial" panose="020B0604020202020204" pitchFamily="34" charset="0"/>
              </a:endParaRPr>
            </a:p>
          </p:txBody>
        </p:sp>
        <p:sp>
          <p:nvSpPr>
            <p:cNvPr id="28" name="椭圆 27"/>
            <p:cNvSpPr/>
            <p:nvPr>
              <p:custDataLst>
                <p:tags r:id="rId9"/>
              </p:custDataLst>
            </p:nvPr>
          </p:nvSpPr>
          <p:spPr>
            <a:xfrm>
              <a:off x="12002" y="8654"/>
              <a:ext cx="170" cy="17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>
                <a:solidFill>
                  <a:srgbClr val="FF0000"/>
                </a:solidFill>
                <a:latin typeface="Calibri" panose="020F0502020204030204"/>
                <a:ea typeface="Arial" panose="020B0604020202020204" pitchFamily="34" charset="0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10"/>
              </p:custDataLst>
            </p:nvPr>
          </p:nvSpPr>
          <p:spPr>
            <a:xfrm>
              <a:off x="13535" y="5592"/>
              <a:ext cx="170" cy="17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>
                <a:solidFill>
                  <a:srgbClr val="FF0000"/>
                </a:solidFill>
                <a:latin typeface="Calibri" panose="020F0502020204030204"/>
                <a:ea typeface="Arial" panose="020B0604020202020204" pitchFamily="34" charset="0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11"/>
              </p:custDataLst>
            </p:nvPr>
          </p:nvSpPr>
          <p:spPr>
            <a:xfrm>
              <a:off x="14045" y="4572"/>
              <a:ext cx="170" cy="17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>
                <a:solidFill>
                  <a:srgbClr val="FF0000"/>
                </a:solidFill>
                <a:latin typeface="Calibri" panose="020F0502020204030204"/>
                <a:ea typeface="Arial" panose="020B0604020202020204" pitchFamily="34" charset="0"/>
              </a:endParaRPr>
            </a:p>
          </p:txBody>
        </p:sp>
      </p:grpSp>
      <p:sp>
        <p:nvSpPr>
          <p:cNvPr id="31" name="Rectangle 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394950" y="1615440"/>
            <a:ext cx="928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marL="342900" indent="-34290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400" b="1" i="1">
                <a:solidFill>
                  <a:srgbClr val="0A44E6"/>
                </a:solidFill>
                <a:latin typeface="Times New Roman" panose="02020603050405020304" charset="0"/>
                <a:ea typeface="黑体" panose="02010609060101010101" charset="-122"/>
              </a:rPr>
              <a:t>y</a:t>
            </a:r>
            <a:r>
              <a:rPr lang="en-US" altLang="zh-CN" sz="2400" b="1">
                <a:solidFill>
                  <a:srgbClr val="0A44E6"/>
                </a:solidFill>
                <a:latin typeface="黑体" panose="02010609060101010101" charset="-122"/>
                <a:ea typeface="黑体" panose="02010609060101010101" charset="-122"/>
              </a:rPr>
              <a:t>=2</a:t>
            </a:r>
            <a:r>
              <a:rPr lang="en-US" altLang="zh-CN" sz="2400" b="1" i="1">
                <a:solidFill>
                  <a:srgbClr val="0A44E6"/>
                </a:solidFill>
                <a:latin typeface="Times New Roman" panose="02020603050405020304" charset="0"/>
                <a:ea typeface="黑体" panose="02010609060101010101" charset="-122"/>
              </a:rPr>
              <a:t>x</a:t>
            </a:r>
            <a:endParaRPr lang="zh-CN" altLang="en-US" sz="2400" b="1" i="1">
              <a:solidFill>
                <a:srgbClr val="0A44E6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2" name="组合 31"/>
          <p:cNvGrpSpPr/>
          <p:nvPr>
            <p:custDataLst>
              <p:tags r:id="rId13"/>
            </p:custDataLst>
          </p:nvPr>
        </p:nvGrpSpPr>
        <p:grpSpPr>
          <a:xfrm>
            <a:off x="391160" y="2776220"/>
            <a:ext cx="6102350" cy="1383665"/>
            <a:chOff x="912" y="3609"/>
            <a:chExt cx="9610" cy="2179"/>
          </a:xfrm>
        </p:grpSpPr>
        <p:grpSp>
          <p:nvGrpSpPr>
            <p:cNvPr id="33" name="组合 32"/>
            <p:cNvGrpSpPr/>
            <p:nvPr>
              <p:custDataLst>
                <p:tags r:id="rId14"/>
              </p:custDataLst>
            </p:nvPr>
          </p:nvGrpSpPr>
          <p:grpSpPr>
            <a:xfrm>
              <a:off x="912" y="3953"/>
              <a:ext cx="1671" cy="765"/>
              <a:chOff x="1674" y="3953"/>
              <a:chExt cx="1671" cy="765"/>
            </a:xfrm>
          </p:grpSpPr>
          <p:sp>
            <p:nvSpPr>
              <p:cNvPr id="34" name="圆角矩形 33"/>
              <p:cNvSpPr/>
              <p:nvPr>
                <p:custDataLst>
                  <p:tags r:id="rId15"/>
                </p:custDataLst>
              </p:nvPr>
            </p:nvSpPr>
            <p:spPr>
              <a:xfrm>
                <a:off x="1724" y="3953"/>
                <a:ext cx="1560" cy="765"/>
              </a:xfrm>
              <a:prstGeom prst="roundRect">
                <a:avLst>
                  <a:gd name="adj" fmla="val 16667"/>
                </a:avLst>
              </a:prstGeom>
              <a:solidFill>
                <a:srgbClr val="CCFFCC">
                  <a:alpha val="5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algn="ctr"/>
                <a:endParaRPr lang="zh-CN" altLang="en-US" sz="2100" b="1">
                  <a:latin typeface="Arial" panose="020B0604020202020204" pitchFamily="34" charset="0"/>
                  <a:ea typeface="黑体" panose="02010609060101010101" charset="-122"/>
                </a:endParaRPr>
              </a:p>
            </p:txBody>
          </p:sp>
          <p:sp>
            <p:nvSpPr>
              <p:cNvPr id="35" name="矩形 34"/>
              <p:cNvSpPr/>
              <p:nvPr>
                <p:custDataLst>
                  <p:tags r:id="rId16"/>
                </p:custDataLst>
              </p:nvPr>
            </p:nvSpPr>
            <p:spPr>
              <a:xfrm>
                <a:off x="1674" y="4023"/>
                <a:ext cx="1671" cy="6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ctr"/>
                <a:r>
                  <a:rPr lang="zh-CN" altLang="en-US" sz="2100" b="1">
                    <a:latin typeface="Arial" panose="020B0604020202020204" pitchFamily="34" charset="0"/>
                    <a:ea typeface="黑体" panose="02010609060101010101" charset="-122"/>
                  </a:rPr>
                  <a:t>③ 连线</a:t>
                </a:r>
                <a:endParaRPr lang="zh-CN" altLang="en-US" sz="2100" b="1">
                  <a:latin typeface="Arial" panose="020B0604020202020204" pitchFamily="34" charset="0"/>
                  <a:ea typeface="黑体" panose="02010609060101010101" charset="-122"/>
                </a:endParaRPr>
              </a:p>
            </p:txBody>
          </p:sp>
        </p:grpSp>
        <p:sp>
          <p:nvSpPr>
            <p:cNvPr id="36" name="文本框 35"/>
            <p:cNvSpPr txBox="1"/>
            <p:nvPr>
              <p:custDataLst>
                <p:tags r:id="rId17"/>
              </p:custDataLst>
            </p:nvPr>
          </p:nvSpPr>
          <p:spPr>
            <a:xfrm>
              <a:off x="2660" y="3609"/>
              <a:ext cx="7862" cy="21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把这些点依次连接起来，得到</a:t>
              </a:r>
              <a:r>
                <a:rPr lang="en-US" altLang="zh-CN" sz="2800" b="1" i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y</a:t>
              </a:r>
              <a:r>
                <a:rPr lang="en-US" altLang="zh-CN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=2</a:t>
              </a:r>
              <a:r>
                <a:rPr lang="en-US" altLang="zh-CN" sz="2800" b="1" i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x</a:t>
              </a:r>
              <a:r>
                <a:rPr lang="zh-CN" altLang="en-US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的图象</a:t>
              </a:r>
              <a:r>
                <a:rPr lang="en-US" altLang="zh-CN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rPr>
                <a:t>.</a:t>
              </a:r>
              <a:endParaRPr lang="en-US" altLang="zh-CN" sz="2800" b="1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37" name="文本框 36"/>
          <p:cNvSpPr txBox="1"/>
          <p:nvPr>
            <p:custDataLst>
              <p:tags r:id="rId18"/>
            </p:custDataLst>
          </p:nvPr>
        </p:nvSpPr>
        <p:spPr>
          <a:xfrm>
            <a:off x="697230" y="4937760"/>
            <a:ext cx="548449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=2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x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的图象是一条过原点的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直线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.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>
            <p:custDataLst>
              <p:tags r:id="rId19"/>
            </p:custDataLst>
          </p:nvPr>
        </p:nvGrpSpPr>
        <p:grpSpPr>
          <a:xfrm>
            <a:off x="301311" y="916940"/>
            <a:ext cx="6497601" cy="1953260"/>
            <a:chOff x="821" y="1917"/>
            <a:chExt cx="10232" cy="3076"/>
          </a:xfrm>
        </p:grpSpPr>
        <p:grpSp>
          <p:nvGrpSpPr>
            <p:cNvPr id="40" name="组合 39"/>
            <p:cNvGrpSpPr/>
            <p:nvPr>
              <p:custDataLst>
                <p:tags r:id="rId20"/>
              </p:custDataLst>
            </p:nvPr>
          </p:nvGrpSpPr>
          <p:grpSpPr>
            <a:xfrm>
              <a:off x="821" y="1917"/>
              <a:ext cx="10232" cy="2179"/>
              <a:chOff x="821" y="1730"/>
              <a:chExt cx="10233" cy="2179"/>
            </a:xfrm>
          </p:grpSpPr>
          <p:grpSp>
            <p:nvGrpSpPr>
              <p:cNvPr id="41" name="组合 40"/>
              <p:cNvGrpSpPr/>
              <p:nvPr>
                <p:custDataLst>
                  <p:tags r:id="rId21"/>
                </p:custDataLst>
              </p:nvPr>
            </p:nvGrpSpPr>
            <p:grpSpPr>
              <a:xfrm>
                <a:off x="821" y="2065"/>
                <a:ext cx="1854" cy="773"/>
                <a:chOff x="1368" y="2065"/>
                <a:chExt cx="1854" cy="773"/>
              </a:xfrm>
            </p:grpSpPr>
            <p:sp>
              <p:nvSpPr>
                <p:cNvPr id="42" name="圆角矩形 41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1476" y="2065"/>
                  <a:ext cx="1610" cy="76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CFFCC">
                    <a:alpha val="50000"/>
                  </a:srgb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algn="ctr"/>
                  <a:endParaRPr lang="zh-CN" altLang="en-US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3" name="矩形 42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1368" y="2113"/>
                  <a:ext cx="1854" cy="72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pPr algn="ctr"/>
                  <a:r>
                    <a:rPr lang="zh-CN" altLang="en-US" sz="24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② 描点</a:t>
                  </a:r>
                  <a:endParaRPr lang="zh-CN" altLang="en-US" sz="24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</p:grpSp>
          <p:sp>
            <p:nvSpPr>
              <p:cNvPr id="44" name="文本框 43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2747" y="1730"/>
                <a:ext cx="8307" cy="21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>
                    <a:solidFill>
                      <a:sysClr val="windowText" lastClr="00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以表中各组对应值作为点的坐标，在直角坐标系内描出相应的点</a:t>
                </a:r>
                <a:r>
                  <a:rPr lang="en-US" altLang="zh-CN" sz="2800" b="1">
                    <a:solidFill>
                      <a:sysClr val="windowText" lastClr="00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.</a:t>
                </a:r>
                <a:endParaRPr lang="en-US" altLang="zh-CN" sz="2800" b="1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45" name="组合 44"/>
            <p:cNvGrpSpPr/>
            <p:nvPr>
              <p:custDataLst>
                <p:tags r:id="rId25"/>
              </p:custDataLst>
            </p:nvPr>
          </p:nvGrpSpPr>
          <p:grpSpPr>
            <a:xfrm>
              <a:off x="3095" y="4214"/>
              <a:ext cx="7251" cy="779"/>
              <a:chOff x="4738" y="8990"/>
              <a:chExt cx="7251" cy="779"/>
            </a:xfrm>
          </p:grpSpPr>
          <p:sp>
            <p:nvSpPr>
              <p:cNvPr id="46" name="Text Box 2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4738" y="8990"/>
                <a:ext cx="1530" cy="7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(-2,-4)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47" name="Text Box 2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6237" y="8990"/>
                <a:ext cx="1530" cy="7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(-1,-2)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48" name="Text Box 2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7801" y="8990"/>
                <a:ext cx="1027" cy="7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 anchor="t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(0,0)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49" name="Text Box 2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9184" y="8990"/>
                <a:ext cx="971" cy="6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 anchor="t">
                <a:no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(1,2)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50" name="Text Box 2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10459" y="8990"/>
                <a:ext cx="1530" cy="7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(2,4)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51" name="文本框 50"/>
          <p:cNvSpPr txBox="1"/>
          <p:nvPr>
            <p:custDataLst>
              <p:tags r:id="rId31"/>
            </p:custDataLst>
          </p:nvPr>
        </p:nvSpPr>
        <p:spPr>
          <a:xfrm>
            <a:off x="697230" y="4264025"/>
            <a:ext cx="4548505" cy="544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=2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x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的图象有什么特征？</a:t>
            </a:r>
            <a:endParaRPr lang="zh-CN" altLang="en-US" sz="28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grpSp>
        <p:nvGrpSpPr>
          <p:cNvPr id="479" name="组合 478"/>
          <p:cNvGrpSpPr/>
          <p:nvPr>
            <p:custDataLst>
              <p:tags r:id="rId3"/>
            </p:custDataLst>
          </p:nvPr>
        </p:nvGrpSpPr>
        <p:grpSpPr>
          <a:xfrm>
            <a:off x="85728" y="752475"/>
            <a:ext cx="11199810" cy="4904740"/>
            <a:chOff x="134" y="1947"/>
            <a:chExt cx="17638" cy="7724"/>
          </a:xfrm>
        </p:grpSpPr>
        <p:pic>
          <p:nvPicPr>
            <p:cNvPr id="440" name="Picture 2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347" y="2106"/>
              <a:ext cx="7425" cy="7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8" name="组合 457"/>
            <p:cNvGrpSpPr/>
            <p:nvPr>
              <p:custDataLst>
                <p:tags r:id="rId6"/>
              </p:custDataLst>
            </p:nvPr>
          </p:nvGrpSpPr>
          <p:grpSpPr>
            <a:xfrm>
              <a:off x="12587" y="2946"/>
              <a:ext cx="4539" cy="5962"/>
              <a:chOff x="12077" y="3405"/>
              <a:chExt cx="4539" cy="5962"/>
            </a:xfrm>
          </p:grpSpPr>
          <p:sp>
            <p:nvSpPr>
              <p:cNvPr id="441" name="Line 79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H="1">
                <a:off x="12077" y="3405"/>
                <a:ext cx="3037" cy="5963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grpSp>
            <p:nvGrpSpPr>
              <p:cNvPr id="442" name="组合 441"/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12444" y="4368"/>
                <a:ext cx="2213" cy="4252"/>
                <a:chOff x="12002" y="4572"/>
                <a:chExt cx="2213" cy="4252"/>
              </a:xfrm>
            </p:grpSpPr>
            <p:sp>
              <p:nvSpPr>
                <p:cNvPr id="443" name="椭圆 442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13025" y="6614"/>
                  <a:ext cx="170" cy="1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buFontTx/>
                    <a:buNone/>
                    <a:defRPr/>
                  </a:pPr>
                  <a:endParaRPr lang="zh-CN" altLang="en-US">
                    <a:solidFill>
                      <a:srgbClr val="FF0000"/>
                    </a:solidFill>
                    <a:latin typeface="Calibri" panose="020F0502020204030204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444" name="椭圆 443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12485" y="7634"/>
                  <a:ext cx="170" cy="1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buFontTx/>
                    <a:buNone/>
                    <a:defRPr/>
                  </a:pPr>
                  <a:endParaRPr lang="zh-CN" altLang="en-US">
                    <a:solidFill>
                      <a:srgbClr val="FF0000"/>
                    </a:solidFill>
                    <a:latin typeface="Calibri" panose="020F0502020204030204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445" name="椭圆 444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2002" y="8654"/>
                  <a:ext cx="170" cy="1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buFontTx/>
                    <a:buNone/>
                    <a:defRPr/>
                  </a:pPr>
                  <a:endParaRPr lang="zh-CN" altLang="en-US">
                    <a:solidFill>
                      <a:srgbClr val="FF0000"/>
                    </a:solidFill>
                    <a:latin typeface="Calibri" panose="020F0502020204030204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446" name="椭圆 445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13535" y="5592"/>
                  <a:ext cx="170" cy="1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buFontTx/>
                    <a:buNone/>
                    <a:defRPr/>
                  </a:pPr>
                  <a:endParaRPr lang="zh-CN" altLang="en-US">
                    <a:solidFill>
                      <a:srgbClr val="FF0000"/>
                    </a:solidFill>
                    <a:latin typeface="Calibri" panose="020F0502020204030204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447" name="椭圆 446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4045" y="4572"/>
                  <a:ext cx="170" cy="1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buFontTx/>
                    <a:buNone/>
                    <a:defRPr/>
                  </a:pPr>
                  <a:endParaRPr lang="zh-CN" altLang="en-US">
                    <a:solidFill>
                      <a:srgbClr val="FF0000"/>
                    </a:solidFill>
                    <a:latin typeface="Calibri" panose="020F0502020204030204"/>
                    <a:ea typeface="Arial" panose="020B0604020202020204" pitchFamily="34" charset="0"/>
                  </a:endParaRPr>
                </a:p>
              </p:txBody>
            </p:sp>
          </p:grpSp>
          <p:sp>
            <p:nvSpPr>
              <p:cNvPr id="448" name="Rectangle 3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5154" y="3405"/>
                <a:ext cx="1463" cy="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/>
              <a:lstStyle>
                <a:lvl1pPr marL="342900" indent="-342900"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zh-CN" sz="2400" b="1" i="1">
                    <a:solidFill>
                      <a:srgbClr val="0A44E6"/>
                    </a:solidFill>
                    <a:latin typeface="Times New Roman" panose="02020603050405020304" charset="0"/>
                    <a:ea typeface="黑体" panose="02010609060101010101" charset="-122"/>
                  </a:rPr>
                  <a:t>y</a:t>
                </a:r>
                <a:r>
                  <a:rPr lang="en-US" altLang="zh-CN" sz="2400" b="1">
                    <a:solidFill>
                      <a:srgbClr val="0A44E6"/>
                    </a:solidFill>
                    <a:latin typeface="黑体" panose="02010609060101010101" charset="-122"/>
                    <a:ea typeface="黑体" panose="02010609060101010101" charset="-122"/>
                  </a:rPr>
                  <a:t>=2</a:t>
                </a:r>
                <a:r>
                  <a:rPr lang="en-US" altLang="zh-CN" sz="2400" b="1" i="1">
                    <a:solidFill>
                      <a:srgbClr val="0A44E6"/>
                    </a:solidFill>
                    <a:latin typeface="Times New Roman" panose="02020603050405020304" charset="0"/>
                    <a:ea typeface="黑体" panose="02010609060101010101" charset="-122"/>
                  </a:rPr>
                  <a:t>x</a:t>
                </a:r>
                <a:endParaRPr lang="zh-CN" altLang="en-US" sz="2400" b="1" i="1">
                  <a:solidFill>
                    <a:srgbClr val="0A44E6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459" name="文本框 458"/>
            <p:cNvSpPr txBox="1"/>
            <p:nvPr>
              <p:custDataLst>
                <p:tags r:id="rId15"/>
              </p:custDataLst>
            </p:nvPr>
          </p:nvSpPr>
          <p:spPr>
            <a:xfrm>
              <a:off x="134" y="1947"/>
              <a:ext cx="11257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ea typeface="黑体" panose="02010609060101010101" charset="-122"/>
                  <a:sym typeface="宋体" panose="02010600030101010101" pitchFamily="2" charset="-122"/>
                </a:rPr>
                <a:t>做一做：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sym typeface="宋体" panose="02010600030101010101" pitchFamily="2" charset="-122"/>
                </a:rPr>
                <a:t>（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sym typeface="宋体" panose="02010600030101010101" pitchFamily="2" charset="-122"/>
                </a:rPr>
                <a:t>）画出正比例函数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sym typeface="Arial" panose="020B0604020202020204" pitchFamily="34" charset="0"/>
                </a:rPr>
                <a:t>y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sym typeface="Arial" panose="020B0604020202020204" pitchFamily="34" charset="0"/>
                </a:rPr>
                <a:t>=-3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sym typeface="Arial" panose="020B0604020202020204" pitchFamily="34" charset="0"/>
                </a:rPr>
                <a:t>x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sym typeface="宋体" panose="02010600030101010101" pitchFamily="2" charset="-122"/>
                </a:rPr>
                <a:t>的图象；</a:t>
              </a:r>
              <a:endParaRPr lang="en-US" altLang="zh-CN" sz="2800" b="1">
                <a:latin typeface="Times New Roman" panose="02020603050405020304" charset="0"/>
                <a:ea typeface="黑体" panose="02010609060101010101" charset="-122"/>
              </a:endParaRPr>
            </a:p>
          </p:txBody>
        </p:sp>
      </p:grpSp>
      <p:sp>
        <p:nvSpPr>
          <p:cNvPr id="450" name="Line 7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8080375" y="853440"/>
            <a:ext cx="1551305" cy="466153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451" name="组合 450"/>
          <p:cNvGrpSpPr/>
          <p:nvPr>
            <p:custDataLst>
              <p:tags r:id="rId17"/>
            </p:custDataLst>
          </p:nvPr>
        </p:nvGrpSpPr>
        <p:grpSpPr>
          <a:xfrm>
            <a:off x="8195945" y="1318895"/>
            <a:ext cx="1410335" cy="4019550"/>
            <a:chOff x="19410" y="4694"/>
            <a:chExt cx="2221" cy="6330"/>
          </a:xfrm>
        </p:grpSpPr>
        <p:sp>
          <p:nvSpPr>
            <p:cNvPr id="452" name="椭圆 451"/>
            <p:cNvSpPr/>
            <p:nvPr>
              <p:custDataLst>
                <p:tags r:id="rId18"/>
              </p:custDataLst>
            </p:nvPr>
          </p:nvSpPr>
          <p:spPr>
            <a:xfrm>
              <a:off x="21461" y="10854"/>
              <a:ext cx="170" cy="17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>
                <a:solidFill>
                  <a:srgbClr val="FF0000"/>
                </a:solidFill>
                <a:latin typeface="Calibri" panose="020F0502020204030204"/>
                <a:ea typeface="Arial" panose="020B0604020202020204" pitchFamily="34" charset="0"/>
              </a:endParaRPr>
            </a:p>
          </p:txBody>
        </p:sp>
        <p:sp>
          <p:nvSpPr>
            <p:cNvPr id="453" name="椭圆 452"/>
            <p:cNvSpPr/>
            <p:nvPr>
              <p:custDataLst>
                <p:tags r:id="rId19"/>
              </p:custDataLst>
            </p:nvPr>
          </p:nvSpPr>
          <p:spPr>
            <a:xfrm>
              <a:off x="19941" y="6251"/>
              <a:ext cx="170" cy="17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>
                <a:solidFill>
                  <a:srgbClr val="FF0000"/>
                </a:solidFill>
                <a:latin typeface="Calibri" panose="020F0502020204030204"/>
                <a:ea typeface="Arial" panose="020B0604020202020204" pitchFamily="34" charset="0"/>
              </a:endParaRPr>
            </a:p>
          </p:txBody>
        </p:sp>
        <p:sp>
          <p:nvSpPr>
            <p:cNvPr id="454" name="椭圆 453"/>
            <p:cNvSpPr/>
            <p:nvPr>
              <p:custDataLst>
                <p:tags r:id="rId20"/>
              </p:custDataLst>
            </p:nvPr>
          </p:nvSpPr>
          <p:spPr>
            <a:xfrm>
              <a:off x="20481" y="7806"/>
              <a:ext cx="170" cy="17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>
                <a:solidFill>
                  <a:srgbClr val="FF0000"/>
                </a:solidFill>
                <a:latin typeface="Calibri" panose="020F0502020204030204"/>
                <a:ea typeface="Arial" panose="020B0604020202020204" pitchFamily="34" charset="0"/>
              </a:endParaRPr>
            </a:p>
          </p:txBody>
        </p:sp>
        <p:sp>
          <p:nvSpPr>
            <p:cNvPr id="455" name="椭圆 454"/>
            <p:cNvSpPr/>
            <p:nvPr>
              <p:custDataLst>
                <p:tags r:id="rId21"/>
              </p:custDataLst>
            </p:nvPr>
          </p:nvSpPr>
          <p:spPr>
            <a:xfrm>
              <a:off x="20967" y="9312"/>
              <a:ext cx="170" cy="17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>
                <a:solidFill>
                  <a:srgbClr val="FF0000"/>
                </a:solidFill>
                <a:latin typeface="Calibri" panose="020F0502020204030204"/>
                <a:ea typeface="Arial" panose="020B0604020202020204" pitchFamily="34" charset="0"/>
              </a:endParaRPr>
            </a:p>
          </p:txBody>
        </p:sp>
        <p:sp>
          <p:nvSpPr>
            <p:cNvPr id="456" name="椭圆 455"/>
            <p:cNvSpPr/>
            <p:nvPr>
              <p:custDataLst>
                <p:tags r:id="rId22"/>
              </p:custDataLst>
            </p:nvPr>
          </p:nvSpPr>
          <p:spPr>
            <a:xfrm>
              <a:off x="19410" y="4694"/>
              <a:ext cx="170" cy="17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>
                <a:solidFill>
                  <a:srgbClr val="FF0000"/>
                </a:solidFill>
                <a:latin typeface="Calibri" panose="020F0502020204030204"/>
                <a:ea typeface="Arial" panose="020B0604020202020204" pitchFamily="34" charset="0"/>
              </a:endParaRPr>
            </a:p>
          </p:txBody>
        </p:sp>
      </p:grpSp>
      <p:sp>
        <p:nvSpPr>
          <p:cNvPr id="457" name="Rectangle 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51370" y="1158875"/>
            <a:ext cx="928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marL="342900" indent="-34290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=-3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460" name="Rectangle 22"/>
          <p:cNvSpPr/>
          <p:nvPr>
            <p:custDataLst>
              <p:tags r:id="rId24"/>
            </p:custDataLst>
          </p:nvPr>
        </p:nvSpPr>
        <p:spPr>
          <a:xfrm>
            <a:off x="1704975" y="1970405"/>
            <a:ext cx="309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graphicFrame>
        <p:nvGraphicFramePr>
          <p:cNvPr id="462" name="Group 40"/>
          <p:cNvGraphicFramePr>
            <a:graphicFrameLocks noGrp="1"/>
          </p:cNvGraphicFramePr>
          <p:nvPr>
            <p:custDataLst>
              <p:tags r:id="rId25"/>
            </p:custDataLst>
          </p:nvPr>
        </p:nvGraphicFramePr>
        <p:xfrm>
          <a:off x="458788" y="2224405"/>
          <a:ext cx="6097588" cy="1403350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021715"/>
                <a:gridCol w="725170"/>
                <a:gridCol w="734695"/>
                <a:gridCol w="715010"/>
                <a:gridCol w="724535"/>
                <a:gridCol w="718185"/>
                <a:gridCol w="732155"/>
                <a:gridCol w="725170"/>
              </a:tblGrid>
              <a:tr h="675005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ysClr val="window" lastClr="FFFFFF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ysClr val="window" lastClr="FFFFFF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ysClr val="window" lastClr="FFFFFF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ysClr val="window" lastClr="FFFFFF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ysClr val="window" lastClr="FFFFFF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ysClr val="window" lastClr="FFFFFF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ysClr val="window" lastClr="FFFFFF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ysClr val="window" lastClr="FFFFFF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8345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ysClr val="window" lastClr="FFFFFF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ysClr val="window" lastClr="FFFFFF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ysClr val="window" lastClr="FFFFFF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ysClr val="window" lastClr="FFFFFF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ysClr val="window" lastClr="FFFFFF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ysClr val="window" lastClr="FFFFFF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ysClr val="window" lastClr="FFFFFF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solidFill>
                            <a:sysClr val="window" lastClr="FFFFFF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horzOverflow="overflow">
                    <a:lnL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63" name="Rectangle 3"/>
          <p:cNvSpPr/>
          <p:nvPr>
            <p:custDataLst>
              <p:tags r:id="rId26"/>
            </p:custDataLst>
          </p:nvPr>
        </p:nvSpPr>
        <p:spPr>
          <a:xfrm>
            <a:off x="860425" y="2468880"/>
            <a:ext cx="17145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i="1">
                <a:latin typeface="Arial" panose="020B0604020202020204" pitchFamily="34" charset="0"/>
                <a:ea typeface="黑体" panose="02010609060101010101" charset="-122"/>
              </a:rPr>
              <a:t>x</a:t>
            </a:r>
            <a:endParaRPr lang="en-US" altLang="zh-CN" sz="2400" b="1" i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64" name="Rectangle 3"/>
          <p:cNvSpPr/>
          <p:nvPr>
            <p:custDataLst>
              <p:tags r:id="rId27"/>
            </p:custDataLst>
          </p:nvPr>
        </p:nvSpPr>
        <p:spPr>
          <a:xfrm>
            <a:off x="857250" y="3162618"/>
            <a:ext cx="34290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i="1">
                <a:latin typeface="Arial" panose="020B0604020202020204" pitchFamily="34" charset="0"/>
                <a:ea typeface="黑体" panose="02010609060101010101" charset="-122"/>
              </a:rPr>
              <a:t>y</a:t>
            </a:r>
            <a:endParaRPr lang="en-US" altLang="zh-CN" sz="2400" b="1" i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65" name="Rectangle 3"/>
          <p:cNvSpPr/>
          <p:nvPr>
            <p:custDataLst>
              <p:tags r:id="rId28"/>
            </p:custDataLst>
          </p:nvPr>
        </p:nvSpPr>
        <p:spPr>
          <a:xfrm>
            <a:off x="4632325" y="2510155"/>
            <a:ext cx="176213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latin typeface="Arial" panose="020B0604020202020204" pitchFamily="34" charset="0"/>
                <a:ea typeface="黑体" panose="02010609060101010101" charset="-122"/>
              </a:rPr>
              <a:t>1</a:t>
            </a:r>
            <a:endParaRPr lang="en-US" altLang="zh-CN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66" name="Rectangle 3"/>
          <p:cNvSpPr/>
          <p:nvPr>
            <p:custDataLst>
              <p:tags r:id="rId29"/>
            </p:custDataLst>
          </p:nvPr>
        </p:nvSpPr>
        <p:spPr>
          <a:xfrm>
            <a:off x="3914775" y="2487930"/>
            <a:ext cx="17145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latin typeface="Arial" panose="020B0604020202020204" pitchFamily="34" charset="0"/>
                <a:ea typeface="黑体" panose="02010609060101010101" charset="-122"/>
              </a:rPr>
              <a:t>0</a:t>
            </a:r>
            <a:endParaRPr lang="en-US" altLang="zh-CN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67" name="Rectangle 3"/>
          <p:cNvSpPr/>
          <p:nvPr>
            <p:custDataLst>
              <p:tags r:id="rId30"/>
            </p:custDataLst>
          </p:nvPr>
        </p:nvSpPr>
        <p:spPr>
          <a:xfrm>
            <a:off x="3900488" y="3183255"/>
            <a:ext cx="17145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latin typeface="Arial" panose="020B0604020202020204" pitchFamily="34" charset="0"/>
                <a:ea typeface="黑体" panose="02010609060101010101" charset="-122"/>
              </a:rPr>
              <a:t>0</a:t>
            </a:r>
            <a:endParaRPr lang="en-US" altLang="zh-CN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68" name="Rectangle 3"/>
          <p:cNvSpPr/>
          <p:nvPr>
            <p:custDataLst>
              <p:tags r:id="rId31"/>
            </p:custDataLst>
          </p:nvPr>
        </p:nvSpPr>
        <p:spPr>
          <a:xfrm>
            <a:off x="3105150" y="2487930"/>
            <a:ext cx="34290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latin typeface="Arial" panose="020B0604020202020204" pitchFamily="34" charset="0"/>
                <a:ea typeface="黑体" panose="02010609060101010101" charset="-122"/>
              </a:rPr>
              <a:t>-1</a:t>
            </a:r>
            <a:endParaRPr lang="en-US" altLang="zh-CN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69" name="Rectangle 3"/>
          <p:cNvSpPr/>
          <p:nvPr>
            <p:custDataLst>
              <p:tags r:id="rId32"/>
            </p:custDataLst>
          </p:nvPr>
        </p:nvSpPr>
        <p:spPr>
          <a:xfrm>
            <a:off x="5373688" y="2487930"/>
            <a:ext cx="192087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latin typeface="Arial" panose="020B0604020202020204" pitchFamily="34" charset="0"/>
                <a:ea typeface="黑体" panose="02010609060101010101" charset="-122"/>
              </a:rPr>
              <a:t>2</a:t>
            </a:r>
            <a:endParaRPr lang="en-US" altLang="zh-CN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70" name="Rectangle 3"/>
          <p:cNvSpPr/>
          <p:nvPr>
            <p:custDataLst>
              <p:tags r:id="rId33"/>
            </p:custDataLst>
          </p:nvPr>
        </p:nvSpPr>
        <p:spPr>
          <a:xfrm>
            <a:off x="2401888" y="2487930"/>
            <a:ext cx="34290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latin typeface="Arial" panose="020B0604020202020204" pitchFamily="34" charset="0"/>
                <a:ea typeface="黑体" panose="02010609060101010101" charset="-122"/>
              </a:rPr>
              <a:t>-2</a:t>
            </a:r>
            <a:endParaRPr lang="en-US" altLang="zh-CN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71" name="Rectangle 3"/>
          <p:cNvSpPr/>
          <p:nvPr>
            <p:custDataLst>
              <p:tags r:id="rId34"/>
            </p:custDataLst>
          </p:nvPr>
        </p:nvSpPr>
        <p:spPr>
          <a:xfrm>
            <a:off x="1646238" y="2416493"/>
            <a:ext cx="38100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latin typeface="Arial" panose="020B0604020202020204" pitchFamily="34" charset="0"/>
                <a:ea typeface="黑体" panose="02010609060101010101" charset="-122"/>
              </a:rPr>
              <a:t>…</a:t>
            </a:r>
            <a:endParaRPr lang="en-US" altLang="zh-CN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72" name="Rectangle 3"/>
          <p:cNvSpPr/>
          <p:nvPr>
            <p:custDataLst>
              <p:tags r:id="rId35"/>
            </p:custDataLst>
          </p:nvPr>
        </p:nvSpPr>
        <p:spPr>
          <a:xfrm>
            <a:off x="6003925" y="2468880"/>
            <a:ext cx="45720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latin typeface="Arial" panose="020B0604020202020204" pitchFamily="34" charset="0"/>
                <a:ea typeface="黑体" panose="02010609060101010101" charset="-122"/>
              </a:rPr>
              <a:t>…</a:t>
            </a:r>
            <a:endParaRPr lang="en-US" altLang="zh-CN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73" name="Rectangle 3"/>
          <p:cNvSpPr/>
          <p:nvPr>
            <p:custDataLst>
              <p:tags r:id="rId36"/>
            </p:custDataLst>
          </p:nvPr>
        </p:nvSpPr>
        <p:spPr>
          <a:xfrm>
            <a:off x="1646238" y="3172143"/>
            <a:ext cx="45720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latin typeface="Arial" panose="020B0604020202020204" pitchFamily="34" charset="0"/>
                <a:ea typeface="黑体" panose="02010609060101010101" charset="-122"/>
              </a:rPr>
              <a:t>…</a:t>
            </a:r>
            <a:endParaRPr lang="en-US" altLang="zh-CN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74" name="Rectangle 3"/>
          <p:cNvSpPr/>
          <p:nvPr>
            <p:custDataLst>
              <p:tags r:id="rId37"/>
            </p:custDataLst>
          </p:nvPr>
        </p:nvSpPr>
        <p:spPr>
          <a:xfrm>
            <a:off x="6021388" y="3291205"/>
            <a:ext cx="45720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latin typeface="Arial" panose="020B0604020202020204" pitchFamily="34" charset="0"/>
                <a:ea typeface="黑体" panose="02010609060101010101" charset="-122"/>
              </a:rPr>
              <a:t>…</a:t>
            </a:r>
            <a:endParaRPr lang="en-US" altLang="zh-CN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75" name="Rectangle 3"/>
          <p:cNvSpPr/>
          <p:nvPr>
            <p:custDataLst>
              <p:tags r:id="rId38"/>
            </p:custDataLst>
          </p:nvPr>
        </p:nvSpPr>
        <p:spPr>
          <a:xfrm>
            <a:off x="4514850" y="3183255"/>
            <a:ext cx="477520" cy="3689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latin typeface="Arial" panose="020B0604020202020204" pitchFamily="34" charset="0"/>
                <a:ea typeface="黑体" panose="02010609060101010101" charset="-122"/>
              </a:rPr>
              <a:t>-3</a:t>
            </a:r>
            <a:endParaRPr lang="en-US" altLang="zh-CN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76" name="Rectangle 3"/>
          <p:cNvSpPr/>
          <p:nvPr>
            <p:custDataLst>
              <p:tags r:id="rId39"/>
            </p:custDataLst>
          </p:nvPr>
        </p:nvSpPr>
        <p:spPr>
          <a:xfrm rot="-10800000" flipV="1">
            <a:off x="5287645" y="3183255"/>
            <a:ext cx="481965" cy="3689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latin typeface="Arial" panose="020B0604020202020204" pitchFamily="34" charset="0"/>
                <a:ea typeface="黑体" panose="02010609060101010101" charset="-122"/>
              </a:rPr>
              <a:t>-6</a:t>
            </a:r>
            <a:endParaRPr lang="en-US" altLang="zh-CN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77" name="Rectangle 3"/>
          <p:cNvSpPr/>
          <p:nvPr>
            <p:custDataLst>
              <p:tags r:id="rId40"/>
            </p:custDataLst>
          </p:nvPr>
        </p:nvSpPr>
        <p:spPr>
          <a:xfrm>
            <a:off x="3209608" y="3183255"/>
            <a:ext cx="34290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latin typeface="Arial" panose="020B0604020202020204" pitchFamily="34" charset="0"/>
                <a:ea typeface="黑体" panose="02010609060101010101" charset="-122"/>
              </a:rPr>
              <a:t>3</a:t>
            </a:r>
            <a:endParaRPr lang="en-US" altLang="zh-CN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78" name="Rectangle 3"/>
          <p:cNvSpPr/>
          <p:nvPr>
            <p:custDataLst>
              <p:tags r:id="rId41"/>
            </p:custDataLst>
          </p:nvPr>
        </p:nvSpPr>
        <p:spPr>
          <a:xfrm>
            <a:off x="2441575" y="3183255"/>
            <a:ext cx="34290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latin typeface="Arial" panose="020B0604020202020204" pitchFamily="34" charset="0"/>
                <a:ea typeface="黑体" panose="02010609060101010101" charset="-122"/>
              </a:rPr>
              <a:t>6</a:t>
            </a:r>
            <a:endParaRPr lang="en-US" altLang="zh-CN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80" name="文本框 479"/>
          <p:cNvSpPr txBox="1"/>
          <p:nvPr>
            <p:custDataLst>
              <p:tags r:id="rId42"/>
            </p:custDataLst>
          </p:nvPr>
        </p:nvSpPr>
        <p:spPr>
          <a:xfrm>
            <a:off x="940435" y="4675505"/>
            <a:ext cx="3943985" cy="544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sym typeface="Arial" panose="020B0604020202020204" pitchFamily="34" charset="0"/>
              </a:rPr>
              <a:t>y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sym typeface="Arial" panose="020B0604020202020204" pitchFamily="34" charset="0"/>
              </a:rPr>
              <a:t>=-3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sym typeface="Arial" panose="020B0604020202020204" pitchFamily="34" charset="0"/>
              </a:rPr>
              <a:t>x</a:t>
            </a:r>
            <a:r>
              <a:rPr lang="zh-CN" altLang="en-US" sz="2800" b="1">
                <a:ea typeface="黑体" panose="02010609060101010101" charset="-122"/>
                <a:sym typeface="宋体" panose="02010600030101010101" pitchFamily="2" charset="-122"/>
              </a:rPr>
              <a:t>的图象有什么特征？</a:t>
            </a:r>
            <a:endParaRPr lang="zh-CN" altLang="en-US" sz="2800" b="1"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481" name="文本框 480"/>
          <p:cNvSpPr txBox="1"/>
          <p:nvPr>
            <p:custDataLst>
              <p:tags r:id="rId43"/>
            </p:custDataLst>
          </p:nvPr>
        </p:nvSpPr>
        <p:spPr>
          <a:xfrm>
            <a:off x="940435" y="5344160"/>
            <a:ext cx="580199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sym typeface="Arial" panose="020B0604020202020204" pitchFamily="34" charset="0"/>
              </a:rPr>
              <a:t>y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sym typeface="Arial" panose="020B0604020202020204" pitchFamily="34" charset="0"/>
              </a:rPr>
              <a:t>=-3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sym typeface="Arial" panose="020B0604020202020204" pitchFamily="34" charset="0"/>
              </a:rPr>
              <a:t>x</a:t>
            </a:r>
            <a:r>
              <a:rPr lang="zh-CN" altLang="en-US" sz="2800" b="1">
                <a:ea typeface="黑体" panose="02010609060101010101" charset="-122"/>
                <a:sym typeface="宋体" panose="02010600030101010101" pitchFamily="2" charset="-122"/>
              </a:rPr>
              <a:t>的图象也是一条过原点的</a:t>
            </a:r>
            <a:r>
              <a:rPr lang="zh-CN" altLang="en-US" sz="2800" b="1">
                <a:solidFill>
                  <a:srgbClr val="FF0000"/>
                </a:solidFill>
                <a:ea typeface="黑体" panose="02010609060101010101" charset="-122"/>
                <a:sym typeface="宋体" panose="02010600030101010101" pitchFamily="2" charset="-122"/>
              </a:rPr>
              <a:t>直线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charset="-122"/>
                <a:sym typeface="Arial" panose="020B0604020202020204" pitchFamily="34" charset="0"/>
              </a:rPr>
              <a:t>.</a:t>
            </a:r>
            <a:endParaRPr lang="en-US" altLang="zh-CN" sz="2800" b="1">
              <a:solidFill>
                <a:srgbClr val="FF0000"/>
              </a:solidFill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4"/>
            </p:custDataLst>
          </p:nvPr>
        </p:nvSpPr>
        <p:spPr>
          <a:xfrm>
            <a:off x="459105" y="1559560"/>
            <a:ext cx="169481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①列表：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5"/>
            </p:custDataLst>
          </p:nvPr>
        </p:nvSpPr>
        <p:spPr>
          <a:xfrm>
            <a:off x="414020" y="3649980"/>
            <a:ext cx="634301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②描点：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(-2,6)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(-1,3)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(0,0)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(1,-3)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(2,-6).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6"/>
            </p:custDataLst>
          </p:nvPr>
        </p:nvSpPr>
        <p:spPr>
          <a:xfrm>
            <a:off x="414020" y="4130675"/>
            <a:ext cx="160020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③连线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.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" grpId="0"/>
      <p:bldP spid="460" grpId="0"/>
      <p:bldP spid="463" grpId="0"/>
      <p:bldP spid="464" grpId="0"/>
      <p:bldP spid="465" grpId="0"/>
      <p:bldP spid="466" grpId="0"/>
      <p:bldP spid="467" grpId="0"/>
      <p:bldP spid="468" grpId="0"/>
      <p:bldP spid="469" grpId="0"/>
      <p:bldP spid="470" grpId="0"/>
      <p:bldP spid="471" grpId="0"/>
      <p:bldP spid="472" grpId="0"/>
      <p:bldP spid="473" grpId="0"/>
      <p:bldP spid="474" grpId="0"/>
      <p:bldP spid="475" grpId="0"/>
      <p:bldP spid="476" grpId="0"/>
      <p:bldP spid="477" grpId="0"/>
      <p:bldP spid="478" grpId="0"/>
      <p:bldP spid="480" grpId="0"/>
      <p:bldP spid="481" grpId="0" animBg="1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grpSp>
        <p:nvGrpSpPr>
          <p:cNvPr id="33" name="组合 32"/>
          <p:cNvGrpSpPr/>
          <p:nvPr>
            <p:custDataLst>
              <p:tags r:id="rId3"/>
            </p:custDataLst>
          </p:nvPr>
        </p:nvGrpSpPr>
        <p:grpSpPr>
          <a:xfrm>
            <a:off x="279400" y="722630"/>
            <a:ext cx="11313795" cy="5595620"/>
            <a:chOff x="440" y="1461"/>
            <a:chExt cx="17817" cy="8812"/>
          </a:xfrm>
        </p:grpSpPr>
        <p:grpSp>
          <p:nvGrpSpPr>
            <p:cNvPr id="32" name="组合 31"/>
            <p:cNvGrpSpPr/>
            <p:nvPr>
              <p:custDataLst>
                <p:tags r:id="rId4"/>
              </p:custDataLst>
            </p:nvPr>
          </p:nvGrpSpPr>
          <p:grpSpPr>
            <a:xfrm>
              <a:off x="9620" y="1461"/>
              <a:ext cx="8637" cy="8812"/>
              <a:chOff x="9620" y="1461"/>
              <a:chExt cx="8637" cy="8812"/>
            </a:xfrm>
          </p:grpSpPr>
          <p:grpSp>
            <p:nvGrpSpPr>
              <p:cNvPr id="29" name="组合 28"/>
              <p:cNvGrpSpPr/>
              <p:nvPr>
                <p:custDataLst>
                  <p:tags r:id="rId5"/>
                </p:custDataLst>
              </p:nvPr>
            </p:nvGrpSpPr>
            <p:grpSpPr>
              <a:xfrm>
                <a:off x="9620" y="1461"/>
                <a:ext cx="8637" cy="8765"/>
                <a:chOff x="9620" y="1461"/>
                <a:chExt cx="8637" cy="8765"/>
              </a:xfrm>
            </p:grpSpPr>
            <p:grpSp>
              <p:nvGrpSpPr>
                <p:cNvPr id="12" name="组合 11"/>
                <p:cNvGrpSpPr/>
                <p:nvPr>
                  <p:custDataLst>
                    <p:tags r:id="rId6"/>
                  </p:custDataLst>
                </p:nvPr>
              </p:nvGrpSpPr>
              <p:grpSpPr>
                <a:xfrm>
                  <a:off x="9620" y="1747"/>
                  <a:ext cx="8294" cy="8479"/>
                  <a:chOff x="7914" y="1735"/>
                  <a:chExt cx="8294" cy="8479"/>
                </a:xfrm>
              </p:grpSpPr>
              <p:pic>
                <p:nvPicPr>
                  <p:cNvPr id="8" name="图片 7"/>
                  <p:cNvPicPr>
                    <a:picLocks noChangeAspect="1"/>
                  </p:cNvPicPr>
                  <p:nvPr>
                    <p:custDataLst>
                      <p:tags r:id="rId7"/>
                    </p:custDataLst>
                  </p:nvPr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9415" y="1835"/>
                    <a:ext cx="5882" cy="8379"/>
                  </a:xfrm>
                  <a:prstGeom prst="rect">
                    <a:avLst/>
                  </a:prstGeom>
                </p:spPr>
              </p:pic>
              <p:grpSp>
                <p:nvGrpSpPr>
                  <p:cNvPr id="11" name="组合 10"/>
                  <p:cNvGrpSpPr/>
                  <p:nvPr>
                    <p:custDataLst>
                      <p:tags r:id="rId9"/>
                    </p:custDataLst>
                  </p:nvPr>
                </p:nvGrpSpPr>
                <p:grpSpPr>
                  <a:xfrm>
                    <a:off x="7914" y="1735"/>
                    <a:ext cx="8294" cy="8416"/>
                    <a:chOff x="7914" y="1735"/>
                    <a:chExt cx="8294" cy="8416"/>
                  </a:xfrm>
                </p:grpSpPr>
                <p:grpSp>
                  <p:nvGrpSpPr>
                    <p:cNvPr id="9" name="组合 8"/>
                    <p:cNvGrpSpPr/>
                    <p:nvPr>
                      <p:custDataLst>
                        <p:tags r:id="rId10"/>
                      </p:custDataLst>
                    </p:nvPr>
                  </p:nvGrpSpPr>
                  <p:grpSpPr>
                    <a:xfrm>
                      <a:off x="7914" y="1735"/>
                      <a:ext cx="8294" cy="8416"/>
                      <a:chOff x="7914" y="1735"/>
                      <a:chExt cx="8294" cy="8416"/>
                    </a:xfrm>
                  </p:grpSpPr>
                  <p:cxnSp>
                    <p:nvCxnSpPr>
                      <p:cNvPr id="13" name="直接箭头连接符 12"/>
                      <p:cNvCxnSpPr/>
                      <p:nvPr>
                        <p:custDataLst>
                          <p:tags r:id="rId11"/>
                        </p:custDataLst>
                      </p:nvPr>
                    </p:nvCxnSpPr>
                    <p:spPr>
                      <a:xfrm>
                        <a:off x="7914" y="6038"/>
                        <a:ext cx="8295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00B0F0"/>
                        </a:solidFill>
                        <a:prstDash val="solid"/>
                        <a:tailEnd type="arrow"/>
                      </a:ln>
                      <a:effectLst/>
                    </p:spPr>
                  </p:cxnSp>
                  <p:cxnSp>
                    <p:nvCxnSpPr>
                      <p:cNvPr id="14" name="直接箭头连接符 13"/>
                      <p:cNvCxnSpPr/>
                      <p:nvPr>
                        <p:custDataLst>
                          <p:tags r:id="rId12"/>
                        </p:custDataLst>
                      </p:nvPr>
                    </p:nvCxnSpPr>
                    <p:spPr>
                      <a:xfrm flipH="1" flipV="1">
                        <a:off x="12356" y="1735"/>
                        <a:ext cx="0" cy="8416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00B0F0"/>
                        </a:solidFill>
                        <a:prstDash val="solid"/>
                        <a:tailEnd type="arrow"/>
                      </a:ln>
                      <a:effectLst/>
                    </p:spPr>
                  </p:cxnSp>
                </p:grpSp>
                <p:sp>
                  <p:nvSpPr>
                    <p:cNvPr id="15" name="文本框 14"/>
                    <p:cNvSpPr txBox="1"/>
                    <p:nvPr>
                      <p:custDataLst>
                        <p:tags r:id="rId13"/>
                      </p:custDataLst>
                    </p:nvPr>
                  </p:nvSpPr>
                  <p:spPr>
                    <a:xfrm>
                      <a:off x="9249" y="5985"/>
                      <a:ext cx="6740" cy="3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-7   -6   -5   -4    -3   -2    -1   O     1     2    3     4    5     6     7</a:t>
                      </a:r>
                      <a:endParaRPr lang="en-US" altLang="zh-CN" sz="1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16" name="文本框 15"/>
                    <p:cNvSpPr txBox="1"/>
                    <p:nvPr>
                      <p:custDataLst>
                        <p:tags r:id="rId14"/>
                      </p:custDataLst>
                    </p:nvPr>
                  </p:nvSpPr>
                  <p:spPr>
                    <a:xfrm>
                      <a:off x="12050" y="1978"/>
                      <a:ext cx="523" cy="38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70000"/>
                        </a:lnSpc>
                      </a:pPr>
                      <a:r>
                        <a:rPr lang="en-US" altLang="zh-CN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zh-CN" sz="1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70000"/>
                        </a:lnSpc>
                      </a:pPr>
                      <a:r>
                        <a:rPr lang="en-US" altLang="zh-CN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zh-CN" sz="1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70000"/>
                        </a:lnSpc>
                      </a:pPr>
                      <a:r>
                        <a:rPr lang="en-US" altLang="zh-CN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7   6   5   4    3   2    1   </a:t>
                      </a:r>
                      <a:endParaRPr lang="en-US" altLang="zh-CN" sz="1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17" name="文本框 16"/>
                    <p:cNvSpPr txBox="1"/>
                    <p:nvPr>
                      <p:custDataLst>
                        <p:tags r:id="rId15"/>
                      </p:custDataLst>
                    </p:nvPr>
                  </p:nvSpPr>
                  <p:spPr>
                    <a:xfrm>
                      <a:off x="11969" y="6104"/>
                      <a:ext cx="573" cy="38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70000"/>
                        </a:lnSpc>
                      </a:pPr>
                      <a:r>
                        <a:rPr lang="en-US" altLang="zh-CN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     -2    -3     -4    -5     -6     -7</a:t>
                      </a:r>
                      <a:endParaRPr lang="en-US" altLang="zh-CN" sz="1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70000"/>
                        </a:lnSpc>
                      </a:pPr>
                      <a:r>
                        <a:rPr lang="en-US" altLang="zh-CN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-8</a:t>
                      </a:r>
                      <a:endParaRPr lang="en-US" altLang="zh-CN" sz="1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70000"/>
                        </a:lnSpc>
                      </a:pPr>
                      <a:r>
                        <a:rPr lang="en-US" altLang="zh-CN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-9</a:t>
                      </a:r>
                      <a:endParaRPr lang="en-US" altLang="zh-CN" sz="1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sp>
              <p:nvSpPr>
                <p:cNvPr id="27" name="文本框 26"/>
                <p:cNvSpPr txBox="1"/>
                <p:nvPr>
                  <p:custDataLst>
                    <p:tags r:id="rId16"/>
                  </p:custDataLst>
                </p:nvPr>
              </p:nvSpPr>
              <p:spPr>
                <a:xfrm>
                  <a:off x="17637" y="5855"/>
                  <a:ext cx="620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i="1">
                      <a:latin typeface="Times New Roman" panose="02020603050405020304" charset="0"/>
                      <a:cs typeface="Times New Roman" panose="02020603050405020304" charset="0"/>
                    </a:rPr>
                    <a:t>x</a:t>
                  </a:r>
                  <a:endParaRPr lang="en-US" altLang="zh-CN" sz="2400" b="1" i="1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8" name="文本框 27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14147" y="1461"/>
                  <a:ext cx="1054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i="1">
                      <a:latin typeface="Times New Roman" panose="02020603050405020304" charset="0"/>
                      <a:cs typeface="Times New Roman" panose="02020603050405020304" charset="0"/>
                    </a:rPr>
                    <a:t>y</a:t>
                  </a:r>
                  <a:endParaRPr lang="en-US" altLang="zh-CN" sz="2400" b="1" i="1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p:grpSp>
          <p:grpSp>
            <p:nvGrpSpPr>
              <p:cNvPr id="31" name="组合 30"/>
              <p:cNvGrpSpPr/>
              <p:nvPr>
                <p:custDataLst>
                  <p:tags r:id="rId18"/>
                </p:custDataLst>
              </p:nvPr>
            </p:nvGrpSpPr>
            <p:grpSpPr>
              <a:xfrm>
                <a:off x="11261" y="1747"/>
                <a:ext cx="4200" cy="8526"/>
                <a:chOff x="11261" y="1747"/>
                <a:chExt cx="4200" cy="8526"/>
              </a:xfrm>
            </p:grpSpPr>
            <p:grpSp>
              <p:nvGrpSpPr>
                <p:cNvPr id="30" name="组合 29"/>
                <p:cNvGrpSpPr/>
                <p:nvPr>
                  <p:custDataLst>
                    <p:tags r:id="rId19"/>
                  </p:custDataLst>
                </p:nvPr>
              </p:nvGrpSpPr>
              <p:grpSpPr>
                <a:xfrm>
                  <a:off x="12649" y="1747"/>
                  <a:ext cx="2812" cy="8526"/>
                  <a:chOff x="12644" y="1747"/>
                  <a:chExt cx="2812" cy="8526"/>
                </a:xfrm>
              </p:grpSpPr>
              <p:sp>
                <p:nvSpPr>
                  <p:cNvPr id="450" name="Line 79"/>
                  <p:cNvSpPr>
                    <a:spLocks noChangeShapeType="1"/>
                  </p:cNvSpPr>
                  <p:nvPr>
                    <p:custDataLst>
                      <p:tags r:id="rId20"/>
                    </p:custDataLst>
                  </p:nvPr>
                </p:nvSpPr>
                <p:spPr bwMode="auto">
                  <a:xfrm>
                    <a:off x="12644" y="1747"/>
                    <a:ext cx="2812" cy="852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51" name="组合 450"/>
                  <p:cNvGrpSpPr/>
                  <p:nvPr>
                    <p:custDataLst>
                      <p:tags r:id="rId21"/>
                    </p:custDataLst>
                  </p:nvPr>
                </p:nvGrpSpPr>
                <p:grpSpPr>
                  <a:xfrm>
                    <a:off x="13146" y="3504"/>
                    <a:ext cx="1811" cy="5062"/>
                    <a:chOff x="19650" y="5359"/>
                    <a:chExt cx="1811" cy="5062"/>
                  </a:xfrm>
                </p:grpSpPr>
                <p:sp>
                  <p:nvSpPr>
                    <p:cNvPr id="452" name="椭圆 451"/>
                    <p:cNvSpPr/>
                    <p:nvPr>
                      <p:custDataLst>
                        <p:tags r:id="rId22"/>
                      </p:custDataLst>
                    </p:nvPr>
                  </p:nvSpPr>
                  <p:spPr>
                    <a:xfrm>
                      <a:off x="21291" y="10251"/>
                      <a:ext cx="170" cy="17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buFontTx/>
                        <a:buNone/>
                        <a:defRPr/>
                      </a:pPr>
                      <a:endParaRPr lang="zh-CN" altLang="en-US">
                        <a:solidFill>
                          <a:srgbClr val="FF0000"/>
                        </a:solidFill>
                        <a:latin typeface="Calibri" panose="020F0502020204030204"/>
                        <a:ea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3" name="椭圆 452"/>
                    <p:cNvSpPr/>
                    <p:nvPr>
                      <p:custDataLst>
                        <p:tags r:id="rId23"/>
                      </p:custDataLst>
                    </p:nvPr>
                  </p:nvSpPr>
                  <p:spPr>
                    <a:xfrm>
                      <a:off x="20081" y="6581"/>
                      <a:ext cx="170" cy="17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buFontTx/>
                        <a:buNone/>
                        <a:defRPr/>
                      </a:pPr>
                      <a:endParaRPr lang="zh-CN" altLang="en-US">
                        <a:solidFill>
                          <a:srgbClr val="FF0000"/>
                        </a:solidFill>
                        <a:latin typeface="Calibri" panose="020F0502020204030204"/>
                        <a:ea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4" name="椭圆 453"/>
                    <p:cNvSpPr/>
                    <p:nvPr>
                      <p:custDataLst>
                        <p:tags r:id="rId24"/>
                      </p:custDataLst>
                    </p:nvPr>
                  </p:nvSpPr>
                  <p:spPr>
                    <a:xfrm>
                      <a:off x="20481" y="7806"/>
                      <a:ext cx="170" cy="17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buFontTx/>
                        <a:buNone/>
                        <a:defRPr/>
                      </a:pPr>
                      <a:endParaRPr lang="zh-CN" altLang="en-US">
                        <a:solidFill>
                          <a:srgbClr val="FF0000"/>
                        </a:solidFill>
                        <a:latin typeface="Calibri" panose="020F0502020204030204"/>
                        <a:ea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5" name="椭圆 454"/>
                    <p:cNvSpPr/>
                    <p:nvPr>
                      <p:custDataLst>
                        <p:tags r:id="rId25"/>
                      </p:custDataLst>
                    </p:nvPr>
                  </p:nvSpPr>
                  <p:spPr>
                    <a:xfrm>
                      <a:off x="20881" y="9018"/>
                      <a:ext cx="170" cy="17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buFontTx/>
                        <a:buNone/>
                        <a:defRPr/>
                      </a:pPr>
                      <a:endParaRPr lang="zh-CN" altLang="en-US">
                        <a:solidFill>
                          <a:srgbClr val="FF0000"/>
                        </a:solidFill>
                        <a:latin typeface="Calibri" panose="020F0502020204030204"/>
                        <a:ea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6" name="椭圆 455"/>
                    <p:cNvSpPr/>
                    <p:nvPr>
                      <p:custDataLst>
                        <p:tags r:id="rId26"/>
                      </p:custDataLst>
                    </p:nvPr>
                  </p:nvSpPr>
                  <p:spPr>
                    <a:xfrm>
                      <a:off x="19650" y="5359"/>
                      <a:ext cx="170" cy="17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buFontTx/>
                        <a:buNone/>
                        <a:defRPr/>
                      </a:pPr>
                      <a:endParaRPr lang="zh-CN" altLang="en-US">
                        <a:solidFill>
                          <a:srgbClr val="FF0000"/>
                        </a:solidFill>
                        <a:latin typeface="Calibri" panose="020F0502020204030204"/>
                        <a:ea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457" name="Rectangle 3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1261" y="2587"/>
                  <a:ext cx="1463" cy="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/>
                <a:lstStyle>
                  <a:lvl1pPr marL="342900" indent="-342900"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r>
                    <a:rPr lang="en-US" altLang="zh-CN" sz="2400" b="1" i="1">
                      <a:solidFill>
                        <a:srgbClr val="FF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y</a:t>
                  </a: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=-3</a:t>
                  </a:r>
                  <a:r>
                    <a:rPr lang="en-US" altLang="zh-CN" sz="2400" b="1" i="1">
                      <a:solidFill>
                        <a:srgbClr val="FF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x</a:t>
                  </a:r>
                  <a:endParaRPr lang="en-US" altLang="zh-CN" sz="2400" b="1" i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</p:grpSp>
        </p:grpSp>
        <p:sp>
          <p:nvSpPr>
            <p:cNvPr id="10" name="文本框 9"/>
            <p:cNvSpPr txBox="1"/>
            <p:nvPr>
              <p:custDataLst>
                <p:tags r:id="rId28"/>
              </p:custDataLst>
            </p:nvPr>
          </p:nvSpPr>
          <p:spPr>
            <a:xfrm>
              <a:off x="440" y="1820"/>
              <a:ext cx="10310" cy="228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</a:rPr>
                <a:t>（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</a:rPr>
                <a:t>2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</a:rPr>
                <a:t>）在所画的图象上任意取几个点，找出它们的横坐标和纵坐标，并验证它们是否都满足关系式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</a:rPr>
                <a:t>y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</a:rPr>
                <a:t>=-3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</a:rPr>
                <a:t>x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</a:rPr>
                <a:t>.</a:t>
              </a:r>
              <a:endParaRPr lang="en-US" altLang="zh-CN" sz="2800" b="1">
                <a:latin typeface="Times New Roman" panose="02020603050405020304" charset="0"/>
                <a:ea typeface="黑体" panose="02010609060101010101" charset="-122"/>
              </a:endParaRPr>
            </a:p>
          </p:txBody>
        </p:sp>
      </p:grpSp>
      <p:grpSp>
        <p:nvGrpSpPr>
          <p:cNvPr id="26" name="组合 25"/>
          <p:cNvGrpSpPr/>
          <p:nvPr>
            <p:custDataLst>
              <p:tags r:id="rId29"/>
            </p:custDataLst>
          </p:nvPr>
        </p:nvGrpSpPr>
        <p:grpSpPr>
          <a:xfrm>
            <a:off x="495300" y="813435"/>
            <a:ext cx="10294620" cy="5309870"/>
            <a:chOff x="780" y="1604"/>
            <a:chExt cx="16212" cy="8362"/>
          </a:xfrm>
        </p:grpSpPr>
        <p:sp>
          <p:nvSpPr>
            <p:cNvPr id="7" name="文本框 6"/>
            <p:cNvSpPr txBox="1"/>
            <p:nvPr>
              <p:custDataLst>
                <p:tags r:id="rId30"/>
              </p:custDataLst>
            </p:nvPr>
          </p:nvSpPr>
          <p:spPr>
            <a:xfrm>
              <a:off x="780" y="4341"/>
              <a:ext cx="9552" cy="9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例如：取点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A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（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-3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，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9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）和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B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（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3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，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-9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）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.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endParaRPr>
            </a:p>
          </p:txBody>
        </p:sp>
        <p:grpSp>
          <p:nvGrpSpPr>
            <p:cNvPr id="21" name="组合 20"/>
            <p:cNvGrpSpPr/>
            <p:nvPr>
              <p:custDataLst>
                <p:tags r:id="rId31"/>
              </p:custDataLst>
            </p:nvPr>
          </p:nvGrpSpPr>
          <p:grpSpPr>
            <a:xfrm>
              <a:off x="12714" y="1604"/>
              <a:ext cx="1662" cy="982"/>
              <a:chOff x="12714" y="1604"/>
              <a:chExt cx="1662" cy="982"/>
            </a:xfrm>
          </p:grpSpPr>
          <p:sp>
            <p:nvSpPr>
              <p:cNvPr id="18" name="文本框 17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13002" y="1604"/>
                <a:ext cx="1375" cy="98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altLang="zh-CN" sz="3600" b="1" i="1">
                    <a:solidFill>
                      <a:srgbClr val="7030A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rPr>
                  <a:t>A</a:t>
                </a:r>
                <a:endParaRPr lang="en-US" altLang="zh-CN" sz="3600" b="1" i="1">
                  <a:solidFill>
                    <a:srgbClr val="7030A0"/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20" name="椭圆 19"/>
              <p:cNvSpPr/>
              <p:nvPr>
                <p:custDataLst>
                  <p:tags r:id="rId33"/>
                </p:custDataLst>
              </p:nvPr>
            </p:nvSpPr>
            <p:spPr>
              <a:xfrm>
                <a:off x="12714" y="2267"/>
                <a:ext cx="288" cy="288"/>
              </a:xfrm>
              <a:prstGeom prst="ellips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zh-CN" altLang="en-US">
                  <a:solidFill>
                    <a:srgbClr val="FF0000"/>
                  </a:solidFill>
                  <a:latin typeface="Calibri" panose="020F0502020204030204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23" name="组合 22"/>
            <p:cNvGrpSpPr/>
            <p:nvPr>
              <p:custDataLst>
                <p:tags r:id="rId34"/>
              </p:custDataLst>
            </p:nvPr>
          </p:nvGrpSpPr>
          <p:grpSpPr>
            <a:xfrm>
              <a:off x="15111" y="8984"/>
              <a:ext cx="1881" cy="982"/>
              <a:chOff x="15111" y="8984"/>
              <a:chExt cx="1881" cy="982"/>
            </a:xfrm>
          </p:grpSpPr>
          <p:sp>
            <p:nvSpPr>
              <p:cNvPr id="19" name="文本框 18"/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15400" y="8984"/>
                <a:ext cx="1593" cy="98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altLang="zh-CN" sz="3600" b="1" i="1">
                    <a:solidFill>
                      <a:srgbClr val="7030A0"/>
                    </a:solidFill>
                    <a:latin typeface="Times New Roman" panose="02020603050405020304" charset="0"/>
                    <a:ea typeface="微软雅黑" panose="020B0503020204020204" pitchFamily="34" charset="-122"/>
                    <a:cs typeface="Times New Roman" panose="02020603050405020304" charset="0"/>
                  </a:rPr>
                  <a:t>B</a:t>
                </a:r>
                <a:endParaRPr lang="en-US" altLang="zh-CN" sz="3600" b="1" i="1">
                  <a:solidFill>
                    <a:srgbClr val="7030A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endParaRPr>
              </a:p>
            </p:txBody>
          </p:sp>
          <p:sp>
            <p:nvSpPr>
              <p:cNvPr id="22" name="椭圆 21"/>
              <p:cNvSpPr/>
              <p:nvPr>
                <p:custDataLst>
                  <p:tags r:id="rId36"/>
                </p:custDataLst>
              </p:nvPr>
            </p:nvSpPr>
            <p:spPr>
              <a:xfrm>
                <a:off x="15111" y="9545"/>
                <a:ext cx="288" cy="288"/>
              </a:xfrm>
              <a:prstGeom prst="ellipse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zh-CN" altLang="en-US">
                  <a:solidFill>
                    <a:srgbClr val="FF0000"/>
                  </a:solidFill>
                  <a:latin typeface="Calibri" panose="020F0502020204030204"/>
                  <a:ea typeface="Arial" panose="020B0604020202020204" pitchFamily="34" charset="0"/>
                </a:endParaRPr>
              </a:p>
            </p:txBody>
          </p:sp>
        </p:grpSp>
      </p:grpSp>
      <p:sp>
        <p:nvSpPr>
          <p:cNvPr id="24" name="文本框 23"/>
          <p:cNvSpPr txBox="1"/>
          <p:nvPr>
            <p:custDataLst>
              <p:tags r:id="rId37"/>
            </p:custDataLst>
          </p:nvPr>
        </p:nvSpPr>
        <p:spPr>
          <a:xfrm>
            <a:off x="363220" y="3023235"/>
            <a:ext cx="5746115" cy="25565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将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点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Arial" panose="020B0604020202020204" pitchFamily="34" charset="0"/>
              </a:rPr>
              <a:t>A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Arial" panose="020B0604020202020204" pitchFamily="34" charset="0"/>
              </a:rPr>
              <a:t>,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Arial" panose="020B0604020202020204" pitchFamily="34" charset="0"/>
              </a:rPr>
              <a:t>B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的坐标分别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代入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=-3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，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9=-3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×（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-3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），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Arial" panose="020B0604020202020204" pitchFamily="34" charset="0"/>
              </a:rPr>
              <a:t>-9=-3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，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sym typeface="宋体" panose="02010600030101010101" pitchFamily="2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所以点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Arial" panose="020B0604020202020204" pitchFamily="34" charset="0"/>
              </a:rPr>
              <a:t>A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Arial" panose="020B0604020202020204" pitchFamily="34" charset="0"/>
              </a:rPr>
              <a:t>-3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Arial" panose="020B0604020202020204" pitchFamily="34" charset="0"/>
              </a:rPr>
              <a:t>9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）和点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Arial" panose="020B0604020202020204" pitchFamily="34" charset="0"/>
              </a:rPr>
              <a:t>B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Arial" panose="020B0604020202020204" pitchFamily="34" charset="0"/>
              </a:rPr>
              <a:t>-9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）都满足关系式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Arial" panose="020B0604020202020204" pitchFamily="34" charset="0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Arial" panose="020B0604020202020204" pitchFamily="34" charset="0"/>
              </a:rPr>
              <a:t>=-3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Arial" panose="020B0604020202020204" pitchFamily="34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Arial" panose="020B0604020202020204" pitchFamily="34" charset="0"/>
              </a:rPr>
              <a:t>.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sym typeface="Arial" panose="020B0604020202020204" pitchFamily="34" charset="0"/>
            </a:endParaRPr>
          </a:p>
          <a:p>
            <a:pPr algn="l">
              <a:lnSpc>
                <a:spcPct val="160000"/>
              </a:lnSpc>
            </a:pP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38"/>
            </p:custDataLst>
          </p:nvPr>
        </p:nvSpPr>
        <p:spPr>
          <a:xfrm>
            <a:off x="713740" y="5647055"/>
            <a:ext cx="5219065" cy="530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</a:rPr>
              <a:t>再取一些其他的点试一试！</a:t>
            </a:r>
            <a:endParaRPr lang="zh-CN" altLang="en-US" sz="2800" b="1">
              <a:latin typeface="Times New Roman" panose="02020603050405020304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grpSp>
        <p:nvGrpSpPr>
          <p:cNvPr id="24" name="组合 23"/>
          <p:cNvGrpSpPr/>
          <p:nvPr>
            <p:custDataLst>
              <p:tags r:id="rId3"/>
            </p:custDataLst>
          </p:nvPr>
        </p:nvGrpSpPr>
        <p:grpSpPr>
          <a:xfrm>
            <a:off x="154940" y="738505"/>
            <a:ext cx="12017375" cy="5671185"/>
            <a:chOff x="312" y="1406"/>
            <a:chExt cx="18925" cy="8931"/>
          </a:xfrm>
        </p:grpSpPr>
        <p:sp>
          <p:nvSpPr>
            <p:cNvPr id="11" name="文本框 10"/>
            <p:cNvSpPr txBox="1"/>
            <p:nvPr>
              <p:custDataLst>
                <p:tags r:id="rId4"/>
              </p:custDataLst>
            </p:nvPr>
          </p:nvSpPr>
          <p:spPr>
            <a:xfrm>
              <a:off x="312" y="1501"/>
              <a:ext cx="10722" cy="4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8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议一议：</a:t>
              </a:r>
              <a:endParaRPr lang="en-US" altLang="zh-C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(1)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满足关系式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y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=-3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x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的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x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,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y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所对应的点（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x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,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y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）都在正比例函数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y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=-3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x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的图象上吗？</a:t>
              </a:r>
              <a:endPara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(2)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正比例函数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y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=-3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x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的图象上的点（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x</a:t>
              </a:r>
              <a:r>
                <a:rPr lang="en-US" altLang="zh-CN" sz="2800" b="1" err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,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y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）都满足关系式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y</a:t>
              </a:r>
              <a:r>
                <a:rPr lang="en-US" altLang="zh-CN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=-3</a:t>
              </a:r>
              <a:r>
                <a:rPr lang="en-US" altLang="zh-CN" sz="2800" b="1" i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Arial" panose="020B0604020202020204" pitchFamily="34" charset="0"/>
                </a:rPr>
                <a:t>x</a:t>
              </a:r>
              <a:r>
                <a:rPr lang="zh-CN" altLang="en-US" sz="2800" b="1">
                  <a:latin typeface="Times New Roman" panose="02020603050405020304" charset="0"/>
                  <a:ea typeface="黑体" panose="02010609060101010101" charset="-122"/>
                  <a:cs typeface="Times New Roman" panose="02020603050405020304" charset="0"/>
                  <a:sym typeface="宋体" panose="02010600030101010101" pitchFamily="2" charset="-122"/>
                </a:rPr>
                <a:t>吗？</a:t>
              </a:r>
              <a:endPara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  <p:grpSp>
          <p:nvGrpSpPr>
            <p:cNvPr id="32" name="组合 31"/>
            <p:cNvGrpSpPr/>
            <p:nvPr>
              <p:custDataLst>
                <p:tags r:id="rId5"/>
              </p:custDataLst>
            </p:nvPr>
          </p:nvGrpSpPr>
          <p:grpSpPr>
            <a:xfrm>
              <a:off x="10600" y="1406"/>
              <a:ext cx="8637" cy="8931"/>
              <a:chOff x="9620" y="1342"/>
              <a:chExt cx="8637" cy="8931"/>
            </a:xfrm>
          </p:grpSpPr>
          <p:grpSp>
            <p:nvGrpSpPr>
              <p:cNvPr id="29" name="组合 28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9620" y="1342"/>
                <a:ext cx="8637" cy="8884"/>
                <a:chOff x="9620" y="1342"/>
                <a:chExt cx="8637" cy="8884"/>
              </a:xfrm>
            </p:grpSpPr>
            <p:grpSp>
              <p:nvGrpSpPr>
                <p:cNvPr id="4" name="组合 3"/>
                <p:cNvGrpSpPr/>
                <p:nvPr>
                  <p:custDataLst>
                    <p:tags r:id="rId7"/>
                  </p:custDataLst>
                </p:nvPr>
              </p:nvGrpSpPr>
              <p:grpSpPr>
                <a:xfrm>
                  <a:off x="9620" y="1747"/>
                  <a:ext cx="8294" cy="8479"/>
                  <a:chOff x="7914" y="1735"/>
                  <a:chExt cx="8294" cy="8479"/>
                </a:xfrm>
              </p:grpSpPr>
              <p:pic>
                <p:nvPicPr>
                  <p:cNvPr id="8" name="图片 7"/>
                  <p:cNvPicPr>
                    <a:picLocks noChangeAspect="1"/>
                  </p:cNvPicPr>
                  <p:nvPr>
                    <p:custDataLst>
                      <p:tags r:id="rId8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9415" y="1835"/>
                    <a:ext cx="5882" cy="8379"/>
                  </a:xfrm>
                  <a:prstGeom prst="rect">
                    <a:avLst/>
                  </a:prstGeom>
                </p:spPr>
              </p:pic>
              <p:grpSp>
                <p:nvGrpSpPr>
                  <p:cNvPr id="5" name="组合 4"/>
                  <p:cNvGrpSpPr/>
                  <p:nvPr>
                    <p:custDataLst>
                      <p:tags r:id="rId10"/>
                    </p:custDataLst>
                  </p:nvPr>
                </p:nvGrpSpPr>
                <p:grpSpPr>
                  <a:xfrm>
                    <a:off x="7914" y="1735"/>
                    <a:ext cx="8294" cy="8416"/>
                    <a:chOff x="7914" y="1735"/>
                    <a:chExt cx="8294" cy="8416"/>
                  </a:xfrm>
                </p:grpSpPr>
                <p:grpSp>
                  <p:nvGrpSpPr>
                    <p:cNvPr id="9" name="组合 8"/>
                    <p:cNvGrpSpPr/>
                    <p:nvPr>
                      <p:custDataLst>
                        <p:tags r:id="rId11"/>
                      </p:custDataLst>
                    </p:nvPr>
                  </p:nvGrpSpPr>
                  <p:grpSpPr>
                    <a:xfrm>
                      <a:off x="7914" y="1735"/>
                      <a:ext cx="8294" cy="8416"/>
                      <a:chOff x="7914" y="1735"/>
                      <a:chExt cx="8294" cy="8416"/>
                    </a:xfrm>
                  </p:grpSpPr>
                  <p:cxnSp>
                    <p:nvCxnSpPr>
                      <p:cNvPr id="13" name="直接箭头连接符 12"/>
                      <p:cNvCxnSpPr/>
                      <p:nvPr>
                        <p:custDataLst>
                          <p:tags r:id="rId12"/>
                        </p:custDataLst>
                      </p:nvPr>
                    </p:nvCxnSpPr>
                    <p:spPr>
                      <a:xfrm>
                        <a:off x="7914" y="6038"/>
                        <a:ext cx="8295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00B0F0"/>
                        </a:solidFill>
                        <a:prstDash val="solid"/>
                        <a:tailEnd type="arrow"/>
                      </a:ln>
                      <a:effectLst/>
                    </p:spPr>
                  </p:cxnSp>
                  <p:cxnSp>
                    <p:nvCxnSpPr>
                      <p:cNvPr id="6" name="直接箭头连接符 5"/>
                      <p:cNvCxnSpPr/>
                      <p:nvPr>
                        <p:custDataLst>
                          <p:tags r:id="rId13"/>
                        </p:custDataLst>
                      </p:nvPr>
                    </p:nvCxnSpPr>
                    <p:spPr>
                      <a:xfrm flipH="1" flipV="1">
                        <a:off x="12356" y="1735"/>
                        <a:ext cx="0" cy="8416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00B0F0"/>
                        </a:solidFill>
                        <a:prstDash val="solid"/>
                        <a:tailEnd type="arrow"/>
                      </a:ln>
                      <a:effectLst/>
                    </p:spPr>
                  </p:cxnSp>
                </p:grpSp>
                <p:sp>
                  <p:nvSpPr>
                    <p:cNvPr id="15" name="文本框 14"/>
                    <p:cNvSpPr txBox="1"/>
                    <p:nvPr>
                      <p:custDataLst>
                        <p:tags r:id="rId14"/>
                      </p:custDataLst>
                    </p:nvPr>
                  </p:nvSpPr>
                  <p:spPr>
                    <a:xfrm>
                      <a:off x="9249" y="5985"/>
                      <a:ext cx="6740" cy="3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-7   -6   -5   -4    -3   -2    -1   O     1     2    3     4    5     6     7</a:t>
                      </a:r>
                      <a:endParaRPr lang="en-US" altLang="zh-CN" sz="1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16" name="文本框 15"/>
                    <p:cNvSpPr txBox="1"/>
                    <p:nvPr>
                      <p:custDataLst>
                        <p:tags r:id="rId15"/>
                      </p:custDataLst>
                    </p:nvPr>
                  </p:nvSpPr>
                  <p:spPr>
                    <a:xfrm>
                      <a:off x="12050" y="1978"/>
                      <a:ext cx="523" cy="38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70000"/>
                        </a:lnSpc>
                      </a:pPr>
                      <a:r>
                        <a:rPr lang="en-US" altLang="zh-CN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zh-CN" sz="1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70000"/>
                        </a:lnSpc>
                      </a:pPr>
                      <a:r>
                        <a:rPr lang="en-US" altLang="zh-CN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zh-CN" sz="1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70000"/>
                        </a:lnSpc>
                      </a:pPr>
                      <a:r>
                        <a:rPr lang="en-US" altLang="zh-CN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7   6   5   4    3   2    1   </a:t>
                      </a:r>
                      <a:endParaRPr lang="en-US" altLang="zh-CN" sz="1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17" name="文本框 16"/>
                    <p:cNvSpPr txBox="1"/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11969" y="6104"/>
                      <a:ext cx="573" cy="38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70000"/>
                        </a:lnSpc>
                      </a:pPr>
                      <a:r>
                        <a:rPr lang="en-US" altLang="zh-CN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     -2    -3     -4    -5     -6     -7</a:t>
                      </a:r>
                      <a:endParaRPr lang="en-US" altLang="zh-CN" sz="1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70000"/>
                        </a:lnSpc>
                      </a:pPr>
                      <a:r>
                        <a:rPr lang="en-US" altLang="zh-CN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-8</a:t>
                      </a:r>
                      <a:endParaRPr lang="en-US" altLang="zh-CN" sz="1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70000"/>
                        </a:lnSpc>
                      </a:pPr>
                      <a:r>
                        <a:rPr lang="en-US" altLang="zh-CN" sz="1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-9</a:t>
                      </a:r>
                      <a:endParaRPr lang="en-US" altLang="zh-CN" sz="1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sp>
              <p:nvSpPr>
                <p:cNvPr id="27" name="文本框 26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17637" y="5855"/>
                  <a:ext cx="620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i="1">
                      <a:latin typeface="Times New Roman" panose="02020603050405020304" charset="0"/>
                      <a:cs typeface="Times New Roman" panose="02020603050405020304" charset="0"/>
                    </a:rPr>
                    <a:t>x</a:t>
                  </a:r>
                  <a:endParaRPr lang="en-US" altLang="zh-CN" sz="2400" b="1" i="1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8" name="文本框 27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14147" y="1342"/>
                  <a:ext cx="1054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i="1">
                      <a:latin typeface="Times New Roman" panose="02020603050405020304" charset="0"/>
                      <a:cs typeface="Times New Roman" panose="02020603050405020304" charset="0"/>
                    </a:rPr>
                    <a:t>y</a:t>
                  </a:r>
                  <a:endParaRPr lang="en-US" altLang="zh-CN" sz="2400" b="1" i="1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p:grpSp>
          <p:grpSp>
            <p:nvGrpSpPr>
              <p:cNvPr id="31" name="组合 30"/>
              <p:cNvGrpSpPr/>
              <p:nvPr>
                <p:custDataLst>
                  <p:tags r:id="rId19"/>
                </p:custDataLst>
              </p:nvPr>
            </p:nvGrpSpPr>
            <p:grpSpPr>
              <a:xfrm>
                <a:off x="11381" y="1747"/>
                <a:ext cx="4080" cy="8526"/>
                <a:chOff x="11381" y="1747"/>
                <a:chExt cx="4080" cy="8526"/>
              </a:xfrm>
            </p:grpSpPr>
            <p:grpSp>
              <p:nvGrpSpPr>
                <p:cNvPr id="30" name="组合 29"/>
                <p:cNvGrpSpPr/>
                <p:nvPr>
                  <p:custDataLst>
                    <p:tags r:id="rId20"/>
                  </p:custDataLst>
                </p:nvPr>
              </p:nvGrpSpPr>
              <p:grpSpPr>
                <a:xfrm>
                  <a:off x="12649" y="1747"/>
                  <a:ext cx="2812" cy="8526"/>
                  <a:chOff x="12644" y="1747"/>
                  <a:chExt cx="2812" cy="8526"/>
                </a:xfrm>
              </p:grpSpPr>
              <p:sp>
                <p:nvSpPr>
                  <p:cNvPr id="7" name="Line 79"/>
                  <p:cNvSpPr>
                    <a:spLocks noChangeShapeType="1"/>
                  </p:cNvSpPr>
                  <p:nvPr>
                    <p:custDataLst>
                      <p:tags r:id="rId21"/>
                    </p:custDataLst>
                  </p:nvPr>
                </p:nvSpPr>
                <p:spPr bwMode="auto">
                  <a:xfrm>
                    <a:off x="12644" y="1747"/>
                    <a:ext cx="2812" cy="852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0" name="组合 9"/>
                  <p:cNvGrpSpPr/>
                  <p:nvPr>
                    <p:custDataLst>
                      <p:tags r:id="rId22"/>
                    </p:custDataLst>
                  </p:nvPr>
                </p:nvGrpSpPr>
                <p:grpSpPr>
                  <a:xfrm>
                    <a:off x="13146" y="3504"/>
                    <a:ext cx="1811" cy="5062"/>
                    <a:chOff x="19650" y="5359"/>
                    <a:chExt cx="1811" cy="5062"/>
                  </a:xfrm>
                </p:grpSpPr>
                <p:sp>
                  <p:nvSpPr>
                    <p:cNvPr id="12" name="椭圆 11"/>
                    <p:cNvSpPr/>
                    <p:nvPr>
                      <p:custDataLst>
                        <p:tags r:id="rId23"/>
                      </p:custDataLst>
                    </p:nvPr>
                  </p:nvSpPr>
                  <p:spPr>
                    <a:xfrm>
                      <a:off x="21291" y="10251"/>
                      <a:ext cx="170" cy="17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buFontTx/>
                        <a:buNone/>
                        <a:defRPr/>
                      </a:pPr>
                      <a:endParaRPr lang="zh-CN" altLang="en-US">
                        <a:solidFill>
                          <a:srgbClr val="FF0000"/>
                        </a:solidFill>
                        <a:latin typeface="Calibri" panose="020F0502020204030204"/>
                        <a:ea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" name="椭圆 13"/>
                    <p:cNvSpPr/>
                    <p:nvPr>
                      <p:custDataLst>
                        <p:tags r:id="rId24"/>
                      </p:custDataLst>
                    </p:nvPr>
                  </p:nvSpPr>
                  <p:spPr>
                    <a:xfrm>
                      <a:off x="20081" y="6581"/>
                      <a:ext cx="170" cy="17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buFontTx/>
                        <a:buNone/>
                        <a:defRPr/>
                      </a:pPr>
                      <a:endParaRPr lang="zh-CN" altLang="en-US">
                        <a:solidFill>
                          <a:srgbClr val="FF0000"/>
                        </a:solidFill>
                        <a:latin typeface="Calibri" panose="020F0502020204030204"/>
                        <a:ea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" name="椭圆 17"/>
                    <p:cNvSpPr/>
                    <p:nvPr>
                      <p:custDataLst>
                        <p:tags r:id="rId25"/>
                      </p:custDataLst>
                    </p:nvPr>
                  </p:nvSpPr>
                  <p:spPr>
                    <a:xfrm>
                      <a:off x="20481" y="7806"/>
                      <a:ext cx="170" cy="17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buFontTx/>
                        <a:buNone/>
                        <a:defRPr/>
                      </a:pPr>
                      <a:endParaRPr lang="zh-CN" altLang="en-US">
                        <a:solidFill>
                          <a:srgbClr val="FF0000"/>
                        </a:solidFill>
                        <a:latin typeface="Calibri" panose="020F0502020204030204"/>
                        <a:ea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" name="椭圆 18"/>
                    <p:cNvSpPr/>
                    <p:nvPr>
                      <p:custDataLst>
                        <p:tags r:id="rId26"/>
                      </p:custDataLst>
                    </p:nvPr>
                  </p:nvSpPr>
                  <p:spPr>
                    <a:xfrm>
                      <a:off x="20881" y="9018"/>
                      <a:ext cx="170" cy="17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buFontTx/>
                        <a:buNone/>
                        <a:defRPr/>
                      </a:pPr>
                      <a:endParaRPr lang="zh-CN" altLang="en-US">
                        <a:solidFill>
                          <a:srgbClr val="FF0000"/>
                        </a:solidFill>
                        <a:latin typeface="Calibri" panose="020F0502020204030204"/>
                        <a:ea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" name="椭圆 19"/>
                    <p:cNvSpPr/>
                    <p:nvPr>
                      <p:custDataLst>
                        <p:tags r:id="rId27"/>
                      </p:custDataLst>
                    </p:nvPr>
                  </p:nvSpPr>
                  <p:spPr>
                    <a:xfrm>
                      <a:off x="19650" y="5359"/>
                      <a:ext cx="170" cy="17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buFontTx/>
                        <a:buNone/>
                        <a:defRPr/>
                      </a:pPr>
                      <a:endParaRPr lang="zh-CN" altLang="en-US">
                        <a:solidFill>
                          <a:srgbClr val="FF0000"/>
                        </a:solidFill>
                        <a:latin typeface="Calibri" panose="020F0502020204030204"/>
                        <a:ea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21" name="Rectangle 3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1381" y="2207"/>
                  <a:ext cx="1463" cy="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/>
                <a:lstStyle>
                  <a:lvl1pPr marL="342900" indent="-342900"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r>
                    <a:rPr lang="en-US" altLang="zh-CN" sz="2400" b="1" i="1">
                      <a:solidFill>
                        <a:srgbClr val="FF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y</a:t>
                  </a: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=-3</a:t>
                  </a:r>
                  <a:r>
                    <a:rPr lang="en-US" altLang="zh-CN" sz="2400" b="1" i="1">
                      <a:solidFill>
                        <a:srgbClr val="FF0000"/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x</a:t>
                  </a:r>
                  <a:endParaRPr lang="en-US" altLang="zh-CN" sz="2400" b="1" i="1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</p:grpSp>
        </p:grpSp>
      </p:grpSp>
      <p:sp>
        <p:nvSpPr>
          <p:cNvPr id="22" name="文本框 21"/>
          <p:cNvSpPr txBox="1"/>
          <p:nvPr>
            <p:custDataLst>
              <p:tags r:id="rId29"/>
            </p:custDataLst>
          </p:nvPr>
        </p:nvSpPr>
        <p:spPr>
          <a:xfrm>
            <a:off x="222250" y="3862705"/>
            <a:ext cx="731266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汉仪大黑简" panose="02010600000101010101" charset="-122"/>
                <a:ea typeface="汉仪大黑简" panose="02010600000101010101" charset="-122"/>
                <a:cs typeface="汉仪大黑简" panose="02010600000101010101" charset="-122"/>
                <a:sym typeface="宋体" panose="02010600030101010101" pitchFamily="2" charset="-122"/>
              </a:rPr>
              <a:t>函数表达式与它的图象之间是</a:t>
            </a:r>
            <a:r>
              <a:rPr lang="zh-CN" altLang="en-US" sz="2800" b="1">
                <a:solidFill>
                  <a:srgbClr val="FF0000"/>
                </a:solidFill>
                <a:latin typeface="汉仪大黑简" panose="02010600000101010101" charset="-122"/>
                <a:ea typeface="汉仪大黑简" panose="02010600000101010101" charset="-122"/>
                <a:cs typeface="汉仪大黑简" panose="02010600000101010101" charset="-122"/>
                <a:sym typeface="宋体" panose="02010600030101010101" pitchFamily="2" charset="-122"/>
              </a:rPr>
              <a:t>一一对应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汉仪大黑简" panose="02010600000101010101" charset="-122"/>
                <a:ea typeface="汉仪大黑简" panose="02010600000101010101" charset="-122"/>
                <a:cs typeface="汉仪大黑简" panose="02010600000101010101" charset="-122"/>
                <a:sym typeface="宋体" panose="02010600030101010101" pitchFamily="2" charset="-122"/>
              </a:rPr>
              <a:t>关系</a:t>
            </a:r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汉仪大黑简" panose="02010600000101010101" charset="-122"/>
                <a:ea typeface="汉仪大黑简" panose="02010600000101010101" charset="-122"/>
                <a:cs typeface="汉仪大黑简" panose="02010600000101010101" charset="-122"/>
                <a:sym typeface="宋体" panose="02010600030101010101" pitchFamily="2" charset="-122"/>
              </a:rPr>
              <a:t>.</a:t>
            </a:r>
            <a:endParaRPr lang="en-US" altLang="zh-CN" sz="2800" b="1">
              <a:solidFill>
                <a:schemeClr val="accent6">
                  <a:lumMod val="75000"/>
                </a:schemeClr>
              </a:solidFill>
              <a:latin typeface="汉仪大黑简" panose="02010600000101010101" charset="-122"/>
              <a:ea typeface="汉仪大黑简" panose="02010600000101010101" charset="-122"/>
              <a:cs typeface="汉仪大黑简" panose="02010600000101010101" charset="-122"/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30"/>
            </p:custDataLst>
          </p:nvPr>
        </p:nvSpPr>
        <p:spPr>
          <a:xfrm>
            <a:off x="118745" y="4803140"/>
            <a:ext cx="6741795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(3)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正比例函数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y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=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kx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的图象有何特点？你是怎样理解的？</a:t>
            </a:r>
            <a:endParaRPr lang="zh-CN" altLang="en-US" sz="28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214630" y="781685"/>
            <a:ext cx="3622040" cy="1350010"/>
            <a:chOff x="338" y="1231"/>
            <a:chExt cx="5704" cy="2126"/>
          </a:xfrm>
        </p:grpSpPr>
        <p:sp>
          <p:nvSpPr>
            <p:cNvPr id="11" name="流程图: 可选过程 10"/>
            <p:cNvSpPr/>
            <p:nvPr>
              <p:custDataLst>
                <p:tags r:id="rId4"/>
              </p:custDataLst>
            </p:nvPr>
          </p:nvSpPr>
          <p:spPr>
            <a:xfrm>
              <a:off x="2988" y="1817"/>
              <a:ext cx="3055" cy="953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知识归纳</a:t>
              </a:r>
              <a:endPara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46" name="图片 5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 bwMode="auto">
            <a:xfrm>
              <a:off x="338" y="1231"/>
              <a:ext cx="2650" cy="21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16" name="Rectangle 30"/>
          <p:cNvSpPr/>
          <p:nvPr>
            <p:custDataLst>
              <p:tags r:id="rId7"/>
            </p:custDataLst>
          </p:nvPr>
        </p:nvSpPr>
        <p:spPr>
          <a:xfrm>
            <a:off x="492760" y="3702685"/>
            <a:ext cx="814324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思考：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怎样画正比例函数的图象最简单？为什么？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Text Box 31"/>
          <p:cNvSpPr txBox="1"/>
          <p:nvPr>
            <p:custDataLst>
              <p:tags r:id="rId8"/>
            </p:custDataLst>
          </p:nvPr>
        </p:nvSpPr>
        <p:spPr>
          <a:xfrm>
            <a:off x="414020" y="4940300"/>
            <a:ext cx="11200130" cy="1210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accent3">
                <a:lumMod val="75000"/>
              </a:schemeClr>
            </a:solidFill>
            <a:prstDash val="lgDashDot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由于两点确定一条直线，画正比例函数图象时，只要再确定一个点，过这点与原点画直线就可以了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</a:t>
            </a:r>
            <a:endParaRPr lang="en-US" altLang="zh-CN" sz="2800" b="1">
              <a:solidFill>
                <a:srgbClr val="C0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414020" y="2835910"/>
            <a:ext cx="1148651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正比例函数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y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sz="2800" b="1" i="1" err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kx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 (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k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是常数，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k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≠0)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的图象是一条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经过原点（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0）的直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线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椭圆形标注 5"/>
          <p:cNvSpPr/>
          <p:nvPr>
            <p:custDataLst>
              <p:tags r:id="rId10"/>
            </p:custDataLst>
          </p:nvPr>
        </p:nvSpPr>
        <p:spPr>
          <a:xfrm>
            <a:off x="8976360" y="3909695"/>
            <a:ext cx="2704465" cy="899795"/>
          </a:xfrm>
          <a:prstGeom prst="wedgeEllipseCallout">
            <a:avLst>
              <a:gd name="adj1" fmla="val -45508"/>
              <a:gd name="adj2" fmla="val 8866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两点法作图</a:t>
            </a:r>
            <a:endParaRPr lang="zh-CN" altLang="en-US" sz="2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 bwMode="auto">
          <a:xfrm>
            <a:off x="909955" y="2131695"/>
            <a:ext cx="3351530" cy="574675"/>
          </a:xfrm>
          <a:prstGeom prst="rect">
            <a:avLst/>
          </a:prstGeom>
          <a:solidFill>
            <a:srgbClr val="1F7173"/>
          </a:solidFill>
          <a:ln w="3175" algn="ctr">
            <a:noFill/>
            <a:round/>
          </a:ln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正比例</a:t>
            </a:r>
            <a:r>
              <a:rPr lang="en-US" altLang="zh-CN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函数的</a:t>
            </a:r>
            <a:r>
              <a:rPr lang="zh-CN" altLang="en-US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图象</a:t>
            </a:r>
            <a:r>
              <a:rPr lang="en-US" altLang="zh-CN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</a:t>
            </a:r>
            <a:endParaRPr lang="en-US" altLang="zh-CN" sz="2800" b="1" kern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8" grpId="0" animBg="1"/>
      <p:bldP spid="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8430" y="721360"/>
            <a:ext cx="1717675" cy="109855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582295" y="1791335"/>
            <a:ext cx="10464800" cy="12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1.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下列哪些点在正比例函数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=-5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的图象上？</a:t>
            </a:r>
            <a:endParaRPr lang="zh-CN" altLang="en-US" sz="28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（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5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），（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-1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5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），（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0.5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-2.5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），（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-5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）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.</a:t>
            </a:r>
            <a:endParaRPr lang="en-US" altLang="zh-CN" sz="2800" b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582295" y="3175000"/>
            <a:ext cx="11027410" cy="310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解：将点（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-1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0.5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-2.5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-5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）的坐标分别代入</a:t>
            </a:r>
            <a:r>
              <a:rPr lang="zh-CN" altLang="en-US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=-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5</a:t>
            </a:r>
            <a:r>
              <a:rPr lang="zh-CN" altLang="en-US" sz="28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,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5≠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-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=-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×(-1)，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-2.5=-5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0.5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1≠-5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×（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-5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.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所以点（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-5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）不在这个函数的图象上，点（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-1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0.5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-2.5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宋体" panose="02010600030101010101" pitchFamily="2" charset="-122"/>
              </a:rPr>
              <a:t>）在这个函数的图象上.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14154" y="92208"/>
            <a:ext cx="526167" cy="528000"/>
          </a:xfrm>
          <a:custGeom>
            <a:avLst/>
            <a:gdLst>
              <a:gd name="T0" fmla="*/ 453 w 638"/>
              <a:gd name="T1" fmla="*/ 529 h 638"/>
              <a:gd name="T2" fmla="*/ 79 w 638"/>
              <a:gd name="T3" fmla="*/ 529 h 638"/>
              <a:gd name="T4" fmla="*/ 25 w 638"/>
              <a:gd name="T5" fmla="*/ 584 h 638"/>
              <a:gd name="T6" fmla="*/ 79 w 638"/>
              <a:gd name="T7" fmla="*/ 638 h 638"/>
              <a:gd name="T8" fmla="*/ 583 w 638"/>
              <a:gd name="T9" fmla="*/ 638 h 638"/>
              <a:gd name="T10" fmla="*/ 585 w 638"/>
              <a:gd name="T11" fmla="*/ 638 h 638"/>
              <a:gd name="T12" fmla="*/ 586 w 638"/>
              <a:gd name="T13" fmla="*/ 638 h 638"/>
              <a:gd name="T14" fmla="*/ 622 w 638"/>
              <a:gd name="T15" fmla="*/ 622 h 638"/>
              <a:gd name="T16" fmla="*/ 638 w 638"/>
              <a:gd name="T17" fmla="*/ 585 h 638"/>
              <a:gd name="T18" fmla="*/ 638 w 638"/>
              <a:gd name="T19" fmla="*/ 583 h 638"/>
              <a:gd name="T20" fmla="*/ 638 w 638"/>
              <a:gd name="T21" fmla="*/ 79 h 638"/>
              <a:gd name="T22" fmla="*/ 584 w 638"/>
              <a:gd name="T23" fmla="*/ 25 h 638"/>
              <a:gd name="T24" fmla="*/ 529 w 638"/>
              <a:gd name="T25" fmla="*/ 79 h 638"/>
              <a:gd name="T26" fmla="*/ 529 w 638"/>
              <a:gd name="T27" fmla="*/ 453 h 638"/>
              <a:gd name="T28" fmla="*/ 97 w 638"/>
              <a:gd name="T29" fmla="*/ 21 h 638"/>
              <a:gd name="T30" fmla="*/ 21 w 638"/>
              <a:gd name="T31" fmla="*/ 21 h 638"/>
              <a:gd name="T32" fmla="*/ 21 w 638"/>
              <a:gd name="T33" fmla="*/ 97 h 638"/>
              <a:gd name="T34" fmla="*/ 453 w 638"/>
              <a:gd name="T35" fmla="*/ 52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8" h="638">
                <a:moveTo>
                  <a:pt x="453" y="529"/>
                </a:moveTo>
                <a:lnTo>
                  <a:pt x="79" y="529"/>
                </a:lnTo>
                <a:cubicBezTo>
                  <a:pt x="50" y="529"/>
                  <a:pt x="25" y="554"/>
                  <a:pt x="25" y="584"/>
                </a:cubicBezTo>
                <a:cubicBezTo>
                  <a:pt x="25" y="613"/>
                  <a:pt x="50" y="638"/>
                  <a:pt x="79" y="638"/>
                </a:cubicBezTo>
                <a:lnTo>
                  <a:pt x="583" y="638"/>
                </a:lnTo>
                <a:lnTo>
                  <a:pt x="585" y="638"/>
                </a:lnTo>
                <a:lnTo>
                  <a:pt x="586" y="638"/>
                </a:lnTo>
                <a:cubicBezTo>
                  <a:pt x="600" y="637"/>
                  <a:pt x="612" y="631"/>
                  <a:pt x="622" y="622"/>
                </a:cubicBezTo>
                <a:cubicBezTo>
                  <a:pt x="632" y="612"/>
                  <a:pt x="637" y="599"/>
                  <a:pt x="638" y="585"/>
                </a:cubicBezTo>
                <a:lnTo>
                  <a:pt x="638" y="583"/>
                </a:lnTo>
                <a:lnTo>
                  <a:pt x="638" y="79"/>
                </a:lnTo>
                <a:cubicBezTo>
                  <a:pt x="638" y="50"/>
                  <a:pt x="613" y="25"/>
                  <a:pt x="584" y="25"/>
                </a:cubicBezTo>
                <a:cubicBezTo>
                  <a:pt x="554" y="25"/>
                  <a:pt x="529" y="50"/>
                  <a:pt x="529" y="79"/>
                </a:cubicBezTo>
                <a:lnTo>
                  <a:pt x="529" y="453"/>
                </a:lnTo>
                <a:lnTo>
                  <a:pt x="97" y="21"/>
                </a:lnTo>
                <a:cubicBezTo>
                  <a:pt x="76" y="0"/>
                  <a:pt x="42" y="0"/>
                  <a:pt x="21" y="21"/>
                </a:cubicBezTo>
                <a:cubicBezTo>
                  <a:pt x="0" y="42"/>
                  <a:pt x="0" y="76"/>
                  <a:pt x="21" y="97"/>
                </a:cubicBezTo>
                <a:lnTo>
                  <a:pt x="453" y="529"/>
                </a:lnTo>
                <a:close/>
              </a:path>
            </a:pathLst>
          </a:custGeom>
          <a:solidFill>
            <a:srgbClr val="00C0D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TextBox 4"/>
          <p:cNvSpPr txBox="1"/>
          <p:nvPr>
            <p:custDataLst>
              <p:tags r:id="rId2"/>
            </p:custDataLst>
          </p:nvPr>
        </p:nvSpPr>
        <p:spPr>
          <a:xfrm>
            <a:off x="909903" y="92248"/>
            <a:ext cx="518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ym typeface="Arial" panose="020B0604020202020204"/>
              </a:rPr>
              <a:t>新课讲授</a:t>
            </a:r>
            <a:endParaRPr lang="zh-CN" altLang="en-US">
              <a:sym typeface="Arial" panose="020B0604020202020204"/>
            </a:endParaRPr>
          </a:p>
        </p:txBody>
      </p:sp>
      <p:sp>
        <p:nvSpPr>
          <p:cNvPr id="22" name="圆角矩形​​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655" y="796925"/>
            <a:ext cx="5933440" cy="647700"/>
          </a:xfrm>
          <a:prstGeom prst="roundRect">
            <a:avLst>
              <a:gd name="adj" fmla="val 50000"/>
            </a:avLst>
          </a:prstGeom>
          <a:solidFill>
            <a:srgbClr val="1F7173"/>
          </a:solidFill>
          <a:ln w="3175" algn="ctr">
            <a:noFill/>
            <a:round/>
          </a:ln>
        </p:spPr>
        <p:txBody>
          <a:bodyPr anchor="ctr"/>
          <a:lstStyle/>
          <a:p>
            <a:pPr>
              <a:defRPr/>
            </a:pPr>
            <a:r>
              <a:rPr lang="en-US" altLang="zh-CN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zh-CN" altLang="en-US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探究二：正比例函数的图象与性质</a:t>
            </a:r>
            <a:endParaRPr lang="zh-CN" altLang="en-US" sz="2800" b="1" kern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29" name="表格 1028"/>
              <p:cNvGraphicFramePr>
                <a:graphicFrameLocks noGrp="1"/>
              </p:cNvGraphicFramePr>
              <p:nvPr>
                <p:custDataLst>
                  <p:tags r:id="rId4"/>
                </p:custDataLst>
              </p:nvPr>
            </p:nvGraphicFramePr>
            <p:xfrm>
              <a:off x="2463800" y="3409315"/>
              <a:ext cx="4051300" cy="3128010"/>
            </p:xfrm>
            <a:graphic>
              <a:graphicData uri="http://schemas.openxmlformats.org/drawingml/2006/table">
                <a:tbl>
                  <a:tblPr/>
                  <a:tblGrid>
                    <a:gridCol w="1857375"/>
                    <a:gridCol w="1311910"/>
                    <a:gridCol w="882015"/>
                  </a:tblGrid>
                  <a:tr h="586105"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 i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x</a:t>
                          </a:r>
                          <a:endParaRPr lang="en-US" altLang="zh-CN" sz="3200" b="1" i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0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1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86740"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 i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y</a:t>
                          </a: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=</a:t>
                          </a:r>
                          <a:r>
                            <a:rPr lang="en-US" altLang="zh-CN" sz="3200" b="1" i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x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0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1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85470"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 i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y</a:t>
                          </a: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=3</a:t>
                          </a:r>
                          <a:r>
                            <a:rPr lang="en-US" altLang="zh-CN" sz="3200" b="1" i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x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0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3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83590"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 i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y</a:t>
                          </a: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=-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charset="0"/>
                                      <a:ea typeface="黑体" panose="02010609060101010101" charset="-122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charset="0"/>
                                      <a:ea typeface="黑体" panose="02010609060101010101" charset="-122"/>
                                      <a:cs typeface="Cambria Math" panose="0204050305040603020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charset="0"/>
                                      <a:ea typeface="黑体" panose="02010609060101010101" charset="-122"/>
                                      <a:cs typeface="Cambria Math" panose="02040503050406030204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3200" b="1" i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x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0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-1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86105"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 i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y</a:t>
                          </a: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=-4</a:t>
                          </a:r>
                          <a:r>
                            <a:rPr lang="en-US" altLang="zh-CN" sz="3200" b="1" i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x</a:t>
                          </a:r>
                          <a:endParaRPr lang="en-US" altLang="zh-CN" sz="3200" b="1" i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0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-4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29" name="表格 1028"/>
              <p:cNvGraphicFramePr>
                <a:graphicFrameLocks noGrp="1"/>
              </p:cNvGraphicFramePr>
              <p:nvPr>
                <p:custDataLst>
                  <p:tags r:id="rId5"/>
                </p:custDataLst>
              </p:nvPr>
            </p:nvGraphicFramePr>
            <p:xfrm>
              <a:off x="2463800" y="3409315"/>
              <a:ext cx="4051300" cy="3128010"/>
            </p:xfrm>
            <a:graphic>
              <a:graphicData uri="http://schemas.openxmlformats.org/drawingml/2006/table">
                <a:tbl>
                  <a:tblPr/>
                  <a:tblGrid>
                    <a:gridCol w="1857375"/>
                    <a:gridCol w="1311910"/>
                    <a:gridCol w="882015"/>
                  </a:tblGrid>
                  <a:tr h="586105"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 i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x</a:t>
                          </a:r>
                          <a:endParaRPr lang="en-US" altLang="zh-CN" sz="3200" b="1" i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0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1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86740"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 i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y</a:t>
                          </a: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=</a:t>
                          </a:r>
                          <a:r>
                            <a:rPr lang="en-US" altLang="zh-CN" sz="3200" b="1" i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x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0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1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85470"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 i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y</a:t>
                          </a: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=3</a:t>
                          </a:r>
                          <a:r>
                            <a:rPr lang="en-US" altLang="zh-CN" sz="3200" b="1" i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x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0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3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835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0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-1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86105"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 i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y</a:t>
                          </a: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=-4</a:t>
                          </a:r>
                          <a:r>
                            <a:rPr lang="en-US" altLang="zh-CN" sz="3200" b="1" i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x</a:t>
                          </a:r>
                          <a:endParaRPr lang="en-US" altLang="zh-CN" sz="3200" b="1" i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0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 wrap="square"/>
                        <a:lstStyle>
                          <a:lvl1pPr marL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sz="1800"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marL="457200" lvl="1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2pPr>
                          <a:lvl3pPr marL="914400" lvl="2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3pPr>
                          <a:lvl4pPr marL="1371600" lvl="3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4pPr>
                          <a:lvl5pPr marL="1828800" lvl="4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None/>
                            <a:defRPr b="0" i="0" u="none" kern="1200" baseline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+mn-cs"/>
                            </a:defRPr>
                          </a:lvl5pPr>
                        </a:lstStyle>
                        <a:p>
                          <a:pPr lvl="0" algn="ctr" eaLnBrk="1" hangingPunct="1">
                            <a:buNone/>
                          </a:pPr>
                          <a:r>
                            <a:rPr lang="en-US" altLang="zh-CN" sz="3200" b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a:t>-4</a:t>
                          </a:r>
                          <a:endParaRPr lang="en-US" altLang="zh-CN" sz="3200" b="1">
                            <a:solidFill>
                              <a:srgbClr val="FF0000"/>
                            </a:solidFill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</a:endParaRPr>
                        </a:p>
                      </a:txBody>
                      <a:tcPr vert="horz">
                        <a:lnL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L>
                        <a:lnR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R>
                        <a:lnT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T>
                        <a:lnB w="127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604" name="Text Box 4"/>
          <p:cNvSpPr txBox="1"/>
          <p:nvPr>
            <p:custDataLst>
              <p:tags r:id="rId7"/>
            </p:custDataLst>
          </p:nvPr>
        </p:nvSpPr>
        <p:spPr>
          <a:xfrm>
            <a:off x="504190" y="3409315"/>
            <a:ext cx="18796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解：列表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pic>
        <p:nvPicPr>
          <p:cNvPr id="88079" name="Picture 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8383" y="1473835"/>
            <a:ext cx="4608512" cy="4325938"/>
          </a:xfrm>
          <a:prstGeom prst="rect">
            <a:avLst/>
          </a:prstGeom>
          <a:solidFill>
            <a:srgbClr val="FFFFFC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>
            <p:custDataLst>
              <p:tags r:id="rId10"/>
            </p:custDataLst>
          </p:nvPr>
        </p:nvGrpSpPr>
        <p:grpSpPr>
          <a:xfrm>
            <a:off x="111125" y="1756410"/>
            <a:ext cx="7425055" cy="1482090"/>
            <a:chOff x="175" y="2766"/>
            <a:chExt cx="11693" cy="23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338" name="Rectangle 3"/>
                <p:cNvSpPr>
                  <a:spLocks noGrp="1"/>
                </p:cNvSpPr>
                <p:nvPr>
                  <p:custDataLst>
                    <p:tags r:id="rId11"/>
                  </p:custDataLst>
                </p:nvPr>
              </p:nvSpPr>
              <p:spPr>
                <a:xfrm>
                  <a:off x="175" y="2766"/>
                  <a:ext cx="11693" cy="19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lIns="91440" tIns="45720" rIns="91440" bIns="45720" anchor="t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marL="0" indent="0" eaLnBrk="1" hangingPunct="1">
                    <a:lnSpc>
                      <a:spcPct val="100000"/>
                    </a:lnSpc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zh-CN" altLang="en-US" sz="2800" b="1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做一做：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在同一直角坐标系内作出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y</a:t>
                  </a:r>
                  <a:r>
                    <a:rPr lang="en-US" alt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=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x</a:t>
                  </a:r>
                  <a:r>
                    <a:rPr lang="en-US" alt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,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y</a:t>
                  </a:r>
                  <a:r>
                    <a:rPr lang="en-US" alt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=3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x</a:t>
                  </a:r>
                  <a:r>
                    <a:rPr lang="en-US" alt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,</a:t>
                  </a:r>
                  <a:endParaRPr lang="en-US" altLang="zh-CN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  <a:p>
                  <a:pPr marL="0" indent="0" eaLnBrk="1" hangingPunct="1">
                    <a:lnSpc>
                      <a:spcPct val="100000"/>
                    </a:lnSpc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y</a:t>
                  </a:r>
                  <a:r>
                    <a:rPr lang="en-US" alt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=-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>
                              <a:latin typeface="Times New Roman" panose="02020603050405020304" charset="0"/>
                              <a:ea typeface="黑体" panose="02010609060101010101" charset="-122"/>
                              <a:cs typeface="Times New Roman" panose="02020603050405020304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x</a:t>
                  </a:r>
                  <a:r>
                    <a:rPr lang="en-US" alt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,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y</a:t>
                  </a:r>
                  <a:r>
                    <a:rPr lang="en-US" altLang="zh-CN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=-4</a:t>
                  </a:r>
                  <a:r>
                    <a:rPr lang="en-US" altLang="zh-CN" sz="2800" b="1" i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x</a:t>
                  </a:r>
                  <a:r>
                    <a:rPr lang="zh-CN" altLang="en-US" sz="2800" b="1">
                      <a:latin typeface="Times New Roman" panose="02020603050405020304" charset="0"/>
                      <a:ea typeface="黑体" panose="02010609060101010101" charset="-122"/>
                      <a:cs typeface="Times New Roman" panose="02020603050405020304" charset="0"/>
                    </a:rPr>
                    <a:t>的图象．</a:t>
                  </a:r>
                  <a:endParaRPr lang="zh-CN" altLang="en-US" sz="2800" b="1">
                    <a:latin typeface="Times New Roman" panose="02020603050405020304" charset="0"/>
                    <a:ea typeface="黑体" panose="02010609060101010101" charset="-122"/>
                    <a:cs typeface="Times New Roman" panose="02020603050405020304" charset="0"/>
                  </a:endParaRPr>
                </a:p>
              </p:txBody>
            </p:sp>
          </mc:Choice>
          <mc:Fallback>
            <p:sp>
              <p:nvSpPr>
                <p:cNvPr id="14338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2"/>
                  </p:custDataLst>
                </p:nvPr>
              </p:nvSpPr>
              <p:spPr>
                <a:xfrm>
                  <a:off x="175" y="2766"/>
                  <a:ext cx="11693" cy="1995"/>
                </a:xfrm>
                <a:prstGeom prst="rect">
                  <a:avLst/>
                </a:prstGeom>
                <a:blipFill rotWithShape="1">
                  <a:blip r:embed="rId13"/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文本框 5"/>
            <p:cNvSpPr txBox="1"/>
            <p:nvPr>
              <p:custDataLst>
                <p:tags r:id="rId14"/>
              </p:custDataLst>
            </p:nvPr>
          </p:nvSpPr>
          <p:spPr>
            <a:xfrm>
              <a:off x="5818" y="4520"/>
              <a:ext cx="42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604" grpId="0"/>
    </p:bldLst>
  </p:timing>
</p:sld>
</file>

<file path=ppt/tags/tag1.xml><?xml version="1.0" encoding="utf-8"?>
<p:tagLst xmlns:p="http://schemas.openxmlformats.org/presentationml/2006/main">
  <p:tag name="AS_UNIQUEID" val="774"/>
</p:tagLst>
</file>

<file path=ppt/tags/tag10.xml><?xml version="1.0" encoding="utf-8"?>
<p:tagLst xmlns:p="http://schemas.openxmlformats.org/presentationml/2006/main">
  <p:tag name="AS_UNIQUEID" val="785"/>
</p:tagLst>
</file>

<file path=ppt/tags/tag100.xml><?xml version="1.0" encoding="utf-8"?>
<p:tagLst xmlns:p="http://schemas.openxmlformats.org/presentationml/2006/main">
  <p:tag name="AS_UNIQUEID" val="898"/>
</p:tagLst>
</file>

<file path=ppt/tags/tag101.xml><?xml version="1.0" encoding="utf-8"?>
<p:tagLst xmlns:p="http://schemas.openxmlformats.org/presentationml/2006/main">
  <p:tag name="AS_UNIQUEID" val="899"/>
</p:tagLst>
</file>

<file path=ppt/tags/tag102.xml><?xml version="1.0" encoding="utf-8"?>
<p:tagLst xmlns:p="http://schemas.openxmlformats.org/presentationml/2006/main">
  <p:tag name="AS_UNIQUEID" val="900"/>
</p:tagLst>
</file>

<file path=ppt/tags/tag103.xml><?xml version="1.0" encoding="utf-8"?>
<p:tagLst xmlns:p="http://schemas.openxmlformats.org/presentationml/2006/main">
  <p:tag name="AS_UNIQUEID" val="902"/>
</p:tagLst>
</file>

<file path=ppt/tags/tag104.xml><?xml version="1.0" encoding="utf-8"?>
<p:tagLst xmlns:p="http://schemas.openxmlformats.org/presentationml/2006/main">
  <p:tag name="AS_UNIQUEID" val="903"/>
</p:tagLst>
</file>

<file path=ppt/tags/tag105.xml><?xml version="1.0" encoding="utf-8"?>
<p:tagLst xmlns:p="http://schemas.openxmlformats.org/presentationml/2006/main">
  <p:tag name="AS_UNIQUEID" val="904"/>
</p:tagLst>
</file>

<file path=ppt/tags/tag106.xml><?xml version="1.0" encoding="utf-8"?>
<p:tagLst xmlns:p="http://schemas.openxmlformats.org/presentationml/2006/main">
  <p:tag name="AS_UNIQUEID" val="905"/>
</p:tagLst>
</file>

<file path=ppt/tags/tag107.xml><?xml version="1.0" encoding="utf-8"?>
<p:tagLst xmlns:p="http://schemas.openxmlformats.org/presentationml/2006/main">
  <p:tag name="AS_UNIQUEID" val="907"/>
</p:tagLst>
</file>

<file path=ppt/tags/tag108.xml><?xml version="1.0" encoding="utf-8"?>
<p:tagLst xmlns:p="http://schemas.openxmlformats.org/presentationml/2006/main">
  <p:tag name="AS_UNIQUEID" val="908"/>
</p:tagLst>
</file>

<file path=ppt/tags/tag109.xml><?xml version="1.0" encoding="utf-8"?>
<p:tagLst xmlns:p="http://schemas.openxmlformats.org/presentationml/2006/main">
  <p:tag name="AS_UNIQUEID" val="909"/>
</p:tagLst>
</file>

<file path=ppt/tags/tag11.xml><?xml version="1.0" encoding="utf-8"?>
<p:tagLst xmlns:p="http://schemas.openxmlformats.org/presentationml/2006/main">
  <p:tag name="AS_UNIQUEID" val="787"/>
</p:tagLst>
</file>

<file path=ppt/tags/tag110.xml><?xml version="1.0" encoding="utf-8"?>
<p:tagLst xmlns:p="http://schemas.openxmlformats.org/presentationml/2006/main">
  <p:tag name="AS_UNIQUEID" val="910"/>
</p:tagLst>
</file>

<file path=ppt/tags/tag111.xml><?xml version="1.0" encoding="utf-8"?>
<p:tagLst xmlns:p="http://schemas.openxmlformats.org/presentationml/2006/main">
  <p:tag name="AS_UNIQUEID" val="912"/>
</p:tagLst>
</file>

<file path=ppt/tags/tag112.xml><?xml version="1.0" encoding="utf-8"?>
<p:tagLst xmlns:p="http://schemas.openxmlformats.org/presentationml/2006/main">
  <p:tag name="AS_UNIQUEID" val="913"/>
</p:tagLst>
</file>

<file path=ppt/tags/tag113.xml><?xml version="1.0" encoding="utf-8"?>
<p:tagLst xmlns:p="http://schemas.openxmlformats.org/presentationml/2006/main">
  <p:tag name="AS_UNIQUEID" val="914"/>
</p:tagLst>
</file>

<file path=ppt/tags/tag114.xml><?xml version="1.0" encoding="utf-8"?>
<p:tagLst xmlns:p="http://schemas.openxmlformats.org/presentationml/2006/main">
  <p:tag name="AS_UNIQUEID" val="915"/>
</p:tagLst>
</file>

<file path=ppt/tags/tag115.xml><?xml version="1.0" encoding="utf-8"?>
<p:tagLst xmlns:p="http://schemas.openxmlformats.org/presentationml/2006/main">
  <p:tag name="AS_UNIQUEID" val="917"/>
</p:tagLst>
</file>

<file path=ppt/tags/tag116.xml><?xml version="1.0" encoding="utf-8"?>
<p:tagLst xmlns:p="http://schemas.openxmlformats.org/presentationml/2006/main">
  <p:tag name="AS_UNIQUEID" val="918"/>
</p:tagLst>
</file>

<file path=ppt/tags/tag117.xml><?xml version="1.0" encoding="utf-8"?>
<p:tagLst xmlns:p="http://schemas.openxmlformats.org/presentationml/2006/main">
  <p:tag name="AS_UNIQUEID" val="919"/>
</p:tagLst>
</file>

<file path=ppt/tags/tag118.xml><?xml version="1.0" encoding="utf-8"?>
<p:tagLst xmlns:p="http://schemas.openxmlformats.org/presentationml/2006/main">
  <p:tag name="AS_UNIQUEID" val="920"/>
</p:tagLst>
</file>

<file path=ppt/tags/tag119.xml><?xml version="1.0" encoding="utf-8"?>
<p:tagLst xmlns:p="http://schemas.openxmlformats.org/presentationml/2006/main">
  <p:tag name="AS_UNIQUEID" val="922"/>
</p:tagLst>
</file>

<file path=ppt/tags/tag12.xml><?xml version="1.0" encoding="utf-8"?>
<p:tagLst xmlns:p="http://schemas.openxmlformats.org/presentationml/2006/main">
  <p:tag name="AS_UNIQUEID" val="788"/>
</p:tagLst>
</file>

<file path=ppt/tags/tag120.xml><?xml version="1.0" encoding="utf-8"?>
<p:tagLst xmlns:p="http://schemas.openxmlformats.org/presentationml/2006/main">
  <p:tag name="AS_UNIQUEID" val="923"/>
</p:tagLst>
</file>

<file path=ppt/tags/tag121.xml><?xml version="1.0" encoding="utf-8"?>
<p:tagLst xmlns:p="http://schemas.openxmlformats.org/presentationml/2006/main">
  <p:tag name="AS_UNIQUEID" val="924"/>
</p:tagLst>
</file>

<file path=ppt/tags/tag122.xml><?xml version="1.0" encoding="utf-8"?>
<p:tagLst xmlns:p="http://schemas.openxmlformats.org/presentationml/2006/main">
  <p:tag name="AS_UNIQUEID" val="925"/>
</p:tagLst>
</file>

<file path=ppt/tags/tag123.xml><?xml version="1.0" encoding="utf-8"?>
<p:tagLst xmlns:p="http://schemas.openxmlformats.org/presentationml/2006/main">
  <p:tag name="AS_UNIQUEID" val="927"/>
</p:tagLst>
</file>

<file path=ppt/tags/tag124.xml><?xml version="1.0" encoding="utf-8"?>
<p:tagLst xmlns:p="http://schemas.openxmlformats.org/presentationml/2006/main">
  <p:tag name="AS_UNIQUEID" val="928"/>
</p:tagLst>
</file>

<file path=ppt/tags/tag125.xml><?xml version="1.0" encoding="utf-8"?>
<p:tagLst xmlns:p="http://schemas.openxmlformats.org/presentationml/2006/main">
  <p:tag name="AS_UNIQUEID" val="929"/>
</p:tagLst>
</file>

<file path=ppt/tags/tag126.xml><?xml version="1.0" encoding="utf-8"?>
<p:tagLst xmlns:p="http://schemas.openxmlformats.org/presentationml/2006/main">
  <p:tag name="AS_UNIQUEID" val="930"/>
</p:tagLst>
</file>

<file path=ppt/tags/tag127.xml><?xml version="1.0" encoding="utf-8"?>
<p:tagLst xmlns:p="http://schemas.openxmlformats.org/presentationml/2006/main">
  <p:tag name="AS_UNIQUEID" val="932"/>
</p:tagLst>
</file>

<file path=ppt/tags/tag128.xml><?xml version="1.0" encoding="utf-8"?>
<p:tagLst xmlns:p="http://schemas.openxmlformats.org/presentationml/2006/main">
  <p:tag name="AS_UNIQUEID" val="933"/>
</p:tagLst>
</file>

<file path=ppt/tags/tag129.xml><?xml version="1.0" encoding="utf-8"?>
<p:tagLst xmlns:p="http://schemas.openxmlformats.org/presentationml/2006/main">
  <p:tag name="AS_UNIQUEID" val="934"/>
</p:tagLst>
</file>

<file path=ppt/tags/tag13.xml><?xml version="1.0" encoding="utf-8"?>
<p:tagLst xmlns:p="http://schemas.openxmlformats.org/presentationml/2006/main">
  <p:tag name="AS_UNIQUEID" val="789"/>
</p:tagLst>
</file>

<file path=ppt/tags/tag130.xml><?xml version="1.0" encoding="utf-8"?>
<p:tagLst xmlns:p="http://schemas.openxmlformats.org/presentationml/2006/main">
  <p:tag name="AS_UNIQUEID" val="935"/>
</p:tagLst>
</file>

<file path=ppt/tags/tag131.xml><?xml version="1.0" encoding="utf-8"?>
<p:tagLst xmlns:p="http://schemas.openxmlformats.org/presentationml/2006/main">
  <p:tag name="AS_UNIQUEID" val="937"/>
</p:tagLst>
</file>

<file path=ppt/tags/tag132.xml><?xml version="1.0" encoding="utf-8"?>
<p:tagLst xmlns:p="http://schemas.openxmlformats.org/presentationml/2006/main">
  <p:tag name="AS_UNIQUEID" val="938"/>
</p:tagLst>
</file>

<file path=ppt/tags/tag133.xml><?xml version="1.0" encoding="utf-8"?>
<p:tagLst xmlns:p="http://schemas.openxmlformats.org/presentationml/2006/main">
  <p:tag name="AS_UNIQUEID" val="939"/>
</p:tagLst>
</file>

<file path=ppt/tags/tag134.xml><?xml version="1.0" encoding="utf-8"?>
<p:tagLst xmlns:p="http://schemas.openxmlformats.org/presentationml/2006/main">
  <p:tag name="AS_UNIQUEID" val="940"/>
</p:tagLst>
</file>

<file path=ppt/tags/tag135.xml><?xml version="1.0" encoding="utf-8"?>
<p:tagLst xmlns:p="http://schemas.openxmlformats.org/presentationml/2006/main">
  <p:tag name="AS_UNIQUEID" val="942"/>
</p:tagLst>
</file>

<file path=ppt/tags/tag136.xml><?xml version="1.0" encoding="utf-8"?>
<p:tagLst xmlns:p="http://schemas.openxmlformats.org/presentationml/2006/main">
  <p:tag name="AS_UNIQUEID" val="943"/>
</p:tagLst>
</file>

<file path=ppt/tags/tag137.xml><?xml version="1.0" encoding="utf-8"?>
<p:tagLst xmlns:p="http://schemas.openxmlformats.org/presentationml/2006/main">
  <p:tag name="AS_UNIQUEID" val="944"/>
</p:tagLst>
</file>

<file path=ppt/tags/tag138.xml><?xml version="1.0" encoding="utf-8"?>
<p:tagLst xmlns:p="http://schemas.openxmlformats.org/presentationml/2006/main">
  <p:tag name="AS_UNIQUEID" val="945"/>
</p:tagLst>
</file>

<file path=ppt/tags/tag139.xml><?xml version="1.0" encoding="utf-8"?>
<p:tagLst xmlns:p="http://schemas.openxmlformats.org/presentationml/2006/main">
  <p:tag name="AS_UNIQUEID" val="947"/>
</p:tagLst>
</file>

<file path=ppt/tags/tag14.xml><?xml version="1.0" encoding="utf-8"?>
<p:tagLst xmlns:p="http://schemas.openxmlformats.org/presentationml/2006/main">
  <p:tag name="AS_UNIQUEID" val="790"/>
</p:tagLst>
</file>

<file path=ppt/tags/tag140.xml><?xml version="1.0" encoding="utf-8"?>
<p:tagLst xmlns:p="http://schemas.openxmlformats.org/presentationml/2006/main">
  <p:tag name="AS_UNIQUEID" val="948"/>
</p:tagLst>
</file>

<file path=ppt/tags/tag141.xml><?xml version="1.0" encoding="utf-8"?>
<p:tagLst xmlns:p="http://schemas.openxmlformats.org/presentationml/2006/main">
  <p:tag name="AS_UNIQUEID" val="949"/>
</p:tagLst>
</file>

<file path=ppt/tags/tag142.xml><?xml version="1.0" encoding="utf-8"?>
<p:tagLst xmlns:p="http://schemas.openxmlformats.org/presentationml/2006/main">
  <p:tag name="AS_UNIQUEID" val="950"/>
</p:tagLst>
</file>

<file path=ppt/tags/tag143.xml><?xml version="1.0" encoding="utf-8"?>
<p:tagLst xmlns:p="http://schemas.openxmlformats.org/presentationml/2006/main">
  <p:tag name="AS_UNIQUEID" val="952"/>
</p:tagLst>
</file>

<file path=ppt/tags/tag144.xml><?xml version="1.0" encoding="utf-8"?>
<p:tagLst xmlns:p="http://schemas.openxmlformats.org/presentationml/2006/main">
  <p:tag name="AS_UNIQUEID" val="953"/>
</p:tagLst>
</file>

<file path=ppt/tags/tag145.xml><?xml version="1.0" encoding="utf-8"?>
<p:tagLst xmlns:p="http://schemas.openxmlformats.org/presentationml/2006/main">
  <p:tag name="AS_UNIQUEID" val="954"/>
</p:tagLst>
</file>

<file path=ppt/tags/tag146.xml><?xml version="1.0" encoding="utf-8"?>
<p:tagLst xmlns:p="http://schemas.openxmlformats.org/presentationml/2006/main">
  <p:tag name="AS_UNIQUEID" val="955"/>
</p:tagLst>
</file>

<file path=ppt/tags/tag147.xml><?xml version="1.0" encoding="utf-8"?>
<p:tagLst xmlns:p="http://schemas.openxmlformats.org/presentationml/2006/main">
  <p:tag name="AS_UNIQUEID" val="957"/>
</p:tagLst>
</file>

<file path=ppt/tags/tag148.xml><?xml version="1.0" encoding="utf-8"?>
<p:tagLst xmlns:p="http://schemas.openxmlformats.org/presentationml/2006/main">
  <p:tag name="AS_UNIQUEID" val="958"/>
</p:tagLst>
</file>

<file path=ppt/tags/tag149.xml><?xml version="1.0" encoding="utf-8"?>
<p:tagLst xmlns:p="http://schemas.openxmlformats.org/presentationml/2006/main">
  <p:tag name="AS_UNIQUEID" val="959"/>
</p:tagLst>
</file>

<file path=ppt/tags/tag15.xml><?xml version="1.0" encoding="utf-8"?>
<p:tagLst xmlns:p="http://schemas.openxmlformats.org/presentationml/2006/main">
  <p:tag name="AS_UNIQUEID" val="792"/>
</p:tagLst>
</file>

<file path=ppt/tags/tag150.xml><?xml version="1.0" encoding="utf-8"?>
<p:tagLst xmlns:p="http://schemas.openxmlformats.org/presentationml/2006/main">
  <p:tag name="AS_UNIQUEID" val="960"/>
</p:tagLst>
</file>

<file path=ppt/tags/tag151.xml><?xml version="1.0" encoding="utf-8"?>
<p:tagLst xmlns:p="http://schemas.openxmlformats.org/presentationml/2006/main">
  <p:tag name="AS_UNIQUEID" val="962"/>
</p:tagLst>
</file>

<file path=ppt/tags/tag152.xml><?xml version="1.0" encoding="utf-8"?>
<p:tagLst xmlns:p="http://schemas.openxmlformats.org/presentationml/2006/main">
  <p:tag name="AS_UNIQUEID" val="963"/>
</p:tagLst>
</file>

<file path=ppt/tags/tag153.xml><?xml version="1.0" encoding="utf-8"?>
<p:tagLst xmlns:p="http://schemas.openxmlformats.org/presentationml/2006/main">
  <p:tag name="AS_UNIQUEID" val="964"/>
</p:tagLst>
</file>

<file path=ppt/tags/tag154.xml><?xml version="1.0" encoding="utf-8"?>
<p:tagLst xmlns:p="http://schemas.openxmlformats.org/presentationml/2006/main">
  <p:tag name="AS_UNIQUEID" val="965"/>
</p:tagLst>
</file>

<file path=ppt/tags/tag155.xml><?xml version="1.0" encoding="utf-8"?>
<p:tagLst xmlns:p="http://schemas.openxmlformats.org/presentationml/2006/main">
  <p:tag name="AS_UNIQUEID" val="967"/>
</p:tagLst>
</file>

<file path=ppt/tags/tag156.xml><?xml version="1.0" encoding="utf-8"?>
<p:tagLst xmlns:p="http://schemas.openxmlformats.org/presentationml/2006/main">
  <p:tag name="AS_UNIQUEID" val="968"/>
</p:tagLst>
</file>

<file path=ppt/tags/tag157.xml><?xml version="1.0" encoding="utf-8"?>
<p:tagLst xmlns:p="http://schemas.openxmlformats.org/presentationml/2006/main">
  <p:tag name="AS_UNIQUEID" val="969"/>
</p:tagLst>
</file>

<file path=ppt/tags/tag158.xml><?xml version="1.0" encoding="utf-8"?>
<p:tagLst xmlns:p="http://schemas.openxmlformats.org/presentationml/2006/main">
  <p:tag name="AS_UNIQUEID" val="970"/>
</p:tagLst>
</file>

<file path=ppt/tags/tag159.xml><?xml version="1.0" encoding="utf-8"?>
<p:tagLst xmlns:p="http://schemas.openxmlformats.org/presentationml/2006/main">
  <p:tag name="AS_UNIQUEID" val="972"/>
</p:tagLst>
</file>

<file path=ppt/tags/tag16.xml><?xml version="1.0" encoding="utf-8"?>
<p:tagLst xmlns:p="http://schemas.openxmlformats.org/presentationml/2006/main">
  <p:tag name="AS_UNIQUEID" val="793"/>
</p:tagLst>
</file>

<file path=ppt/tags/tag160.xml><?xml version="1.0" encoding="utf-8"?>
<p:tagLst xmlns:p="http://schemas.openxmlformats.org/presentationml/2006/main">
  <p:tag name="AS_UNIQUEID" val="973"/>
</p:tagLst>
</file>

<file path=ppt/tags/tag161.xml><?xml version="1.0" encoding="utf-8"?>
<p:tagLst xmlns:p="http://schemas.openxmlformats.org/presentationml/2006/main">
  <p:tag name="AS_UNIQUEID" val="974"/>
</p:tagLst>
</file>

<file path=ppt/tags/tag162.xml><?xml version="1.0" encoding="utf-8"?>
<p:tagLst xmlns:p="http://schemas.openxmlformats.org/presentationml/2006/main">
  <p:tag name="AS_UNIQUEID" val="975"/>
</p:tagLst>
</file>

<file path=ppt/tags/tag163.xml><?xml version="1.0" encoding="utf-8"?>
<p:tagLst xmlns:p="http://schemas.openxmlformats.org/presentationml/2006/main">
  <p:tag name="AS_UNIQUEID" val="977"/>
</p:tagLst>
</file>

<file path=ppt/tags/tag164.xml><?xml version="1.0" encoding="utf-8"?>
<p:tagLst xmlns:p="http://schemas.openxmlformats.org/presentationml/2006/main">
  <p:tag name="AS_UNIQUEID" val="978"/>
</p:tagLst>
</file>

<file path=ppt/tags/tag165.xml><?xml version="1.0" encoding="utf-8"?>
<p:tagLst xmlns:p="http://schemas.openxmlformats.org/presentationml/2006/main">
  <p:tag name="AS_UNIQUEID" val="979"/>
</p:tagLst>
</file>

<file path=ppt/tags/tag166.xml><?xml version="1.0" encoding="utf-8"?>
<p:tagLst xmlns:p="http://schemas.openxmlformats.org/presentationml/2006/main">
  <p:tag name="AS_UNIQUEID" val="980"/>
</p:tagLst>
</file>

<file path=ppt/tags/tag167.xml><?xml version="1.0" encoding="utf-8"?>
<p:tagLst xmlns:p="http://schemas.openxmlformats.org/presentationml/2006/main">
  <p:tag name="AS_UNIQUEID" val="982"/>
</p:tagLst>
</file>

<file path=ppt/tags/tag168.xml><?xml version="1.0" encoding="utf-8"?>
<p:tagLst xmlns:p="http://schemas.openxmlformats.org/presentationml/2006/main">
  <p:tag name="AS_UNIQUEID" val="983"/>
</p:tagLst>
</file>

<file path=ppt/tags/tag169.xml><?xml version="1.0" encoding="utf-8"?>
<p:tagLst xmlns:p="http://schemas.openxmlformats.org/presentationml/2006/main">
  <p:tag name="AS_UNIQUEID" val="984"/>
</p:tagLst>
</file>

<file path=ppt/tags/tag17.xml><?xml version="1.0" encoding="utf-8"?>
<p:tagLst xmlns:p="http://schemas.openxmlformats.org/presentationml/2006/main">
  <p:tag name="AS_UNIQUEID" val="794"/>
</p:tagLst>
</file>

<file path=ppt/tags/tag170.xml><?xml version="1.0" encoding="utf-8"?>
<p:tagLst xmlns:p="http://schemas.openxmlformats.org/presentationml/2006/main">
  <p:tag name="AS_UNIQUEID" val="985"/>
</p:tagLst>
</file>

<file path=ppt/tags/tag171.xml><?xml version="1.0" encoding="utf-8"?>
<p:tagLst xmlns:p="http://schemas.openxmlformats.org/presentationml/2006/main">
  <p:tag name="AS_UNIQUEID" val="987"/>
</p:tagLst>
</file>

<file path=ppt/tags/tag172.xml><?xml version="1.0" encoding="utf-8"?>
<p:tagLst xmlns:p="http://schemas.openxmlformats.org/presentationml/2006/main">
  <p:tag name="AS_UNIQUEID" val="988"/>
</p:tagLst>
</file>

<file path=ppt/tags/tag173.xml><?xml version="1.0" encoding="utf-8"?>
<p:tagLst xmlns:p="http://schemas.openxmlformats.org/presentationml/2006/main">
  <p:tag name="AS_UNIQUEID" val="989"/>
</p:tagLst>
</file>

<file path=ppt/tags/tag174.xml><?xml version="1.0" encoding="utf-8"?>
<p:tagLst xmlns:p="http://schemas.openxmlformats.org/presentationml/2006/main">
  <p:tag name="AS_UNIQUEID" val="990"/>
</p:tagLst>
</file>

<file path=ppt/tags/tag175.xml><?xml version="1.0" encoding="utf-8"?>
<p:tagLst xmlns:p="http://schemas.openxmlformats.org/presentationml/2006/main">
  <p:tag name="AS_UNIQUEID" val="992"/>
</p:tagLst>
</file>

<file path=ppt/tags/tag176.xml><?xml version="1.0" encoding="utf-8"?>
<p:tagLst xmlns:p="http://schemas.openxmlformats.org/presentationml/2006/main">
  <p:tag name="AS_UNIQUEID" val="993"/>
</p:tagLst>
</file>

<file path=ppt/tags/tag177.xml><?xml version="1.0" encoding="utf-8"?>
<p:tagLst xmlns:p="http://schemas.openxmlformats.org/presentationml/2006/main">
  <p:tag name="AS_UNIQUEID" val="994"/>
</p:tagLst>
</file>

<file path=ppt/tags/tag178.xml><?xml version="1.0" encoding="utf-8"?>
<p:tagLst xmlns:p="http://schemas.openxmlformats.org/presentationml/2006/main">
  <p:tag name="AS_UNIQUEID" val="995"/>
</p:tagLst>
</file>

<file path=ppt/tags/tag179.xml><?xml version="1.0" encoding="utf-8"?>
<p:tagLst xmlns:p="http://schemas.openxmlformats.org/presentationml/2006/main">
  <p:tag name="AS_UNIQUEID" val="997"/>
</p:tagLst>
</file>

<file path=ppt/tags/tag18.xml><?xml version="1.0" encoding="utf-8"?>
<p:tagLst xmlns:p="http://schemas.openxmlformats.org/presentationml/2006/main">
  <p:tag name="AS_UNIQUEID" val="795"/>
</p:tagLst>
</file>

<file path=ppt/tags/tag180.xml><?xml version="1.0" encoding="utf-8"?>
<p:tagLst xmlns:p="http://schemas.openxmlformats.org/presentationml/2006/main">
  <p:tag name="AS_UNIQUEID" val="998"/>
</p:tagLst>
</file>

<file path=ppt/tags/tag181.xml><?xml version="1.0" encoding="utf-8"?>
<p:tagLst xmlns:p="http://schemas.openxmlformats.org/presentationml/2006/main">
  <p:tag name="AS_UNIQUEID" val="999"/>
</p:tagLst>
</file>

<file path=ppt/tags/tag182.xml><?xml version="1.0" encoding="utf-8"?>
<p:tagLst xmlns:p="http://schemas.openxmlformats.org/presentationml/2006/main">
  <p:tag name="AS_UNIQUEID" val="1000"/>
</p:tagLst>
</file>

<file path=ppt/tags/tag183.xml><?xml version="1.0" encoding="utf-8"?>
<p:tagLst xmlns:p="http://schemas.openxmlformats.org/presentationml/2006/main">
  <p:tag name="AS_UNIQUEID" val="1002"/>
</p:tagLst>
</file>

<file path=ppt/tags/tag184.xml><?xml version="1.0" encoding="utf-8"?>
<p:tagLst xmlns:p="http://schemas.openxmlformats.org/presentationml/2006/main">
  <p:tag name="AS_UNIQUEID" val="1003"/>
</p:tagLst>
</file>

<file path=ppt/tags/tag185.xml><?xml version="1.0" encoding="utf-8"?>
<p:tagLst xmlns:p="http://schemas.openxmlformats.org/presentationml/2006/main">
  <p:tag name="AS_UNIQUEID" val="1004"/>
</p:tagLst>
</file>

<file path=ppt/tags/tag186.xml><?xml version="1.0" encoding="utf-8"?>
<p:tagLst xmlns:p="http://schemas.openxmlformats.org/presentationml/2006/main">
  <p:tag name="AS_UNIQUEID" val="1005"/>
</p:tagLst>
</file>

<file path=ppt/tags/tag187.xml><?xml version="1.0" encoding="utf-8"?>
<p:tagLst xmlns:p="http://schemas.openxmlformats.org/presentationml/2006/main">
  <p:tag name="AS_UNIQUEID" val="1007"/>
</p:tagLst>
</file>

<file path=ppt/tags/tag188.xml><?xml version="1.0" encoding="utf-8"?>
<p:tagLst xmlns:p="http://schemas.openxmlformats.org/presentationml/2006/main">
  <p:tag name="AS_UNIQUEID" val="1008"/>
</p:tagLst>
</file>

<file path=ppt/tags/tag189.xml><?xml version="1.0" encoding="utf-8"?>
<p:tagLst xmlns:p="http://schemas.openxmlformats.org/presentationml/2006/main">
  <p:tag name="AS_UNIQUEID" val="1009"/>
</p:tagLst>
</file>

<file path=ppt/tags/tag19.xml><?xml version="1.0" encoding="utf-8"?>
<p:tagLst xmlns:p="http://schemas.openxmlformats.org/presentationml/2006/main">
  <p:tag name="AS_UNIQUEID" val="797"/>
</p:tagLst>
</file>

<file path=ppt/tags/tag190.xml><?xml version="1.0" encoding="utf-8"?>
<p:tagLst xmlns:p="http://schemas.openxmlformats.org/presentationml/2006/main">
  <p:tag name="AS_UNIQUEID" val="1010"/>
</p:tagLst>
</file>

<file path=ppt/tags/tag191.xml><?xml version="1.0" encoding="utf-8"?>
<p:tagLst xmlns:p="http://schemas.openxmlformats.org/presentationml/2006/main">
  <p:tag name="AS_UNIQUEID" val="1012"/>
</p:tagLst>
</file>

<file path=ppt/tags/tag192.xml><?xml version="1.0" encoding="utf-8"?>
<p:tagLst xmlns:p="http://schemas.openxmlformats.org/presentationml/2006/main">
  <p:tag name="AS_UNIQUEID" val="1013"/>
</p:tagLst>
</file>

<file path=ppt/tags/tag193.xml><?xml version="1.0" encoding="utf-8"?>
<p:tagLst xmlns:p="http://schemas.openxmlformats.org/presentationml/2006/main">
  <p:tag name="AS_UNIQUEID" val="1014"/>
</p:tagLst>
</file>

<file path=ppt/tags/tag194.xml><?xml version="1.0" encoding="utf-8"?>
<p:tagLst xmlns:p="http://schemas.openxmlformats.org/presentationml/2006/main">
  <p:tag name="AS_UNIQUEID" val="1015"/>
</p:tagLst>
</file>

<file path=ppt/tags/tag195.xml><?xml version="1.0" encoding="utf-8"?>
<p:tagLst xmlns:p="http://schemas.openxmlformats.org/presentationml/2006/main">
  <p:tag name="AS_UNIQUEID" val="1017"/>
</p:tagLst>
</file>

<file path=ppt/tags/tag196.xml><?xml version="1.0" encoding="utf-8"?>
<p:tagLst xmlns:p="http://schemas.openxmlformats.org/presentationml/2006/main">
  <p:tag name="AS_UNIQUEID" val="1018"/>
</p:tagLst>
</file>

<file path=ppt/tags/tag197.xml><?xml version="1.0" encoding="utf-8"?>
<p:tagLst xmlns:p="http://schemas.openxmlformats.org/presentationml/2006/main">
  <p:tag name="AS_UNIQUEID" val="1019"/>
</p:tagLst>
</file>

<file path=ppt/tags/tag198.xml><?xml version="1.0" encoding="utf-8"?>
<p:tagLst xmlns:p="http://schemas.openxmlformats.org/presentationml/2006/main">
  <p:tag name="AS_UNIQUEID" val="1020"/>
</p:tagLst>
</file>

<file path=ppt/tags/tag199.xml><?xml version="1.0" encoding="utf-8"?>
<p:tagLst xmlns:p="http://schemas.openxmlformats.org/presentationml/2006/main">
  <p:tag name="AS_UNIQUEID" val="1022"/>
</p:tagLst>
</file>

<file path=ppt/tags/tag2.xml><?xml version="1.0" encoding="utf-8"?>
<p:tagLst xmlns:p="http://schemas.openxmlformats.org/presentationml/2006/main">
  <p:tag name="AS_UNIQUEID" val="775"/>
</p:tagLst>
</file>

<file path=ppt/tags/tag20.xml><?xml version="1.0" encoding="utf-8"?>
<p:tagLst xmlns:p="http://schemas.openxmlformats.org/presentationml/2006/main">
  <p:tag name="AS_UNIQUEID" val="798"/>
</p:tagLst>
</file>

<file path=ppt/tags/tag200.xml><?xml version="1.0" encoding="utf-8"?>
<p:tagLst xmlns:p="http://schemas.openxmlformats.org/presentationml/2006/main">
  <p:tag name="AS_UNIQUEID" val="1023"/>
</p:tagLst>
</file>

<file path=ppt/tags/tag201.xml><?xml version="1.0" encoding="utf-8"?>
<p:tagLst xmlns:p="http://schemas.openxmlformats.org/presentationml/2006/main">
  <p:tag name="AS_UNIQUEID" val="1024"/>
</p:tagLst>
</file>

<file path=ppt/tags/tag202.xml><?xml version="1.0" encoding="utf-8"?>
<p:tagLst xmlns:p="http://schemas.openxmlformats.org/presentationml/2006/main">
  <p:tag name="AS_UNIQUEID" val="1025"/>
</p:tagLst>
</file>

<file path=ppt/tags/tag203.xml><?xml version="1.0" encoding="utf-8"?>
<p:tagLst xmlns:p="http://schemas.openxmlformats.org/presentationml/2006/main">
  <p:tag name="AS_UNIQUEID" val="1027"/>
</p:tagLst>
</file>

<file path=ppt/tags/tag204.xml><?xml version="1.0" encoding="utf-8"?>
<p:tagLst xmlns:p="http://schemas.openxmlformats.org/presentationml/2006/main">
  <p:tag name="AS_UNIQUEID" val="1028"/>
</p:tagLst>
</file>

<file path=ppt/tags/tag205.xml><?xml version="1.0" encoding="utf-8"?>
<p:tagLst xmlns:p="http://schemas.openxmlformats.org/presentationml/2006/main">
  <p:tag name="AS_UNIQUEID" val="1029"/>
</p:tagLst>
</file>

<file path=ppt/tags/tag206.xml><?xml version="1.0" encoding="utf-8"?>
<p:tagLst xmlns:p="http://schemas.openxmlformats.org/presentationml/2006/main">
  <p:tag name="AS_UNIQUEID" val="1030"/>
</p:tagLst>
</file>

<file path=ppt/tags/tag207.xml><?xml version="1.0" encoding="utf-8"?>
<p:tagLst xmlns:p="http://schemas.openxmlformats.org/presentationml/2006/main">
  <p:tag name="AS_UNIQUEID" val="1032"/>
</p:tagLst>
</file>

<file path=ppt/tags/tag208.xml><?xml version="1.0" encoding="utf-8"?>
<p:tagLst xmlns:p="http://schemas.openxmlformats.org/presentationml/2006/main">
  <p:tag name="AS_UNIQUEID" val="1033"/>
</p:tagLst>
</file>

<file path=ppt/tags/tag209.xml><?xml version="1.0" encoding="utf-8"?>
<p:tagLst xmlns:p="http://schemas.openxmlformats.org/presentationml/2006/main">
  <p:tag name="AS_UNIQUEID" val="1034"/>
</p:tagLst>
</file>

<file path=ppt/tags/tag21.xml><?xml version="1.0" encoding="utf-8"?>
<p:tagLst xmlns:p="http://schemas.openxmlformats.org/presentationml/2006/main">
  <p:tag name="AS_UNIQUEID" val="799"/>
</p:tagLst>
</file>

<file path=ppt/tags/tag210.xml><?xml version="1.0" encoding="utf-8"?>
<p:tagLst xmlns:p="http://schemas.openxmlformats.org/presentationml/2006/main">
  <p:tag name="AS_UNIQUEID" val="1035"/>
</p:tagLst>
</file>

<file path=ppt/tags/tag211.xml><?xml version="1.0" encoding="utf-8"?>
<p:tagLst xmlns:p="http://schemas.openxmlformats.org/presentationml/2006/main">
  <p:tag name="AS_UNIQUEID" val="1037"/>
</p:tagLst>
</file>

<file path=ppt/tags/tag212.xml><?xml version="1.0" encoding="utf-8"?>
<p:tagLst xmlns:p="http://schemas.openxmlformats.org/presentationml/2006/main">
  <p:tag name="AS_UNIQUEID" val="1038"/>
</p:tagLst>
</file>

<file path=ppt/tags/tag213.xml><?xml version="1.0" encoding="utf-8"?>
<p:tagLst xmlns:p="http://schemas.openxmlformats.org/presentationml/2006/main">
  <p:tag name="AS_UNIQUEID" val="1039"/>
</p:tagLst>
</file>

<file path=ppt/tags/tag214.xml><?xml version="1.0" encoding="utf-8"?>
<p:tagLst xmlns:p="http://schemas.openxmlformats.org/presentationml/2006/main">
  <p:tag name="AS_UNIQUEID" val="1040"/>
</p:tagLst>
</file>

<file path=ppt/tags/tag215.xml><?xml version="1.0" encoding="utf-8"?>
<p:tagLst xmlns:p="http://schemas.openxmlformats.org/presentationml/2006/main">
  <p:tag name="AS_UNIQUEID" val="1042"/>
</p:tagLst>
</file>

<file path=ppt/tags/tag216.xml><?xml version="1.0" encoding="utf-8"?>
<p:tagLst xmlns:p="http://schemas.openxmlformats.org/presentationml/2006/main">
  <p:tag name="AS_UNIQUEID" val="1043"/>
</p:tagLst>
</file>

<file path=ppt/tags/tag217.xml><?xml version="1.0" encoding="utf-8"?>
<p:tagLst xmlns:p="http://schemas.openxmlformats.org/presentationml/2006/main">
  <p:tag name="AS_UNIQUEID" val="1044"/>
</p:tagLst>
</file>

<file path=ppt/tags/tag218.xml><?xml version="1.0" encoding="utf-8"?>
<p:tagLst xmlns:p="http://schemas.openxmlformats.org/presentationml/2006/main">
  <p:tag name="AS_UNIQUEID" val="1045"/>
</p:tagLst>
</file>

<file path=ppt/tags/tag219.xml><?xml version="1.0" encoding="utf-8"?>
<p:tagLst xmlns:p="http://schemas.openxmlformats.org/presentationml/2006/main">
  <p:tag name="AS_UNIQUEID" val="1047"/>
</p:tagLst>
</file>

<file path=ppt/tags/tag22.xml><?xml version="1.0" encoding="utf-8"?>
<p:tagLst xmlns:p="http://schemas.openxmlformats.org/presentationml/2006/main">
  <p:tag name="AS_UNIQUEID" val="800"/>
</p:tagLst>
</file>

<file path=ppt/tags/tag220.xml><?xml version="1.0" encoding="utf-8"?>
<p:tagLst xmlns:p="http://schemas.openxmlformats.org/presentationml/2006/main">
  <p:tag name="AS_UNIQUEID" val="1048"/>
</p:tagLst>
</file>

<file path=ppt/tags/tag221.xml><?xml version="1.0" encoding="utf-8"?>
<p:tagLst xmlns:p="http://schemas.openxmlformats.org/presentationml/2006/main">
  <p:tag name="AS_UNIQUEID" val="1049"/>
</p:tagLst>
</file>

<file path=ppt/tags/tag222.xml><?xml version="1.0" encoding="utf-8"?>
<p:tagLst xmlns:p="http://schemas.openxmlformats.org/presentationml/2006/main">
  <p:tag name="AS_UNIQUEID" val="1050"/>
</p:tagLst>
</file>

<file path=ppt/tags/tag223.xml><?xml version="1.0" encoding="utf-8"?>
<p:tagLst xmlns:p="http://schemas.openxmlformats.org/presentationml/2006/main">
  <p:tag name="AS_UNIQUEID" val="1052"/>
</p:tagLst>
</file>

<file path=ppt/tags/tag224.xml><?xml version="1.0" encoding="utf-8"?>
<p:tagLst xmlns:p="http://schemas.openxmlformats.org/presentationml/2006/main">
  <p:tag name="AS_UNIQUEID" val="1053"/>
</p:tagLst>
</file>

<file path=ppt/tags/tag225.xml><?xml version="1.0" encoding="utf-8"?>
<p:tagLst xmlns:p="http://schemas.openxmlformats.org/presentationml/2006/main">
  <p:tag name="AS_UNIQUEID" val="1054"/>
</p:tagLst>
</file>

<file path=ppt/tags/tag226.xml><?xml version="1.0" encoding="utf-8"?>
<p:tagLst xmlns:p="http://schemas.openxmlformats.org/presentationml/2006/main">
  <p:tag name="AS_UNIQUEID" val="1055"/>
</p:tagLst>
</file>

<file path=ppt/tags/tag227.xml><?xml version="1.0" encoding="utf-8"?>
<p:tagLst xmlns:p="http://schemas.openxmlformats.org/presentationml/2006/main">
  <p:tag name="AS_UNIQUEID" val="1057"/>
</p:tagLst>
</file>

<file path=ppt/tags/tag228.xml><?xml version="1.0" encoding="utf-8"?>
<p:tagLst xmlns:p="http://schemas.openxmlformats.org/presentationml/2006/main">
  <p:tag name="AS_UNIQUEID" val="1058"/>
</p:tagLst>
</file>

<file path=ppt/tags/tag229.xml><?xml version="1.0" encoding="utf-8"?>
<p:tagLst xmlns:p="http://schemas.openxmlformats.org/presentationml/2006/main">
  <p:tag name="AS_UNIQUEID" val="1059"/>
</p:tagLst>
</file>

<file path=ppt/tags/tag23.xml><?xml version="1.0" encoding="utf-8"?>
<p:tagLst xmlns:p="http://schemas.openxmlformats.org/presentationml/2006/main">
  <p:tag name="AS_UNIQUEID" val="802"/>
</p:tagLst>
</file>

<file path=ppt/tags/tag230.xml><?xml version="1.0" encoding="utf-8"?>
<p:tagLst xmlns:p="http://schemas.openxmlformats.org/presentationml/2006/main">
  <p:tag name="AS_UNIQUEID" val="1060"/>
</p:tagLst>
</file>

<file path=ppt/tags/tag231.xml><?xml version="1.0" encoding="utf-8"?>
<p:tagLst xmlns:p="http://schemas.openxmlformats.org/presentationml/2006/main">
  <p:tag name="AS_UNIQUEID" val="1062"/>
</p:tagLst>
</file>

<file path=ppt/tags/tag232.xml><?xml version="1.0" encoding="utf-8"?>
<p:tagLst xmlns:p="http://schemas.openxmlformats.org/presentationml/2006/main">
  <p:tag name="AS_UNIQUEID" val="1063"/>
</p:tagLst>
</file>

<file path=ppt/tags/tag233.xml><?xml version="1.0" encoding="utf-8"?>
<p:tagLst xmlns:p="http://schemas.openxmlformats.org/presentationml/2006/main">
  <p:tag name="AS_UNIQUEID" val="1064"/>
</p:tagLst>
</file>

<file path=ppt/tags/tag234.xml><?xml version="1.0" encoding="utf-8"?>
<p:tagLst xmlns:p="http://schemas.openxmlformats.org/presentationml/2006/main">
  <p:tag name="AS_UNIQUEID" val="1065"/>
</p:tagLst>
</file>

<file path=ppt/tags/tag235.xml><?xml version="1.0" encoding="utf-8"?>
<p:tagLst xmlns:p="http://schemas.openxmlformats.org/presentationml/2006/main">
  <p:tag name="AS_UNIQUEID" val="1067"/>
</p:tagLst>
</file>

<file path=ppt/tags/tag236.xml><?xml version="1.0" encoding="utf-8"?>
<p:tagLst xmlns:p="http://schemas.openxmlformats.org/presentationml/2006/main">
  <p:tag name="AS_UNIQUEID" val="1068"/>
</p:tagLst>
</file>

<file path=ppt/tags/tag237.xml><?xml version="1.0" encoding="utf-8"?>
<p:tagLst xmlns:p="http://schemas.openxmlformats.org/presentationml/2006/main">
  <p:tag name="AS_UNIQUEID" val="1069"/>
</p:tagLst>
</file>

<file path=ppt/tags/tag238.xml><?xml version="1.0" encoding="utf-8"?>
<p:tagLst xmlns:p="http://schemas.openxmlformats.org/presentationml/2006/main">
  <p:tag name="AS_UNIQUEID" val="1070"/>
</p:tagLst>
</file>

<file path=ppt/tags/tag239.xml><?xml version="1.0" encoding="utf-8"?>
<p:tagLst xmlns:p="http://schemas.openxmlformats.org/presentationml/2006/main">
  <p:tag name="AS_UNIQUEID" val="1072"/>
</p:tagLst>
</file>

<file path=ppt/tags/tag24.xml><?xml version="1.0" encoding="utf-8"?>
<p:tagLst xmlns:p="http://schemas.openxmlformats.org/presentationml/2006/main">
  <p:tag name="AS_UNIQUEID" val="803"/>
</p:tagLst>
</file>

<file path=ppt/tags/tag240.xml><?xml version="1.0" encoding="utf-8"?>
<p:tagLst xmlns:p="http://schemas.openxmlformats.org/presentationml/2006/main">
  <p:tag name="AS_UNIQUEID" val="1073"/>
</p:tagLst>
</file>

<file path=ppt/tags/tag241.xml><?xml version="1.0" encoding="utf-8"?>
<p:tagLst xmlns:p="http://schemas.openxmlformats.org/presentationml/2006/main">
  <p:tag name="AS_UNIQUEID" val="1074"/>
</p:tagLst>
</file>

<file path=ppt/tags/tag242.xml><?xml version="1.0" encoding="utf-8"?>
<p:tagLst xmlns:p="http://schemas.openxmlformats.org/presentationml/2006/main">
  <p:tag name="AS_UNIQUEID" val="1075"/>
</p:tagLst>
</file>

<file path=ppt/tags/tag243.xml><?xml version="1.0" encoding="utf-8"?>
<p:tagLst xmlns:p="http://schemas.openxmlformats.org/presentationml/2006/main">
  <p:tag name="AS_UNIQUEID" val="1077"/>
</p:tagLst>
</file>

<file path=ppt/tags/tag244.xml><?xml version="1.0" encoding="utf-8"?>
<p:tagLst xmlns:p="http://schemas.openxmlformats.org/presentationml/2006/main">
  <p:tag name="AS_UNIQUEID" val="1078"/>
</p:tagLst>
</file>

<file path=ppt/tags/tag245.xml><?xml version="1.0" encoding="utf-8"?>
<p:tagLst xmlns:p="http://schemas.openxmlformats.org/presentationml/2006/main">
  <p:tag name="AS_UNIQUEID" val="1079"/>
</p:tagLst>
</file>

<file path=ppt/tags/tag246.xml><?xml version="1.0" encoding="utf-8"?>
<p:tagLst xmlns:p="http://schemas.openxmlformats.org/presentationml/2006/main">
  <p:tag name="AS_UNIQUEID" val="1080"/>
</p:tagLst>
</file>

<file path=ppt/tags/tag247.xml><?xml version="1.0" encoding="utf-8"?>
<p:tagLst xmlns:p="http://schemas.openxmlformats.org/presentationml/2006/main">
  <p:tag name="AS_UNIQUEID" val="1082"/>
</p:tagLst>
</file>

<file path=ppt/tags/tag248.xml><?xml version="1.0" encoding="utf-8"?>
<p:tagLst xmlns:p="http://schemas.openxmlformats.org/presentationml/2006/main">
  <p:tag name="AS_UNIQUEID" val="1083"/>
</p:tagLst>
</file>

<file path=ppt/tags/tag249.xml><?xml version="1.0" encoding="utf-8"?>
<p:tagLst xmlns:p="http://schemas.openxmlformats.org/presentationml/2006/main">
  <p:tag name="AS_UNIQUEID" val="1084"/>
</p:tagLst>
</file>

<file path=ppt/tags/tag25.xml><?xml version="1.0" encoding="utf-8"?>
<p:tagLst xmlns:p="http://schemas.openxmlformats.org/presentationml/2006/main">
  <p:tag name="AS_UNIQUEID" val="804"/>
</p:tagLst>
</file>

<file path=ppt/tags/tag250.xml><?xml version="1.0" encoding="utf-8"?>
<p:tagLst xmlns:p="http://schemas.openxmlformats.org/presentationml/2006/main">
  <p:tag name="AS_UNIQUEID" val="1085"/>
</p:tagLst>
</file>

<file path=ppt/tags/tag251.xml><?xml version="1.0" encoding="utf-8"?>
<p:tagLst xmlns:p="http://schemas.openxmlformats.org/presentationml/2006/main">
  <p:tag name="AS_UNIQUEID" val="1087"/>
</p:tagLst>
</file>

<file path=ppt/tags/tag252.xml><?xml version="1.0" encoding="utf-8"?>
<p:tagLst xmlns:p="http://schemas.openxmlformats.org/presentationml/2006/main">
  <p:tag name="AS_UNIQUEID" val="1088"/>
</p:tagLst>
</file>

<file path=ppt/tags/tag253.xml><?xml version="1.0" encoding="utf-8"?>
<p:tagLst xmlns:p="http://schemas.openxmlformats.org/presentationml/2006/main">
  <p:tag name="AS_UNIQUEID" val="1089"/>
</p:tagLst>
</file>

<file path=ppt/tags/tag254.xml><?xml version="1.0" encoding="utf-8"?>
<p:tagLst xmlns:p="http://schemas.openxmlformats.org/presentationml/2006/main">
  <p:tag name="AS_UNIQUEID" val="1090"/>
</p:tagLst>
</file>

<file path=ppt/tags/tag255.xml><?xml version="1.0" encoding="utf-8"?>
<p:tagLst xmlns:p="http://schemas.openxmlformats.org/presentationml/2006/main">
  <p:tag name="AS_UNIQUEID" val="1092"/>
</p:tagLst>
</file>

<file path=ppt/tags/tag256.xml><?xml version="1.0" encoding="utf-8"?>
<p:tagLst xmlns:p="http://schemas.openxmlformats.org/presentationml/2006/main">
  <p:tag name="AS_UNIQUEID" val="1093"/>
</p:tagLst>
</file>

<file path=ppt/tags/tag257.xml><?xml version="1.0" encoding="utf-8"?>
<p:tagLst xmlns:p="http://schemas.openxmlformats.org/presentationml/2006/main">
  <p:tag name="AS_UNIQUEID" val="1094"/>
</p:tagLst>
</file>

<file path=ppt/tags/tag258.xml><?xml version="1.0" encoding="utf-8"?>
<p:tagLst xmlns:p="http://schemas.openxmlformats.org/presentationml/2006/main">
  <p:tag name="AS_UNIQUEID" val="1095"/>
</p:tagLst>
</file>

<file path=ppt/tags/tag259.xml><?xml version="1.0" encoding="utf-8"?>
<p:tagLst xmlns:p="http://schemas.openxmlformats.org/presentationml/2006/main">
  <p:tag name="AS_UNIQUEID" val="1097"/>
</p:tagLst>
</file>

<file path=ppt/tags/tag26.xml><?xml version="1.0" encoding="utf-8"?>
<p:tagLst xmlns:p="http://schemas.openxmlformats.org/presentationml/2006/main">
  <p:tag name="AS_UNIQUEID" val="805"/>
</p:tagLst>
</file>

<file path=ppt/tags/tag260.xml><?xml version="1.0" encoding="utf-8"?>
<p:tagLst xmlns:p="http://schemas.openxmlformats.org/presentationml/2006/main">
  <p:tag name="AS_UNIQUEID" val="1098"/>
</p:tagLst>
</file>

<file path=ppt/tags/tag261.xml><?xml version="1.0" encoding="utf-8"?>
<p:tagLst xmlns:p="http://schemas.openxmlformats.org/presentationml/2006/main">
  <p:tag name="AS_UNIQUEID" val="1099"/>
</p:tagLst>
</file>

<file path=ppt/tags/tag262.xml><?xml version="1.0" encoding="utf-8"?>
<p:tagLst xmlns:p="http://schemas.openxmlformats.org/presentationml/2006/main">
  <p:tag name="AS_UNIQUEID" val="1100"/>
</p:tagLst>
</file>

<file path=ppt/tags/tag263.xml><?xml version="1.0" encoding="utf-8"?>
<p:tagLst xmlns:p="http://schemas.openxmlformats.org/presentationml/2006/main">
  <p:tag name="AS_UNIQUEID" val="1102"/>
</p:tagLst>
</file>

<file path=ppt/tags/tag264.xml><?xml version="1.0" encoding="utf-8"?>
<p:tagLst xmlns:p="http://schemas.openxmlformats.org/presentationml/2006/main">
  <p:tag name="AS_UNIQUEID" val="1103"/>
</p:tagLst>
</file>

<file path=ppt/tags/tag265.xml><?xml version="1.0" encoding="utf-8"?>
<p:tagLst xmlns:p="http://schemas.openxmlformats.org/presentationml/2006/main">
  <p:tag name="AS_UNIQUEID" val="1104"/>
</p:tagLst>
</file>

<file path=ppt/tags/tag266.xml><?xml version="1.0" encoding="utf-8"?>
<p:tagLst xmlns:p="http://schemas.openxmlformats.org/presentationml/2006/main">
  <p:tag name="AS_UNIQUEID" val="1105"/>
</p:tagLst>
</file>

<file path=ppt/tags/tag267.xml><?xml version="1.0" encoding="utf-8"?>
<p:tagLst xmlns:p="http://schemas.openxmlformats.org/presentationml/2006/main">
  <p:tag name="AS_UNIQUEID" val="1107"/>
</p:tagLst>
</file>

<file path=ppt/tags/tag268.xml><?xml version="1.0" encoding="utf-8"?>
<p:tagLst xmlns:p="http://schemas.openxmlformats.org/presentationml/2006/main">
  <p:tag name="AS_UNIQUEID" val="1108"/>
</p:tagLst>
</file>

<file path=ppt/tags/tag269.xml><?xml version="1.0" encoding="utf-8"?>
<p:tagLst xmlns:p="http://schemas.openxmlformats.org/presentationml/2006/main">
  <p:tag name="AS_UNIQUEID" val="1109"/>
</p:tagLst>
</file>

<file path=ppt/tags/tag27.xml><?xml version="1.0" encoding="utf-8"?>
<p:tagLst xmlns:p="http://schemas.openxmlformats.org/presentationml/2006/main">
  <p:tag name="AS_UNIQUEID" val="807"/>
</p:tagLst>
</file>

<file path=ppt/tags/tag270.xml><?xml version="1.0" encoding="utf-8"?>
<p:tagLst xmlns:p="http://schemas.openxmlformats.org/presentationml/2006/main">
  <p:tag name="AS_UNIQUEID" val="1110"/>
</p:tagLst>
</file>

<file path=ppt/tags/tag271.xml><?xml version="1.0" encoding="utf-8"?>
<p:tagLst xmlns:p="http://schemas.openxmlformats.org/presentationml/2006/main">
  <p:tag name="AS_UNIQUEID" val="1111"/>
</p:tagLst>
</file>

<file path=ppt/tags/tag272.xml><?xml version="1.0" encoding="utf-8"?>
<p:tagLst xmlns:p="http://schemas.openxmlformats.org/presentationml/2006/main">
  <p:tag name="AS_UNIQUEID" val="1113"/>
</p:tagLst>
</file>

<file path=ppt/tags/tag273.xml><?xml version="1.0" encoding="utf-8"?>
<p:tagLst xmlns:p="http://schemas.openxmlformats.org/presentationml/2006/main">
  <p:tag name="AS_UNIQUEID" val="1114"/>
</p:tagLst>
</file>

<file path=ppt/tags/tag274.xml><?xml version="1.0" encoding="utf-8"?>
<p:tagLst xmlns:p="http://schemas.openxmlformats.org/presentationml/2006/main">
  <p:tag name="AS_UNIQUEID" val="1115"/>
</p:tagLst>
</file>

<file path=ppt/tags/tag275.xml><?xml version="1.0" encoding="utf-8"?>
<p:tagLst xmlns:p="http://schemas.openxmlformats.org/presentationml/2006/main">
  <p:tag name="AS_UNIQUEID" val="1116"/>
</p:tagLst>
</file>

<file path=ppt/tags/tag276.xml><?xml version="1.0" encoding="utf-8"?>
<p:tagLst xmlns:p="http://schemas.openxmlformats.org/presentationml/2006/main">
  <p:tag name="AS_UNIQUEID" val="1118"/>
</p:tagLst>
</file>

<file path=ppt/tags/tag277.xml><?xml version="1.0" encoding="utf-8"?>
<p:tagLst xmlns:p="http://schemas.openxmlformats.org/presentationml/2006/main">
  <p:tag name="AS_UNIQUEID" val="1119"/>
</p:tagLst>
</file>

<file path=ppt/tags/tag278.xml><?xml version="1.0" encoding="utf-8"?>
<p:tagLst xmlns:p="http://schemas.openxmlformats.org/presentationml/2006/main">
  <p:tag name="AS_UNIQUEID" val="1120"/>
</p:tagLst>
</file>

<file path=ppt/tags/tag279.xml><?xml version="1.0" encoding="utf-8"?>
<p:tagLst xmlns:p="http://schemas.openxmlformats.org/presentationml/2006/main">
  <p:tag name="AS_UNIQUEID" val="1122"/>
</p:tagLst>
</file>

<file path=ppt/tags/tag28.xml><?xml version="1.0" encoding="utf-8"?>
<p:tagLst xmlns:p="http://schemas.openxmlformats.org/presentationml/2006/main">
  <p:tag name="AS_UNIQUEID" val="808"/>
</p:tagLst>
</file>

<file path=ppt/tags/tag280.xml><?xml version="1.0" encoding="utf-8"?>
<p:tagLst xmlns:p="http://schemas.openxmlformats.org/presentationml/2006/main">
  <p:tag name="AS_UNIQUEID" val="1123"/>
</p:tagLst>
</file>

<file path=ppt/tags/tag281.xml><?xml version="1.0" encoding="utf-8"?>
<p:tagLst xmlns:p="http://schemas.openxmlformats.org/presentationml/2006/main">
  <p:tag name="AS_UNIQUEID" val="1124"/>
</p:tagLst>
</file>

<file path=ppt/tags/tag282.xml><?xml version="1.0" encoding="utf-8"?>
<p:tagLst xmlns:p="http://schemas.openxmlformats.org/presentationml/2006/main">
  <p:tag name="AS_UNIQUEID" val="1125"/>
</p:tagLst>
</file>

<file path=ppt/tags/tag283.xml><?xml version="1.0" encoding="utf-8"?>
<p:tagLst xmlns:p="http://schemas.openxmlformats.org/presentationml/2006/main">
  <p:tag name="AS_UNIQUEID" val="1127"/>
</p:tagLst>
</file>

<file path=ppt/tags/tag284.xml><?xml version="1.0" encoding="utf-8"?>
<p:tagLst xmlns:p="http://schemas.openxmlformats.org/presentationml/2006/main">
  <p:tag name="AS_UNIQUEID" val="1128"/>
</p:tagLst>
</file>

<file path=ppt/tags/tag285.xml><?xml version="1.0" encoding="utf-8"?>
<p:tagLst xmlns:p="http://schemas.openxmlformats.org/presentationml/2006/main">
  <p:tag name="AS_UNIQUEID" val="1129"/>
</p:tagLst>
</file>

<file path=ppt/tags/tag286.xml><?xml version="1.0" encoding="utf-8"?>
<p:tagLst xmlns:p="http://schemas.openxmlformats.org/presentationml/2006/main">
  <p:tag name="AS_UNIQUEID" val="1130"/>
</p:tagLst>
</file>

<file path=ppt/tags/tag287.xml><?xml version="1.0" encoding="utf-8"?>
<p:tagLst xmlns:p="http://schemas.openxmlformats.org/presentationml/2006/main">
  <p:tag name="AS_UNIQUEID" val="1131"/>
</p:tagLst>
</file>

<file path=ppt/tags/tag288.xml><?xml version="1.0" encoding="utf-8"?>
<p:tagLst xmlns:p="http://schemas.openxmlformats.org/presentationml/2006/main">
  <p:tag name="AS_UNIQUEID" val="1132"/>
</p:tagLst>
</file>

<file path=ppt/tags/tag289.xml><?xml version="1.0" encoding="utf-8"?>
<p:tagLst xmlns:p="http://schemas.openxmlformats.org/presentationml/2006/main">
  <p:tag name="AS_UNIQUEID" val="1134"/>
</p:tagLst>
</file>

<file path=ppt/tags/tag29.xml><?xml version="1.0" encoding="utf-8"?>
<p:tagLst xmlns:p="http://schemas.openxmlformats.org/presentationml/2006/main">
  <p:tag name="AS_UNIQUEID" val="809"/>
</p:tagLst>
</file>

<file path=ppt/tags/tag290.xml><?xml version="1.0" encoding="utf-8"?>
<p:tagLst xmlns:p="http://schemas.openxmlformats.org/presentationml/2006/main">
  <p:tag name="AS_UNIQUEID" val="1135"/>
</p:tagLst>
</file>

<file path=ppt/tags/tag291.xml><?xml version="1.0" encoding="utf-8"?>
<p:tagLst xmlns:p="http://schemas.openxmlformats.org/presentationml/2006/main">
  <p:tag name="AS_UNIQUEID" val="1136"/>
</p:tagLst>
</file>

<file path=ppt/tags/tag292.xml><?xml version="1.0" encoding="utf-8"?>
<p:tagLst xmlns:p="http://schemas.openxmlformats.org/presentationml/2006/main">
  <p:tag name="AS_UNIQUEID" val="1137"/>
</p:tagLst>
</file>

<file path=ppt/tags/tag293.xml><?xml version="1.0" encoding="utf-8"?>
<p:tagLst xmlns:p="http://schemas.openxmlformats.org/presentationml/2006/main">
  <p:tag name="AS_UNIQUEID" val="1138"/>
</p:tagLst>
</file>

<file path=ppt/tags/tag294.xml><?xml version="1.0" encoding="utf-8"?>
<p:tagLst xmlns:p="http://schemas.openxmlformats.org/presentationml/2006/main">
  <p:tag name="AS_UNIQUEID" val="1140"/>
</p:tagLst>
</file>

<file path=ppt/tags/tag295.xml><?xml version="1.0" encoding="utf-8"?>
<p:tagLst xmlns:p="http://schemas.openxmlformats.org/presentationml/2006/main">
  <p:tag name="AS_UNIQUEID" val="1141"/>
</p:tagLst>
</file>

<file path=ppt/tags/tag296.xml><?xml version="1.0" encoding="utf-8"?>
<p:tagLst xmlns:p="http://schemas.openxmlformats.org/presentationml/2006/main">
  <p:tag name="AS_UNIQUEID" val="1142"/>
</p:tagLst>
</file>

<file path=ppt/tags/tag297.xml><?xml version="1.0" encoding="utf-8"?>
<p:tagLst xmlns:p="http://schemas.openxmlformats.org/presentationml/2006/main">
  <p:tag name="AS_UNIQUEID" val="1143"/>
</p:tagLst>
</file>

<file path=ppt/tags/tag298.xml><?xml version="1.0" encoding="utf-8"?>
<p:tagLst xmlns:p="http://schemas.openxmlformats.org/presentationml/2006/main">
  <p:tag name="AS_UNIQUEID" val="1144"/>
</p:tagLst>
</file>

<file path=ppt/tags/tag299.xml><?xml version="1.0" encoding="utf-8"?>
<p:tagLst xmlns:p="http://schemas.openxmlformats.org/presentationml/2006/main">
  <p:tag name="AS_UNIQUEID" val="1147"/>
</p:tagLst>
</file>

<file path=ppt/tags/tag3.xml><?xml version="1.0" encoding="utf-8"?>
<p:tagLst xmlns:p="http://schemas.openxmlformats.org/presentationml/2006/main">
  <p:tag name="AS_UNIQUEID" val="777"/>
</p:tagLst>
</file>

<file path=ppt/tags/tag30.xml><?xml version="1.0" encoding="utf-8"?>
<p:tagLst xmlns:p="http://schemas.openxmlformats.org/presentationml/2006/main">
  <p:tag name="AS_UNIQUEID" val="810"/>
</p:tagLst>
</file>

<file path=ppt/tags/tag300.xml><?xml version="1.0" encoding="utf-8"?>
<p:tagLst xmlns:p="http://schemas.openxmlformats.org/presentationml/2006/main">
  <p:tag name="AS_UNIQUEID" val="1164"/>
</p:tagLst>
</file>

<file path=ppt/tags/tag301.xml><?xml version="1.0" encoding="utf-8"?>
<p:tagLst xmlns:p="http://schemas.openxmlformats.org/presentationml/2006/main">
  <p:tag name="AS_UNIQUEID" val="1165"/>
  <p:tag name="KSO_WM_DIAGRAM_VIRTUALLY_FRAME" val="{&quot;height&quot;:377.45236220472447,&quot;left&quot;:394.9966929133858,&quot;top&quot;:138.0355118110236,&quot;width&quot;:404.24787401574815}"/>
</p:tagLst>
</file>

<file path=ppt/tags/tag302.xml><?xml version="1.0" encoding="utf-8"?>
<p:tagLst xmlns:p="http://schemas.openxmlformats.org/presentationml/2006/main">
  <p:tag name="AS_UNIQUEID" val="1166"/>
</p:tagLst>
</file>

<file path=ppt/tags/tag303.xml><?xml version="1.0" encoding="utf-8"?>
<p:tagLst xmlns:p="http://schemas.openxmlformats.org/presentationml/2006/main">
  <p:tag name="AS_UNIQUEID" val="1167"/>
</p:tagLst>
</file>

<file path=ppt/tags/tag304.xml><?xml version="1.0" encoding="utf-8"?>
<p:tagLst xmlns:p="http://schemas.openxmlformats.org/presentationml/2006/main">
  <p:tag name="AS_UNIQUEID" val="1168"/>
</p:tagLst>
</file>

<file path=ppt/tags/tag305.xml><?xml version="1.0" encoding="utf-8"?>
<p:tagLst xmlns:p="http://schemas.openxmlformats.org/presentationml/2006/main">
  <p:tag name="AS_UNIQUEID" val="1169"/>
</p:tagLst>
</file>

<file path=ppt/tags/tag306.xml><?xml version="1.0" encoding="utf-8"?>
<p:tagLst xmlns:p="http://schemas.openxmlformats.org/presentationml/2006/main">
  <p:tag name="AS_UNIQUEID" val="1171"/>
</p:tagLst>
</file>

<file path=ppt/tags/tag307.xml><?xml version="1.0" encoding="utf-8"?>
<p:tagLst xmlns:p="http://schemas.openxmlformats.org/presentationml/2006/main">
  <p:tag name="AS_UNIQUEID" val="1172"/>
</p:tagLst>
</file>

<file path=ppt/tags/tag308.xml><?xml version="1.0" encoding="utf-8"?>
<p:tagLst xmlns:p="http://schemas.openxmlformats.org/presentationml/2006/main">
  <p:tag name="AS_UNIQUEID" val="1174"/>
</p:tagLst>
</file>

<file path=ppt/tags/tag309.xml><?xml version="1.0" encoding="utf-8"?>
<p:tagLst xmlns:p="http://schemas.openxmlformats.org/presentationml/2006/main">
  <p:tag name="AS_UNIQUEID" val="1175"/>
</p:tagLst>
</file>

<file path=ppt/tags/tag31.xml><?xml version="1.0" encoding="utf-8"?>
<p:tagLst xmlns:p="http://schemas.openxmlformats.org/presentationml/2006/main">
  <p:tag name="AS_UNIQUEID" val="812"/>
</p:tagLst>
</file>

<file path=ppt/tags/tag310.xml><?xml version="1.0" encoding="utf-8"?>
<p:tagLst xmlns:p="http://schemas.openxmlformats.org/presentationml/2006/main">
  <p:tag name="AS_UNIQUEID" val="1176"/>
</p:tagLst>
</file>

<file path=ppt/tags/tag311.xml><?xml version="1.0" encoding="utf-8"?>
<p:tagLst xmlns:p="http://schemas.openxmlformats.org/presentationml/2006/main">
  <p:tag name="AS_UNIQUEID" val="1161"/>
</p:tagLst>
</file>

<file path=ppt/tags/tag312.xml><?xml version="1.0" encoding="utf-8"?>
<p:tagLst xmlns:p="http://schemas.openxmlformats.org/presentationml/2006/main">
  <p:tag name="AS_UNIQUEID" val="1162"/>
</p:tagLst>
</file>

<file path=ppt/tags/tag313.xml><?xml version="1.0" encoding="utf-8"?>
<p:tagLst xmlns:p="http://schemas.openxmlformats.org/presentationml/2006/main">
  <p:tag name="AS_UNIQUEID" val="1223"/>
</p:tagLst>
</file>

<file path=ppt/tags/tag314.xml><?xml version="1.0" encoding="utf-8"?>
<p:tagLst xmlns:p="http://schemas.openxmlformats.org/presentationml/2006/main">
  <p:tag name="AS_UNIQUEID" val="1224"/>
</p:tagLst>
</file>

<file path=ppt/tags/tag315.xml><?xml version="1.0" encoding="utf-8"?>
<p:tagLst xmlns:p="http://schemas.openxmlformats.org/presentationml/2006/main">
  <p:tag name="AS_UNIQUEID" val="1225"/>
</p:tagLst>
</file>

<file path=ppt/tags/tag316.xml><?xml version="1.0" encoding="utf-8"?>
<p:tagLst xmlns:p="http://schemas.openxmlformats.org/presentationml/2006/main">
  <p:tag name="AS_UNIQUEID" val="1226"/>
  <p:tag name="KSO_WM_BEAUTIFY_FLAG" val=""/>
</p:tagLst>
</file>

<file path=ppt/tags/tag317.xml><?xml version="1.0" encoding="utf-8"?>
<p:tagLst xmlns:p="http://schemas.openxmlformats.org/presentationml/2006/main">
  <p:tag name="AS_UNIQUEID" val="1227"/>
  <p:tag name="KSO_WM_BEAUTIFY_FLAG" val=""/>
</p:tagLst>
</file>

<file path=ppt/tags/tag318.xml><?xml version="1.0" encoding="utf-8"?>
<p:tagLst xmlns:p="http://schemas.openxmlformats.org/presentationml/2006/main">
  <p:tag name="AS_UNIQUEID" val="1228"/>
  <p:tag name="KSO_WM_BEAUTIFY_FLAG" val=""/>
</p:tagLst>
</file>

<file path=ppt/tags/tag319.xml><?xml version="1.0" encoding="utf-8"?>
<p:tagLst xmlns:p="http://schemas.openxmlformats.org/presentationml/2006/main">
  <p:tag name="AS_UNIQUEID" val="1229"/>
  <p:tag name="KSO_WM_BEAUTIFY_FLAG" val=""/>
</p:tagLst>
</file>

<file path=ppt/tags/tag32.xml><?xml version="1.0" encoding="utf-8"?>
<p:tagLst xmlns:p="http://schemas.openxmlformats.org/presentationml/2006/main">
  <p:tag name="AS_UNIQUEID" val="813"/>
</p:tagLst>
</file>

<file path=ppt/tags/tag320.xml><?xml version="1.0" encoding="utf-8"?>
<p:tagLst xmlns:p="http://schemas.openxmlformats.org/presentationml/2006/main">
  <p:tag name="AS_UNIQUEID" val="1230"/>
  <p:tag name="KSO_WM_BEAUTIFY_FLAG" val=""/>
</p:tagLst>
</file>

<file path=ppt/tags/tag321.xml><?xml version="1.0" encoding="utf-8"?>
<p:tagLst xmlns:p="http://schemas.openxmlformats.org/presentationml/2006/main">
  <p:tag name="AS_UNIQUEID" val="1231"/>
</p:tagLst>
</file>

<file path=ppt/tags/tag322.xml><?xml version="1.0" encoding="utf-8"?>
<p:tagLst xmlns:p="http://schemas.openxmlformats.org/presentationml/2006/main">
  <p:tag name="AS_UNIQUEID" val="1232"/>
  <p:tag name="KSO_WM_BEAUTIFY_FLAG" val=""/>
</p:tagLst>
</file>

<file path=ppt/tags/tag323.xml><?xml version="1.0" encoding="utf-8"?>
<p:tagLst xmlns:p="http://schemas.openxmlformats.org/presentationml/2006/main">
  <p:tag name="AS_UNIQUEID" val="1233"/>
  <p:tag name="KSO_WM_BEAUTIFY_FLAG" val=""/>
</p:tagLst>
</file>

<file path=ppt/tags/tag324.xml><?xml version="1.0" encoding="utf-8"?>
<p:tagLst xmlns:p="http://schemas.openxmlformats.org/presentationml/2006/main">
  <p:tag name="AS_UNIQUEID" val="1234"/>
  <p:tag name="KSO_WM_BEAUTIFY_FLAG" val=""/>
</p:tagLst>
</file>

<file path=ppt/tags/tag325.xml><?xml version="1.0" encoding="utf-8"?>
<p:tagLst xmlns:p="http://schemas.openxmlformats.org/presentationml/2006/main">
  <p:tag name="AS_UNIQUEID" val="1235"/>
  <p:tag name="KSO_WM_BEAUTIFY_FLAG" val=""/>
</p:tagLst>
</file>

<file path=ppt/tags/tag326.xml><?xml version="1.0" encoding="utf-8"?>
<p:tagLst xmlns:p="http://schemas.openxmlformats.org/presentationml/2006/main">
  <p:tag name="AS_UNIQUEID" val="1236"/>
  <p:tag name="KSO_WM_BEAUTIFY_FLAG" val=""/>
</p:tagLst>
</file>

<file path=ppt/tags/tag327.xml><?xml version="1.0" encoding="utf-8"?>
<p:tagLst xmlns:p="http://schemas.openxmlformats.org/presentationml/2006/main">
  <p:tag name="AS_UNIQUEID" val="1237"/>
  <p:tag name="KSO_WM_BEAUTIFY_FLAG" val=""/>
</p:tagLst>
</file>

<file path=ppt/tags/tag328.xml><?xml version="1.0" encoding="utf-8"?>
<p:tagLst xmlns:p="http://schemas.openxmlformats.org/presentationml/2006/main">
  <p:tag name="AS_UNIQUEID" val="1238"/>
  <p:tag name="KSO_WM_BEAUTIFY_FLAG" val=""/>
</p:tagLst>
</file>

<file path=ppt/tags/tag329.xml><?xml version="1.0" encoding="utf-8"?>
<p:tagLst xmlns:p="http://schemas.openxmlformats.org/presentationml/2006/main">
  <p:tag name="AS_UNIQUEID" val="1239"/>
</p:tagLst>
</file>

<file path=ppt/tags/tag33.xml><?xml version="1.0" encoding="utf-8"?>
<p:tagLst xmlns:p="http://schemas.openxmlformats.org/presentationml/2006/main">
  <p:tag name="AS_UNIQUEID" val="814"/>
</p:tagLst>
</file>

<file path=ppt/tags/tag330.xml><?xml version="1.0" encoding="utf-8"?>
<p:tagLst xmlns:p="http://schemas.openxmlformats.org/presentationml/2006/main">
  <p:tag name="AS_UNIQUEID" val="1240"/>
  <p:tag name="KSO_WM_BEAUTIFY_FLAG" val=""/>
</p:tagLst>
</file>

<file path=ppt/tags/tag331.xml><?xml version="1.0" encoding="utf-8"?>
<p:tagLst xmlns:p="http://schemas.openxmlformats.org/presentationml/2006/main">
  <p:tag name="AS_UNIQUEID" val="1241"/>
  <p:tag name="KSO_WM_BEAUTIFY_FLAG" val=""/>
</p:tagLst>
</file>

<file path=ppt/tags/tag332.xml><?xml version="1.0" encoding="utf-8"?>
<p:tagLst xmlns:p="http://schemas.openxmlformats.org/presentationml/2006/main">
  <p:tag name="AS_UNIQUEID" val="1242"/>
  <p:tag name="KSO_WM_BEAUTIFY_FLAG" val=""/>
</p:tagLst>
</file>

<file path=ppt/tags/tag333.xml><?xml version="1.0" encoding="utf-8"?>
<p:tagLst xmlns:p="http://schemas.openxmlformats.org/presentationml/2006/main">
  <p:tag name="AS_UNIQUEID" val="1243"/>
  <p:tag name="KSO_WM_BEAUTIFY_FLAG" val=""/>
</p:tagLst>
</file>

<file path=ppt/tags/tag334.xml><?xml version="1.0" encoding="utf-8"?>
<p:tagLst xmlns:p="http://schemas.openxmlformats.org/presentationml/2006/main">
  <p:tag name="AS_UNIQUEID" val="1244"/>
  <p:tag name="KSO_WM_BEAUTIFY_FLAG" val=""/>
</p:tagLst>
</file>

<file path=ppt/tags/tag335.xml><?xml version="1.0" encoding="utf-8"?>
<p:tagLst xmlns:p="http://schemas.openxmlformats.org/presentationml/2006/main">
  <p:tag name="AS_UNIQUEID" val="1245"/>
  <p:tag name="KSO_WM_BEAUTIFY_FLAG" val=""/>
</p:tagLst>
</file>

<file path=ppt/tags/tag336.xml><?xml version="1.0" encoding="utf-8"?>
<p:tagLst xmlns:p="http://schemas.openxmlformats.org/presentationml/2006/main">
  <p:tag name="AS_UNIQUEID" val="1246"/>
  <p:tag name="KSO_WM_BEAUTIFY_FLAG" val=""/>
</p:tagLst>
</file>

<file path=ppt/tags/tag337.xml><?xml version="1.0" encoding="utf-8"?>
<p:tagLst xmlns:p="http://schemas.openxmlformats.org/presentationml/2006/main">
  <p:tag name="AS_UNIQUEID" val="1247"/>
  <p:tag name="KSO_WM_BEAUTIFY_FLAG" val=""/>
</p:tagLst>
</file>

<file path=ppt/tags/tag338.xml><?xml version="1.0" encoding="utf-8"?>
<p:tagLst xmlns:p="http://schemas.openxmlformats.org/presentationml/2006/main">
  <p:tag name="AS_UNIQUEID" val="1248"/>
  <p:tag name="KSO_WM_BEAUTIFY_FLAG" val=""/>
</p:tagLst>
</file>

<file path=ppt/tags/tag339.xml><?xml version="1.0" encoding="utf-8"?>
<p:tagLst xmlns:p="http://schemas.openxmlformats.org/presentationml/2006/main">
  <p:tag name="AS_UNIQUEID" val="1249"/>
  <p:tag name="KSO_WM_BEAUTIFY_FLAG" val=""/>
</p:tagLst>
</file>

<file path=ppt/tags/tag34.xml><?xml version="1.0" encoding="utf-8"?>
<p:tagLst xmlns:p="http://schemas.openxmlformats.org/presentationml/2006/main">
  <p:tag name="AS_UNIQUEID" val="815"/>
</p:tagLst>
</file>

<file path=ppt/tags/tag340.xml><?xml version="1.0" encoding="utf-8"?>
<p:tagLst xmlns:p="http://schemas.openxmlformats.org/presentationml/2006/main">
  <p:tag name="AS_UNIQUEID" val="1250"/>
</p:tagLst>
</file>

<file path=ppt/tags/tag341.xml><?xml version="1.0" encoding="utf-8"?>
<p:tagLst xmlns:p="http://schemas.openxmlformats.org/presentationml/2006/main">
  <p:tag name="AS_UNIQUEID" val="1251"/>
  <p:tag name="KSO_WM_BEAUTIFY_FLAG" val=""/>
</p:tagLst>
</file>

<file path=ppt/tags/tag342.xml><?xml version="1.0" encoding="utf-8"?>
<p:tagLst xmlns:p="http://schemas.openxmlformats.org/presentationml/2006/main">
  <p:tag name="AS_UNIQUEID" val="1252"/>
  <p:tag name="KSO_WM_BEAUTIFY_FLAG" val=""/>
</p:tagLst>
</file>

<file path=ppt/tags/tag343.xml><?xml version="1.0" encoding="utf-8"?>
<p:tagLst xmlns:p="http://schemas.openxmlformats.org/presentationml/2006/main">
  <p:tag name="AS_UNIQUEID" val="1253"/>
  <p:tag name="KSO_WM_BEAUTIFY_FLAG" val=""/>
</p:tagLst>
</file>

<file path=ppt/tags/tag344.xml><?xml version="1.0" encoding="utf-8"?>
<p:tagLst xmlns:p="http://schemas.openxmlformats.org/presentationml/2006/main">
  <p:tag name="AS_UNIQUEID" val="1254"/>
</p:tagLst>
</file>

<file path=ppt/tags/tag345.xml><?xml version="1.0" encoding="utf-8"?>
<p:tagLst xmlns:p="http://schemas.openxmlformats.org/presentationml/2006/main">
  <p:tag name="AS_UNIQUEID" val="1255"/>
</p:tagLst>
</file>

<file path=ppt/tags/tag346.xml><?xml version="1.0" encoding="utf-8"?>
<p:tagLst xmlns:p="http://schemas.openxmlformats.org/presentationml/2006/main">
  <p:tag name="AS_UNIQUEID" val="1256"/>
  <p:tag name="KSO_WM_BEAUTIFY_FLAG" val=""/>
</p:tagLst>
</file>

<file path=ppt/tags/tag347.xml><?xml version="1.0" encoding="utf-8"?>
<p:tagLst xmlns:p="http://schemas.openxmlformats.org/presentationml/2006/main">
  <p:tag name="AS_UNIQUEID" val="1257"/>
  <p:tag name="KSO_WM_BEAUTIFY_FLAG" val=""/>
</p:tagLst>
</file>

<file path=ppt/tags/tag348.xml><?xml version="1.0" encoding="utf-8"?>
<p:tagLst xmlns:p="http://schemas.openxmlformats.org/presentationml/2006/main">
  <p:tag name="AS_UNIQUEID" val="1258"/>
  <p:tag name="KSO_WM_BEAUTIFY_FLAG" val=""/>
</p:tagLst>
</file>

<file path=ppt/tags/tag349.xml><?xml version="1.0" encoding="utf-8"?>
<p:tagLst xmlns:p="http://schemas.openxmlformats.org/presentationml/2006/main">
  <p:tag name="AS_UNIQUEID" val="1259"/>
  <p:tag name="KSO_WM_BEAUTIFY_FLAG" val=""/>
</p:tagLst>
</file>

<file path=ppt/tags/tag35.xml><?xml version="1.0" encoding="utf-8"?>
<p:tagLst xmlns:p="http://schemas.openxmlformats.org/presentationml/2006/main">
  <p:tag name="AS_UNIQUEID" val="817"/>
</p:tagLst>
</file>

<file path=ppt/tags/tag350.xml><?xml version="1.0" encoding="utf-8"?>
<p:tagLst xmlns:p="http://schemas.openxmlformats.org/presentationml/2006/main">
  <p:tag name="AS_UNIQUEID" val="1260"/>
  <p:tag name="KSO_WM_BEAUTIFY_FLAG" val=""/>
</p:tagLst>
</file>

<file path=ppt/tags/tag351.xml><?xml version="1.0" encoding="utf-8"?>
<p:tagLst xmlns:p="http://schemas.openxmlformats.org/presentationml/2006/main">
  <p:tag name="AS_UNIQUEID" val="1261"/>
</p:tagLst>
</file>

<file path=ppt/tags/tag352.xml><?xml version="1.0" encoding="utf-8"?>
<p:tagLst xmlns:p="http://schemas.openxmlformats.org/presentationml/2006/main">
  <p:tag name="AS_UNIQUEID" val="1262"/>
</p:tagLst>
</file>

<file path=ppt/tags/tag353.xml><?xml version="1.0" encoding="utf-8"?>
<p:tagLst xmlns:p="http://schemas.openxmlformats.org/presentationml/2006/main">
  <p:tag name="AS_UNIQUEID" val="1263"/>
</p:tagLst>
</file>

<file path=ppt/tags/tag354.xml><?xml version="1.0" encoding="utf-8"?>
<p:tagLst xmlns:p="http://schemas.openxmlformats.org/presentationml/2006/main">
  <p:tag name="AS_UNIQUEID" val="1264"/>
</p:tagLst>
</file>

<file path=ppt/tags/tag355.xml><?xml version="1.0" encoding="utf-8"?>
<p:tagLst xmlns:p="http://schemas.openxmlformats.org/presentationml/2006/main">
  <p:tag name="AS_UNIQUEID" val="1265"/>
</p:tagLst>
</file>

<file path=ppt/tags/tag356.xml><?xml version="1.0" encoding="utf-8"?>
<p:tagLst xmlns:p="http://schemas.openxmlformats.org/presentationml/2006/main">
  <p:tag name="AS_UNIQUEID" val="1266"/>
</p:tagLst>
</file>

<file path=ppt/tags/tag357.xml><?xml version="1.0" encoding="utf-8"?>
<p:tagLst xmlns:p="http://schemas.openxmlformats.org/presentationml/2006/main">
  <p:tag name="AS_UNIQUEID" val="1220"/>
</p:tagLst>
</file>

<file path=ppt/tags/tag358.xml><?xml version="1.0" encoding="utf-8"?>
<p:tagLst xmlns:p="http://schemas.openxmlformats.org/presentationml/2006/main">
  <p:tag name="AS_UNIQUEID" val="1221"/>
</p:tagLst>
</file>

<file path=ppt/tags/tag359.xml><?xml version="1.0" encoding="utf-8"?>
<p:tagLst xmlns:p="http://schemas.openxmlformats.org/presentationml/2006/main">
  <p:tag name="AS_UNIQUEID" val="1271"/>
</p:tagLst>
</file>

<file path=ppt/tags/tag36.xml><?xml version="1.0" encoding="utf-8"?>
<p:tagLst xmlns:p="http://schemas.openxmlformats.org/presentationml/2006/main">
  <p:tag name="AS_UNIQUEID" val="818"/>
</p:tagLst>
</file>

<file path=ppt/tags/tag360.xml><?xml version="1.0" encoding="utf-8"?>
<p:tagLst xmlns:p="http://schemas.openxmlformats.org/presentationml/2006/main">
  <p:tag name="AS_UNIQUEID" val="1272"/>
</p:tagLst>
</file>

<file path=ppt/tags/tag361.xml><?xml version="1.0" encoding="utf-8"?>
<p:tagLst xmlns:p="http://schemas.openxmlformats.org/presentationml/2006/main">
  <p:tag name="AS_UNIQUEID" val="1273"/>
  <p:tag name="KSO_WM_BEAUTIFY_FLAG" val=""/>
</p:tagLst>
</file>

<file path=ppt/tags/tag362.xml><?xml version="1.0" encoding="utf-8"?>
<p:tagLst xmlns:p="http://schemas.openxmlformats.org/presentationml/2006/main">
  <p:tag name="AS_UNIQUEID" val="1274"/>
  <p:tag name="KSO_WM_BEAUTIFY_FLAG" val=""/>
</p:tagLst>
</file>

<file path=ppt/tags/tag363.xml><?xml version="1.0" encoding="utf-8"?>
<p:tagLst xmlns:p="http://schemas.openxmlformats.org/presentationml/2006/main">
  <p:tag name="AS_UNIQUEID" val="1275"/>
</p:tagLst>
</file>

<file path=ppt/tags/tag364.xml><?xml version="1.0" encoding="utf-8"?>
<p:tagLst xmlns:p="http://schemas.openxmlformats.org/presentationml/2006/main">
  <p:tag name="AS_UNIQUEID" val="1276"/>
  <p:tag name="KSO_WM_BEAUTIFY_FLAG" val=""/>
</p:tagLst>
</file>

<file path=ppt/tags/tag365.xml><?xml version="1.0" encoding="utf-8"?>
<p:tagLst xmlns:p="http://schemas.openxmlformats.org/presentationml/2006/main">
  <p:tag name="AS_UNIQUEID" val="1277"/>
  <p:tag name="KSO_WM_BEAUTIFY_FLAG" val=""/>
</p:tagLst>
</file>

<file path=ppt/tags/tag366.xml><?xml version="1.0" encoding="utf-8"?>
<p:tagLst xmlns:p="http://schemas.openxmlformats.org/presentationml/2006/main">
  <p:tag name="AS_UNIQUEID" val="1278"/>
  <p:tag name="KSO_WM_BEAUTIFY_FLAG" val=""/>
</p:tagLst>
</file>

<file path=ppt/tags/tag367.xml><?xml version="1.0" encoding="utf-8"?>
<p:tagLst xmlns:p="http://schemas.openxmlformats.org/presentationml/2006/main">
  <p:tag name="AS_UNIQUEID" val="1279"/>
  <p:tag name="KSO_WM_BEAUTIFY_FLAG" val=""/>
</p:tagLst>
</file>

<file path=ppt/tags/tag368.xml><?xml version="1.0" encoding="utf-8"?>
<p:tagLst xmlns:p="http://schemas.openxmlformats.org/presentationml/2006/main">
  <p:tag name="AS_UNIQUEID" val="1280"/>
  <p:tag name="KSO_WM_BEAUTIFY_FLAG" val=""/>
</p:tagLst>
</file>

<file path=ppt/tags/tag369.xml><?xml version="1.0" encoding="utf-8"?>
<p:tagLst xmlns:p="http://schemas.openxmlformats.org/presentationml/2006/main">
  <p:tag name="AS_UNIQUEID" val="1281"/>
</p:tagLst>
</file>

<file path=ppt/tags/tag37.xml><?xml version="1.0" encoding="utf-8"?>
<p:tagLst xmlns:p="http://schemas.openxmlformats.org/presentationml/2006/main">
  <p:tag name="AS_UNIQUEID" val="819"/>
</p:tagLst>
</file>

<file path=ppt/tags/tag370.xml><?xml version="1.0" encoding="utf-8"?>
<p:tagLst xmlns:p="http://schemas.openxmlformats.org/presentationml/2006/main">
  <p:tag name="AS_UNIQUEID" val="1282"/>
</p:tagLst>
</file>

<file path=ppt/tags/tag371.xml><?xml version="1.0" encoding="utf-8"?>
<p:tagLst xmlns:p="http://schemas.openxmlformats.org/presentationml/2006/main">
  <p:tag name="AS_UNIQUEID" val="1283"/>
</p:tagLst>
</file>

<file path=ppt/tags/tag372.xml><?xml version="1.0" encoding="utf-8"?>
<p:tagLst xmlns:p="http://schemas.openxmlformats.org/presentationml/2006/main">
  <p:tag name="AS_UNIQUEID" val="1284"/>
  <p:tag name="KSO_WM_BEAUTIFY_FLAG" val=""/>
</p:tagLst>
</file>

<file path=ppt/tags/tag373.xml><?xml version="1.0" encoding="utf-8"?>
<p:tagLst xmlns:p="http://schemas.openxmlformats.org/presentationml/2006/main">
  <p:tag name="AS_UNIQUEID" val="1285"/>
  <p:tag name="KSO_WM_BEAUTIFY_FLAG" val=""/>
</p:tagLst>
</file>

<file path=ppt/tags/tag374.xml><?xml version="1.0" encoding="utf-8"?>
<p:tagLst xmlns:p="http://schemas.openxmlformats.org/presentationml/2006/main">
  <p:tag name="AS_UNIQUEID" val="1286"/>
  <p:tag name="KSO_WM_BEAUTIFY_FLAG" val=""/>
</p:tagLst>
</file>

<file path=ppt/tags/tag375.xml><?xml version="1.0" encoding="utf-8"?>
<p:tagLst xmlns:p="http://schemas.openxmlformats.org/presentationml/2006/main">
  <p:tag name="AS_UNIQUEID" val="1287"/>
</p:tagLst>
</file>

<file path=ppt/tags/tag376.xml><?xml version="1.0" encoding="utf-8"?>
<p:tagLst xmlns:p="http://schemas.openxmlformats.org/presentationml/2006/main">
  <p:tag name="AS_UNIQUEID" val="1288"/>
</p:tagLst>
</file>

<file path=ppt/tags/tag377.xml><?xml version="1.0" encoding="utf-8"?>
<p:tagLst xmlns:p="http://schemas.openxmlformats.org/presentationml/2006/main">
  <p:tag name="AS_UNIQUEID" val="1289"/>
</p:tagLst>
</file>

<file path=ppt/tags/tag378.xml><?xml version="1.0" encoding="utf-8"?>
<p:tagLst xmlns:p="http://schemas.openxmlformats.org/presentationml/2006/main">
  <p:tag name="AS_UNIQUEID" val="1290"/>
</p:tagLst>
</file>

<file path=ppt/tags/tag379.xml><?xml version="1.0" encoding="utf-8"?>
<p:tagLst xmlns:p="http://schemas.openxmlformats.org/presentationml/2006/main">
  <p:tag name="AS_UNIQUEID" val="1291"/>
  <p:tag name="KSO_WM_BEAUTIFY_FLAG" val=""/>
</p:tagLst>
</file>

<file path=ppt/tags/tag38.xml><?xml version="1.0" encoding="utf-8"?>
<p:tagLst xmlns:p="http://schemas.openxmlformats.org/presentationml/2006/main">
  <p:tag name="AS_UNIQUEID" val="820"/>
</p:tagLst>
</file>

<file path=ppt/tags/tag380.xml><?xml version="1.0" encoding="utf-8"?>
<p:tagLst xmlns:p="http://schemas.openxmlformats.org/presentationml/2006/main">
  <p:tag name="AS_UNIQUEID" val="1292"/>
  <p:tag name="KSO_WM_BEAUTIFY_FLAG" val=""/>
</p:tagLst>
</file>

<file path=ppt/tags/tag381.xml><?xml version="1.0" encoding="utf-8"?>
<p:tagLst xmlns:p="http://schemas.openxmlformats.org/presentationml/2006/main">
  <p:tag name="AS_UNIQUEID" val="1293"/>
  <p:tag name="KSO_WM_BEAUTIFY_FLAG" val=""/>
</p:tagLst>
</file>

<file path=ppt/tags/tag382.xml><?xml version="1.0" encoding="utf-8"?>
<p:tagLst xmlns:p="http://schemas.openxmlformats.org/presentationml/2006/main">
  <p:tag name="AS_UNIQUEID" val="1294"/>
</p:tagLst>
</file>

<file path=ppt/tags/tag383.xml><?xml version="1.0" encoding="utf-8"?>
<p:tagLst xmlns:p="http://schemas.openxmlformats.org/presentationml/2006/main">
  <p:tag name="AS_UNIQUEID" val="1295"/>
  <p:tag name="KSO_WM_BEAUTIFY_FLAG" val=""/>
</p:tagLst>
</file>

<file path=ppt/tags/tag384.xml><?xml version="1.0" encoding="utf-8"?>
<p:tagLst xmlns:p="http://schemas.openxmlformats.org/presentationml/2006/main">
  <p:tag name="AS_UNIQUEID" val="1296"/>
  <p:tag name="KSO_WM_BEAUTIFY_FLAG" val=""/>
</p:tagLst>
</file>

<file path=ppt/tags/tag385.xml><?xml version="1.0" encoding="utf-8"?>
<p:tagLst xmlns:p="http://schemas.openxmlformats.org/presentationml/2006/main">
  <p:tag name="AS_UNIQUEID" val="1297"/>
  <p:tag name="KSO_WM_BEAUTIFY_FLAG" val=""/>
</p:tagLst>
</file>

<file path=ppt/tags/tag386.xml><?xml version="1.0" encoding="utf-8"?>
<p:tagLst xmlns:p="http://schemas.openxmlformats.org/presentationml/2006/main">
  <p:tag name="AS_UNIQUEID" val="1298"/>
  <p:tag name="KSO_WM_BEAUTIFY_FLAG" val=""/>
</p:tagLst>
</file>

<file path=ppt/tags/tag387.xml><?xml version="1.0" encoding="utf-8"?>
<p:tagLst xmlns:p="http://schemas.openxmlformats.org/presentationml/2006/main">
  <p:tag name="AS_UNIQUEID" val="1299"/>
  <p:tag name="KSO_WM_BEAUTIFY_FLAG" val=""/>
</p:tagLst>
</file>

<file path=ppt/tags/tag388.xml><?xml version="1.0" encoding="utf-8"?>
<p:tagLst xmlns:p="http://schemas.openxmlformats.org/presentationml/2006/main">
  <p:tag name="AS_UNIQUEID" val="1300"/>
  <p:tag name="KSO_WM_BEAUTIFY_FLAG" val=""/>
</p:tagLst>
</file>

<file path=ppt/tags/tag389.xml><?xml version="1.0" encoding="utf-8"?>
<p:tagLst xmlns:p="http://schemas.openxmlformats.org/presentationml/2006/main">
  <p:tag name="AS_UNIQUEID" val="1268"/>
</p:tagLst>
</file>

<file path=ppt/tags/tag39.xml><?xml version="1.0" encoding="utf-8"?>
<p:tagLst xmlns:p="http://schemas.openxmlformats.org/presentationml/2006/main">
  <p:tag name="AS_UNIQUEID" val="822"/>
</p:tagLst>
</file>

<file path=ppt/tags/tag390.xml><?xml version="1.0" encoding="utf-8"?>
<p:tagLst xmlns:p="http://schemas.openxmlformats.org/presentationml/2006/main">
  <p:tag name="AS_UNIQUEID" val="1269"/>
</p:tagLst>
</file>

<file path=ppt/tags/tag391.xml><?xml version="1.0" encoding="utf-8"?>
<p:tagLst xmlns:p="http://schemas.openxmlformats.org/presentationml/2006/main">
  <p:tag name="AS_UNIQUEID" val="1305"/>
</p:tagLst>
</file>

<file path=ppt/tags/tag392.xml><?xml version="1.0" encoding="utf-8"?>
<p:tagLst xmlns:p="http://schemas.openxmlformats.org/presentationml/2006/main">
  <p:tag name="AS_UNIQUEID" val="1306"/>
</p:tagLst>
</file>

<file path=ppt/tags/tag393.xml><?xml version="1.0" encoding="utf-8"?>
<p:tagLst xmlns:p="http://schemas.openxmlformats.org/presentationml/2006/main">
  <p:tag name="AS_UNIQUEID" val="1307"/>
</p:tagLst>
</file>

<file path=ppt/tags/tag394.xml><?xml version="1.0" encoding="utf-8"?>
<p:tagLst xmlns:p="http://schemas.openxmlformats.org/presentationml/2006/main">
  <p:tag name="AS_UNIQUEID" val="1308"/>
  <p:tag name="KSO_WM_BEAUTIFY_FLAG" val=""/>
</p:tagLst>
</file>

<file path=ppt/tags/tag395.xml><?xml version="1.0" encoding="utf-8"?>
<p:tagLst xmlns:p="http://schemas.openxmlformats.org/presentationml/2006/main">
  <p:tag name="AS_UNIQUEID" val="1309"/>
</p:tagLst>
</file>

<file path=ppt/tags/tag396.xml><?xml version="1.0" encoding="utf-8"?>
<p:tagLst xmlns:p="http://schemas.openxmlformats.org/presentationml/2006/main">
  <p:tag name="AS_UNIQUEID" val="1310"/>
  <p:tag name="KSO_WM_BEAUTIFY_FLAG" val=""/>
</p:tagLst>
</file>

<file path=ppt/tags/tag397.xml><?xml version="1.0" encoding="utf-8"?>
<p:tagLst xmlns:p="http://schemas.openxmlformats.org/presentationml/2006/main">
  <p:tag name="AS_UNIQUEID" val="1311"/>
</p:tagLst>
</file>

<file path=ppt/tags/tag398.xml><?xml version="1.0" encoding="utf-8"?>
<p:tagLst xmlns:p="http://schemas.openxmlformats.org/presentationml/2006/main">
  <p:tag name="AS_UNIQUEID" val="1312"/>
  <p:tag name="KSO_WM_BEAUTIFY_FLAG" val=""/>
</p:tagLst>
</file>

<file path=ppt/tags/tag399.xml><?xml version="1.0" encoding="utf-8"?>
<p:tagLst xmlns:p="http://schemas.openxmlformats.org/presentationml/2006/main">
  <p:tag name="AS_UNIQUEID" val="1313"/>
  <p:tag name="KSO_WM_BEAUTIFY_FLAG" val=""/>
</p:tagLst>
</file>

<file path=ppt/tags/tag4.xml><?xml version="1.0" encoding="utf-8"?>
<p:tagLst xmlns:p="http://schemas.openxmlformats.org/presentationml/2006/main">
  <p:tag name="AS_UNIQUEID" val="778"/>
</p:tagLst>
</file>

<file path=ppt/tags/tag40.xml><?xml version="1.0" encoding="utf-8"?>
<p:tagLst xmlns:p="http://schemas.openxmlformats.org/presentationml/2006/main">
  <p:tag name="AS_UNIQUEID" val="823"/>
</p:tagLst>
</file>

<file path=ppt/tags/tag400.xml><?xml version="1.0" encoding="utf-8"?>
<p:tagLst xmlns:p="http://schemas.openxmlformats.org/presentationml/2006/main">
  <p:tag name="AS_UNIQUEID" val="1314"/>
  <p:tag name="KSO_WM_BEAUTIFY_FLAG" val=""/>
</p:tagLst>
</file>

<file path=ppt/tags/tag401.xml><?xml version="1.0" encoding="utf-8"?>
<p:tagLst xmlns:p="http://schemas.openxmlformats.org/presentationml/2006/main">
  <p:tag name="AS_UNIQUEID" val="1315"/>
  <p:tag name="KSO_WM_BEAUTIFY_FLAG" val=""/>
</p:tagLst>
</file>

<file path=ppt/tags/tag402.xml><?xml version="1.0" encoding="utf-8"?>
<p:tagLst xmlns:p="http://schemas.openxmlformats.org/presentationml/2006/main">
  <p:tag name="AS_UNIQUEID" val="1316"/>
  <p:tag name="KSO_WM_BEAUTIFY_FLAG" val=""/>
</p:tagLst>
</file>

<file path=ppt/tags/tag403.xml><?xml version="1.0" encoding="utf-8"?>
<p:tagLst xmlns:p="http://schemas.openxmlformats.org/presentationml/2006/main">
  <p:tag name="AS_UNIQUEID" val="1317"/>
  <p:tag name="KSO_WM_BEAUTIFY_FLAG" val=""/>
</p:tagLst>
</file>

<file path=ppt/tags/tag404.xml><?xml version="1.0" encoding="utf-8"?>
<p:tagLst xmlns:p="http://schemas.openxmlformats.org/presentationml/2006/main">
  <p:tag name="AS_UNIQUEID" val="1318"/>
</p:tagLst>
</file>

<file path=ppt/tags/tag405.xml><?xml version="1.0" encoding="utf-8"?>
<p:tagLst xmlns:p="http://schemas.openxmlformats.org/presentationml/2006/main">
  <p:tag name="AS_UNIQUEID" val="1319"/>
  <p:tag name="KSO_WM_BEAUTIFY_FLAG" val=""/>
</p:tagLst>
</file>

<file path=ppt/tags/tag406.xml><?xml version="1.0" encoding="utf-8"?>
<p:tagLst xmlns:p="http://schemas.openxmlformats.org/presentationml/2006/main">
  <p:tag name="AS_UNIQUEID" val="1320"/>
</p:tagLst>
</file>

<file path=ppt/tags/tag407.xml><?xml version="1.0" encoding="utf-8"?>
<p:tagLst xmlns:p="http://schemas.openxmlformats.org/presentationml/2006/main">
  <p:tag name="AS_UNIQUEID" val="1321"/>
  <p:tag name="KSO_WM_BEAUTIFY_FLAG" val=""/>
</p:tagLst>
</file>

<file path=ppt/tags/tag408.xml><?xml version="1.0" encoding="utf-8"?>
<p:tagLst xmlns:p="http://schemas.openxmlformats.org/presentationml/2006/main">
  <p:tag name="AS_UNIQUEID" val="1322"/>
  <p:tag name="KSO_WM_BEAUTIFY_FLAG" val=""/>
</p:tagLst>
</file>

<file path=ppt/tags/tag409.xml><?xml version="1.0" encoding="utf-8"?>
<p:tagLst xmlns:p="http://schemas.openxmlformats.org/presentationml/2006/main">
  <p:tag name="AS_UNIQUEID" val="1323"/>
  <p:tag name="KSO_WM_BEAUTIFY_FLAG" val=""/>
</p:tagLst>
</file>

<file path=ppt/tags/tag41.xml><?xml version="1.0" encoding="utf-8"?>
<p:tagLst xmlns:p="http://schemas.openxmlformats.org/presentationml/2006/main">
  <p:tag name="AS_UNIQUEID" val="824"/>
</p:tagLst>
</file>

<file path=ppt/tags/tag410.xml><?xml version="1.0" encoding="utf-8"?>
<p:tagLst xmlns:p="http://schemas.openxmlformats.org/presentationml/2006/main">
  <p:tag name="AS_UNIQUEID" val="1324"/>
  <p:tag name="KSO_WM_BEAUTIFY_FLAG" val=""/>
</p:tagLst>
</file>

<file path=ppt/tags/tag411.xml><?xml version="1.0" encoding="utf-8"?>
<p:tagLst xmlns:p="http://schemas.openxmlformats.org/presentationml/2006/main">
  <p:tag name="AS_UNIQUEID" val="1325"/>
  <p:tag name="KSO_WM_BEAUTIFY_FLAG" val=""/>
</p:tagLst>
</file>

<file path=ppt/tags/tag412.xml><?xml version="1.0" encoding="utf-8"?>
<p:tagLst xmlns:p="http://schemas.openxmlformats.org/presentationml/2006/main">
  <p:tag name="AS_UNIQUEID" val="1326"/>
  <p:tag name="KSO_WM_BEAUTIFY_FLAG" val=""/>
</p:tagLst>
</file>

<file path=ppt/tags/tag413.xml><?xml version="1.0" encoding="utf-8"?>
<p:tagLst xmlns:p="http://schemas.openxmlformats.org/presentationml/2006/main">
  <p:tag name="AS_UNIQUEID" val="1327"/>
</p:tagLst>
</file>

<file path=ppt/tags/tag414.xml><?xml version="1.0" encoding="utf-8"?>
<p:tagLst xmlns:p="http://schemas.openxmlformats.org/presentationml/2006/main">
  <p:tag name="AS_UNIQUEID" val="1328"/>
</p:tagLst>
</file>

<file path=ppt/tags/tag415.xml><?xml version="1.0" encoding="utf-8"?>
<p:tagLst xmlns:p="http://schemas.openxmlformats.org/presentationml/2006/main">
  <p:tag name="AS_UNIQUEID" val="1329"/>
</p:tagLst>
</file>

<file path=ppt/tags/tag416.xml><?xml version="1.0" encoding="utf-8"?>
<p:tagLst xmlns:p="http://schemas.openxmlformats.org/presentationml/2006/main">
  <p:tag name="AS_UNIQUEID" val="1330"/>
</p:tagLst>
</file>

<file path=ppt/tags/tag417.xml><?xml version="1.0" encoding="utf-8"?>
<p:tagLst xmlns:p="http://schemas.openxmlformats.org/presentationml/2006/main">
  <p:tag name="AS_UNIQUEID" val="1331"/>
</p:tagLst>
</file>

<file path=ppt/tags/tag418.xml><?xml version="1.0" encoding="utf-8"?>
<p:tagLst xmlns:p="http://schemas.openxmlformats.org/presentationml/2006/main">
  <p:tag name="AS_UNIQUEID" val="1332"/>
</p:tagLst>
</file>

<file path=ppt/tags/tag419.xml><?xml version="1.0" encoding="utf-8"?>
<p:tagLst xmlns:p="http://schemas.openxmlformats.org/presentationml/2006/main">
  <p:tag name="AS_UNIQUEID" val="1333"/>
</p:tagLst>
</file>

<file path=ppt/tags/tag42.xml><?xml version="1.0" encoding="utf-8"?>
<p:tagLst xmlns:p="http://schemas.openxmlformats.org/presentationml/2006/main">
  <p:tag name="AS_UNIQUEID" val="825"/>
</p:tagLst>
</file>

<file path=ppt/tags/tag420.xml><?xml version="1.0" encoding="utf-8"?>
<p:tagLst xmlns:p="http://schemas.openxmlformats.org/presentationml/2006/main">
  <p:tag name="AS_UNIQUEID" val="1334"/>
</p:tagLst>
</file>

<file path=ppt/tags/tag421.xml><?xml version="1.0" encoding="utf-8"?>
<p:tagLst xmlns:p="http://schemas.openxmlformats.org/presentationml/2006/main">
  <p:tag name="AS_UNIQUEID" val="1335"/>
</p:tagLst>
</file>

<file path=ppt/tags/tag422.xml><?xml version="1.0" encoding="utf-8"?>
<p:tagLst xmlns:p="http://schemas.openxmlformats.org/presentationml/2006/main">
  <p:tag name="AS_UNIQUEID" val="1336"/>
</p:tagLst>
</file>

<file path=ppt/tags/tag423.xml><?xml version="1.0" encoding="utf-8"?>
<p:tagLst xmlns:p="http://schemas.openxmlformats.org/presentationml/2006/main">
  <p:tag name="AS_UNIQUEID" val="1337"/>
</p:tagLst>
</file>

<file path=ppt/tags/tag424.xml><?xml version="1.0" encoding="utf-8"?>
<p:tagLst xmlns:p="http://schemas.openxmlformats.org/presentationml/2006/main">
  <p:tag name="AS_UNIQUEID" val="1338"/>
</p:tagLst>
</file>

<file path=ppt/tags/tag425.xml><?xml version="1.0" encoding="utf-8"?>
<p:tagLst xmlns:p="http://schemas.openxmlformats.org/presentationml/2006/main">
  <p:tag name="AS_UNIQUEID" val="1339"/>
</p:tagLst>
</file>

<file path=ppt/tags/tag426.xml><?xml version="1.0" encoding="utf-8"?>
<p:tagLst xmlns:p="http://schemas.openxmlformats.org/presentationml/2006/main">
  <p:tag name="AS_UNIQUEID" val="1340"/>
</p:tagLst>
</file>

<file path=ppt/tags/tag427.xml><?xml version="1.0" encoding="utf-8"?>
<p:tagLst xmlns:p="http://schemas.openxmlformats.org/presentationml/2006/main">
  <p:tag name="AS_UNIQUEID" val="1341"/>
</p:tagLst>
</file>

<file path=ppt/tags/tag428.xml><?xml version="1.0" encoding="utf-8"?>
<p:tagLst xmlns:p="http://schemas.openxmlformats.org/presentationml/2006/main">
  <p:tag name="AS_UNIQUEID" val="1342"/>
</p:tagLst>
</file>

<file path=ppt/tags/tag429.xml><?xml version="1.0" encoding="utf-8"?>
<p:tagLst xmlns:p="http://schemas.openxmlformats.org/presentationml/2006/main">
  <p:tag name="AS_UNIQUEID" val="1343"/>
</p:tagLst>
</file>

<file path=ppt/tags/tag43.xml><?xml version="1.0" encoding="utf-8"?>
<p:tagLst xmlns:p="http://schemas.openxmlformats.org/presentationml/2006/main">
  <p:tag name="AS_UNIQUEID" val="827"/>
</p:tagLst>
</file>

<file path=ppt/tags/tag430.xml><?xml version="1.0" encoding="utf-8"?>
<p:tagLst xmlns:p="http://schemas.openxmlformats.org/presentationml/2006/main">
  <p:tag name="AS_UNIQUEID" val="1344"/>
</p:tagLst>
</file>

<file path=ppt/tags/tag431.xml><?xml version="1.0" encoding="utf-8"?>
<p:tagLst xmlns:p="http://schemas.openxmlformats.org/presentationml/2006/main">
  <p:tag name="AS_UNIQUEID" val="1345"/>
  <p:tag name="KSO_WM_BEAUTIFY_FLAG" val=""/>
</p:tagLst>
</file>

<file path=ppt/tags/tag432.xml><?xml version="1.0" encoding="utf-8"?>
<p:tagLst xmlns:p="http://schemas.openxmlformats.org/presentationml/2006/main">
  <p:tag name="AS_UNIQUEID" val="1346"/>
  <p:tag name="KSO_WM_BEAUTIFY_FLAG" val=""/>
</p:tagLst>
</file>

<file path=ppt/tags/tag433.xml><?xml version="1.0" encoding="utf-8"?>
<p:tagLst xmlns:p="http://schemas.openxmlformats.org/presentationml/2006/main">
  <p:tag name="AS_UNIQUEID" val="1347"/>
</p:tagLst>
</file>

<file path=ppt/tags/tag434.xml><?xml version="1.0" encoding="utf-8"?>
<p:tagLst xmlns:p="http://schemas.openxmlformats.org/presentationml/2006/main">
  <p:tag name="AS_UNIQUEID" val="1348"/>
</p:tagLst>
</file>

<file path=ppt/tags/tag435.xml><?xml version="1.0" encoding="utf-8"?>
<p:tagLst xmlns:p="http://schemas.openxmlformats.org/presentationml/2006/main">
  <p:tag name="AS_UNIQUEID" val="1349"/>
</p:tagLst>
</file>

<file path=ppt/tags/tag436.xml><?xml version="1.0" encoding="utf-8"?>
<p:tagLst xmlns:p="http://schemas.openxmlformats.org/presentationml/2006/main">
  <p:tag name="AS_UNIQUEID" val="1302"/>
</p:tagLst>
</file>

<file path=ppt/tags/tag437.xml><?xml version="1.0" encoding="utf-8"?>
<p:tagLst xmlns:p="http://schemas.openxmlformats.org/presentationml/2006/main">
  <p:tag name="AS_UNIQUEID" val="1303"/>
</p:tagLst>
</file>

<file path=ppt/tags/tag438.xml><?xml version="1.0" encoding="utf-8"?>
<p:tagLst xmlns:p="http://schemas.openxmlformats.org/presentationml/2006/main">
  <p:tag name="AS_UNIQUEID" val="1354"/>
</p:tagLst>
</file>

<file path=ppt/tags/tag439.xml><?xml version="1.0" encoding="utf-8"?>
<p:tagLst xmlns:p="http://schemas.openxmlformats.org/presentationml/2006/main">
  <p:tag name="AS_UNIQUEID" val="1355"/>
</p:tagLst>
</file>

<file path=ppt/tags/tag44.xml><?xml version="1.0" encoding="utf-8"?>
<p:tagLst xmlns:p="http://schemas.openxmlformats.org/presentationml/2006/main">
  <p:tag name="AS_UNIQUEID" val="828"/>
</p:tagLst>
</file>

<file path=ppt/tags/tag440.xml><?xml version="1.0" encoding="utf-8"?>
<p:tagLst xmlns:p="http://schemas.openxmlformats.org/presentationml/2006/main">
  <p:tag name="AS_UNIQUEID" val="1356"/>
</p:tagLst>
</file>

<file path=ppt/tags/tag441.xml><?xml version="1.0" encoding="utf-8"?>
<p:tagLst xmlns:p="http://schemas.openxmlformats.org/presentationml/2006/main">
  <p:tag name="AS_UNIQUEID" val="1357"/>
</p:tagLst>
</file>

<file path=ppt/tags/tag442.xml><?xml version="1.0" encoding="utf-8"?>
<p:tagLst xmlns:p="http://schemas.openxmlformats.org/presentationml/2006/main">
  <p:tag name="AS_UNIQUEID" val="1358"/>
</p:tagLst>
</file>

<file path=ppt/tags/tag443.xml><?xml version="1.0" encoding="utf-8"?>
<p:tagLst xmlns:p="http://schemas.openxmlformats.org/presentationml/2006/main">
  <p:tag name="AS_UNIQUEID" val="1359"/>
</p:tagLst>
</file>

<file path=ppt/tags/tag444.xml><?xml version="1.0" encoding="utf-8"?>
<p:tagLst xmlns:p="http://schemas.openxmlformats.org/presentationml/2006/main">
  <p:tag name="AS_UNIQUEID" val="1360"/>
  <p:tag name="KSO_WM_BEAUTIFY_FLAG" val=""/>
</p:tagLst>
</file>

<file path=ppt/tags/tag445.xml><?xml version="1.0" encoding="utf-8"?>
<p:tagLst xmlns:p="http://schemas.openxmlformats.org/presentationml/2006/main">
  <p:tag name="AS_UNIQUEID" val="1361"/>
</p:tagLst>
</file>

<file path=ppt/tags/tag446.xml><?xml version="1.0" encoding="utf-8"?>
<p:tagLst xmlns:p="http://schemas.openxmlformats.org/presentationml/2006/main">
  <p:tag name="AS_UNIQUEID" val="1362"/>
</p:tagLst>
</file>

<file path=ppt/tags/tag447.xml><?xml version="1.0" encoding="utf-8"?>
<p:tagLst xmlns:p="http://schemas.openxmlformats.org/presentationml/2006/main">
  <p:tag name="AS_UNIQUEID" val="1363"/>
  <p:tag name="KSO_WM_BEAUTIFY_FLAG" val=""/>
</p:tagLst>
</file>

<file path=ppt/tags/tag448.xml><?xml version="1.0" encoding="utf-8"?>
<p:tagLst xmlns:p="http://schemas.openxmlformats.org/presentationml/2006/main">
  <p:tag name="AS_UNIQUEID" val="1364"/>
  <p:tag name="KSO_WM_BEAUTIFY_FLAG" val=""/>
</p:tagLst>
</file>

<file path=ppt/tags/tag449.xml><?xml version="1.0" encoding="utf-8"?>
<p:tagLst xmlns:p="http://schemas.openxmlformats.org/presentationml/2006/main">
  <p:tag name="AS_UNIQUEID" val="1365"/>
  <p:tag name="KSO_WM_BEAUTIFY_FLAG" val=""/>
</p:tagLst>
</file>

<file path=ppt/tags/tag45.xml><?xml version="1.0" encoding="utf-8"?>
<p:tagLst xmlns:p="http://schemas.openxmlformats.org/presentationml/2006/main">
  <p:tag name="AS_UNIQUEID" val="829"/>
</p:tagLst>
</file>

<file path=ppt/tags/tag450.xml><?xml version="1.0" encoding="utf-8"?>
<p:tagLst xmlns:p="http://schemas.openxmlformats.org/presentationml/2006/main">
  <p:tag name="AS_UNIQUEID" val="1366"/>
  <p:tag name="KSO_WM_BEAUTIFY_FLAG" val=""/>
</p:tagLst>
</file>

<file path=ppt/tags/tag451.xml><?xml version="1.0" encoding="utf-8"?>
<p:tagLst xmlns:p="http://schemas.openxmlformats.org/presentationml/2006/main">
  <p:tag name="AS_UNIQUEID" val="1367"/>
  <p:tag name="KSO_WM_BEAUTIFY_FLAG" val=""/>
</p:tagLst>
</file>

<file path=ppt/tags/tag452.xml><?xml version="1.0" encoding="utf-8"?>
<p:tagLst xmlns:p="http://schemas.openxmlformats.org/presentationml/2006/main">
  <p:tag name="AS_UNIQUEID" val="1368"/>
</p:tagLst>
</file>

<file path=ppt/tags/tag453.xml><?xml version="1.0" encoding="utf-8"?>
<p:tagLst xmlns:p="http://schemas.openxmlformats.org/presentationml/2006/main">
  <p:tag name="AS_UNIQUEID" val="1369"/>
  <p:tag name="KSO_WM_BEAUTIFY_FLAG" val=""/>
</p:tagLst>
</file>

<file path=ppt/tags/tag454.xml><?xml version="1.0" encoding="utf-8"?>
<p:tagLst xmlns:p="http://schemas.openxmlformats.org/presentationml/2006/main">
  <p:tag name="AS_UNIQUEID" val="1370"/>
</p:tagLst>
</file>

<file path=ppt/tags/tag455.xml><?xml version="1.0" encoding="utf-8"?>
<p:tagLst xmlns:p="http://schemas.openxmlformats.org/presentationml/2006/main">
  <p:tag name="AS_UNIQUEID" val="1371"/>
</p:tagLst>
</file>

<file path=ppt/tags/tag456.xml><?xml version="1.0" encoding="utf-8"?>
<p:tagLst xmlns:p="http://schemas.openxmlformats.org/presentationml/2006/main">
  <p:tag name="AS_UNIQUEID" val="1372"/>
  <p:tag name="KSO_WM_BEAUTIFY_FLAG" val=""/>
</p:tagLst>
</file>

<file path=ppt/tags/tag457.xml><?xml version="1.0" encoding="utf-8"?>
<p:tagLst xmlns:p="http://schemas.openxmlformats.org/presentationml/2006/main">
  <p:tag name="AS_UNIQUEID" val="1373"/>
</p:tagLst>
</file>

<file path=ppt/tags/tag458.xml><?xml version="1.0" encoding="utf-8"?>
<p:tagLst xmlns:p="http://schemas.openxmlformats.org/presentationml/2006/main">
  <p:tag name="AS_UNIQUEID" val="1374"/>
  <p:tag name="KSO_WM_BEAUTIFY_FLAG" val=""/>
</p:tagLst>
</file>

<file path=ppt/tags/tag459.xml><?xml version="1.0" encoding="utf-8"?>
<p:tagLst xmlns:p="http://schemas.openxmlformats.org/presentationml/2006/main">
  <p:tag name="AS_UNIQUEID" val="1375"/>
  <p:tag name="KSO_WM_BEAUTIFY_FLAG" val=""/>
</p:tagLst>
</file>

<file path=ppt/tags/tag46.xml><?xml version="1.0" encoding="utf-8"?>
<p:tagLst xmlns:p="http://schemas.openxmlformats.org/presentationml/2006/main">
  <p:tag name="AS_UNIQUEID" val="830"/>
</p:tagLst>
</file>

<file path=ppt/tags/tag460.xml><?xml version="1.0" encoding="utf-8"?>
<p:tagLst xmlns:p="http://schemas.openxmlformats.org/presentationml/2006/main">
  <p:tag name="AS_UNIQUEID" val="1376"/>
  <p:tag name="KSO_WM_BEAUTIFY_FLAG" val=""/>
</p:tagLst>
</file>

<file path=ppt/tags/tag461.xml><?xml version="1.0" encoding="utf-8"?>
<p:tagLst xmlns:p="http://schemas.openxmlformats.org/presentationml/2006/main">
  <p:tag name="AS_UNIQUEID" val="1377"/>
  <p:tag name="KSO_WM_BEAUTIFY_FLAG" val=""/>
</p:tagLst>
</file>

<file path=ppt/tags/tag462.xml><?xml version="1.0" encoding="utf-8"?>
<p:tagLst xmlns:p="http://schemas.openxmlformats.org/presentationml/2006/main">
  <p:tag name="AS_UNIQUEID" val="1378"/>
  <p:tag name="KSO_WM_BEAUTIFY_FLAG" val=""/>
</p:tagLst>
</file>

<file path=ppt/tags/tag463.xml><?xml version="1.0" encoding="utf-8"?>
<p:tagLst xmlns:p="http://schemas.openxmlformats.org/presentationml/2006/main">
  <p:tag name="AS_UNIQUEID" val="1379"/>
  <p:tag name="KSO_WM_BEAUTIFY_FLAG" val=""/>
</p:tagLst>
</file>

<file path=ppt/tags/tag464.xml><?xml version="1.0" encoding="utf-8"?>
<p:tagLst xmlns:p="http://schemas.openxmlformats.org/presentationml/2006/main">
  <p:tag name="AS_UNIQUEID" val="1380"/>
  <p:tag name="KSO_WM_BEAUTIFY_FLAG" val=""/>
</p:tagLst>
</file>

<file path=ppt/tags/tag465.xml><?xml version="1.0" encoding="utf-8"?>
<p:tagLst xmlns:p="http://schemas.openxmlformats.org/presentationml/2006/main">
  <p:tag name="AS_UNIQUEID" val="1381"/>
</p:tagLst>
</file>

<file path=ppt/tags/tag466.xml><?xml version="1.0" encoding="utf-8"?>
<p:tagLst xmlns:p="http://schemas.openxmlformats.org/presentationml/2006/main">
  <p:tag name="AS_UNIQUEID" val="1382"/>
</p:tagLst>
</file>

<file path=ppt/tags/tag467.xml><?xml version="1.0" encoding="utf-8"?>
<p:tagLst xmlns:p="http://schemas.openxmlformats.org/presentationml/2006/main">
  <p:tag name="AS_UNIQUEID" val="1383"/>
</p:tagLst>
</file>

<file path=ppt/tags/tag468.xml><?xml version="1.0" encoding="utf-8"?>
<p:tagLst xmlns:p="http://schemas.openxmlformats.org/presentationml/2006/main">
  <p:tag name="AS_UNIQUEID" val="1384"/>
  <p:tag name="KSO_WM_BEAUTIFY_FLAG" val=""/>
</p:tagLst>
</file>

<file path=ppt/tags/tag469.xml><?xml version="1.0" encoding="utf-8"?>
<p:tagLst xmlns:p="http://schemas.openxmlformats.org/presentationml/2006/main">
  <p:tag name="AS_UNIQUEID" val="1385"/>
  <p:tag name="KSO_WM_BEAUTIFY_FLAG" val=""/>
</p:tagLst>
</file>

<file path=ppt/tags/tag47.xml><?xml version="1.0" encoding="utf-8"?>
<p:tagLst xmlns:p="http://schemas.openxmlformats.org/presentationml/2006/main">
  <p:tag name="AS_UNIQUEID" val="832"/>
</p:tagLst>
</file>

<file path=ppt/tags/tag470.xml><?xml version="1.0" encoding="utf-8"?>
<p:tagLst xmlns:p="http://schemas.openxmlformats.org/presentationml/2006/main">
  <p:tag name="AS_UNIQUEID" val="1386"/>
</p:tagLst>
</file>

<file path=ppt/tags/tag471.xml><?xml version="1.0" encoding="utf-8"?>
<p:tagLst xmlns:p="http://schemas.openxmlformats.org/presentationml/2006/main">
  <p:tag name="AS_UNIQUEID" val="1387"/>
  <p:tag name="KSO_WM_BEAUTIFY_FLAG" val=""/>
</p:tagLst>
</file>

<file path=ppt/tags/tag472.xml><?xml version="1.0" encoding="utf-8"?>
<p:tagLst xmlns:p="http://schemas.openxmlformats.org/presentationml/2006/main">
  <p:tag name="AS_UNIQUEID" val="1388"/>
  <p:tag name="KSO_WM_BEAUTIFY_FLAG" val=""/>
</p:tagLst>
</file>

<file path=ppt/tags/tag473.xml><?xml version="1.0" encoding="utf-8"?>
<p:tagLst xmlns:p="http://schemas.openxmlformats.org/presentationml/2006/main">
  <p:tag name="AS_UNIQUEID" val="1389"/>
</p:tagLst>
</file>

<file path=ppt/tags/tag474.xml><?xml version="1.0" encoding="utf-8"?>
<p:tagLst xmlns:p="http://schemas.openxmlformats.org/presentationml/2006/main">
  <p:tag name="AS_UNIQUEID" val="1390"/>
</p:tagLst>
</file>

<file path=ppt/tags/tag475.xml><?xml version="1.0" encoding="utf-8"?>
<p:tagLst xmlns:p="http://schemas.openxmlformats.org/presentationml/2006/main">
  <p:tag name="AS_UNIQUEID" val="1351"/>
</p:tagLst>
</file>

<file path=ppt/tags/tag476.xml><?xml version="1.0" encoding="utf-8"?>
<p:tagLst xmlns:p="http://schemas.openxmlformats.org/presentationml/2006/main">
  <p:tag name="AS_UNIQUEID" val="1352"/>
</p:tagLst>
</file>

<file path=ppt/tags/tag477.xml><?xml version="1.0" encoding="utf-8"?>
<p:tagLst xmlns:p="http://schemas.openxmlformats.org/presentationml/2006/main">
  <p:tag name="AS_UNIQUEID" val="1395"/>
</p:tagLst>
</file>

<file path=ppt/tags/tag478.xml><?xml version="1.0" encoding="utf-8"?>
<p:tagLst xmlns:p="http://schemas.openxmlformats.org/presentationml/2006/main">
  <p:tag name="AS_UNIQUEID" val="1396"/>
</p:tagLst>
</file>

<file path=ppt/tags/tag479.xml><?xml version="1.0" encoding="utf-8"?>
<p:tagLst xmlns:p="http://schemas.openxmlformats.org/presentationml/2006/main">
  <p:tag name="AS_UNIQUEID" val="1397"/>
</p:tagLst>
</file>

<file path=ppt/tags/tag48.xml><?xml version="1.0" encoding="utf-8"?>
<p:tagLst xmlns:p="http://schemas.openxmlformats.org/presentationml/2006/main">
  <p:tag name="AS_UNIQUEID" val="833"/>
</p:tagLst>
</file>

<file path=ppt/tags/tag480.xml><?xml version="1.0" encoding="utf-8"?>
<p:tagLst xmlns:p="http://schemas.openxmlformats.org/presentationml/2006/main">
  <p:tag name="AS_UNIQUEID" val="1398"/>
  <p:tag name="KSO_WM_BEAUTIFY_FLAG" val=""/>
</p:tagLst>
</file>

<file path=ppt/tags/tag481.xml><?xml version="1.0" encoding="utf-8"?>
<p:tagLst xmlns:p="http://schemas.openxmlformats.org/presentationml/2006/main">
  <p:tag name="AS_UNIQUEID" val="1399"/>
</p:tagLst>
</file>

<file path=ppt/tags/tag482.xml><?xml version="1.0" encoding="utf-8"?>
<p:tagLst xmlns:p="http://schemas.openxmlformats.org/presentationml/2006/main">
  <p:tag name="AS_UNIQUEID" val="1400"/>
</p:tagLst>
</file>

<file path=ppt/tags/tag483.xml><?xml version="1.0" encoding="utf-8"?>
<p:tagLst xmlns:p="http://schemas.openxmlformats.org/presentationml/2006/main">
  <p:tag name="AS_UNIQUEID" val="1401"/>
</p:tagLst>
</file>

<file path=ppt/tags/tag484.xml><?xml version="1.0" encoding="utf-8"?>
<p:tagLst xmlns:p="http://schemas.openxmlformats.org/presentationml/2006/main">
  <p:tag name="AS_UNIQUEID" val="1402"/>
  <p:tag name="KSO_WM_BEAUTIFY_FLAG" val=""/>
</p:tagLst>
</file>

<file path=ppt/tags/tag485.xml><?xml version="1.0" encoding="utf-8"?>
<p:tagLst xmlns:p="http://schemas.openxmlformats.org/presentationml/2006/main">
  <p:tag name="AS_UNIQUEID" val="1403"/>
</p:tagLst>
</file>

<file path=ppt/tags/tag486.xml><?xml version="1.0" encoding="utf-8"?>
<p:tagLst xmlns:p="http://schemas.openxmlformats.org/presentationml/2006/main">
  <p:tag name="AS_UNIQUEID" val="1404"/>
</p:tagLst>
</file>

<file path=ppt/tags/tag487.xml><?xml version="1.0" encoding="utf-8"?>
<p:tagLst xmlns:p="http://schemas.openxmlformats.org/presentationml/2006/main">
  <p:tag name="AS_UNIQUEID" val="1405"/>
  <p:tag name="KSO_WM_BEAUTIFY_FLAG" val=""/>
</p:tagLst>
</file>

<file path=ppt/tags/tag488.xml><?xml version="1.0" encoding="utf-8"?>
<p:tagLst xmlns:p="http://schemas.openxmlformats.org/presentationml/2006/main">
  <p:tag name="AS_UNIQUEID" val="1406"/>
  <p:tag name="KSO_WM_BEAUTIFY_FLAG" val=""/>
</p:tagLst>
</file>

<file path=ppt/tags/tag489.xml><?xml version="1.0" encoding="utf-8"?>
<p:tagLst xmlns:p="http://schemas.openxmlformats.org/presentationml/2006/main">
  <p:tag name="AS_UNIQUEID" val="1407"/>
  <p:tag name="KSO_WM_BEAUTIFY_FLAG" val=""/>
</p:tagLst>
</file>

<file path=ppt/tags/tag49.xml><?xml version="1.0" encoding="utf-8"?>
<p:tagLst xmlns:p="http://schemas.openxmlformats.org/presentationml/2006/main">
  <p:tag name="AS_UNIQUEID" val="834"/>
</p:tagLst>
</file>

<file path=ppt/tags/tag490.xml><?xml version="1.0" encoding="utf-8"?>
<p:tagLst xmlns:p="http://schemas.openxmlformats.org/presentationml/2006/main">
  <p:tag name="AS_UNIQUEID" val="1408"/>
  <p:tag name="KSO_WM_BEAUTIFY_FLAG" val=""/>
</p:tagLst>
</file>

<file path=ppt/tags/tag491.xml><?xml version="1.0" encoding="utf-8"?>
<p:tagLst xmlns:p="http://schemas.openxmlformats.org/presentationml/2006/main">
  <p:tag name="AS_UNIQUEID" val="1409"/>
  <p:tag name="KSO_WM_BEAUTIFY_FLAG" val=""/>
</p:tagLst>
</file>

<file path=ppt/tags/tag492.xml><?xml version="1.0" encoding="utf-8"?>
<p:tagLst xmlns:p="http://schemas.openxmlformats.org/presentationml/2006/main">
  <p:tag name="AS_UNIQUEID" val="1410"/>
  <p:tag name="KSO_WM_BEAUTIFY_FLAG" val=""/>
</p:tagLst>
</file>

<file path=ppt/tags/tag493.xml><?xml version="1.0" encoding="utf-8"?>
<p:tagLst xmlns:p="http://schemas.openxmlformats.org/presentationml/2006/main">
  <p:tag name="AS_UNIQUEID" val="1411"/>
  <p:tag name="KSO_WM_BEAUTIFY_FLAG" val=""/>
</p:tagLst>
</file>

<file path=ppt/tags/tag494.xml><?xml version="1.0" encoding="utf-8"?>
<p:tagLst xmlns:p="http://schemas.openxmlformats.org/presentationml/2006/main">
  <p:tag name="AS_UNIQUEID" val="1412"/>
</p:tagLst>
</file>

<file path=ppt/tags/tag495.xml><?xml version="1.0" encoding="utf-8"?>
<p:tagLst xmlns:p="http://schemas.openxmlformats.org/presentationml/2006/main">
  <p:tag name="AS_UNIQUEID" val="1413"/>
</p:tagLst>
</file>

<file path=ppt/tags/tag496.xml><?xml version="1.0" encoding="utf-8"?>
<p:tagLst xmlns:p="http://schemas.openxmlformats.org/presentationml/2006/main">
  <p:tag name="AS_UNIQUEID" val="1414"/>
  <p:tag name="KSO_WM_BEAUTIFY_FLAG" val=""/>
</p:tagLst>
</file>

<file path=ppt/tags/tag497.xml><?xml version="1.0" encoding="utf-8"?>
<p:tagLst xmlns:p="http://schemas.openxmlformats.org/presentationml/2006/main">
  <p:tag name="AS_UNIQUEID" val="1415"/>
</p:tagLst>
</file>

<file path=ppt/tags/tag498.xml><?xml version="1.0" encoding="utf-8"?>
<p:tagLst xmlns:p="http://schemas.openxmlformats.org/presentationml/2006/main">
  <p:tag name="AS_UNIQUEID" val="1416"/>
  <p:tag name="KSO_WM_BEAUTIFY_FLAG" val=""/>
</p:tagLst>
</file>

<file path=ppt/tags/tag499.xml><?xml version="1.0" encoding="utf-8"?>
<p:tagLst xmlns:p="http://schemas.openxmlformats.org/presentationml/2006/main">
  <p:tag name="AS_UNIQUEID" val="1417"/>
  <p:tag name="KSO_WM_BEAUTIFY_FLAG" val=""/>
</p:tagLst>
</file>

<file path=ppt/tags/tag5.xml><?xml version="1.0" encoding="utf-8"?>
<p:tagLst xmlns:p="http://schemas.openxmlformats.org/presentationml/2006/main">
  <p:tag name="AS_UNIQUEID" val="779"/>
</p:tagLst>
</file>

<file path=ppt/tags/tag50.xml><?xml version="1.0" encoding="utf-8"?>
<p:tagLst xmlns:p="http://schemas.openxmlformats.org/presentationml/2006/main">
  <p:tag name="AS_UNIQUEID" val="835"/>
</p:tagLst>
</file>

<file path=ppt/tags/tag500.xml><?xml version="1.0" encoding="utf-8"?>
<p:tagLst xmlns:p="http://schemas.openxmlformats.org/presentationml/2006/main">
  <p:tag name="AS_UNIQUEID" val="1418"/>
  <p:tag name="KSO_WM_BEAUTIFY_FLAG" val=""/>
</p:tagLst>
</file>

<file path=ppt/tags/tag501.xml><?xml version="1.0" encoding="utf-8"?>
<p:tagLst xmlns:p="http://schemas.openxmlformats.org/presentationml/2006/main">
  <p:tag name="AS_UNIQUEID" val="1419"/>
  <p:tag name="KSO_WM_BEAUTIFY_FLAG" val=""/>
</p:tagLst>
</file>

<file path=ppt/tags/tag502.xml><?xml version="1.0" encoding="utf-8"?>
<p:tagLst xmlns:p="http://schemas.openxmlformats.org/presentationml/2006/main">
  <p:tag name="AS_UNIQUEID" val="1420"/>
  <p:tag name="KSO_WM_BEAUTIFY_FLAG" val=""/>
</p:tagLst>
</file>

<file path=ppt/tags/tag503.xml><?xml version="1.0" encoding="utf-8"?>
<p:tagLst xmlns:p="http://schemas.openxmlformats.org/presentationml/2006/main">
  <p:tag name="AS_UNIQUEID" val="1421"/>
  <p:tag name="KSO_WM_BEAUTIFY_FLAG" val=""/>
</p:tagLst>
</file>

<file path=ppt/tags/tag504.xml><?xml version="1.0" encoding="utf-8"?>
<p:tagLst xmlns:p="http://schemas.openxmlformats.org/presentationml/2006/main">
  <p:tag name="AS_UNIQUEID" val="1422"/>
</p:tagLst>
</file>

<file path=ppt/tags/tag505.xml><?xml version="1.0" encoding="utf-8"?>
<p:tagLst xmlns:p="http://schemas.openxmlformats.org/presentationml/2006/main">
  <p:tag name="AS_UNIQUEID" val="1423"/>
</p:tagLst>
</file>

<file path=ppt/tags/tag506.xml><?xml version="1.0" encoding="utf-8"?>
<p:tagLst xmlns:p="http://schemas.openxmlformats.org/presentationml/2006/main">
  <p:tag name="AS_UNIQUEID" val="1392"/>
</p:tagLst>
</file>

<file path=ppt/tags/tag507.xml><?xml version="1.0" encoding="utf-8"?>
<p:tagLst xmlns:p="http://schemas.openxmlformats.org/presentationml/2006/main">
  <p:tag name="AS_UNIQUEID" val="1393"/>
</p:tagLst>
</file>

<file path=ppt/tags/tag508.xml><?xml version="1.0" encoding="utf-8"?>
<p:tagLst xmlns:p="http://schemas.openxmlformats.org/presentationml/2006/main">
  <p:tag name="AS_UNIQUEID" val="1428"/>
</p:tagLst>
</file>

<file path=ppt/tags/tag509.xml><?xml version="1.0" encoding="utf-8"?>
<p:tagLst xmlns:p="http://schemas.openxmlformats.org/presentationml/2006/main">
  <p:tag name="AS_UNIQUEID" val="1429"/>
</p:tagLst>
</file>

<file path=ppt/tags/tag51.xml><?xml version="1.0" encoding="utf-8"?>
<p:tagLst xmlns:p="http://schemas.openxmlformats.org/presentationml/2006/main">
  <p:tag name="AS_UNIQUEID" val="837"/>
</p:tagLst>
</file>

<file path=ppt/tags/tag510.xml><?xml version="1.0" encoding="utf-8"?>
<p:tagLst xmlns:p="http://schemas.openxmlformats.org/presentationml/2006/main">
  <p:tag name="AS_UNIQUEID" val="1430"/>
</p:tagLst>
</file>

<file path=ppt/tags/tag511.xml><?xml version="1.0" encoding="utf-8"?>
<p:tagLst xmlns:p="http://schemas.openxmlformats.org/presentationml/2006/main">
  <p:tag name="AS_UNIQUEID" val="1431"/>
</p:tagLst>
</file>

<file path=ppt/tags/tag512.xml><?xml version="1.0" encoding="utf-8"?>
<p:tagLst xmlns:p="http://schemas.openxmlformats.org/presentationml/2006/main">
  <p:tag name="AS_UNIQUEID" val="772"/>
</p:tagLst>
</file>

<file path=ppt/tags/tag513.xml><?xml version="1.0" encoding="utf-8"?>
<p:tagLst xmlns:p="http://schemas.openxmlformats.org/presentationml/2006/main">
  <p:tag name="AS_UNIQUEID" val="1432"/>
</p:tagLst>
</file>

<file path=ppt/tags/tag514.xml><?xml version="1.0" encoding="utf-8"?>
<p:tagLst xmlns:p="http://schemas.openxmlformats.org/presentationml/2006/main">
  <p:tag name="AS_UNIQUEID" val="1433"/>
</p:tagLst>
</file>

<file path=ppt/tags/tag515.xml><?xml version="1.0" encoding="utf-8"?>
<p:tagLst xmlns:p="http://schemas.openxmlformats.org/presentationml/2006/main">
  <p:tag name="AS_UNIQUEID" val="1434"/>
</p:tagLst>
</file>

<file path=ppt/tags/tag516.xml><?xml version="1.0" encoding="utf-8"?>
<p:tagLst xmlns:p="http://schemas.openxmlformats.org/presentationml/2006/main">
  <p:tag name="AS_UNIQUEID" val="1435"/>
</p:tagLst>
</file>

<file path=ppt/tags/tag517.xml><?xml version="1.0" encoding="utf-8"?>
<p:tagLst xmlns:p="http://schemas.openxmlformats.org/presentationml/2006/main">
  <p:tag name="AS_UNIQUEID" val="1436"/>
</p:tagLst>
</file>

<file path=ppt/tags/tag518.xml><?xml version="1.0" encoding="utf-8"?>
<p:tagLst xmlns:p="http://schemas.openxmlformats.org/presentationml/2006/main">
  <p:tag name="AS_UNIQUEID" val="1425"/>
</p:tagLst>
</file>

<file path=ppt/tags/tag519.xml><?xml version="1.0" encoding="utf-8"?>
<p:tagLst xmlns:p="http://schemas.openxmlformats.org/presentationml/2006/main">
  <p:tag name="AS_UNIQUEID" val="1426"/>
</p:tagLst>
</file>

<file path=ppt/tags/tag52.xml><?xml version="1.0" encoding="utf-8"?>
<p:tagLst xmlns:p="http://schemas.openxmlformats.org/presentationml/2006/main">
  <p:tag name="AS_UNIQUEID" val="838"/>
</p:tagLst>
</file>

<file path=ppt/tags/tag520.xml><?xml version="1.0" encoding="utf-8"?>
<p:tagLst xmlns:p="http://schemas.openxmlformats.org/presentationml/2006/main">
  <p:tag name="AS_UNIQUEID" val="1441"/>
</p:tagLst>
</file>

<file path=ppt/tags/tag521.xml><?xml version="1.0" encoding="utf-8"?>
<p:tagLst xmlns:p="http://schemas.openxmlformats.org/presentationml/2006/main">
  <p:tag name="AS_UNIQUEID" val="1442"/>
</p:tagLst>
</file>

<file path=ppt/tags/tag522.xml><?xml version="1.0" encoding="utf-8"?>
<p:tagLst xmlns:p="http://schemas.openxmlformats.org/presentationml/2006/main">
  <p:tag name="AS_UNIQUEID" val="258"/>
  <p:tag name="KSO_WM_BEAUTIFY_FLAG" val=""/>
</p:tagLst>
</file>

<file path=ppt/tags/tag523.xml><?xml version="1.0" encoding="utf-8"?>
<p:tagLst xmlns:p="http://schemas.openxmlformats.org/presentationml/2006/main">
  <p:tag name="AS_UNIQUEID" val="1443"/>
</p:tagLst>
</file>

<file path=ppt/tags/tag524.xml><?xml version="1.0" encoding="utf-8"?>
<p:tagLst xmlns:p="http://schemas.openxmlformats.org/presentationml/2006/main">
  <p:tag name="AS_UNIQUEID" val="1444"/>
</p:tagLst>
</file>

<file path=ppt/tags/tag525.xml><?xml version="1.0" encoding="utf-8"?>
<p:tagLst xmlns:p="http://schemas.openxmlformats.org/presentationml/2006/main">
  <p:tag name="AS_UNIQUEID" val="1438"/>
</p:tagLst>
</file>

<file path=ppt/tags/tag526.xml><?xml version="1.0" encoding="utf-8"?>
<p:tagLst xmlns:p="http://schemas.openxmlformats.org/presentationml/2006/main">
  <p:tag name="AS_UNIQUEID" val="1439"/>
</p:tagLst>
</file>

<file path=ppt/tags/tag527.xml><?xml version="1.0" encoding="utf-8"?>
<p:tagLst xmlns:p="http://schemas.openxmlformats.org/presentationml/2006/main">
  <p:tag name="AS_UNIQUEID" val="1449"/>
</p:tagLst>
</file>

<file path=ppt/tags/tag528.xml><?xml version="1.0" encoding="utf-8"?>
<p:tagLst xmlns:p="http://schemas.openxmlformats.org/presentationml/2006/main">
  <p:tag name="AS_UNIQUEID" val="1450"/>
</p:tagLst>
</file>

<file path=ppt/tags/tag529.xml><?xml version="1.0" encoding="utf-8"?>
<p:tagLst xmlns:p="http://schemas.openxmlformats.org/presentationml/2006/main">
  <p:tag name="AS_UNIQUEID" val="1451"/>
</p:tagLst>
</file>

<file path=ppt/tags/tag53.xml><?xml version="1.0" encoding="utf-8"?>
<p:tagLst xmlns:p="http://schemas.openxmlformats.org/presentationml/2006/main">
  <p:tag name="AS_UNIQUEID" val="839"/>
</p:tagLst>
</file>

<file path=ppt/tags/tag530.xml><?xml version="1.0" encoding="utf-8"?>
<p:tagLst xmlns:p="http://schemas.openxmlformats.org/presentationml/2006/main">
  <p:tag name="AS_UNIQUEID" val="1452"/>
  <p:tag name="KSO_WM_BEAUTIFY_FLAG" val=""/>
  <p:tag name="KSO_WM_UNIT_TABLE_BEAUTIFY" val="smartTable{72b8e675-50c5-4dc5-bd7b-bed0b0ec754e}"/>
  <p:tag name="TABLE_ENDDRAG_ORIGIN_RECT" val="366*246"/>
  <p:tag name="TABLE_ENDDRAG_RECT" val="146*233*366*246"/>
</p:tagLst>
</file>

<file path=ppt/tags/tag531.xml><?xml version="1.0" encoding="utf-8"?>
<p:tagLst xmlns:p="http://schemas.openxmlformats.org/presentationml/2006/main">
  <p:tag name="AS_UNIQUEID" val="1452"/>
  <p:tag name="KSO_WM_BEAUTIFY_FLAG" val=""/>
  <p:tag name="KSO_WM_UNIT_TABLE_BEAUTIFY" val="smartTable{72b8e675-50c5-4dc5-bd7b-bed0b0ec754e}"/>
  <p:tag name="TABLE_ENDDRAG_ORIGIN_RECT" val="366*246"/>
  <p:tag name="TABLE_ENDDRAG_RECT" val="146*233*366*246"/>
</p:tagLst>
</file>

<file path=ppt/tags/tag532.xml><?xml version="1.0" encoding="utf-8"?>
<p:tagLst xmlns:p="http://schemas.openxmlformats.org/presentationml/2006/main">
  <p:tag name="AS_UNIQUEID" val="1453"/>
  <p:tag name="KSO_WM_BEAUTIFY_FLAG" val=""/>
</p:tagLst>
</file>

<file path=ppt/tags/tag533.xml><?xml version="1.0" encoding="utf-8"?>
<p:tagLst xmlns:p="http://schemas.openxmlformats.org/presentationml/2006/main">
  <p:tag name="AS_UNIQUEID" val="1454"/>
  <p:tag name="KSO_WM_BEAUTIFY_FLAG" val=""/>
</p:tagLst>
</file>

<file path=ppt/tags/tag534.xml><?xml version="1.0" encoding="utf-8"?>
<p:tagLst xmlns:p="http://schemas.openxmlformats.org/presentationml/2006/main">
  <p:tag name="AS_UNIQUEID" val="1455"/>
</p:tagLst>
</file>

<file path=ppt/tags/tag535.xml><?xml version="1.0" encoding="utf-8"?>
<p:tagLst xmlns:p="http://schemas.openxmlformats.org/presentationml/2006/main">
  <p:tag name="AS_UNIQUEID" val="1456"/>
  <p:tag name="KSO_WM_BEAUTIFY_FLAG" val=""/>
</p:tagLst>
</file>

<file path=ppt/tags/tag536.xml><?xml version="1.0" encoding="utf-8"?>
<p:tagLst xmlns:p="http://schemas.openxmlformats.org/presentationml/2006/main">
  <p:tag name="AS_UNIQUEID" val="1456"/>
  <p:tag name="KSO_WM_BEAUTIFY_FLAG" val=""/>
</p:tagLst>
</file>

<file path=ppt/tags/tag537.xml><?xml version="1.0" encoding="utf-8"?>
<p:tagLst xmlns:p="http://schemas.openxmlformats.org/presentationml/2006/main">
  <p:tag name="AS_UNIQUEID" val="1458"/>
</p:tagLst>
</file>

<file path=ppt/tags/tag538.xml><?xml version="1.0" encoding="utf-8"?>
<p:tagLst xmlns:p="http://schemas.openxmlformats.org/presentationml/2006/main">
  <p:tag name="AS_UNIQUEID" val="1446"/>
</p:tagLst>
</file>

<file path=ppt/tags/tag539.xml><?xml version="1.0" encoding="utf-8"?>
<p:tagLst xmlns:p="http://schemas.openxmlformats.org/presentationml/2006/main">
  <p:tag name="AS_UNIQUEID" val="1447"/>
</p:tagLst>
</file>

<file path=ppt/tags/tag54.xml><?xml version="1.0" encoding="utf-8"?>
<p:tagLst xmlns:p="http://schemas.openxmlformats.org/presentationml/2006/main">
  <p:tag name="AS_UNIQUEID" val="840"/>
</p:tagLst>
</file>

<file path=ppt/tags/tag540.xml><?xml version="1.0" encoding="utf-8"?>
<p:tagLst xmlns:p="http://schemas.openxmlformats.org/presentationml/2006/main">
  <p:tag name="AS_UNIQUEID" val="1463"/>
</p:tagLst>
</file>

<file path=ppt/tags/tag541.xml><?xml version="1.0" encoding="utf-8"?>
<p:tagLst xmlns:p="http://schemas.openxmlformats.org/presentationml/2006/main">
  <p:tag name="AS_UNIQUEID" val="1464"/>
</p:tagLst>
</file>

<file path=ppt/tags/tag542.xml><?xml version="1.0" encoding="utf-8"?>
<p:tagLst xmlns:p="http://schemas.openxmlformats.org/presentationml/2006/main">
  <p:tag name="AS_UNIQUEID" val="1465"/>
  <p:tag name="KSO_WM_BEAUTIFY_FLAG" val=""/>
</p:tagLst>
</file>

<file path=ppt/tags/tag543.xml><?xml version="1.0" encoding="utf-8"?>
<p:tagLst xmlns:p="http://schemas.openxmlformats.org/presentationml/2006/main">
  <p:tag name="AS_UNIQUEID" val="1466"/>
  <p:tag name="KSO_WM_BEAUTIFY_FLAG" val=""/>
</p:tagLst>
</file>

<file path=ppt/tags/tag544.xml><?xml version="1.0" encoding="utf-8"?>
<p:tagLst xmlns:p="http://schemas.openxmlformats.org/presentationml/2006/main">
  <p:tag name="AS_UNIQUEID" val="1467"/>
  <p:tag name="KSO_WM_BEAUTIFY_FLAG" val=""/>
</p:tagLst>
</file>

<file path=ppt/tags/tag545.xml><?xml version="1.0" encoding="utf-8"?>
<p:tagLst xmlns:p="http://schemas.openxmlformats.org/presentationml/2006/main">
  <p:tag name="AS_UNIQUEID" val="1468"/>
</p:tagLst>
</file>

<file path=ppt/tags/tag546.xml><?xml version="1.0" encoding="utf-8"?>
<p:tagLst xmlns:p="http://schemas.openxmlformats.org/presentationml/2006/main">
  <p:tag name="AS_UNIQUEID" val="1469"/>
</p:tagLst>
</file>

<file path=ppt/tags/tag547.xml><?xml version="1.0" encoding="utf-8"?>
<p:tagLst xmlns:p="http://schemas.openxmlformats.org/presentationml/2006/main">
  <p:tag name="AS_UNIQUEID" val="1470"/>
</p:tagLst>
</file>

<file path=ppt/tags/tag548.xml><?xml version="1.0" encoding="utf-8"?>
<p:tagLst xmlns:p="http://schemas.openxmlformats.org/presentationml/2006/main">
  <p:tag name="AS_UNIQUEID" val="1471"/>
</p:tagLst>
</file>

<file path=ppt/tags/tag549.xml><?xml version="1.0" encoding="utf-8"?>
<p:tagLst xmlns:p="http://schemas.openxmlformats.org/presentationml/2006/main">
  <p:tag name="AS_UNIQUEID" val="1460"/>
</p:tagLst>
</file>

<file path=ppt/tags/tag55.xml><?xml version="1.0" encoding="utf-8"?>
<p:tagLst xmlns:p="http://schemas.openxmlformats.org/presentationml/2006/main">
  <p:tag name="AS_UNIQUEID" val="842"/>
</p:tagLst>
</file>

<file path=ppt/tags/tag550.xml><?xml version="1.0" encoding="utf-8"?>
<p:tagLst xmlns:p="http://schemas.openxmlformats.org/presentationml/2006/main">
  <p:tag name="AS_UNIQUEID" val="1461"/>
</p:tagLst>
</file>

<file path=ppt/tags/tag551.xml><?xml version="1.0" encoding="utf-8"?>
<p:tagLst xmlns:p="http://schemas.openxmlformats.org/presentationml/2006/main">
  <p:tag name="AS_UNIQUEID" val="1473"/>
</p:tagLst>
</file>

<file path=ppt/tags/tag552.xml><?xml version="1.0" encoding="utf-8"?>
<p:tagLst xmlns:p="http://schemas.openxmlformats.org/presentationml/2006/main">
  <p:tag name="AS_UNIQUEID" val="1474"/>
</p:tagLst>
</file>

<file path=ppt/tags/tag553.xml><?xml version="1.0" encoding="utf-8"?>
<p:tagLst xmlns:p="http://schemas.openxmlformats.org/presentationml/2006/main">
  <p:tag name="AS_UNIQUEID" val="1475"/>
  <p:tag name="TABLE_ENDDRAG_ORIGIN_RECT" val="724*192"/>
  <p:tag name="TABLE_ENDDRAG_RECT" val="24*282*724*192"/>
</p:tagLst>
</file>

<file path=ppt/tags/tag554.xml><?xml version="1.0" encoding="utf-8"?>
<p:tagLst xmlns:p="http://schemas.openxmlformats.org/presentationml/2006/main">
  <p:tag name="AS_UNIQUEID" val="1476"/>
</p:tagLst>
</file>

<file path=ppt/tags/tag555.xml><?xml version="1.0" encoding="utf-8"?>
<p:tagLst xmlns:p="http://schemas.openxmlformats.org/presentationml/2006/main">
  <p:tag name="AS_UNIQUEID" val="1477"/>
</p:tagLst>
</file>

<file path=ppt/tags/tag556.xml><?xml version="1.0" encoding="utf-8"?>
<p:tagLst xmlns:p="http://schemas.openxmlformats.org/presentationml/2006/main">
  <p:tag name="AS_UNIQUEID" val="772"/>
</p:tagLst>
</file>

<file path=ppt/tags/tag557.xml><?xml version="1.0" encoding="utf-8"?>
<p:tagLst xmlns:p="http://schemas.openxmlformats.org/presentationml/2006/main">
  <p:tag name="AS_UNIQUEID" val="1478"/>
</p:tagLst>
</file>

<file path=ppt/tags/tag558.xml><?xml version="1.0" encoding="utf-8"?>
<p:tagLst xmlns:p="http://schemas.openxmlformats.org/presentationml/2006/main">
  <p:tag name="AS_UNIQUEID" val="1479"/>
</p:tagLst>
</file>

<file path=ppt/tags/tag559.xml><?xml version="1.0" encoding="utf-8"?>
<p:tagLst xmlns:p="http://schemas.openxmlformats.org/presentationml/2006/main">
  <p:tag name="AS_UNIQUEID" val="1480"/>
</p:tagLst>
</file>

<file path=ppt/tags/tag56.xml><?xml version="1.0" encoding="utf-8"?>
<p:tagLst xmlns:p="http://schemas.openxmlformats.org/presentationml/2006/main">
  <p:tag name="AS_UNIQUEID" val="843"/>
</p:tagLst>
</file>

<file path=ppt/tags/tag560.xml><?xml version="1.0" encoding="utf-8"?>
<p:tagLst xmlns:p="http://schemas.openxmlformats.org/presentationml/2006/main">
  <p:tag name="AS_UNIQUEID" val="1485"/>
</p:tagLst>
</file>

<file path=ppt/tags/tag561.xml><?xml version="1.0" encoding="utf-8"?>
<p:tagLst xmlns:p="http://schemas.openxmlformats.org/presentationml/2006/main">
  <p:tag name="AS_UNIQUEID" val="1486"/>
</p:tagLst>
</file>

<file path=ppt/tags/tag562.xml><?xml version="1.0" encoding="utf-8"?>
<p:tagLst xmlns:p="http://schemas.openxmlformats.org/presentationml/2006/main">
  <p:tag name="AS_UNIQUEID" val="1487"/>
</p:tagLst>
</file>

<file path=ppt/tags/tag563.xml><?xml version="1.0" encoding="utf-8"?>
<p:tagLst xmlns:p="http://schemas.openxmlformats.org/presentationml/2006/main">
  <p:tag name="AS_UNIQUEID" val="1488"/>
  <p:tag name="KSO_WM_BEAUTIFY_FLAG" val=""/>
</p:tagLst>
</file>

<file path=ppt/tags/tag564.xml><?xml version="1.0" encoding="utf-8"?>
<p:tagLst xmlns:p="http://schemas.openxmlformats.org/presentationml/2006/main">
  <p:tag name="AS_UNIQUEID" val="1489"/>
  <p:tag name="KSO_WM_BEAUTIFY_FLAG" val=""/>
</p:tagLst>
</file>

<file path=ppt/tags/tag565.xml><?xml version="1.0" encoding="utf-8"?>
<p:tagLst xmlns:p="http://schemas.openxmlformats.org/presentationml/2006/main">
  <p:tag name="AS_UNIQUEID" val="1490"/>
</p:tagLst>
</file>

<file path=ppt/tags/tag566.xml><?xml version="1.0" encoding="utf-8"?>
<p:tagLst xmlns:p="http://schemas.openxmlformats.org/presentationml/2006/main">
  <p:tag name="AS_UNIQUEID" val="1491"/>
</p:tagLst>
</file>

<file path=ppt/tags/tag567.xml><?xml version="1.0" encoding="utf-8"?>
<p:tagLst xmlns:p="http://schemas.openxmlformats.org/presentationml/2006/main">
  <p:tag name="AS_UNIQUEID" val="1492"/>
</p:tagLst>
</file>

<file path=ppt/tags/tag568.xml><?xml version="1.0" encoding="utf-8"?>
<p:tagLst xmlns:p="http://schemas.openxmlformats.org/presentationml/2006/main">
  <p:tag name="AS_UNIQUEID" val="1492"/>
</p:tagLst>
</file>

<file path=ppt/tags/tag569.xml><?xml version="1.0" encoding="utf-8"?>
<p:tagLst xmlns:p="http://schemas.openxmlformats.org/presentationml/2006/main">
  <p:tag name="AS_UNIQUEID" val="1494"/>
</p:tagLst>
</file>

<file path=ppt/tags/tag57.xml><?xml version="1.0" encoding="utf-8"?>
<p:tagLst xmlns:p="http://schemas.openxmlformats.org/presentationml/2006/main">
  <p:tag name="AS_UNIQUEID" val="844"/>
</p:tagLst>
</file>

<file path=ppt/tags/tag570.xml><?xml version="1.0" encoding="utf-8"?>
<p:tagLst xmlns:p="http://schemas.openxmlformats.org/presentationml/2006/main">
  <p:tag name="AS_UNIQUEID" val="1495"/>
</p:tagLst>
</file>

<file path=ppt/tags/tag571.xml><?xml version="1.0" encoding="utf-8"?>
<p:tagLst xmlns:p="http://schemas.openxmlformats.org/presentationml/2006/main">
  <p:tag name="AS_UNIQUEID" val="1496"/>
</p:tagLst>
</file>

<file path=ppt/tags/tag572.xml><?xml version="1.0" encoding="utf-8"?>
<p:tagLst xmlns:p="http://schemas.openxmlformats.org/presentationml/2006/main">
  <p:tag name="AS_UNIQUEID" val="1497"/>
</p:tagLst>
</file>

<file path=ppt/tags/tag573.xml><?xml version="1.0" encoding="utf-8"?>
<p:tagLst xmlns:p="http://schemas.openxmlformats.org/presentationml/2006/main">
  <p:tag name="AS_UNIQUEID" val="1482"/>
</p:tagLst>
</file>

<file path=ppt/tags/tag574.xml><?xml version="1.0" encoding="utf-8"?>
<p:tagLst xmlns:p="http://schemas.openxmlformats.org/presentationml/2006/main">
  <p:tag name="AS_UNIQUEID" val="1483"/>
</p:tagLst>
</file>

<file path=ppt/tags/tag575.xml><?xml version="1.0" encoding="utf-8"?>
<p:tagLst xmlns:p="http://schemas.openxmlformats.org/presentationml/2006/main">
  <p:tag name="AS_UNIQUEID" val="1502"/>
</p:tagLst>
</file>

<file path=ppt/tags/tag576.xml><?xml version="1.0" encoding="utf-8"?>
<p:tagLst xmlns:p="http://schemas.openxmlformats.org/presentationml/2006/main">
  <p:tag name="AS_UNIQUEID" val="1503"/>
</p:tagLst>
</file>

<file path=ppt/tags/tag577.xml><?xml version="1.0" encoding="utf-8"?>
<p:tagLst xmlns:p="http://schemas.openxmlformats.org/presentationml/2006/main">
  <p:tag name="AS_UNIQUEID" val="1504"/>
</p:tagLst>
</file>

<file path=ppt/tags/tag578.xml><?xml version="1.0" encoding="utf-8"?>
<p:tagLst xmlns:p="http://schemas.openxmlformats.org/presentationml/2006/main">
  <p:tag name="AS_UNIQUEID" val="1505"/>
</p:tagLst>
</file>

<file path=ppt/tags/tag579.xml><?xml version="1.0" encoding="utf-8"?>
<p:tagLst xmlns:p="http://schemas.openxmlformats.org/presentationml/2006/main">
  <p:tag name="AS_UNIQUEID" val="772"/>
</p:tagLst>
</file>

<file path=ppt/tags/tag58.xml><?xml version="1.0" encoding="utf-8"?>
<p:tagLst xmlns:p="http://schemas.openxmlformats.org/presentationml/2006/main">
  <p:tag name="AS_UNIQUEID" val="845"/>
</p:tagLst>
</file>

<file path=ppt/tags/tag580.xml><?xml version="1.0" encoding="utf-8"?>
<p:tagLst xmlns:p="http://schemas.openxmlformats.org/presentationml/2006/main">
  <p:tag name="AS_UNIQUEID" val="1506"/>
</p:tagLst>
</file>

<file path=ppt/tags/tag581.xml><?xml version="1.0" encoding="utf-8"?>
<p:tagLst xmlns:p="http://schemas.openxmlformats.org/presentationml/2006/main">
  <p:tag name="AS_UNIQUEID" val="1507"/>
</p:tagLst>
</file>

<file path=ppt/tags/tag582.xml><?xml version="1.0" encoding="utf-8"?>
<p:tagLst xmlns:p="http://schemas.openxmlformats.org/presentationml/2006/main">
  <p:tag name="AS_UNIQUEID" val="1508"/>
</p:tagLst>
</file>

<file path=ppt/tags/tag583.xml><?xml version="1.0" encoding="utf-8"?>
<p:tagLst xmlns:p="http://schemas.openxmlformats.org/presentationml/2006/main">
  <p:tag name="AS_UNIQUEID" val="1509"/>
</p:tagLst>
</file>

<file path=ppt/tags/tag584.xml><?xml version="1.0" encoding="utf-8"?>
<p:tagLst xmlns:p="http://schemas.openxmlformats.org/presentationml/2006/main">
  <p:tag name="AS_UNIQUEID" val="1510"/>
  <p:tag name="KSO_WM_BEAUTIFY_FLAG" val=""/>
</p:tagLst>
</file>

<file path=ppt/tags/tag585.xml><?xml version="1.0" encoding="utf-8"?>
<p:tagLst xmlns:p="http://schemas.openxmlformats.org/presentationml/2006/main">
  <p:tag name="AS_UNIQUEID" val="1511"/>
  <p:tag name="KSO_WM_BEAUTIFY_FLAG" val=""/>
</p:tagLst>
</file>

<file path=ppt/tags/tag586.xml><?xml version="1.0" encoding="utf-8"?>
<p:tagLst xmlns:p="http://schemas.openxmlformats.org/presentationml/2006/main">
  <p:tag name="AS_UNIQUEID" val="1512"/>
  <p:tag name="KSO_WM_BEAUTIFY_FLAG" val=""/>
</p:tagLst>
</file>

<file path=ppt/tags/tag587.xml><?xml version="1.0" encoding="utf-8"?>
<p:tagLst xmlns:p="http://schemas.openxmlformats.org/presentationml/2006/main">
  <p:tag name="AS_UNIQUEID" val="1513"/>
  <p:tag name="KSO_WM_BEAUTIFY_FLAG" val=""/>
</p:tagLst>
</file>

<file path=ppt/tags/tag588.xml><?xml version="1.0" encoding="utf-8"?>
<p:tagLst xmlns:p="http://schemas.openxmlformats.org/presentationml/2006/main">
  <p:tag name="AS_UNIQUEID" val="1514"/>
  <p:tag name="KSO_WM_BEAUTIFY_FLAG" val=""/>
</p:tagLst>
</file>

<file path=ppt/tags/tag589.xml><?xml version="1.0" encoding="utf-8"?>
<p:tagLst xmlns:p="http://schemas.openxmlformats.org/presentationml/2006/main">
  <p:tag name="AS_UNIQUEID" val="1515"/>
  <p:tag name="KSO_WM_BEAUTIFY_FLAG" val=""/>
</p:tagLst>
</file>

<file path=ppt/tags/tag59.xml><?xml version="1.0" encoding="utf-8"?>
<p:tagLst xmlns:p="http://schemas.openxmlformats.org/presentationml/2006/main">
  <p:tag name="AS_UNIQUEID" val="847"/>
</p:tagLst>
</file>

<file path=ppt/tags/tag590.xml><?xml version="1.0" encoding="utf-8"?>
<p:tagLst xmlns:p="http://schemas.openxmlformats.org/presentationml/2006/main">
  <p:tag name="AS_UNIQUEID" val="1516"/>
  <p:tag name="KSO_WM_BEAUTIFY_FLAG" val=""/>
</p:tagLst>
</file>

<file path=ppt/tags/tag591.xml><?xml version="1.0" encoding="utf-8"?>
<p:tagLst xmlns:p="http://schemas.openxmlformats.org/presentationml/2006/main">
  <p:tag name="AS_UNIQUEID" val="1517"/>
  <p:tag name="KSO_WM_BEAUTIFY_FLAG" val=""/>
</p:tagLst>
</file>

<file path=ppt/tags/tag592.xml><?xml version="1.0" encoding="utf-8"?>
<p:tagLst xmlns:p="http://schemas.openxmlformats.org/presentationml/2006/main">
  <p:tag name="AS_UNIQUEID" val="1518"/>
  <p:tag name="KSO_WM_BEAUTIFY_FLAG" val=""/>
</p:tagLst>
</file>

<file path=ppt/tags/tag593.xml><?xml version="1.0" encoding="utf-8"?>
<p:tagLst xmlns:p="http://schemas.openxmlformats.org/presentationml/2006/main">
  <p:tag name="AS_UNIQUEID" val="1519"/>
  <p:tag name="KSO_WM_BEAUTIFY_FLAG" val=""/>
</p:tagLst>
</file>

<file path=ppt/tags/tag594.xml><?xml version="1.0" encoding="utf-8"?>
<p:tagLst xmlns:p="http://schemas.openxmlformats.org/presentationml/2006/main">
  <p:tag name="AS_UNIQUEID" val="1520"/>
  <p:tag name="KSO_WM_BEAUTIFY_FLAG" val=""/>
</p:tagLst>
</file>

<file path=ppt/tags/tag595.xml><?xml version="1.0" encoding="utf-8"?>
<p:tagLst xmlns:p="http://schemas.openxmlformats.org/presentationml/2006/main">
  <p:tag name="AS_UNIQUEID" val="1521"/>
  <p:tag name="KSO_WM_BEAUTIFY_FLAG" val=""/>
</p:tagLst>
</file>

<file path=ppt/tags/tag596.xml><?xml version="1.0" encoding="utf-8"?>
<p:tagLst xmlns:p="http://schemas.openxmlformats.org/presentationml/2006/main">
  <p:tag name="AS_UNIQUEID" val="1522"/>
  <p:tag name="KSO_WM_BEAUTIFY_FLAG" val=""/>
</p:tagLst>
</file>

<file path=ppt/tags/tag597.xml><?xml version="1.0" encoding="utf-8"?>
<p:tagLst xmlns:p="http://schemas.openxmlformats.org/presentationml/2006/main">
  <p:tag name="AS_UNIQUEID" val="1523"/>
  <p:tag name="KSO_WM_BEAUTIFY_FLAG" val=""/>
</p:tagLst>
</file>

<file path=ppt/tags/tag598.xml><?xml version="1.0" encoding="utf-8"?>
<p:tagLst xmlns:p="http://schemas.openxmlformats.org/presentationml/2006/main">
  <p:tag name="AS_UNIQUEID" val="1524"/>
  <p:tag name="KSO_WM_BEAUTIFY_FLAG" val=""/>
</p:tagLst>
</file>

<file path=ppt/tags/tag599.xml><?xml version="1.0" encoding="utf-8"?>
<p:tagLst xmlns:p="http://schemas.openxmlformats.org/presentationml/2006/main">
  <p:tag name="AS_UNIQUEID" val="1525"/>
</p:tagLst>
</file>

<file path=ppt/tags/tag6.xml><?xml version="1.0" encoding="utf-8"?>
<p:tagLst xmlns:p="http://schemas.openxmlformats.org/presentationml/2006/main">
  <p:tag name="AS_UNIQUEID" val="780"/>
</p:tagLst>
</file>

<file path=ppt/tags/tag60.xml><?xml version="1.0" encoding="utf-8"?>
<p:tagLst xmlns:p="http://schemas.openxmlformats.org/presentationml/2006/main">
  <p:tag name="AS_UNIQUEID" val="848"/>
</p:tagLst>
</file>

<file path=ppt/tags/tag600.xml><?xml version="1.0" encoding="utf-8"?>
<p:tagLst xmlns:p="http://schemas.openxmlformats.org/presentationml/2006/main">
  <p:tag name="AS_UNIQUEID" val="1526"/>
</p:tagLst>
</file>

<file path=ppt/tags/tag601.xml><?xml version="1.0" encoding="utf-8"?>
<p:tagLst xmlns:p="http://schemas.openxmlformats.org/presentationml/2006/main">
  <p:tag name="AS_UNIQUEID" val="1527"/>
</p:tagLst>
</file>

<file path=ppt/tags/tag602.xml><?xml version="1.0" encoding="utf-8"?>
<p:tagLst xmlns:p="http://schemas.openxmlformats.org/presentationml/2006/main">
  <p:tag name="AS_UNIQUEID" val="1528"/>
</p:tagLst>
</file>

<file path=ppt/tags/tag603.xml><?xml version="1.0" encoding="utf-8"?>
<p:tagLst xmlns:p="http://schemas.openxmlformats.org/presentationml/2006/main">
  <p:tag name="AS_UNIQUEID" val="1529"/>
  <p:tag name="KSO_WM_BEAUTIFY_FLAG" val=""/>
</p:tagLst>
</file>

<file path=ppt/tags/tag604.xml><?xml version="1.0" encoding="utf-8"?>
<p:tagLst xmlns:p="http://schemas.openxmlformats.org/presentationml/2006/main">
  <p:tag name="AS_UNIQUEID" val="1530"/>
  <p:tag name="KSO_WM_BEAUTIFY_FLAG" val=""/>
</p:tagLst>
</file>

<file path=ppt/tags/tag605.xml><?xml version="1.0" encoding="utf-8"?>
<p:tagLst xmlns:p="http://schemas.openxmlformats.org/presentationml/2006/main">
  <p:tag name="AS_UNIQUEID" val="1531"/>
  <p:tag name="KSO_WM_BEAUTIFY_FLAG" val=""/>
</p:tagLst>
</file>

<file path=ppt/tags/tag606.xml><?xml version="1.0" encoding="utf-8"?>
<p:tagLst xmlns:p="http://schemas.openxmlformats.org/presentationml/2006/main">
  <p:tag name="AS_UNIQUEID" val="1532"/>
  <p:tag name="KSO_WM_BEAUTIFY_FLAG" val=""/>
</p:tagLst>
</file>

<file path=ppt/tags/tag607.xml><?xml version="1.0" encoding="utf-8"?>
<p:tagLst xmlns:p="http://schemas.openxmlformats.org/presentationml/2006/main">
  <p:tag name="AS_UNIQUEID" val="1533"/>
  <p:tag name="KSO_WM_BEAUTIFY_FLAG" val=""/>
</p:tagLst>
</file>

<file path=ppt/tags/tag608.xml><?xml version="1.0" encoding="utf-8"?>
<p:tagLst xmlns:p="http://schemas.openxmlformats.org/presentationml/2006/main">
  <p:tag name="AS_UNIQUEID" val="1534"/>
  <p:tag name="KSO_WM_BEAUTIFY_FLAG" val=""/>
</p:tagLst>
</file>

<file path=ppt/tags/tag609.xml><?xml version="1.0" encoding="utf-8"?>
<p:tagLst xmlns:p="http://schemas.openxmlformats.org/presentationml/2006/main">
  <p:tag name="AS_UNIQUEID" val="1535"/>
  <p:tag name="KSO_WM_BEAUTIFY_FLAG" val=""/>
</p:tagLst>
</file>

<file path=ppt/tags/tag61.xml><?xml version="1.0" encoding="utf-8"?>
<p:tagLst xmlns:p="http://schemas.openxmlformats.org/presentationml/2006/main">
  <p:tag name="AS_UNIQUEID" val="849"/>
</p:tagLst>
</file>

<file path=ppt/tags/tag610.xml><?xml version="1.0" encoding="utf-8"?>
<p:tagLst xmlns:p="http://schemas.openxmlformats.org/presentationml/2006/main">
  <p:tag name="AS_UNIQUEID" val="1536"/>
  <p:tag name="KSO_WM_BEAUTIFY_FLAG" val=""/>
</p:tagLst>
</file>

<file path=ppt/tags/tag611.xml><?xml version="1.0" encoding="utf-8"?>
<p:tagLst xmlns:p="http://schemas.openxmlformats.org/presentationml/2006/main">
  <p:tag name="AS_UNIQUEID" val="1537"/>
  <p:tag name="KSO_WM_BEAUTIFY_FLAG" val=""/>
</p:tagLst>
</file>

<file path=ppt/tags/tag612.xml><?xml version="1.0" encoding="utf-8"?>
<p:tagLst xmlns:p="http://schemas.openxmlformats.org/presentationml/2006/main">
  <p:tag name="AS_UNIQUEID" val="1538"/>
</p:tagLst>
</file>

<file path=ppt/tags/tag613.xml><?xml version="1.0" encoding="utf-8"?>
<p:tagLst xmlns:p="http://schemas.openxmlformats.org/presentationml/2006/main">
  <p:tag name="AS_UNIQUEID" val="1539"/>
  <p:tag name="KSO_WM_BEAUTIFY_FLAG" val=""/>
</p:tagLst>
</file>

<file path=ppt/tags/tag614.xml><?xml version="1.0" encoding="utf-8"?>
<p:tagLst xmlns:p="http://schemas.openxmlformats.org/presentationml/2006/main">
  <p:tag name="AS_UNIQUEID" val="1540"/>
  <p:tag name="KSO_WM_BEAUTIFY_FLAG" val=""/>
</p:tagLst>
</file>

<file path=ppt/tags/tag615.xml><?xml version="1.0" encoding="utf-8"?>
<p:tagLst xmlns:p="http://schemas.openxmlformats.org/presentationml/2006/main">
  <p:tag name="AS_UNIQUEID" val="1541"/>
  <p:tag name="KSO_WM_BEAUTIFY_FLAG" val=""/>
</p:tagLst>
</file>

<file path=ppt/tags/tag616.xml><?xml version="1.0" encoding="utf-8"?>
<p:tagLst xmlns:p="http://schemas.openxmlformats.org/presentationml/2006/main">
  <p:tag name="AS_UNIQUEID" val="1542"/>
  <p:tag name="KSO_WM_BEAUTIFY_FLAG" val=""/>
</p:tagLst>
</file>

<file path=ppt/tags/tag617.xml><?xml version="1.0" encoding="utf-8"?>
<p:tagLst xmlns:p="http://schemas.openxmlformats.org/presentationml/2006/main">
  <p:tag name="AS_UNIQUEID" val="1543"/>
  <p:tag name="KSO_WM_BEAUTIFY_FLAG" val=""/>
</p:tagLst>
</file>

<file path=ppt/tags/tag618.xml><?xml version="1.0" encoding="utf-8"?>
<p:tagLst xmlns:p="http://schemas.openxmlformats.org/presentationml/2006/main">
  <p:tag name="AS_UNIQUEID" val="1544"/>
  <p:tag name="KSO_WM_BEAUTIFY_FLAG" val=""/>
</p:tagLst>
</file>

<file path=ppt/tags/tag619.xml><?xml version="1.0" encoding="utf-8"?>
<p:tagLst xmlns:p="http://schemas.openxmlformats.org/presentationml/2006/main">
  <p:tag name="AS_UNIQUEID" val="1545"/>
</p:tagLst>
</file>

<file path=ppt/tags/tag62.xml><?xml version="1.0" encoding="utf-8"?>
<p:tagLst xmlns:p="http://schemas.openxmlformats.org/presentationml/2006/main">
  <p:tag name="AS_UNIQUEID" val="850"/>
</p:tagLst>
</file>

<file path=ppt/tags/tag620.xml><?xml version="1.0" encoding="utf-8"?>
<p:tagLst xmlns:p="http://schemas.openxmlformats.org/presentationml/2006/main">
  <p:tag name="AS_UNIQUEID" val="1546"/>
</p:tagLst>
</file>

<file path=ppt/tags/tag621.xml><?xml version="1.0" encoding="utf-8"?>
<p:tagLst xmlns:p="http://schemas.openxmlformats.org/presentationml/2006/main">
  <p:tag name="AS_UNIQUEID" val="1547"/>
</p:tagLst>
</file>

<file path=ppt/tags/tag622.xml><?xml version="1.0" encoding="utf-8"?>
<p:tagLst xmlns:p="http://schemas.openxmlformats.org/presentationml/2006/main">
  <p:tag name="AS_UNIQUEID" val="1499"/>
</p:tagLst>
</file>

<file path=ppt/tags/tag623.xml><?xml version="1.0" encoding="utf-8"?>
<p:tagLst xmlns:p="http://schemas.openxmlformats.org/presentationml/2006/main">
  <p:tag name="AS_UNIQUEID" val="1500"/>
</p:tagLst>
</file>

<file path=ppt/tags/tag624.xml><?xml version="1.0" encoding="utf-8"?>
<p:tagLst xmlns:p="http://schemas.openxmlformats.org/presentationml/2006/main">
  <p:tag name="AS_UNIQUEID" val="1552"/>
</p:tagLst>
</file>

<file path=ppt/tags/tag625.xml><?xml version="1.0" encoding="utf-8"?>
<p:tagLst xmlns:p="http://schemas.openxmlformats.org/presentationml/2006/main">
  <p:tag name="AS_UNIQUEID" val="1553"/>
</p:tagLst>
</file>

<file path=ppt/tags/tag626.xml><?xml version="1.0" encoding="utf-8"?>
<p:tagLst xmlns:p="http://schemas.openxmlformats.org/presentationml/2006/main">
  <p:tag name="AS_UNIQUEID" val="258"/>
  <p:tag name="KSO_WM_BEAUTIFY_FLAG" val=""/>
</p:tagLst>
</file>

<file path=ppt/tags/tag627.xml><?xml version="1.0" encoding="utf-8"?>
<p:tagLst xmlns:p="http://schemas.openxmlformats.org/presentationml/2006/main">
  <p:tag name="AS_UNIQUEID" val="1554"/>
</p:tagLst>
</file>

<file path=ppt/tags/tag628.xml><?xml version="1.0" encoding="utf-8"?>
<p:tagLst xmlns:p="http://schemas.openxmlformats.org/presentationml/2006/main">
  <p:tag name="AS_UNIQUEID" val="1555"/>
  <p:tag name="KSO_WM_BEAUTIFY_FLAG" val=""/>
</p:tagLst>
</file>

<file path=ppt/tags/tag629.xml><?xml version="1.0" encoding="utf-8"?>
<p:tagLst xmlns:p="http://schemas.openxmlformats.org/presentationml/2006/main">
  <p:tag name="AS_UNIQUEID" val="1549"/>
</p:tagLst>
</file>

<file path=ppt/tags/tag63.xml><?xml version="1.0" encoding="utf-8"?>
<p:tagLst xmlns:p="http://schemas.openxmlformats.org/presentationml/2006/main">
  <p:tag name="AS_UNIQUEID" val="852"/>
</p:tagLst>
</file>

<file path=ppt/tags/tag630.xml><?xml version="1.0" encoding="utf-8"?>
<p:tagLst xmlns:p="http://schemas.openxmlformats.org/presentationml/2006/main">
  <p:tag name="AS_UNIQUEID" val="1550"/>
</p:tagLst>
</file>

<file path=ppt/tags/tag631.xml><?xml version="1.0" encoding="utf-8"?>
<p:tagLst xmlns:p="http://schemas.openxmlformats.org/presentationml/2006/main">
  <p:tag name="AS_UNIQUEID" val="1560"/>
</p:tagLst>
</file>

<file path=ppt/tags/tag632.xml><?xml version="1.0" encoding="utf-8"?>
<p:tagLst xmlns:p="http://schemas.openxmlformats.org/presentationml/2006/main">
  <p:tag name="AS_UNIQUEID" val="1561"/>
</p:tagLst>
</file>

<file path=ppt/tags/tag633.xml><?xml version="1.0" encoding="utf-8"?>
<p:tagLst xmlns:p="http://schemas.openxmlformats.org/presentationml/2006/main">
  <p:tag name="AS_UNIQUEID" val="1562"/>
</p:tagLst>
</file>

<file path=ppt/tags/tag634.xml><?xml version="1.0" encoding="utf-8"?>
<p:tagLst xmlns:p="http://schemas.openxmlformats.org/presentationml/2006/main">
  <p:tag name="AS_UNIQUEID" val="1563"/>
</p:tagLst>
</file>

<file path=ppt/tags/tag635.xml><?xml version="1.0" encoding="utf-8"?>
<p:tagLst xmlns:p="http://schemas.openxmlformats.org/presentationml/2006/main">
  <p:tag name="AS_UNIQUEID" val="1564"/>
</p:tagLst>
</file>

<file path=ppt/tags/tag636.xml><?xml version="1.0" encoding="utf-8"?>
<p:tagLst xmlns:p="http://schemas.openxmlformats.org/presentationml/2006/main">
  <p:tag name="AS_UNIQUEID" val="1564"/>
</p:tagLst>
</file>

<file path=ppt/tags/tag637.xml><?xml version="1.0" encoding="utf-8"?>
<p:tagLst xmlns:p="http://schemas.openxmlformats.org/presentationml/2006/main">
  <p:tag name="AS_UNIQUEID" val="1566"/>
  <p:tag name="KSO_WM_BEAUTIFY_FLAG" val=""/>
</p:tagLst>
</file>

<file path=ppt/tags/tag638.xml><?xml version="1.0" encoding="utf-8"?>
<p:tagLst xmlns:p="http://schemas.openxmlformats.org/presentationml/2006/main">
  <p:tag name="AS_UNIQUEID" val="1567"/>
  <p:tag name="KSO_WM_BEAUTIFY_FLAG" val=""/>
</p:tagLst>
</file>

<file path=ppt/tags/tag639.xml><?xml version="1.0" encoding="utf-8"?>
<p:tagLst xmlns:p="http://schemas.openxmlformats.org/presentationml/2006/main">
  <p:tag name="AS_UNIQUEID" val="1568"/>
</p:tagLst>
</file>

<file path=ppt/tags/tag64.xml><?xml version="1.0" encoding="utf-8"?>
<p:tagLst xmlns:p="http://schemas.openxmlformats.org/presentationml/2006/main">
  <p:tag name="AS_UNIQUEID" val="853"/>
</p:tagLst>
</file>

<file path=ppt/tags/tag640.xml><?xml version="1.0" encoding="utf-8"?>
<p:tagLst xmlns:p="http://schemas.openxmlformats.org/presentationml/2006/main">
  <p:tag name="AS_UNIQUEID" val="1569"/>
</p:tagLst>
</file>

<file path=ppt/tags/tag641.xml><?xml version="1.0" encoding="utf-8"?>
<p:tagLst xmlns:p="http://schemas.openxmlformats.org/presentationml/2006/main">
  <p:tag name="AS_UNIQUEID" val="1557"/>
</p:tagLst>
</file>

<file path=ppt/tags/tag642.xml><?xml version="1.0" encoding="utf-8"?>
<p:tagLst xmlns:p="http://schemas.openxmlformats.org/presentationml/2006/main">
  <p:tag name="AS_UNIQUEID" val="1558"/>
</p:tagLst>
</file>

<file path=ppt/tags/tag643.xml><?xml version="1.0" encoding="utf-8"?>
<p:tagLst xmlns:p="http://schemas.openxmlformats.org/presentationml/2006/main">
  <p:tag name="AS_UNIQUEID" val="1574"/>
</p:tagLst>
</file>

<file path=ppt/tags/tag644.xml><?xml version="1.0" encoding="utf-8"?>
<p:tagLst xmlns:p="http://schemas.openxmlformats.org/presentationml/2006/main">
  <p:tag name="AS_UNIQUEID" val="1575"/>
</p:tagLst>
</file>

<file path=ppt/tags/tag645.xml><?xml version="1.0" encoding="utf-8"?>
<p:tagLst xmlns:p="http://schemas.openxmlformats.org/presentationml/2006/main">
  <p:tag name="AS_UNIQUEID" val="1576"/>
</p:tagLst>
</file>

<file path=ppt/tags/tag646.xml><?xml version="1.0" encoding="utf-8"?>
<p:tagLst xmlns:p="http://schemas.openxmlformats.org/presentationml/2006/main">
  <p:tag name="AS_UNIQUEID" val="1577"/>
</p:tagLst>
</file>

<file path=ppt/tags/tag647.xml><?xml version="1.0" encoding="utf-8"?>
<p:tagLst xmlns:p="http://schemas.openxmlformats.org/presentationml/2006/main">
  <p:tag name="AS_UNIQUEID" val="1578"/>
  <p:tag name="KSO_WM_BEAUTIFY_FLAG" val=""/>
</p:tagLst>
</file>

<file path=ppt/tags/tag648.xml><?xml version="1.0" encoding="utf-8"?>
<p:tagLst xmlns:p="http://schemas.openxmlformats.org/presentationml/2006/main">
  <p:tag name="AS_UNIQUEID" val="1579"/>
  <p:tag name="KSO_WM_BEAUTIFY_FLAG" val=""/>
</p:tagLst>
</file>

<file path=ppt/tags/tag649.xml><?xml version="1.0" encoding="utf-8"?>
<p:tagLst xmlns:p="http://schemas.openxmlformats.org/presentationml/2006/main">
  <p:tag name="AS_UNIQUEID" val="1580"/>
  <p:tag name="KSO_WM_BEAUTIFY_FLAG" val=""/>
</p:tagLst>
</file>

<file path=ppt/tags/tag65.xml><?xml version="1.0" encoding="utf-8"?>
<p:tagLst xmlns:p="http://schemas.openxmlformats.org/presentationml/2006/main">
  <p:tag name="AS_UNIQUEID" val="854"/>
</p:tagLst>
</file>

<file path=ppt/tags/tag650.xml><?xml version="1.0" encoding="utf-8"?>
<p:tagLst xmlns:p="http://schemas.openxmlformats.org/presentationml/2006/main">
  <p:tag name="AS_UNIQUEID" val="1580"/>
  <p:tag name="KSO_WM_BEAUTIFY_FLAG" val=""/>
</p:tagLst>
</file>

<file path=ppt/tags/tag651.xml><?xml version="1.0" encoding="utf-8"?>
<p:tagLst xmlns:p="http://schemas.openxmlformats.org/presentationml/2006/main">
  <p:tag name="AS_UNIQUEID" val="1582"/>
  <p:tag name="TABLE_ENDDRAG_ORIGIN_RECT" val="280*182"/>
  <p:tag name="TABLE_ENDDRAG_RECT" val="192*174*280*182"/>
</p:tagLst>
</file>

<file path=ppt/tags/tag652.xml><?xml version="1.0" encoding="utf-8"?>
<p:tagLst xmlns:p="http://schemas.openxmlformats.org/presentationml/2006/main">
  <p:tag name="AS_UNIQUEID" val="1583"/>
</p:tagLst>
</file>

<file path=ppt/tags/tag653.xml><?xml version="1.0" encoding="utf-8"?>
<p:tagLst xmlns:p="http://schemas.openxmlformats.org/presentationml/2006/main">
  <p:tag name="AS_UNIQUEID" val="1584"/>
</p:tagLst>
</file>

<file path=ppt/tags/tag654.xml><?xml version="1.0" encoding="utf-8"?>
<p:tagLst xmlns:p="http://schemas.openxmlformats.org/presentationml/2006/main">
  <p:tag name="AS_UNIQUEID" val="1585"/>
</p:tagLst>
</file>

<file path=ppt/tags/tag655.xml><?xml version="1.0" encoding="utf-8"?>
<p:tagLst xmlns:p="http://schemas.openxmlformats.org/presentationml/2006/main">
  <p:tag name="AS_UNIQUEID" val="1586"/>
</p:tagLst>
</file>

<file path=ppt/tags/tag656.xml><?xml version="1.0" encoding="utf-8"?>
<p:tagLst xmlns:p="http://schemas.openxmlformats.org/presentationml/2006/main">
  <p:tag name="AS_UNIQUEID" val="1587"/>
</p:tagLst>
</file>

<file path=ppt/tags/tag657.xml><?xml version="1.0" encoding="utf-8"?>
<p:tagLst xmlns:p="http://schemas.openxmlformats.org/presentationml/2006/main">
  <p:tag name="AS_UNIQUEID" val="1588"/>
</p:tagLst>
</file>

<file path=ppt/tags/tag658.xml><?xml version="1.0" encoding="utf-8"?>
<p:tagLst xmlns:p="http://schemas.openxmlformats.org/presentationml/2006/main">
  <p:tag name="AS_UNIQUEID" val="1589"/>
</p:tagLst>
</file>

<file path=ppt/tags/tag659.xml><?xml version="1.0" encoding="utf-8"?>
<p:tagLst xmlns:p="http://schemas.openxmlformats.org/presentationml/2006/main">
  <p:tag name="AS_UNIQUEID" val="1590"/>
</p:tagLst>
</file>

<file path=ppt/tags/tag66.xml><?xml version="1.0" encoding="utf-8"?>
<p:tagLst xmlns:p="http://schemas.openxmlformats.org/presentationml/2006/main">
  <p:tag name="AS_UNIQUEID" val="855"/>
</p:tagLst>
</file>

<file path=ppt/tags/tag660.xml><?xml version="1.0" encoding="utf-8"?>
<p:tagLst xmlns:p="http://schemas.openxmlformats.org/presentationml/2006/main">
  <p:tag name="AS_UNIQUEID" val="1591"/>
</p:tagLst>
</file>

<file path=ppt/tags/tag661.xml><?xml version="1.0" encoding="utf-8"?>
<p:tagLst xmlns:p="http://schemas.openxmlformats.org/presentationml/2006/main">
  <p:tag name="AS_UNIQUEID" val="1592"/>
</p:tagLst>
</file>

<file path=ppt/tags/tag662.xml><?xml version="1.0" encoding="utf-8"?>
<p:tagLst xmlns:p="http://schemas.openxmlformats.org/presentationml/2006/main">
  <p:tag name="AS_UNIQUEID" val="1593"/>
</p:tagLst>
</file>

<file path=ppt/tags/tag663.xml><?xml version="1.0" encoding="utf-8"?>
<p:tagLst xmlns:p="http://schemas.openxmlformats.org/presentationml/2006/main">
  <p:tag name="AS_UNIQUEID" val="1594"/>
</p:tagLst>
</file>

<file path=ppt/tags/tag664.xml><?xml version="1.0" encoding="utf-8"?>
<p:tagLst xmlns:p="http://schemas.openxmlformats.org/presentationml/2006/main">
  <p:tag name="AS_UNIQUEID" val="1595"/>
</p:tagLst>
</file>

<file path=ppt/tags/tag665.xml><?xml version="1.0" encoding="utf-8"?>
<p:tagLst xmlns:p="http://schemas.openxmlformats.org/presentationml/2006/main">
  <p:tag name="AS_UNIQUEID" val="1596"/>
</p:tagLst>
</file>

<file path=ppt/tags/tag666.xml><?xml version="1.0" encoding="utf-8"?>
<p:tagLst xmlns:p="http://schemas.openxmlformats.org/presentationml/2006/main">
  <p:tag name="AS_UNIQUEID" val="1597"/>
</p:tagLst>
</file>

<file path=ppt/tags/tag667.xml><?xml version="1.0" encoding="utf-8"?>
<p:tagLst xmlns:p="http://schemas.openxmlformats.org/presentationml/2006/main">
  <p:tag name="AS_UNIQUEID" val="1598"/>
</p:tagLst>
</file>

<file path=ppt/tags/tag668.xml><?xml version="1.0" encoding="utf-8"?>
<p:tagLst xmlns:p="http://schemas.openxmlformats.org/presentationml/2006/main">
  <p:tag name="AS_UNIQUEID" val="1599"/>
  <p:tag name="KSO_WM_BEAUTIFY_FLAG" val=""/>
</p:tagLst>
</file>

<file path=ppt/tags/tag669.xml><?xml version="1.0" encoding="utf-8"?>
<p:tagLst xmlns:p="http://schemas.openxmlformats.org/presentationml/2006/main">
  <p:tag name="AS_UNIQUEID" val="1600"/>
</p:tagLst>
</file>

<file path=ppt/tags/tag67.xml><?xml version="1.0" encoding="utf-8"?>
<p:tagLst xmlns:p="http://schemas.openxmlformats.org/presentationml/2006/main">
  <p:tag name="AS_UNIQUEID" val="857"/>
</p:tagLst>
</file>

<file path=ppt/tags/tag670.xml><?xml version="1.0" encoding="utf-8"?>
<p:tagLst xmlns:p="http://schemas.openxmlformats.org/presentationml/2006/main">
  <p:tag name="AS_UNIQUEID" val="1601"/>
  <p:tag name="KSO_WM_BEAUTIFY_FLAG" val=""/>
</p:tagLst>
</file>

<file path=ppt/tags/tag671.xml><?xml version="1.0" encoding="utf-8"?>
<p:tagLst xmlns:p="http://schemas.openxmlformats.org/presentationml/2006/main">
  <p:tag name="AS_UNIQUEID" val="1601"/>
  <p:tag name="KSO_WM_BEAUTIFY_FLAG" val=""/>
</p:tagLst>
</file>

<file path=ppt/tags/tag672.xml><?xml version="1.0" encoding="utf-8"?>
<p:tagLst xmlns:p="http://schemas.openxmlformats.org/presentationml/2006/main">
  <p:tag name="AS_UNIQUEID" val="1603"/>
</p:tagLst>
</file>

<file path=ppt/tags/tag673.xml><?xml version="1.0" encoding="utf-8"?>
<p:tagLst xmlns:p="http://schemas.openxmlformats.org/presentationml/2006/main">
  <p:tag name="AS_UNIQUEID" val="1571"/>
</p:tagLst>
</file>

<file path=ppt/tags/tag674.xml><?xml version="1.0" encoding="utf-8"?>
<p:tagLst xmlns:p="http://schemas.openxmlformats.org/presentationml/2006/main">
  <p:tag name="AS_UNIQUEID" val="1572"/>
</p:tagLst>
</file>

<file path=ppt/tags/tag675.xml><?xml version="1.0" encoding="utf-8"?>
<p:tagLst xmlns:p="http://schemas.openxmlformats.org/presentationml/2006/main">
  <p:tag name="AS_UNIQUEID" val="1632"/>
</p:tagLst>
</file>

<file path=ppt/tags/tag676.xml><?xml version="1.0" encoding="utf-8"?>
<p:tagLst xmlns:p="http://schemas.openxmlformats.org/presentationml/2006/main">
  <p:tag name="AS_UNIQUEID" val="1633"/>
</p:tagLst>
</file>

<file path=ppt/tags/tag677.xml><?xml version="1.0" encoding="utf-8"?>
<p:tagLst xmlns:p="http://schemas.openxmlformats.org/presentationml/2006/main">
  <p:tag name="AS_UNIQUEID" val="1634"/>
</p:tagLst>
</file>

<file path=ppt/tags/tag678.xml><?xml version="1.0" encoding="utf-8"?>
<p:tagLst xmlns:p="http://schemas.openxmlformats.org/presentationml/2006/main">
  <p:tag name="AS_UNIQUEID" val="1635"/>
  <p:tag name="KSO_WM_BEAUTIFY_FLAG" val=""/>
</p:tagLst>
</file>

<file path=ppt/tags/tag679.xml><?xml version="1.0" encoding="utf-8"?>
<p:tagLst xmlns:p="http://schemas.openxmlformats.org/presentationml/2006/main">
  <p:tag name="AS_UNIQUEID" val="1636"/>
</p:tagLst>
</file>

<file path=ppt/tags/tag68.xml><?xml version="1.0" encoding="utf-8"?>
<p:tagLst xmlns:p="http://schemas.openxmlformats.org/presentationml/2006/main">
  <p:tag name="AS_UNIQUEID" val="858"/>
</p:tagLst>
</file>

<file path=ppt/tags/tag680.xml><?xml version="1.0" encoding="utf-8"?>
<p:tagLst xmlns:p="http://schemas.openxmlformats.org/presentationml/2006/main">
  <p:tag name="AS_UNIQUEID" val="1637"/>
</p:tagLst>
</file>

<file path=ppt/tags/tag681.xml><?xml version="1.0" encoding="utf-8"?>
<p:tagLst xmlns:p="http://schemas.openxmlformats.org/presentationml/2006/main">
  <p:tag name="AS_UNIQUEID" val="1638"/>
  <p:tag name="KSO_WM_BEAUTIFY_FLAG" val=""/>
</p:tagLst>
</file>

<file path=ppt/tags/tag682.xml><?xml version="1.0" encoding="utf-8"?>
<p:tagLst xmlns:p="http://schemas.openxmlformats.org/presentationml/2006/main">
  <p:tag name="AS_UNIQUEID" val="1639"/>
  <p:tag name="KSO_WM_BEAUTIFY_FLAG" val=""/>
</p:tagLst>
</file>

<file path=ppt/tags/tag683.xml><?xml version="1.0" encoding="utf-8"?>
<p:tagLst xmlns:p="http://schemas.openxmlformats.org/presentationml/2006/main">
  <p:tag name="AS_UNIQUEID" val="1640"/>
  <p:tag name="KSO_WM_BEAUTIFY_FLAG" val=""/>
</p:tagLst>
</file>

<file path=ppt/tags/tag684.xml><?xml version="1.0" encoding="utf-8"?>
<p:tagLst xmlns:p="http://schemas.openxmlformats.org/presentationml/2006/main">
  <p:tag name="AS_UNIQUEID" val="1641"/>
</p:tagLst>
</file>

<file path=ppt/tags/tag685.xml><?xml version="1.0" encoding="utf-8"?>
<p:tagLst xmlns:p="http://schemas.openxmlformats.org/presentationml/2006/main">
  <p:tag name="AS_UNIQUEID" val="1642"/>
  <p:tag name="KSO_WM_BEAUTIFY_FLAG" val=""/>
</p:tagLst>
</file>

<file path=ppt/tags/tag686.xml><?xml version="1.0" encoding="utf-8"?>
<p:tagLst xmlns:p="http://schemas.openxmlformats.org/presentationml/2006/main">
  <p:tag name="AS_UNIQUEID" val="1643"/>
  <p:tag name="KSO_WM_BEAUTIFY_FLAG" val=""/>
</p:tagLst>
</file>

<file path=ppt/tags/tag687.xml><?xml version="1.0" encoding="utf-8"?>
<p:tagLst xmlns:p="http://schemas.openxmlformats.org/presentationml/2006/main">
  <p:tag name="AS_UNIQUEID" val="1644"/>
  <p:tag name="KSO_WM_BEAUTIFY_FLAG" val=""/>
</p:tagLst>
</file>

<file path=ppt/tags/tag688.xml><?xml version="1.0" encoding="utf-8"?>
<p:tagLst xmlns:p="http://schemas.openxmlformats.org/presentationml/2006/main">
  <p:tag name="AS_UNIQUEID" val="1645"/>
</p:tagLst>
</file>

<file path=ppt/tags/tag689.xml><?xml version="1.0" encoding="utf-8"?>
<p:tagLst xmlns:p="http://schemas.openxmlformats.org/presentationml/2006/main">
  <p:tag name="AS_UNIQUEID" val="1646"/>
  <p:tag name="KSO_WM_BEAUTIFY_FLAG" val=""/>
</p:tagLst>
</file>

<file path=ppt/tags/tag69.xml><?xml version="1.0" encoding="utf-8"?>
<p:tagLst xmlns:p="http://schemas.openxmlformats.org/presentationml/2006/main">
  <p:tag name="AS_UNIQUEID" val="859"/>
</p:tagLst>
</file>

<file path=ppt/tags/tag690.xml><?xml version="1.0" encoding="utf-8"?>
<p:tagLst xmlns:p="http://schemas.openxmlformats.org/presentationml/2006/main">
  <p:tag name="AS_UNIQUEID" val="1647"/>
  <p:tag name="KSO_WM_BEAUTIFY_FLAG" val=""/>
</p:tagLst>
</file>

<file path=ppt/tags/tag691.xml><?xml version="1.0" encoding="utf-8"?>
<p:tagLst xmlns:p="http://schemas.openxmlformats.org/presentationml/2006/main">
  <p:tag name="AS_UNIQUEID" val="1648"/>
  <p:tag name="KSO_WM_BEAUTIFY_FLAG" val=""/>
</p:tagLst>
</file>

<file path=ppt/tags/tag692.xml><?xml version="1.0" encoding="utf-8"?>
<p:tagLst xmlns:p="http://schemas.openxmlformats.org/presentationml/2006/main">
  <p:tag name="AS_UNIQUEID" val="1649"/>
</p:tagLst>
</file>

<file path=ppt/tags/tag693.xml><?xml version="1.0" encoding="utf-8"?>
<p:tagLst xmlns:p="http://schemas.openxmlformats.org/presentationml/2006/main">
  <p:tag name="AS_UNIQUEID" val="1650"/>
  <p:tag name="KSO_WM_BEAUTIFY_FLAG" val=""/>
</p:tagLst>
</file>

<file path=ppt/tags/tag694.xml><?xml version="1.0" encoding="utf-8"?>
<p:tagLst xmlns:p="http://schemas.openxmlformats.org/presentationml/2006/main">
  <p:tag name="AS_UNIQUEID" val="1651"/>
  <p:tag name="KSO_WM_BEAUTIFY_FLAG" val=""/>
</p:tagLst>
</file>

<file path=ppt/tags/tag695.xml><?xml version="1.0" encoding="utf-8"?>
<p:tagLst xmlns:p="http://schemas.openxmlformats.org/presentationml/2006/main">
  <p:tag name="AS_UNIQUEID" val="1652"/>
  <p:tag name="KSO_WM_BEAUTIFY_FLAG" val=""/>
</p:tagLst>
</file>

<file path=ppt/tags/tag696.xml><?xml version="1.0" encoding="utf-8"?>
<p:tagLst xmlns:p="http://schemas.openxmlformats.org/presentationml/2006/main">
  <p:tag name="AS_UNIQUEID" val="1653"/>
  <p:tag name="KSO_WM_BEAUTIFY_FLAG" val=""/>
</p:tagLst>
</file>

<file path=ppt/tags/tag697.xml><?xml version="1.0" encoding="utf-8"?>
<p:tagLst xmlns:p="http://schemas.openxmlformats.org/presentationml/2006/main">
  <p:tag name="AS_UNIQUEID" val="1654"/>
  <p:tag name="KSO_WM_BEAUTIFY_FLAG" val=""/>
</p:tagLst>
</file>

<file path=ppt/tags/tag698.xml><?xml version="1.0" encoding="utf-8"?>
<p:tagLst xmlns:p="http://schemas.openxmlformats.org/presentationml/2006/main">
  <p:tag name="AS_UNIQUEID" val="1655"/>
</p:tagLst>
</file>

<file path=ppt/tags/tag699.xml><?xml version="1.0" encoding="utf-8"?>
<p:tagLst xmlns:p="http://schemas.openxmlformats.org/presentationml/2006/main">
  <p:tag name="AS_UNIQUEID" val="1656"/>
</p:tagLst>
</file>

<file path=ppt/tags/tag7.xml><?xml version="1.0" encoding="utf-8"?>
<p:tagLst xmlns:p="http://schemas.openxmlformats.org/presentationml/2006/main">
  <p:tag name="AS_UNIQUEID" val="782"/>
</p:tagLst>
</file>

<file path=ppt/tags/tag70.xml><?xml version="1.0" encoding="utf-8"?>
<p:tagLst xmlns:p="http://schemas.openxmlformats.org/presentationml/2006/main">
  <p:tag name="AS_UNIQUEID" val="860"/>
</p:tagLst>
</file>

<file path=ppt/tags/tag700.xml><?xml version="1.0" encoding="utf-8"?>
<p:tagLst xmlns:p="http://schemas.openxmlformats.org/presentationml/2006/main">
  <p:tag name="AS_UNIQUEID" val="1656"/>
</p:tagLst>
</file>

<file path=ppt/tags/tag701.xml><?xml version="1.0" encoding="utf-8"?>
<p:tagLst xmlns:p="http://schemas.openxmlformats.org/presentationml/2006/main">
  <p:tag name="AS_UNIQUEID" val="1658"/>
</p:tagLst>
</file>

<file path=ppt/tags/tag702.xml><?xml version="1.0" encoding="utf-8"?>
<p:tagLst xmlns:p="http://schemas.openxmlformats.org/presentationml/2006/main">
  <p:tag name="AS_UNIQUEID" val="1659"/>
</p:tagLst>
</file>

<file path=ppt/tags/tag703.xml><?xml version="1.0" encoding="utf-8"?>
<p:tagLst xmlns:p="http://schemas.openxmlformats.org/presentationml/2006/main">
  <p:tag name="AS_UNIQUEID" val="1660"/>
  <p:tag name="KSO_WM_BEAUTIFY_FLAG" val=""/>
</p:tagLst>
</file>

<file path=ppt/tags/tag704.xml><?xml version="1.0" encoding="utf-8"?>
<p:tagLst xmlns:p="http://schemas.openxmlformats.org/presentationml/2006/main">
  <p:tag name="AS_UNIQUEID" val="1661"/>
  <p:tag name="KSO_WM_BEAUTIFY_FLAG" val=""/>
</p:tagLst>
</file>

<file path=ppt/tags/tag705.xml><?xml version="1.0" encoding="utf-8"?>
<p:tagLst xmlns:p="http://schemas.openxmlformats.org/presentationml/2006/main">
  <p:tag name="AS_UNIQUEID" val="1629"/>
</p:tagLst>
</file>

<file path=ppt/tags/tag706.xml><?xml version="1.0" encoding="utf-8"?>
<p:tagLst xmlns:p="http://schemas.openxmlformats.org/presentationml/2006/main">
  <p:tag name="AS_UNIQUEID" val="1630"/>
</p:tagLst>
</file>

<file path=ppt/tags/tag707.xml><?xml version="1.0" encoding="utf-8"?>
<p:tagLst xmlns:p="http://schemas.openxmlformats.org/presentationml/2006/main">
  <p:tag name="AS_UNIQUEID" val="1666"/>
</p:tagLst>
</file>

<file path=ppt/tags/tag708.xml><?xml version="1.0" encoding="utf-8"?>
<p:tagLst xmlns:p="http://schemas.openxmlformats.org/presentationml/2006/main">
  <p:tag name="AS_UNIQUEID" val="1667"/>
</p:tagLst>
</file>

<file path=ppt/tags/tag709.xml><?xml version="1.0" encoding="utf-8"?>
<p:tagLst xmlns:p="http://schemas.openxmlformats.org/presentationml/2006/main">
  <p:tag name="AS_UNIQUEID" val="1668"/>
</p:tagLst>
</file>

<file path=ppt/tags/tag71.xml><?xml version="1.0" encoding="utf-8"?>
<p:tagLst xmlns:p="http://schemas.openxmlformats.org/presentationml/2006/main">
  <p:tag name="AS_UNIQUEID" val="862"/>
</p:tagLst>
</file>

<file path=ppt/tags/tag710.xml><?xml version="1.0" encoding="utf-8"?>
<p:tagLst xmlns:p="http://schemas.openxmlformats.org/presentationml/2006/main">
  <p:tag name="AS_UNIQUEID" val="1669"/>
</p:tagLst>
</file>

<file path=ppt/tags/tag711.xml><?xml version="1.0" encoding="utf-8"?>
<p:tagLst xmlns:p="http://schemas.openxmlformats.org/presentationml/2006/main">
  <p:tag name="AS_UNIQUEID" val="1669"/>
</p:tagLst>
</file>

<file path=ppt/tags/tag712.xml><?xml version="1.0" encoding="utf-8"?>
<p:tagLst xmlns:p="http://schemas.openxmlformats.org/presentationml/2006/main">
  <p:tag name="AS_UNIQUEID" val="1671"/>
</p:tagLst>
</file>

<file path=ppt/tags/tag713.xml><?xml version="1.0" encoding="utf-8"?>
<p:tagLst xmlns:p="http://schemas.openxmlformats.org/presentationml/2006/main">
  <p:tag name="AS_UNIQUEID" val="1672"/>
</p:tagLst>
</file>

<file path=ppt/tags/tag714.xml><?xml version="1.0" encoding="utf-8"?>
<p:tagLst xmlns:p="http://schemas.openxmlformats.org/presentationml/2006/main">
  <p:tag name="AS_UNIQUEID" val="1673"/>
  <p:tag name="KSO_WM_BEAUTIFY_FLAG" val=""/>
</p:tagLst>
</file>

<file path=ppt/tags/tag715.xml><?xml version="1.0" encoding="utf-8"?>
<p:tagLst xmlns:p="http://schemas.openxmlformats.org/presentationml/2006/main">
  <p:tag name="AS_UNIQUEID" val="1674"/>
  <p:tag name="KSO_WM_BEAUTIFY_FLAG" val=""/>
</p:tagLst>
</file>

<file path=ppt/tags/tag716.xml><?xml version="1.0" encoding="utf-8"?>
<p:tagLst xmlns:p="http://schemas.openxmlformats.org/presentationml/2006/main">
  <p:tag name="AS_UNIQUEID" val="1663"/>
</p:tagLst>
</file>

<file path=ppt/tags/tag717.xml><?xml version="1.0" encoding="utf-8"?>
<p:tagLst xmlns:p="http://schemas.openxmlformats.org/presentationml/2006/main">
  <p:tag name="AS_UNIQUEID" val="1664"/>
</p:tagLst>
</file>

<file path=ppt/tags/tag718.xml><?xml version="1.0" encoding="utf-8"?>
<p:tagLst xmlns:p="http://schemas.openxmlformats.org/presentationml/2006/main">
  <p:tag name="AS_UNIQUEID" val="1679"/>
</p:tagLst>
</file>

<file path=ppt/tags/tag719.xml><?xml version="1.0" encoding="utf-8"?>
<p:tagLst xmlns:p="http://schemas.openxmlformats.org/presentationml/2006/main">
  <p:tag name="AS_UNIQUEID" val="1680"/>
</p:tagLst>
</file>

<file path=ppt/tags/tag72.xml><?xml version="1.0" encoding="utf-8"?>
<p:tagLst xmlns:p="http://schemas.openxmlformats.org/presentationml/2006/main">
  <p:tag name="AS_UNIQUEID" val="863"/>
</p:tagLst>
</file>

<file path=ppt/tags/tag720.xml><?xml version="1.0" encoding="utf-8"?>
<p:tagLst xmlns:p="http://schemas.openxmlformats.org/presentationml/2006/main">
  <p:tag name="AS_UNIQUEID" val="1681"/>
</p:tagLst>
</file>

<file path=ppt/tags/tag721.xml><?xml version="1.0" encoding="utf-8"?>
<p:tagLst xmlns:p="http://schemas.openxmlformats.org/presentationml/2006/main">
  <p:tag name="AS_UNIQUEID" val="1682"/>
  <p:tag name="KSO_WM_BEAUTIFY_FLAG" val=""/>
</p:tagLst>
</file>

<file path=ppt/tags/tag722.xml><?xml version="1.0" encoding="utf-8"?>
<p:tagLst xmlns:p="http://schemas.openxmlformats.org/presentationml/2006/main">
  <p:tag name="AS_UNIQUEID" val="1683"/>
  <p:tag name="KSO_WM_BEAUTIFY_FLAG" val=""/>
</p:tagLst>
</file>

<file path=ppt/tags/tag723.xml><?xml version="1.0" encoding="utf-8"?>
<p:tagLst xmlns:p="http://schemas.openxmlformats.org/presentationml/2006/main">
  <p:tag name="AS_UNIQUEID" val="1684"/>
  <p:tag name="KSO_WM_BEAUTIFY_FLAG" val=""/>
</p:tagLst>
</file>

<file path=ppt/tags/tag724.xml><?xml version="1.0" encoding="utf-8"?>
<p:tagLst xmlns:p="http://schemas.openxmlformats.org/presentationml/2006/main">
  <p:tag name="AS_UNIQUEID" val="1685"/>
  <p:tag name="KSO_WM_BEAUTIFY_FLAG" val=""/>
</p:tagLst>
</file>

<file path=ppt/tags/tag725.xml><?xml version="1.0" encoding="utf-8"?>
<p:tagLst xmlns:p="http://schemas.openxmlformats.org/presentationml/2006/main">
  <p:tag name="AS_UNIQUEID" val="1686"/>
</p:tagLst>
</file>

<file path=ppt/tags/tag726.xml><?xml version="1.0" encoding="utf-8"?>
<p:tagLst xmlns:p="http://schemas.openxmlformats.org/presentationml/2006/main">
  <p:tag name="AS_UNIQUEID" val="1687"/>
  <p:tag name="KSO_WM_BEAUTIFY_FLAG" val=""/>
</p:tagLst>
</file>

<file path=ppt/tags/tag727.xml><?xml version="1.0" encoding="utf-8"?>
<p:tagLst xmlns:p="http://schemas.openxmlformats.org/presentationml/2006/main">
  <p:tag name="AS_UNIQUEID" val="1688"/>
  <p:tag name="KSO_WM_BEAUTIFY_FLAG" val=""/>
</p:tagLst>
</file>

<file path=ppt/tags/tag728.xml><?xml version="1.0" encoding="utf-8"?>
<p:tagLst xmlns:p="http://schemas.openxmlformats.org/presentationml/2006/main">
  <p:tag name="AS_UNIQUEID" val="1689"/>
  <p:tag name="KSO_WM_BEAUTIFY_FLAG" val=""/>
</p:tagLst>
</file>

<file path=ppt/tags/tag729.xml><?xml version="1.0" encoding="utf-8"?>
<p:tagLst xmlns:p="http://schemas.openxmlformats.org/presentationml/2006/main">
  <p:tag name="AS_UNIQUEID" val="1690"/>
</p:tagLst>
</file>

<file path=ppt/tags/tag73.xml><?xml version="1.0" encoding="utf-8"?>
<p:tagLst xmlns:p="http://schemas.openxmlformats.org/presentationml/2006/main">
  <p:tag name="AS_UNIQUEID" val="864"/>
</p:tagLst>
</file>

<file path=ppt/tags/tag730.xml><?xml version="1.0" encoding="utf-8"?>
<p:tagLst xmlns:p="http://schemas.openxmlformats.org/presentationml/2006/main">
  <p:tag name="AS_UNIQUEID" val="1690"/>
</p:tagLst>
</file>

<file path=ppt/tags/tag731.xml><?xml version="1.0" encoding="utf-8"?>
<p:tagLst xmlns:p="http://schemas.openxmlformats.org/presentationml/2006/main">
  <p:tag name="AS_UNIQUEID" val="1692"/>
</p:tagLst>
</file>

<file path=ppt/tags/tag732.xml><?xml version="1.0" encoding="utf-8"?>
<p:tagLst xmlns:p="http://schemas.openxmlformats.org/presentationml/2006/main">
  <p:tag name="AS_UNIQUEID" val="1676"/>
</p:tagLst>
</file>

<file path=ppt/tags/tag733.xml><?xml version="1.0" encoding="utf-8"?>
<p:tagLst xmlns:p="http://schemas.openxmlformats.org/presentationml/2006/main">
  <p:tag name="AS_UNIQUEID" val="1677"/>
</p:tagLst>
</file>

<file path=ppt/tags/tag734.xml><?xml version="1.0" encoding="utf-8"?>
<p:tagLst xmlns:p="http://schemas.openxmlformats.org/presentationml/2006/main">
  <p:tag name="AS_UNIQUEID" val="1697"/>
</p:tagLst>
</file>

<file path=ppt/tags/tag735.xml><?xml version="1.0" encoding="utf-8"?>
<p:tagLst xmlns:p="http://schemas.openxmlformats.org/presentationml/2006/main">
  <p:tag name="AS_UNIQUEID" val="1698"/>
</p:tagLst>
</file>

<file path=ppt/tags/tag736.xml><?xml version="1.0" encoding="utf-8"?>
<p:tagLst xmlns:p="http://schemas.openxmlformats.org/presentationml/2006/main">
  <p:tag name="AS_UNIQUEID" val="1699"/>
</p:tagLst>
</file>

<file path=ppt/tags/tag737.xml><?xml version="1.0" encoding="utf-8"?>
<p:tagLst xmlns:p="http://schemas.openxmlformats.org/presentationml/2006/main">
  <p:tag name="AS_UNIQUEID" val="1700"/>
  <p:tag name="KSO_WM_BEAUTIFY_FLAG" val=""/>
</p:tagLst>
</file>

<file path=ppt/tags/tag738.xml><?xml version="1.0" encoding="utf-8"?>
<p:tagLst xmlns:p="http://schemas.openxmlformats.org/presentationml/2006/main">
  <p:tag name="AS_UNIQUEID" val="1701"/>
</p:tagLst>
</file>

<file path=ppt/tags/tag739.xml><?xml version="1.0" encoding="utf-8"?>
<p:tagLst xmlns:p="http://schemas.openxmlformats.org/presentationml/2006/main">
  <p:tag name="AS_UNIQUEID" val="1702"/>
</p:tagLst>
</file>

<file path=ppt/tags/tag74.xml><?xml version="1.0" encoding="utf-8"?>
<p:tagLst xmlns:p="http://schemas.openxmlformats.org/presentationml/2006/main">
  <p:tag name="AS_UNIQUEID" val="865"/>
</p:tagLst>
</file>

<file path=ppt/tags/tag740.xml><?xml version="1.0" encoding="utf-8"?>
<p:tagLst xmlns:p="http://schemas.openxmlformats.org/presentationml/2006/main">
  <p:tag name="AS_UNIQUEID" val="1703"/>
  <p:tag name="KSO_WM_BEAUTIFY_FLAG" val=""/>
</p:tagLst>
</file>

<file path=ppt/tags/tag741.xml><?xml version="1.0" encoding="utf-8"?>
<p:tagLst xmlns:p="http://schemas.openxmlformats.org/presentationml/2006/main">
  <p:tag name="AS_UNIQUEID" val="1704"/>
  <p:tag name="KSO_WM_BEAUTIFY_FLAG" val=""/>
</p:tagLst>
</file>

<file path=ppt/tags/tag742.xml><?xml version="1.0" encoding="utf-8"?>
<p:tagLst xmlns:p="http://schemas.openxmlformats.org/presentationml/2006/main">
  <p:tag name="AS_UNIQUEID" val="1705"/>
  <p:tag name="KSO_WM_BEAUTIFY_FLAG" val=""/>
</p:tagLst>
</file>

<file path=ppt/tags/tag743.xml><?xml version="1.0" encoding="utf-8"?>
<p:tagLst xmlns:p="http://schemas.openxmlformats.org/presentationml/2006/main">
  <p:tag name="AS_UNIQUEID" val="1706"/>
  <p:tag name="KSO_WM_BEAUTIFY_FLAG" val=""/>
</p:tagLst>
</file>

<file path=ppt/tags/tag744.xml><?xml version="1.0" encoding="utf-8"?>
<p:tagLst xmlns:p="http://schemas.openxmlformats.org/presentationml/2006/main">
  <p:tag name="AS_UNIQUEID" val="1707"/>
  <p:tag name="KSO_WM_BEAUTIFY_FLAG" val=""/>
</p:tagLst>
</file>

<file path=ppt/tags/tag745.xml><?xml version="1.0" encoding="utf-8"?>
<p:tagLst xmlns:p="http://schemas.openxmlformats.org/presentationml/2006/main">
  <p:tag name="AS_UNIQUEID" val="1708"/>
  <p:tag name="KSO_WM_BEAUTIFY_FLAG" val=""/>
</p:tagLst>
</file>

<file path=ppt/tags/tag746.xml><?xml version="1.0" encoding="utf-8"?>
<p:tagLst xmlns:p="http://schemas.openxmlformats.org/presentationml/2006/main">
  <p:tag name="AS_UNIQUEID" val="1709"/>
  <p:tag name="KSO_WM_BEAUTIFY_FLAG" val=""/>
</p:tagLst>
</file>

<file path=ppt/tags/tag747.xml><?xml version="1.0" encoding="utf-8"?>
<p:tagLst xmlns:p="http://schemas.openxmlformats.org/presentationml/2006/main">
  <p:tag name="AS_UNIQUEID" val="1710"/>
  <p:tag name="KSO_WM_BEAUTIFY_FLAG" val=""/>
</p:tagLst>
</file>

<file path=ppt/tags/tag748.xml><?xml version="1.0" encoding="utf-8"?>
<p:tagLst xmlns:p="http://schemas.openxmlformats.org/presentationml/2006/main">
  <p:tag name="AS_UNIQUEID" val="1711"/>
  <p:tag name="KSO_WM_BEAUTIFY_FLAG" val=""/>
</p:tagLst>
</file>

<file path=ppt/tags/tag749.xml><?xml version="1.0" encoding="utf-8"?>
<p:tagLst xmlns:p="http://schemas.openxmlformats.org/presentationml/2006/main">
  <p:tag name="AS_UNIQUEID" val="1712"/>
  <p:tag name="KSO_WM_BEAUTIFY_FLAG" val=""/>
</p:tagLst>
</file>

<file path=ppt/tags/tag75.xml><?xml version="1.0" encoding="utf-8"?>
<p:tagLst xmlns:p="http://schemas.openxmlformats.org/presentationml/2006/main">
  <p:tag name="AS_UNIQUEID" val="867"/>
</p:tagLst>
</file>

<file path=ppt/tags/tag750.xml><?xml version="1.0" encoding="utf-8"?>
<p:tagLst xmlns:p="http://schemas.openxmlformats.org/presentationml/2006/main">
  <p:tag name="AS_UNIQUEID" val="1713"/>
  <p:tag name="KSO_WM_BEAUTIFY_FLAG" val=""/>
</p:tagLst>
</file>

<file path=ppt/tags/tag751.xml><?xml version="1.0" encoding="utf-8"?>
<p:tagLst xmlns:p="http://schemas.openxmlformats.org/presentationml/2006/main">
  <p:tag name="AS_UNIQUEID" val="1714"/>
  <p:tag name="KSO_WM_BEAUTIFY_FLAG" val=""/>
</p:tagLst>
</file>

<file path=ppt/tags/tag752.xml><?xml version="1.0" encoding="utf-8"?>
<p:tagLst xmlns:p="http://schemas.openxmlformats.org/presentationml/2006/main">
  <p:tag name="AS_UNIQUEID" val="1715"/>
  <p:tag name="KSO_WM_BEAUTIFY_FLAG" val=""/>
</p:tagLst>
</file>

<file path=ppt/tags/tag753.xml><?xml version="1.0" encoding="utf-8"?>
<p:tagLst xmlns:p="http://schemas.openxmlformats.org/presentationml/2006/main">
  <p:tag name="AS_UNIQUEID" val="1716"/>
  <p:tag name="KSO_WM_BEAUTIFY_FLAG" val=""/>
</p:tagLst>
</file>

<file path=ppt/tags/tag754.xml><?xml version="1.0" encoding="utf-8"?>
<p:tagLst xmlns:p="http://schemas.openxmlformats.org/presentationml/2006/main">
  <p:tag name="AS_UNIQUEID" val="1717"/>
  <p:tag name="KSO_WM_BEAUTIFY_FLAG" val=""/>
</p:tagLst>
</file>

<file path=ppt/tags/tag755.xml><?xml version="1.0" encoding="utf-8"?>
<p:tagLst xmlns:p="http://schemas.openxmlformats.org/presentationml/2006/main">
  <p:tag name="AS_UNIQUEID" val="1718"/>
  <p:tag name="KSO_WM_BEAUTIFY_FLAG" val=""/>
</p:tagLst>
</file>

<file path=ppt/tags/tag756.xml><?xml version="1.0" encoding="utf-8"?>
<p:tagLst xmlns:p="http://schemas.openxmlformats.org/presentationml/2006/main">
  <p:tag name="AS_UNIQUEID" val="1719"/>
  <p:tag name="KSO_WM_BEAUTIFY_FLAG" val=""/>
</p:tagLst>
</file>

<file path=ppt/tags/tag757.xml><?xml version="1.0" encoding="utf-8"?>
<p:tagLst xmlns:p="http://schemas.openxmlformats.org/presentationml/2006/main">
  <p:tag name="AS_UNIQUEID" val="1720"/>
  <p:tag name="KSO_WM_BEAUTIFY_FLAG" val=""/>
</p:tagLst>
</file>

<file path=ppt/tags/tag758.xml><?xml version="1.0" encoding="utf-8"?>
<p:tagLst xmlns:p="http://schemas.openxmlformats.org/presentationml/2006/main">
  <p:tag name="AS_UNIQUEID" val="1721"/>
  <p:tag name="KSO_WM_BEAUTIFY_FLAG" val=""/>
</p:tagLst>
</file>

<file path=ppt/tags/tag759.xml><?xml version="1.0" encoding="utf-8"?>
<p:tagLst xmlns:p="http://schemas.openxmlformats.org/presentationml/2006/main">
  <p:tag name="AS_UNIQUEID" val="1722"/>
  <p:tag name="KSO_WM_BEAUTIFY_FLAG" val=""/>
</p:tagLst>
</file>

<file path=ppt/tags/tag76.xml><?xml version="1.0" encoding="utf-8"?>
<p:tagLst xmlns:p="http://schemas.openxmlformats.org/presentationml/2006/main">
  <p:tag name="AS_UNIQUEID" val="868"/>
</p:tagLst>
</file>

<file path=ppt/tags/tag760.xml><?xml version="1.0" encoding="utf-8"?>
<p:tagLst xmlns:p="http://schemas.openxmlformats.org/presentationml/2006/main">
  <p:tag name="AS_UNIQUEID" val="1723"/>
  <p:tag name="KSO_WM_BEAUTIFY_FLAG" val=""/>
</p:tagLst>
</file>

<file path=ppt/tags/tag761.xml><?xml version="1.0" encoding="utf-8"?>
<p:tagLst xmlns:p="http://schemas.openxmlformats.org/presentationml/2006/main">
  <p:tag name="AS_UNIQUEID" val="1724"/>
</p:tagLst>
</file>

<file path=ppt/tags/tag762.xml><?xml version="1.0" encoding="utf-8"?>
<p:tagLst xmlns:p="http://schemas.openxmlformats.org/presentationml/2006/main">
  <p:tag name="AS_UNIQUEID" val="1725"/>
  <p:tag name="KSO_WM_BEAUTIFY_FLAG" val=""/>
</p:tagLst>
</file>

<file path=ppt/tags/tag763.xml><?xml version="1.0" encoding="utf-8"?>
<p:tagLst xmlns:p="http://schemas.openxmlformats.org/presentationml/2006/main">
  <p:tag name="AS_UNIQUEID" val="1726"/>
  <p:tag name="KSO_WM_BEAUTIFY_FLAG" val=""/>
</p:tagLst>
</file>

<file path=ppt/tags/tag764.xml><?xml version="1.0" encoding="utf-8"?>
<p:tagLst xmlns:p="http://schemas.openxmlformats.org/presentationml/2006/main">
  <p:tag name="AS_UNIQUEID" val="1727"/>
  <p:tag name="KSO_WM_BEAUTIFY_FLAG" val=""/>
</p:tagLst>
</file>

<file path=ppt/tags/tag765.xml><?xml version="1.0" encoding="utf-8"?>
<p:tagLst xmlns:p="http://schemas.openxmlformats.org/presentationml/2006/main">
  <p:tag name="AS_UNIQUEID" val="1728"/>
  <p:tag name="KSO_WM_BEAUTIFY_FLAG" val=""/>
</p:tagLst>
</file>

<file path=ppt/tags/tag766.xml><?xml version="1.0" encoding="utf-8"?>
<p:tagLst xmlns:p="http://schemas.openxmlformats.org/presentationml/2006/main">
  <p:tag name="AS_UNIQUEID" val="1729"/>
  <p:tag name="KSO_WM_BEAUTIFY_FLAG" val=""/>
</p:tagLst>
</file>

<file path=ppt/tags/tag767.xml><?xml version="1.0" encoding="utf-8"?>
<p:tagLst xmlns:p="http://schemas.openxmlformats.org/presentationml/2006/main">
  <p:tag name="AS_UNIQUEID" val="1730"/>
</p:tagLst>
</file>

<file path=ppt/tags/tag768.xml><?xml version="1.0" encoding="utf-8"?>
<p:tagLst xmlns:p="http://schemas.openxmlformats.org/presentationml/2006/main">
  <p:tag name="AS_UNIQUEID" val="1731"/>
  <p:tag name="KSO_WM_BEAUTIFY_FLAG" val=""/>
</p:tagLst>
</file>

<file path=ppt/tags/tag769.xml><?xml version="1.0" encoding="utf-8"?>
<p:tagLst xmlns:p="http://schemas.openxmlformats.org/presentationml/2006/main">
  <p:tag name="AS_UNIQUEID" val="1732"/>
  <p:tag name="KSO_WM_BEAUTIFY_FLAG" val=""/>
</p:tagLst>
</file>

<file path=ppt/tags/tag77.xml><?xml version="1.0" encoding="utf-8"?>
<p:tagLst xmlns:p="http://schemas.openxmlformats.org/presentationml/2006/main">
  <p:tag name="AS_UNIQUEID" val="869"/>
</p:tagLst>
</file>

<file path=ppt/tags/tag770.xml><?xml version="1.0" encoding="utf-8"?>
<p:tagLst xmlns:p="http://schemas.openxmlformats.org/presentationml/2006/main">
  <p:tag name="AS_UNIQUEID" val="1733"/>
  <p:tag name="KSO_WM_BEAUTIFY_FLAG" val=""/>
</p:tagLst>
</file>

<file path=ppt/tags/tag771.xml><?xml version="1.0" encoding="utf-8"?>
<p:tagLst xmlns:p="http://schemas.openxmlformats.org/presentationml/2006/main">
  <p:tag name="AS_UNIQUEID" val="1734"/>
  <p:tag name="KSO_WM_BEAUTIFY_FLAG" val=""/>
</p:tagLst>
</file>

<file path=ppt/tags/tag772.xml><?xml version="1.0" encoding="utf-8"?>
<p:tagLst xmlns:p="http://schemas.openxmlformats.org/presentationml/2006/main">
  <p:tag name="AS_UNIQUEID" val="1735"/>
  <p:tag name="KSO_WM_BEAUTIFY_FLAG" val=""/>
</p:tagLst>
</file>

<file path=ppt/tags/tag773.xml><?xml version="1.0" encoding="utf-8"?>
<p:tagLst xmlns:p="http://schemas.openxmlformats.org/presentationml/2006/main">
  <p:tag name="AS_UNIQUEID" val="1736"/>
  <p:tag name="KSO_WM_BEAUTIFY_FLAG" val=""/>
</p:tagLst>
</file>

<file path=ppt/tags/tag774.xml><?xml version="1.0" encoding="utf-8"?>
<p:tagLst xmlns:p="http://schemas.openxmlformats.org/presentationml/2006/main">
  <p:tag name="AS_UNIQUEID" val="1737"/>
</p:tagLst>
</file>

<file path=ppt/tags/tag775.xml><?xml version="1.0" encoding="utf-8"?>
<p:tagLst xmlns:p="http://schemas.openxmlformats.org/presentationml/2006/main">
  <p:tag name="AS_UNIQUEID" val="1738"/>
  <p:tag name="KSO_WM_BEAUTIFY_FLAG" val=""/>
</p:tagLst>
</file>

<file path=ppt/tags/tag776.xml><?xml version="1.0" encoding="utf-8"?>
<p:tagLst xmlns:p="http://schemas.openxmlformats.org/presentationml/2006/main">
  <p:tag name="AS_UNIQUEID" val="1739"/>
  <p:tag name="KSO_WM_BEAUTIFY_FLAG" val=""/>
</p:tagLst>
</file>

<file path=ppt/tags/tag777.xml><?xml version="1.0" encoding="utf-8"?>
<p:tagLst xmlns:p="http://schemas.openxmlformats.org/presentationml/2006/main">
  <p:tag name="AS_UNIQUEID" val="1740"/>
  <p:tag name="KSO_WM_BEAUTIFY_FLAG" val=""/>
</p:tagLst>
</file>

<file path=ppt/tags/tag778.xml><?xml version="1.0" encoding="utf-8"?>
<p:tagLst xmlns:p="http://schemas.openxmlformats.org/presentationml/2006/main">
  <p:tag name="AS_UNIQUEID" val="1741"/>
  <p:tag name="KSO_WM_BEAUTIFY_FLAG" val=""/>
</p:tagLst>
</file>

<file path=ppt/tags/tag779.xml><?xml version="1.0" encoding="utf-8"?>
<p:tagLst xmlns:p="http://schemas.openxmlformats.org/presentationml/2006/main">
  <p:tag name="AS_UNIQUEID" val="1742"/>
  <p:tag name="KSO_WM_BEAUTIFY_FLAG" val=""/>
</p:tagLst>
</file>

<file path=ppt/tags/tag78.xml><?xml version="1.0" encoding="utf-8"?>
<p:tagLst xmlns:p="http://schemas.openxmlformats.org/presentationml/2006/main">
  <p:tag name="AS_UNIQUEID" val="870"/>
</p:tagLst>
</file>

<file path=ppt/tags/tag780.xml><?xml version="1.0" encoding="utf-8"?>
<p:tagLst xmlns:p="http://schemas.openxmlformats.org/presentationml/2006/main">
  <p:tag name="AS_UNIQUEID" val="1743"/>
  <p:tag name="KSO_WM_BEAUTIFY_FLAG" val=""/>
</p:tagLst>
</file>

<file path=ppt/tags/tag781.xml><?xml version="1.0" encoding="utf-8"?>
<p:tagLst xmlns:p="http://schemas.openxmlformats.org/presentationml/2006/main">
  <p:tag name="AS_UNIQUEID" val="1744"/>
</p:tagLst>
</file>

<file path=ppt/tags/tag782.xml><?xml version="1.0" encoding="utf-8"?>
<p:tagLst xmlns:p="http://schemas.openxmlformats.org/presentationml/2006/main">
  <p:tag name="AS_UNIQUEID" val="1745"/>
  <p:tag name="KSO_WM_BEAUTIFY_FLAG" val=""/>
</p:tagLst>
</file>

<file path=ppt/tags/tag783.xml><?xml version="1.0" encoding="utf-8"?>
<p:tagLst xmlns:p="http://schemas.openxmlformats.org/presentationml/2006/main">
  <p:tag name="AS_UNIQUEID" val="1746"/>
  <p:tag name="KSO_WM_BEAUTIFY_FLAG" val=""/>
</p:tagLst>
</file>

<file path=ppt/tags/tag784.xml><?xml version="1.0" encoding="utf-8"?>
<p:tagLst xmlns:p="http://schemas.openxmlformats.org/presentationml/2006/main">
  <p:tag name="AS_UNIQUEID" val="1747"/>
  <p:tag name="KSO_WM_BEAUTIFY_FLAG" val=""/>
</p:tagLst>
</file>

<file path=ppt/tags/tag785.xml><?xml version="1.0" encoding="utf-8"?>
<p:tagLst xmlns:p="http://schemas.openxmlformats.org/presentationml/2006/main">
  <p:tag name="AS_UNIQUEID" val="1748"/>
  <p:tag name="KSO_WM_BEAUTIFY_FLAG" val=""/>
</p:tagLst>
</file>

<file path=ppt/tags/tag786.xml><?xml version="1.0" encoding="utf-8"?>
<p:tagLst xmlns:p="http://schemas.openxmlformats.org/presentationml/2006/main">
  <p:tag name="AS_UNIQUEID" val="1749"/>
  <p:tag name="KSO_WM_BEAUTIFY_FLAG" val=""/>
</p:tagLst>
</file>

<file path=ppt/tags/tag787.xml><?xml version="1.0" encoding="utf-8"?>
<p:tagLst xmlns:p="http://schemas.openxmlformats.org/presentationml/2006/main">
  <p:tag name="AS_UNIQUEID" val="1750"/>
  <p:tag name="KSO_WM_BEAUTIFY_FLAG" val=""/>
</p:tagLst>
</file>

<file path=ppt/tags/tag788.xml><?xml version="1.0" encoding="utf-8"?>
<p:tagLst xmlns:p="http://schemas.openxmlformats.org/presentationml/2006/main">
  <p:tag name="AS_UNIQUEID" val="1751"/>
  <p:tag name="KSO_WM_BEAUTIFY_FLAG" val=""/>
</p:tagLst>
</file>

<file path=ppt/tags/tag789.xml><?xml version="1.0" encoding="utf-8"?>
<p:tagLst xmlns:p="http://schemas.openxmlformats.org/presentationml/2006/main">
  <p:tag name="AS_UNIQUEID" val="1752"/>
  <p:tag name="KSO_WM_BEAUTIFY_FLAG" val=""/>
</p:tagLst>
</file>

<file path=ppt/tags/tag79.xml><?xml version="1.0" encoding="utf-8"?>
<p:tagLst xmlns:p="http://schemas.openxmlformats.org/presentationml/2006/main">
  <p:tag name="AS_UNIQUEID" val="872"/>
</p:tagLst>
</file>

<file path=ppt/tags/tag790.xml><?xml version="1.0" encoding="utf-8"?>
<p:tagLst xmlns:p="http://schemas.openxmlformats.org/presentationml/2006/main">
  <p:tag name="AS_UNIQUEID" val="1694"/>
</p:tagLst>
</file>

<file path=ppt/tags/tag791.xml><?xml version="1.0" encoding="utf-8"?>
<p:tagLst xmlns:p="http://schemas.openxmlformats.org/presentationml/2006/main">
  <p:tag name="AS_UNIQUEID" val="1695"/>
</p:tagLst>
</file>

<file path=ppt/tags/tag792.xml><?xml version="1.0" encoding="utf-8"?>
<p:tagLst xmlns:p="http://schemas.openxmlformats.org/presentationml/2006/main">
  <p:tag name="AS_UNIQUEID" val="1770"/>
</p:tagLst>
</file>

<file path=ppt/tags/tag793.xml><?xml version="1.0" encoding="utf-8"?>
<p:tagLst xmlns:p="http://schemas.openxmlformats.org/presentationml/2006/main">
  <p:tag name="AS_UNIQUEID" val="1771"/>
</p:tagLst>
</file>

<file path=ppt/tags/tag794.xml><?xml version="1.0" encoding="utf-8"?>
<p:tagLst xmlns:p="http://schemas.openxmlformats.org/presentationml/2006/main">
  <p:tag name="AS_UNIQUEID" val="1772"/>
</p:tagLst>
</file>

<file path=ppt/tags/tag795.xml><?xml version="1.0" encoding="utf-8"?>
<p:tagLst xmlns:p="http://schemas.openxmlformats.org/presentationml/2006/main">
  <p:tag name="AS_UNIQUEID" val="1773"/>
</p:tagLst>
</file>

<file path=ppt/tags/tag796.xml><?xml version="1.0" encoding="utf-8"?>
<p:tagLst xmlns:p="http://schemas.openxmlformats.org/presentationml/2006/main">
  <p:tag name="AS_UNIQUEID" val="1774"/>
</p:tagLst>
</file>

<file path=ppt/tags/tag797.xml><?xml version="1.0" encoding="utf-8"?>
<p:tagLst xmlns:p="http://schemas.openxmlformats.org/presentationml/2006/main">
  <p:tag name="AS_UNIQUEID" val="1775"/>
</p:tagLst>
</file>

<file path=ppt/tags/tag798.xml><?xml version="1.0" encoding="utf-8"?>
<p:tagLst xmlns:p="http://schemas.openxmlformats.org/presentationml/2006/main">
  <p:tag name="AS_UNIQUEID" val="1776"/>
</p:tagLst>
</file>

<file path=ppt/tags/tag799.xml><?xml version="1.0" encoding="utf-8"?>
<p:tagLst xmlns:p="http://schemas.openxmlformats.org/presentationml/2006/main">
  <p:tag name="AS_UNIQUEID" val="1777"/>
</p:tagLst>
</file>

<file path=ppt/tags/tag8.xml><?xml version="1.0" encoding="utf-8"?>
<p:tagLst xmlns:p="http://schemas.openxmlformats.org/presentationml/2006/main">
  <p:tag name="AS_UNIQUEID" val="783"/>
</p:tagLst>
</file>

<file path=ppt/tags/tag80.xml><?xml version="1.0" encoding="utf-8"?>
<p:tagLst xmlns:p="http://schemas.openxmlformats.org/presentationml/2006/main">
  <p:tag name="AS_UNIQUEID" val="873"/>
</p:tagLst>
</file>

<file path=ppt/tags/tag800.xml><?xml version="1.0" encoding="utf-8"?>
<p:tagLst xmlns:p="http://schemas.openxmlformats.org/presentationml/2006/main">
  <p:tag name="AS_UNIQUEID" val="1778"/>
</p:tagLst>
</file>

<file path=ppt/tags/tag801.xml><?xml version="1.0" encoding="utf-8"?>
<p:tagLst xmlns:p="http://schemas.openxmlformats.org/presentationml/2006/main">
  <p:tag name="AS_UNIQUEID" val="1779"/>
</p:tagLst>
</file>

<file path=ppt/tags/tag802.xml><?xml version="1.0" encoding="utf-8"?>
<p:tagLst xmlns:p="http://schemas.openxmlformats.org/presentationml/2006/main">
  <p:tag name="AS_UNIQUEID" val="1780"/>
</p:tagLst>
</file>

<file path=ppt/tags/tag803.xml><?xml version="1.0" encoding="utf-8"?>
<p:tagLst xmlns:p="http://schemas.openxmlformats.org/presentationml/2006/main">
  <p:tag name="AS_UNIQUEID" val="1781"/>
</p:tagLst>
</file>

<file path=ppt/tags/tag804.xml><?xml version="1.0" encoding="utf-8"?>
<p:tagLst xmlns:p="http://schemas.openxmlformats.org/presentationml/2006/main">
  <p:tag name="AS_UNIQUEID" val="1782"/>
</p:tagLst>
</file>

<file path=ppt/tags/tag805.xml><?xml version="1.0" encoding="utf-8"?>
<p:tagLst xmlns:p="http://schemas.openxmlformats.org/presentationml/2006/main">
  <p:tag name="AS_UNIQUEID" val="1783"/>
</p:tagLst>
</file>

<file path=ppt/tags/tag806.xml><?xml version="1.0" encoding="utf-8"?>
<p:tagLst xmlns:p="http://schemas.openxmlformats.org/presentationml/2006/main">
  <p:tag name="AS_UNIQUEID" val="1784"/>
</p:tagLst>
</file>

<file path=ppt/tags/tag807.xml><?xml version="1.0" encoding="utf-8"?>
<p:tagLst xmlns:p="http://schemas.openxmlformats.org/presentationml/2006/main">
  <p:tag name="AS_UNIQUEID" val="1785"/>
</p:tagLst>
</file>

<file path=ppt/tags/tag808.xml><?xml version="1.0" encoding="utf-8"?>
<p:tagLst xmlns:p="http://schemas.openxmlformats.org/presentationml/2006/main">
  <p:tag name="AS_UNIQUEID" val="1786"/>
</p:tagLst>
</file>

<file path=ppt/tags/tag809.xml><?xml version="1.0" encoding="utf-8"?>
<p:tagLst xmlns:p="http://schemas.openxmlformats.org/presentationml/2006/main">
  <p:tag name="AS_UNIQUEID" val="1787"/>
</p:tagLst>
</file>

<file path=ppt/tags/tag81.xml><?xml version="1.0" encoding="utf-8"?>
<p:tagLst xmlns:p="http://schemas.openxmlformats.org/presentationml/2006/main">
  <p:tag name="AS_UNIQUEID" val="874"/>
</p:tagLst>
</file>

<file path=ppt/tags/tag810.xml><?xml version="1.0" encoding="utf-8"?>
<p:tagLst xmlns:p="http://schemas.openxmlformats.org/presentationml/2006/main">
  <p:tag name="AS_UNIQUEID" val="1788"/>
</p:tagLst>
</file>

<file path=ppt/tags/tag811.xml><?xml version="1.0" encoding="utf-8"?>
<p:tagLst xmlns:p="http://schemas.openxmlformats.org/presentationml/2006/main">
  <p:tag name="AS_UNIQUEID" val="1789"/>
</p:tagLst>
</file>

<file path=ppt/tags/tag812.xml><?xml version="1.0" encoding="utf-8"?>
<p:tagLst xmlns:p="http://schemas.openxmlformats.org/presentationml/2006/main">
  <p:tag name="AS_UNIQUEID" val="1767"/>
</p:tagLst>
</file>

<file path=ppt/tags/tag813.xml><?xml version="1.0" encoding="utf-8"?>
<p:tagLst xmlns:p="http://schemas.openxmlformats.org/presentationml/2006/main">
  <p:tag name="AS_UNIQUEID" val="1768"/>
</p:tagLst>
</file>

<file path=ppt/tags/tag814.xml><?xml version="1.0" encoding="utf-8"?>
<p:tagLst xmlns:p="http://schemas.openxmlformats.org/presentationml/2006/main">
  <p:tag name="AS_UNIQUEID" val="1149"/>
</p:tagLst>
</file>

<file path=ppt/tags/tag815.xml><?xml version="1.0" encoding="utf-8"?>
<p:tagLst xmlns:p="http://schemas.openxmlformats.org/presentationml/2006/main">
  <p:tag name="AS_UNIQUEID" val="1150"/>
</p:tagLst>
</file>

<file path=ppt/tags/tag816.xml><?xml version="1.0" encoding="utf-8"?>
<p:tagLst xmlns:p="http://schemas.openxmlformats.org/presentationml/2006/main">
  <p:tag name="AS_UNIQUEID" val="1151"/>
</p:tagLst>
</file>

<file path=ppt/tags/tag817.xml><?xml version="1.0" encoding="utf-8"?>
<p:tagLst xmlns:p="http://schemas.openxmlformats.org/presentationml/2006/main">
  <p:tag name="AS_UNIQUEID" val="1152"/>
</p:tagLst>
</file>

<file path=ppt/tags/tag818.xml><?xml version="1.0" encoding="utf-8"?>
<p:tagLst xmlns:p="http://schemas.openxmlformats.org/presentationml/2006/main">
  <p:tag name="AS_UNIQUEID" val="1153"/>
</p:tagLst>
</file>

<file path=ppt/tags/tag819.xml><?xml version="1.0" encoding="utf-8"?>
<p:tagLst xmlns:p="http://schemas.openxmlformats.org/presentationml/2006/main">
  <p:tag name="AS_UNIQUEID" val="1154"/>
</p:tagLst>
</file>

<file path=ppt/tags/tag82.xml><?xml version="1.0" encoding="utf-8"?>
<p:tagLst xmlns:p="http://schemas.openxmlformats.org/presentationml/2006/main">
  <p:tag name="AS_UNIQUEID" val="875"/>
</p:tagLst>
</file>

<file path=ppt/tags/tag820.xml><?xml version="1.0" encoding="utf-8"?>
<p:tagLst xmlns:p="http://schemas.openxmlformats.org/presentationml/2006/main">
  <p:tag name="AS_UNIQUEID" val="1156"/>
</p:tagLst>
</file>

<file path=ppt/tags/tag821.xml><?xml version="1.0" encoding="utf-8"?>
<p:tagLst xmlns:p="http://schemas.openxmlformats.org/presentationml/2006/main">
  <p:tag name="AS_UNIQUEID" val="1157"/>
</p:tagLst>
</file>

<file path=ppt/tags/tag822.xml><?xml version="1.0" encoding="utf-8"?>
<p:tagLst xmlns:p="http://schemas.openxmlformats.org/presentationml/2006/main">
  <p:tag name="AS_UNIQUEID" val="1158"/>
</p:tagLst>
</file>

<file path=ppt/tags/tag823.xml><?xml version="1.0" encoding="utf-8"?>
<p:tagLst xmlns:p="http://schemas.openxmlformats.org/presentationml/2006/main">
  <p:tag name="AS_UNIQUEID" val="1159"/>
</p:tagLst>
</file>

<file path=ppt/tags/tag824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zYyYzE0YTg0Mjg2NWJlMTA2Zjc1NDczMjliZDUwZWQifQ=="/>
  <p:tag name="ISPRING_PLAYERS_CUSTOMIZATION" val="UEsDBBQAAgAIABSiw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UosN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BSiw0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FKLD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FKLD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FKLD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FKLDSC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BSiw0i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BSiw0hyCctNChIAACg+AAAXAAAAdW5pdmVyc2FsL3VuaXZlcnNhbC5wbmftm3tYktnWwCmTMS8z1Whk3rrMHGa6oJaZmohpnmo0rcbKKRQnnZqiREXzCqhpZZjMZKUnBdNKLVOjMvEGXkImUel4CU0FlRQFFRUBEYEPv3HK7zln/vj+h+fh5Xn32vtda+39Y++13mfv1KPeB430N+oDAACjw4cOHAcAdEAAwMpUPaCm5O2+zmrNzwr08YNugNI28zHNzarz+4/sBwDIBIOFn3U196tDD/2EBgC+bFz8rmCgioIBAGjt4QP7faMDJvp98MHn5cABuRcWAEs4U59C+X38QISJrq6HR2fKN0lrjJOqbn6XT1m9JSvlB+PkG4ar1mYcsduUNb6OZyXgdyxwBlvIT1mOJ6K6IiRoI7sML+XYUzHcHzOpKKlQ1IfM8IlRnJ7a6SazanZA3MQIb7Dxuou5DnBDYMKKpUt0cGBwSrPRXasCnGWaWi5EqPWN7Axt6gA6S5fnb12Hb0zz/wGvkbw/kz1Zd/OaicXyB2wAbvPpzP1CVCsjBW4m7vrcsK7uMHDbKeci2Q+HicfBOsuemXP2QTj9Kkw1TWhIudMMWCYCmxbBpwfuRAy9bt+5vIWhTkNKcuxxN8nZIXryX5oDXSlrtiXrLzMmH/gMDjDRfVz5Dv6pLcZID9SQElr/WY3rm4TQFcdX3b6Wj3L/WXqOtSSRwvVM3HSXaT2mcxKScDOpHf4r5C8ViVRgssGgG+Wz+4GbzrpSAN+vPOz+74o8m7iX55ckcZBk/bykT7USEotWbAe5euy/ALEDfTIEoXErdDN8WW+vsd0ETzBOfJQ32ns0q7Zn95+SBCjILeXochc6E+4aPMh/YAe6b/CXigdlKzSWrYEsG5sbG9ZAXG+6th+dvfxdC2fc9E9JHckgz61ouQsX65p1jx47et+g9ZP/79gJGsv0QMsG4YChHmiTx6YL383bG59DSZckgayUo5t9l7uwJ3B4ZdF337WmjHzyfxSpGStIssGysdqi6cnftvxmZ4wx03+5N25J8pzvVrRm23IXNj4PX+FrfGfEDf3J/9k9mzSWNSwfq7U6DbqH1h7aeJNqlNKTDV2SdKM3++qZLHfByK8SsE3/B3Re5ScV8xsXLRtcPlY3VgyufKT3jZEH91rDeCtpSTJeqcVNi5sWNy1uWty0uGlx0+KmxU2LmxY3LW5a3LS4aXHT4qbFTYubFjctblrctLhpcdPipsVNi5sWNy1uWty0uGlx0+KmxU2LmxY3LW5a3LS4aXHT4qbFTYvb/we36KnJatFkvANw+Qbt0KeLNddBTP8DTKc9w1W1BZ/2S1Owf2vgBYqqoN6w9belqt5/S0BhAbyCfedTKRv1t+AZsbl2WXmmSxvC6578l64eKAqdlvaiRAHx0/R+NAtaoWg+RX2hmC2EYfgugrAuXjHjJ4Ks03hEett5yZSIPTZQWTWej0Fa/Ug0e88g4BZ4R/jXJQtCe54UCeP613AqWYS91/F7ufFomZyFU7WlpPZeO0WosIxig1axeve6L+l3eF8nLKNhzzM//ujNES48J/W2hz0RwnsrRfd5xz0W7vNpEfEjmagvQdY1Uw0ndPFhocIwFNQBWap+aKX89ZQVslTRw8JekX1AlilZkTilECGiyltRnPh4WTXXPxKBdMkV7sBtlTdaqaZGu9Xj52Fx490+/OPsfRHOyHNBWJyil2tZzXlfabnr9py5J2G4GKEUTL7mxzwtnL1Z2PX2F25hW8uERRBwQ1G4tJTq+Uvr6tn2SKqYKNpBiuqKvDfJP21d1lNgMNc6OHQ64wx0chYfTJyqFWFE1Y5kOJrrA5V0quFlSYeVccQ/3jO+cJlKzKax+3KFOap8BIPq5mEh9sHOZOxV+zPK3RqyPPyleV9hRgNtnvV2RQpeR9baZoYfA49vfdSJs269lPv7dLe33LwCei+2VGLePFM5Toyjdwg+jiEMPO39JzfsfsdyvevGcha31ELJlomBb6XlwOvlhOpzOX1uzx3hzzAPoqZjPaNfwwPAQZFbfsKVrQaVnyWLPr64Lxhb3f9rZoXzejZ0UheXfC1s4Wl5mesxNcy7ifGLyTfIkxK1iR6j5Z8OpuztXwV9W+z9vnC7qQinVsiAd8J63f+ZrjSXmDf90HOZ8JgknoovDQ1LNWGhS7zn550mhcwwdN8i9uUoCYTEemzVcbtrll+Nl516GeD0JdIaBElfeAvgTWxFNroSc9q4V16iDp2EQGRnnTkX7YjuxGS2muWOIEYQTqTop2519Q3M4mCjizLm5dve+OU5zdJj/viDnPvQBeHoH7tja8IOKLXcepuiNGrRgGfepJmcfmk4gpleHtTqynGtBakhpFW5PNudckcGvwYpq7yifttOfspMwW9tpDtQkI0eexrFMh7rC1/wq4cWiN3ObMcJegR3/J+UrNxffRrpVJtdsueieU+w6HpaGiNinO+n8Ltnyf2eA5FsiW0OiujtoJLMYQxCoiLoAWcLOlf2UwsNvLOntlP2HKyMEUwc82ScbR1uoKc00KmydsKKE6NFTF08k2rDLQ8N++NGKFl10L8s5t9oIhNLdOSk79Vhnx9wQQVyolbSgmcP584iZsRsQq+/k6VnpgEIpAeSXClyV+za5tfJubUnG5N5bWzmsvWA5H3BhQfZk5VFuFyV8fMxEn4srLSCfAS3srsbfUxtL0WlCbmv+UP2Wwux6eUEejPdHkblmFtr5iYCMAArH7ZHXX+RF4eLkTVvL8sxtiH5UbpbVV4/9lzOJN7mtE1veT5y+ViF8gbLKbUk1BZ72ldZK2J0kXjkKBrLqS2yASZleXHvnazPHzk+iFpVt9a+wKyqsOKJ4l/AG/q6Hb0tjU2zc9amppt/ZfKzQkYDxH6TpylzmkmCKjOD17qYx1qMhnwQR71gAnQKNzjIfKT7hs0ncyr8nc7xF/qipqk+ytVpDfTU7SAklkXPq6hOq3DvGu4glNP2Bo3h64eZ3GCBH7s3XRCUnBrWJ0jGwk9uX8fjFppVHZzawM5uC1mVWPXMjXEZlnph7DJa0v0am07Oq7aU3WeEt3HR5GH6y4BO1QIfxo0wVISA4TuqpeWiDbZ1dbZAbzn55Qm9VhhVViuCxlqUiWw7mLj5jtxJqqQENUHCSHsYAUJZv4+y9yvs1NXsqJg0NQmHK1I8ZQpEO7loQZUn46JQ2SURkjvROZwrzk2xlhKRJOdLKLeqJh3h7wJNl4giaZoi5cy7CQJ0PW+a9ELtRnGwhe9IjKgERQM5/ko3hHWNqEbc9pDOlN88p6SFDiKb2cY6hh+NOuMmCI6plhX/ogmDF9QO9aVsmTvO0iV+bhRtVeV911tS2SS7IffZvMBEqMLRHWFD1OHKHTEfwhFinq3RvsgGBK6JdmvLZS66VPFk4ARO4Ejgn9n/UJXGC5t6oJIluYsAfor49H7cYryET8WM4duG5SC54ooXKm5z9UTKMUqgkIrZGe3ixfXQKaPOCw7XnzWG8ZKjXgk7MgbWQgrANSarOLHCEoZb/ay9ghq1MBlFq65URZx4MFmo8q3zixtyruW0e6VXsqZrS0hcijIvNKxXSejtFJcm2DZ0OR+4xdtHrLclxGGzX5AXFwUDUAP9nN2Z3yupqILCZDz5uK06jot50bRx8bhUv+tQofuEgW7QnryAMlkKfl6GUM1kEsrlnoNnX8k7Nh3TuNbZm5bumBewC92C8ca/XFuUvhokqWSEmW+3UJz8ps0E0tzUPr0Wkpzaeuh1frhywnpcpsxaDfLqi+KRrHjsSwNZGXz55abm/cSP7xl6Rl2vfBo9iJsImJViYZrJb5jtHzq+FpA/2EqRaRmiINzPwvbxdEeXrd90BRUH2UjxnTTr2p0XqfM2K0/0X6latwsD5+uDJI730gmh5M3whTEf3AeMZm2irrBVFuGKma8tL7FlrYXFKwaTlKVSKEpaVl9nC2YpNNPIURv7rYQM7lpDQVVku79iZwFq2lQdAO7uIIw9faP3rUQW7elbe3m0m0+2exg0GZWMn64RxliersyCsWMDOliOmH2deRXQ1SA17Xv0zVAVR+CeabF7ICz7W2fejP6XKZKvc+feTCIRig+TZty5piCrxY6MslJ0M0JKtwbPNZHfn+ALV4Oo3k4KWZ+cJgSuo92Ko4bbqp8cEVd43Pp6Qp46296bL1C8jXgojvbsXABvu+yIgN9n3VNsZBNdCGSf4JqSC9RwcoTaxKvpqYcSqv7eV3w377GiNzymx8/J5SRk/UmISiWjiUjY+TF/3RtJsaM8OT+XVuntXxHyUlJXTUXZEw1z1kEKrDuD3i68U0Y6FZCK2WuAGw6ZRo89zkwPUcqIXqK4W5wK/tka4gVVR/77Sz+QShPMY4vffcgYfcyjSLEjHvJoy4671zEofNWECkk/t+ruhaL7aj0uugR+59Zj3lb4jmT86cdzLedd0MjnWcD0qpD+c8LEKAzX2MnUT9HgfP8ZOdwRl7ceEt8fMV81DY+hPUrkk+ImHyWQXw2FjhZ63GIr/j1iFXum0zk0zQRfpYqXBE3IcspFl3picby4rllbgtXmamt4C3f9CTViMI+z+UeUhVmcvQDLEJPUwc/QyfhdYWn7YTsvrrMXgG519RJDzpC7o3oOusz83r8YQ/Rr1uM4q1NXDLFzjVacGmUrYzDoqHUoo4bihXo5nBIzXw2R9pcGZJXAHcacuh717n5TxwNysIqJgzTPn5lIKSWEuIZ75TaC6ylwEueO+oKZQRlR/Wzq1xPTqA7GCTCHxyXI+9d3KE6/+M3JUiItWmsucBFGW8RSI2uehhYz+airG2W7Mdu7HaiFwJJpOLL8sdcOC82iZADKCD1mVo4k0J1dO0NxkmJEf3wa945DbVsmdfZxP4g6pVs/1JxE17uaRA+nOI3Qh7tDj1lf4lVEGIC8AT7lfKmh7XOO65DM3xy9RfUI9TL442EYFTwtR8QM332Y5GHBBK+HkN4knm4QT2si0RHG1SNX3R/T5TcPKHtnncovzQ5+hfPTBMiTE/p/tLPb2ocz52MRseYQBO72oJ/jScNZu6khvDVpVlrkWcsBw1i3JR/5VdcUsYMpoPQv1zfQL6npP2riOFjx+uscgR2if27gC9h3i5E5PRF6JDPW1n8eODhDAnuOhEwaXto91bKb9Up/g6cLRAIdh8ST5seOMqgWF80PbgdlZGwezOeT1moQi0PhnaS6V8bMkpkVxECHgHSQDtSoRj6SDZ6gOUj3LBzuD3krz4iF+wyJqap5IbjktF9lVvkzBWf9ibgdI8UgMQbEWR/Zn3eA4oCjOEgrCkJifi5hkWeNGoahPnda+vtMu0MecNC04T1z98uqP/Lu5/beY6hmmNYHqQTNX39V2vzvLxT2EeohEC3a2EZA46NSnxr1S7ZeUL4qEhqaNtDljR61ODTToM+WDZVA8z25cDhV+fGNLbplAyVEJzN6wmVE4oLJ/rZwjBUFElnLoRFoCuWATkz6VWpB10IrCosWk+QlsJtSTZw+OqngqqmhYSlxEKxmTuP0YtY9eTf7xAcj+PgPXp/nuETinxu02BVligOMhRZCItPMQSJD5PByIDG5SKxO5NDeLLAVep6arsSsv0611CQWyCNk5Nc9fBdZJZ3bBjWykpypEtoHTEHUSfwsBNu2TBZG4mX79p8fguY7+2eCxbusgZCggb7ho/MHYoTKEkdYzXs0dw9jyHy4byQ07NYfr80peznRQafirKlzdGtOVdL0gpjFhReWnqmY3hL1L5Ajoyfs3P8mTAMvgE/rKt9HlfZdSaqVLkxtZGHYQDz6Djq70QOzP7c4EY7e9DqAn3XyZYPbBK2o4monV1xxGKPJTGgx24/4/8MPLtVt22vMyP4zhWWaUQrQtD38m2dYX1XD1DsR6IMp+J25A/fLFO2e1hOCU81sQhER20nr+oW90OcsZdJs9o2kOy4lYn1ROhoKEfOR3C9E8piwoE953SGzxYRwu81/vtl4/GOZouPR59zx/EA9TDX9FThzJfD/nA4OXjwdjFOJc8H9qQdiMKntLS1pn7PGy4tStSZM+q9nhwNlXNhJ62/YEeGROC/bT28NDH1JRbC9g/mqBSFC7fT9k7qOLwg/Ze/5fFTZ5qjj2YUYY4jASqUU4UScOBF0c+PtDcvt6rv4INx9+PpYrlrH79f0GbuYaBpA8zns4X2g1C0w6X8AUEsDBBQAAgAIABSiw0jXo5xjSwAAAGoAAAAbAAAAdW5pdmVyc2FsL3VuaXZlcnNhbC5wbmcueG1ss7GvyM1RKEstKs7Mz7NVMtQzULK34+WyKShKLctMLVeoAIoBBSFASaESyDVCcMszU0oybJXMzcwRYhmpmekZJbZKpuamcEF9oJEAUEsBAgAAFAACAAgAFKLDSBUOrShkBAAABxEAAB0AAAAAAAAAAQAAAAAAAAAAAHVuaXZlcnNhbC9jb21tb25fbWVzc2FnZXMubG5nUEsBAgAAFAACAAgAFKLDSAh+CyMpAwAAhgwAACcAAAAAAAAAAQAAAAAAnwQAAHVuaXZlcnNhbC9mbGFzaF9wdWJsaXNoaW5nX3NldHRpbmdzLnhtbFBLAQIAABQAAgAIABSiw0i1/AlkugIAAFUKAAAhAAAAAAAAAAEAAAAAAA0IAAB1bml2ZXJzYWwvZmxhc2hfc2tpbl9zZXR0aW5ncy54bWxQSwECAAAUAAIACAAUosNIKpYPZ/4CAACXCwAAJgAAAAAAAAABAAAAAAAGCwAAdW5pdmVyc2FsL2h0bWxfcHVibGlzaGluZ19zZXR0aW5ncy54bWxQSwECAAAUAAIACAAUosNIaHFSkZoBAAAfBgAAHwAAAAAAAAABAAAAAABIDgAAdW5pdmVyc2FsL2h0bWxfc2tpbl9zZXR0aW5ncy5qc1BLAQIAABQAAgAIABSiw0g9PC/RwQAAAOUBAAAaAAAAAAAAAAEAAAAAAB8QAAB1bml2ZXJzYWwvaTE4bl9wcmVzZXRzLnhtbFBLAQIAABQAAgAIABSiw0gj80M7cgAAAHIAAAAcAAAAAAAAAAEAAAAAABgRAAB1bml2ZXJzYWwvbG9jYWxfc2V0dGluZ3MueG1sUEsBAgAAFAACAAgARJRXRyO0Tvv7AgAAsAgAABQAAAAAAAAAAQAAAAAAxBEAAHVuaXZlcnNhbC9wbGF5ZXIueG1sUEsBAgAAFAACAAgAFKLDSI0wNu9cCAAAkCAAACkAAAAAAAAAAQAAAAAA8RQAAHVuaXZlcnNhbC9za2luX2N1c3RvbWl6YXRpb25fc2V0dGluZ3MueG1sUEsBAgAAFAACAAgAFKLDSHIJy00KEgAAKD4AABcAAAAAAAAAAAAAAAAAlB0AAHVuaXZlcnNhbC91bml2ZXJzYWwucG5nUEsBAgAAFAACAAgAFKLDSNejnGNLAAAAagAAABsAAAAAAAAAAQAAAAAA0y8AAHVuaXZlcnNhbC91bml2ZXJzYWwucG5nLnhtbFBLBQYAAAAACwALAEkDAABXMAAAAAA="/>
  <p:tag name="ISPRING_PRESENTATION_TITLE" val="课程设计PPT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581DC8C8-4930-4546-80B0-1FA778519224"/>
  <p:tag name="ISPRINGCLOUDFOLDERID" val="0"/>
  <p:tag name="ISPRINGCLOUDFOLDERPATH" val="资源库"/>
  <p:tag name="ISPRINGONLINEFOLDERID" val="0"/>
  <p:tag name="ISPRINGONLINEFOLDERPATH" val="内容列表"/>
  <p:tag name="commondata" val="eyJoZGlkIjoiMjcyNGZhNTYxZjMwM2NiYjIxNWE5ZmRkODg5MzEwNTEifQ=="/>
</p:tagLst>
</file>

<file path=ppt/tags/tag83.xml><?xml version="1.0" encoding="utf-8"?>
<p:tagLst xmlns:p="http://schemas.openxmlformats.org/presentationml/2006/main">
  <p:tag name="AS_UNIQUEID" val="877"/>
</p:tagLst>
</file>

<file path=ppt/tags/tag84.xml><?xml version="1.0" encoding="utf-8"?>
<p:tagLst xmlns:p="http://schemas.openxmlformats.org/presentationml/2006/main">
  <p:tag name="AS_UNIQUEID" val="878"/>
</p:tagLst>
</file>

<file path=ppt/tags/tag85.xml><?xml version="1.0" encoding="utf-8"?>
<p:tagLst xmlns:p="http://schemas.openxmlformats.org/presentationml/2006/main">
  <p:tag name="AS_UNIQUEID" val="879"/>
</p:tagLst>
</file>

<file path=ppt/tags/tag86.xml><?xml version="1.0" encoding="utf-8"?>
<p:tagLst xmlns:p="http://schemas.openxmlformats.org/presentationml/2006/main">
  <p:tag name="AS_UNIQUEID" val="880"/>
</p:tagLst>
</file>

<file path=ppt/tags/tag87.xml><?xml version="1.0" encoding="utf-8"?>
<p:tagLst xmlns:p="http://schemas.openxmlformats.org/presentationml/2006/main">
  <p:tag name="AS_UNIQUEID" val="882"/>
</p:tagLst>
</file>

<file path=ppt/tags/tag88.xml><?xml version="1.0" encoding="utf-8"?>
<p:tagLst xmlns:p="http://schemas.openxmlformats.org/presentationml/2006/main">
  <p:tag name="AS_UNIQUEID" val="883"/>
</p:tagLst>
</file>

<file path=ppt/tags/tag89.xml><?xml version="1.0" encoding="utf-8"?>
<p:tagLst xmlns:p="http://schemas.openxmlformats.org/presentationml/2006/main">
  <p:tag name="AS_UNIQUEID" val="884"/>
</p:tagLst>
</file>

<file path=ppt/tags/tag9.xml><?xml version="1.0" encoding="utf-8"?>
<p:tagLst xmlns:p="http://schemas.openxmlformats.org/presentationml/2006/main">
  <p:tag name="AS_UNIQUEID" val="784"/>
</p:tagLst>
</file>

<file path=ppt/tags/tag90.xml><?xml version="1.0" encoding="utf-8"?>
<p:tagLst xmlns:p="http://schemas.openxmlformats.org/presentationml/2006/main">
  <p:tag name="AS_UNIQUEID" val="885"/>
</p:tagLst>
</file>

<file path=ppt/tags/tag91.xml><?xml version="1.0" encoding="utf-8"?>
<p:tagLst xmlns:p="http://schemas.openxmlformats.org/presentationml/2006/main">
  <p:tag name="AS_UNIQUEID" val="887"/>
</p:tagLst>
</file>

<file path=ppt/tags/tag92.xml><?xml version="1.0" encoding="utf-8"?>
<p:tagLst xmlns:p="http://schemas.openxmlformats.org/presentationml/2006/main">
  <p:tag name="AS_UNIQUEID" val="888"/>
</p:tagLst>
</file>

<file path=ppt/tags/tag93.xml><?xml version="1.0" encoding="utf-8"?>
<p:tagLst xmlns:p="http://schemas.openxmlformats.org/presentationml/2006/main">
  <p:tag name="AS_UNIQUEID" val="889"/>
</p:tagLst>
</file>

<file path=ppt/tags/tag94.xml><?xml version="1.0" encoding="utf-8"?>
<p:tagLst xmlns:p="http://schemas.openxmlformats.org/presentationml/2006/main">
  <p:tag name="AS_UNIQUEID" val="890"/>
</p:tagLst>
</file>

<file path=ppt/tags/tag95.xml><?xml version="1.0" encoding="utf-8"?>
<p:tagLst xmlns:p="http://schemas.openxmlformats.org/presentationml/2006/main">
  <p:tag name="AS_UNIQUEID" val="892"/>
</p:tagLst>
</file>

<file path=ppt/tags/tag96.xml><?xml version="1.0" encoding="utf-8"?>
<p:tagLst xmlns:p="http://schemas.openxmlformats.org/presentationml/2006/main">
  <p:tag name="AS_UNIQUEID" val="893"/>
</p:tagLst>
</file>

<file path=ppt/tags/tag97.xml><?xml version="1.0" encoding="utf-8"?>
<p:tagLst xmlns:p="http://schemas.openxmlformats.org/presentationml/2006/main">
  <p:tag name="AS_UNIQUEID" val="894"/>
</p:tagLst>
</file>

<file path=ppt/tags/tag98.xml><?xml version="1.0" encoding="utf-8"?>
<p:tagLst xmlns:p="http://schemas.openxmlformats.org/presentationml/2006/main">
  <p:tag name="AS_UNIQUEID" val="895"/>
</p:tagLst>
</file>

<file path=ppt/tags/tag99.xml><?xml version="1.0" encoding="utf-8"?>
<p:tagLst xmlns:p="http://schemas.openxmlformats.org/presentationml/2006/main">
  <p:tag name="AS_UNIQUEID" val="897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8A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3576</Words>
  <Application>WPS 演示</Application>
  <PresentationFormat/>
  <Paragraphs>520</Paragraphs>
  <Slides>22</Slides>
  <Notes>27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22</vt:i4>
      </vt:variant>
    </vt:vector>
  </HeadingPairs>
  <TitlesOfParts>
    <vt:vector size="42" baseType="lpstr">
      <vt:lpstr>Arial</vt:lpstr>
      <vt:lpstr>宋体</vt:lpstr>
      <vt:lpstr>Wingdings</vt:lpstr>
      <vt:lpstr>Arial</vt:lpstr>
      <vt:lpstr>微软雅黑</vt:lpstr>
      <vt:lpstr>Times New Roman</vt:lpstr>
      <vt:lpstr>黑体</vt:lpstr>
      <vt:lpstr>Calibri</vt:lpstr>
      <vt:lpstr>汉仪大黑简</vt:lpstr>
      <vt:lpstr>Cambria Math</vt:lpstr>
      <vt:lpstr>等线</vt:lpstr>
      <vt:lpstr>Arial Unicode MS</vt:lpstr>
      <vt:lpstr>等线 Light</vt:lpstr>
      <vt:lpstr>华文彩云</vt:lpstr>
      <vt:lpstr>第一PPT，www.1ppt.com</vt:lpstr>
      <vt:lpstr>自定义设计方案</vt:lpstr>
      <vt:lpstr>Paint.Picture</vt:lpstr>
      <vt:lpstr>Equations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刘光辉</cp:lastModifiedBy>
  <cp:revision>4</cp:revision>
  <cp:lastPrinted>2024-10-31T09:56:00Z</cp:lastPrinted>
  <dcterms:created xsi:type="dcterms:W3CDTF">2024-10-31T09:56:00Z</dcterms:created>
  <dcterms:modified xsi:type="dcterms:W3CDTF">2026-02-08T07:02:09Z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24A14DC203F645FC902674A925867D6B_12</vt:lpwstr>
  </property>
  <property fmtid="{D5CDD505-2E9C-101B-9397-08002B2CF9AE}" pid="7" name="KSOProductBuildVer">
    <vt:lpwstr>2052-12.1.0.16704</vt:lpwstr>
  </property>
</Properties>
</file>