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0" r:id="rId3"/>
  </p:sldMasterIdLst>
  <p:notesMasterIdLst>
    <p:notesMasterId r:id="rId5"/>
  </p:notesMasterIdLst>
  <p:handoutMasterIdLst>
    <p:handoutMasterId r:id="rId24"/>
  </p:handoutMasterIdLst>
  <p:sldIdLst>
    <p:sldId id="256" r:id="rId4"/>
    <p:sldId id="374" r:id="rId6"/>
    <p:sldId id="268" r:id="rId7"/>
    <p:sldId id="341" r:id="rId8"/>
    <p:sldId id="345" r:id="rId9"/>
    <p:sldId id="404" r:id="rId10"/>
    <p:sldId id="348" r:id="rId11"/>
    <p:sldId id="403" r:id="rId12"/>
    <p:sldId id="440" r:id="rId13"/>
    <p:sldId id="460" r:id="rId14"/>
    <p:sldId id="441" r:id="rId15"/>
    <p:sldId id="442" r:id="rId16"/>
    <p:sldId id="426" r:id="rId17"/>
    <p:sldId id="459" r:id="rId18"/>
    <p:sldId id="360" r:id="rId19"/>
    <p:sldId id="356" r:id="rId20"/>
    <p:sldId id="357" r:id="rId21"/>
    <p:sldId id="358" r:id="rId22"/>
    <p:sldId id="29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20" y="-168"/>
      </p:cViewPr>
      <p:guideLst>
        <p:guide orient="horz" pos="2226"/>
        <p:guide pos="3858"/>
      </p:guideLst>
    </p:cSldViewPr>
  </p:slideViewPr>
  <p:notesTextViewPr>
    <p:cViewPr>
      <p:scale>
        <a:sx n="1" d="1"/>
        <a:sy n="1" d="1"/>
      </p:scale>
      <p:origin x="0" y="36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51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1512.xml"/><Relationship Id="rId3" Type="http://schemas.openxmlformats.org/officeDocument/2006/relationships/tags" Target="../tags/tag1511.xml"/><Relationship Id="rId2" Type="http://schemas.openxmlformats.org/officeDocument/2006/relationships/tags" Target="../tags/tag1510.xml"/><Relationship Id="rId1" Type="http://schemas.openxmlformats.org/officeDocument/2006/relationships/tags" Target="../tags/tag150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1508.xml"/><Relationship Id="rId5" Type="http://schemas.openxmlformats.org/officeDocument/2006/relationships/tags" Target="../tags/tag1507.xml"/><Relationship Id="rId4" Type="http://schemas.openxmlformats.org/officeDocument/2006/relationships/tags" Target="../tags/tag1506.xml"/><Relationship Id="rId3" Type="http://schemas.openxmlformats.org/officeDocument/2006/relationships/tags" Target="../tags/tag1505.xml"/><Relationship Id="rId2" Type="http://schemas.openxmlformats.org/officeDocument/2006/relationships/tags" Target="../tags/tag1504.xml"/><Relationship Id="rId1" Type="http://schemas.openxmlformats.org/officeDocument/2006/relationships/tags" Target="../tags/tag150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6085-2FCD-469C-8B54-92772EED5E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4821-61F6-4667-8EBA-DF0C75380F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4" Type="http://schemas.openxmlformats.org/officeDocument/2006/relationships/tags" Target="../tags/tag1316.xml"/><Relationship Id="rId3" Type="http://schemas.openxmlformats.org/officeDocument/2006/relationships/tags" Target="../tags/tag131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tags" Target="../tags/tag1326.xml"/><Relationship Id="rId3" Type="http://schemas.openxmlformats.org/officeDocument/2006/relationships/tags" Target="../tags/tag132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1372.xml"/><Relationship Id="rId3" Type="http://schemas.openxmlformats.org/officeDocument/2006/relationships/tags" Target="../tags/tag137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4" Type="http://schemas.openxmlformats.org/officeDocument/2006/relationships/tags" Target="../tags/tag1438.xml"/><Relationship Id="rId3" Type="http://schemas.openxmlformats.org/officeDocument/2006/relationships/tags" Target="../tags/tag143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4" Type="http://schemas.openxmlformats.org/officeDocument/2006/relationships/tags" Target="../tags/tag1451.xml"/><Relationship Id="rId3" Type="http://schemas.openxmlformats.org/officeDocument/2006/relationships/tags" Target="../tags/tag14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4" Type="http://schemas.openxmlformats.org/officeDocument/2006/relationships/tags" Target="../tags/tag1466.xml"/><Relationship Id="rId3" Type="http://schemas.openxmlformats.org/officeDocument/2006/relationships/tags" Target="../tags/tag146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4" Type="http://schemas.openxmlformats.org/officeDocument/2006/relationships/tags" Target="../tags/tag1479.xml"/><Relationship Id="rId3" Type="http://schemas.openxmlformats.org/officeDocument/2006/relationships/tags" Target="../tags/tag147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4" Type="http://schemas.openxmlformats.org/officeDocument/2006/relationships/tags" Target="../tags/tag1502.xml"/><Relationship Id="rId3" Type="http://schemas.openxmlformats.org/officeDocument/2006/relationships/tags" Target="../tags/tag150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627.xml"/><Relationship Id="rId3" Type="http://schemas.openxmlformats.org/officeDocument/2006/relationships/tags" Target="../tags/tag62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851.xml"/><Relationship Id="rId3" Type="http://schemas.openxmlformats.org/officeDocument/2006/relationships/tags" Target="../tags/tag8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861.xml"/><Relationship Id="rId3" Type="http://schemas.openxmlformats.org/officeDocument/2006/relationships/tags" Target="../tags/tag86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4" Type="http://schemas.openxmlformats.org/officeDocument/2006/relationships/tags" Target="../tags/tag1082.xml"/><Relationship Id="rId3" Type="http://schemas.openxmlformats.org/officeDocument/2006/relationships/tags" Target="../tags/tag108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4" Type="http://schemas.openxmlformats.org/officeDocument/2006/relationships/tags" Target="../tags/tag1095.xml"/><Relationship Id="rId3" Type="http://schemas.openxmlformats.org/officeDocument/2006/relationships/tags" Target="../tags/tag10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hyperlink" Target="http://www.1ppt.com/hangye/" TargetMode="Externa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95325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6737350"/>
            <a:ext cx="12192000" cy="120650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>
            <p:custDataLst>
              <p:tags r:id="rId6"/>
            </p:custDataLst>
          </p:nvPr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C9AACE-51AC-4503-B612-4F3A607D293B}" type="slidenum">
              <a:rPr lang="zh-CN" altLang="en-US" smtClean="0"/>
            </a:fld>
            <a:endParaRPr lang="zh-CN" altLang="en-US"/>
          </a:p>
        </p:txBody>
      </p:sp>
      <p:sp>
        <p:nvSpPr>
          <p:cNvPr id="8" name="L 形 7"/>
          <p:cNvSpPr/>
          <p:nvPr userDrawn="1">
            <p:custDataLst>
              <p:tags r:id="rId3"/>
            </p:custDataLst>
          </p:nvPr>
        </p:nvSpPr>
        <p:spPr>
          <a:xfrm rot="10800000">
            <a:off x="7880666" y="-1623032"/>
            <a:ext cx="5834338" cy="4474639"/>
          </a:xfrm>
          <a:prstGeom prst="corner">
            <a:avLst>
              <a:gd name="adj1" fmla="val 36913"/>
              <a:gd name="adj2" fmla="val 347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 形 9"/>
          <p:cNvSpPr/>
          <p:nvPr userDrawn="1">
            <p:custDataLst>
              <p:tags r:id="rId4"/>
            </p:custDataLst>
          </p:nvPr>
        </p:nvSpPr>
        <p:spPr>
          <a:xfrm rot="10800000">
            <a:off x="7910374" y="-1662497"/>
            <a:ext cx="5834338" cy="4474639"/>
          </a:xfrm>
          <a:prstGeom prst="corner">
            <a:avLst>
              <a:gd name="adj1" fmla="val 36913"/>
              <a:gd name="adj2" fmla="val 347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>
            <p:custDataLst>
              <p:tags r:id="rId5"/>
            </p:custDataLst>
          </p:nvPr>
        </p:nvSpPr>
        <p:spPr>
          <a:xfrm>
            <a:off x="83020" y="188207"/>
            <a:ext cx="11904388" cy="660205"/>
          </a:xfrm>
          <a:prstGeom prst="roundRect">
            <a:avLst>
              <a:gd name="adj" fmla="val 1031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9" Type="http://schemas.openxmlformats.org/officeDocument/2006/relationships/image" Target="file:///D:\qq&#25991;&#20214;\712321467\Image\C2C\Image2\%7b75232B38-A165-1FB7-499C-2E1C792CACB5%7d.png" TargetMode="External"/><Relationship Id="rId78" Type="http://schemas.openxmlformats.org/officeDocument/2006/relationships/image" Target="../media/image1.png"/><Relationship Id="rId77" Type="http://schemas.openxmlformats.org/officeDocument/2006/relationships/tags" Target="../tags/tag288.xml"/><Relationship Id="rId76" Type="http://schemas.openxmlformats.org/officeDocument/2006/relationships/tags" Target="../tags/tag287.xml"/><Relationship Id="rId75" Type="http://schemas.openxmlformats.org/officeDocument/2006/relationships/tags" Target="../tags/tag286.xml"/><Relationship Id="rId74" Type="http://schemas.openxmlformats.org/officeDocument/2006/relationships/tags" Target="../tags/tag285.xml"/><Relationship Id="rId73" Type="http://schemas.openxmlformats.org/officeDocument/2006/relationships/tags" Target="../tags/tag284.xml"/><Relationship Id="rId72" Type="http://schemas.openxmlformats.org/officeDocument/2006/relationships/tags" Target="../tags/tag283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299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77"/>
            </p:custDataLst>
          </p:nvPr>
        </p:nvPicPr>
        <p:blipFill>
          <a:blip r:embed="rId78" r:link="rId7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0.xml"/><Relationship Id="rId13" Type="http://schemas.openxmlformats.org/officeDocument/2006/relationships/tags" Target="../tags/tag310.xml"/><Relationship Id="rId12" Type="http://schemas.openxmlformats.org/officeDocument/2006/relationships/image" Target="../media/image3.png"/><Relationship Id="rId11" Type="http://schemas.openxmlformats.org/officeDocument/2006/relationships/tags" Target="../tags/tag309.xml"/><Relationship Id="rId10" Type="http://schemas.openxmlformats.org/officeDocument/2006/relationships/image" Target="../media/image2.png"/><Relationship Id="rId1" Type="http://schemas.openxmlformats.org/officeDocument/2006/relationships/tags" Target="../tags/tag300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00.xml"/><Relationship Id="rId5" Type="http://schemas.openxmlformats.org/officeDocument/2006/relationships/tags" Target="../tags/tag1099.xml"/><Relationship Id="rId4" Type="http://schemas.openxmlformats.org/officeDocument/2006/relationships/image" Target="../media/image13.png"/><Relationship Id="rId3" Type="http://schemas.openxmlformats.org/officeDocument/2006/relationships/tags" Target="../tags/tag1098.xml"/><Relationship Id="rId2" Type="http://schemas.openxmlformats.org/officeDocument/2006/relationships/tags" Target="../tags/tag1097.xml"/><Relationship Id="rId1" Type="http://schemas.openxmlformats.org/officeDocument/2006/relationships/tags" Target="../tags/tag1096.xml"/></Relationships>
</file>

<file path=ppt/slides/_rels/slide11.xml.rels><?xml version="1.0" encoding="UTF-8" standalone="yes"?>
<Relationships xmlns="http://schemas.openxmlformats.org/package/2006/relationships"><Relationship Id="rId99" Type="http://schemas.openxmlformats.org/officeDocument/2006/relationships/tags" Target="../tags/tag1199.xml"/><Relationship Id="rId98" Type="http://schemas.openxmlformats.org/officeDocument/2006/relationships/tags" Target="../tags/tag1198.xml"/><Relationship Id="rId97" Type="http://schemas.openxmlformats.org/officeDocument/2006/relationships/tags" Target="../tags/tag1197.xml"/><Relationship Id="rId96" Type="http://schemas.openxmlformats.org/officeDocument/2006/relationships/tags" Target="../tags/tag1196.xml"/><Relationship Id="rId95" Type="http://schemas.openxmlformats.org/officeDocument/2006/relationships/tags" Target="../tags/tag1195.xml"/><Relationship Id="rId94" Type="http://schemas.openxmlformats.org/officeDocument/2006/relationships/tags" Target="../tags/tag1194.xml"/><Relationship Id="rId93" Type="http://schemas.openxmlformats.org/officeDocument/2006/relationships/tags" Target="../tags/tag1193.xml"/><Relationship Id="rId92" Type="http://schemas.openxmlformats.org/officeDocument/2006/relationships/tags" Target="../tags/tag1192.xml"/><Relationship Id="rId91" Type="http://schemas.openxmlformats.org/officeDocument/2006/relationships/tags" Target="../tags/tag1191.xml"/><Relationship Id="rId90" Type="http://schemas.openxmlformats.org/officeDocument/2006/relationships/tags" Target="../tags/tag1190.xml"/><Relationship Id="rId9" Type="http://schemas.openxmlformats.org/officeDocument/2006/relationships/tags" Target="../tags/tag1109.xml"/><Relationship Id="rId89" Type="http://schemas.openxmlformats.org/officeDocument/2006/relationships/tags" Target="../tags/tag1189.xml"/><Relationship Id="rId88" Type="http://schemas.openxmlformats.org/officeDocument/2006/relationships/tags" Target="../tags/tag1188.xml"/><Relationship Id="rId87" Type="http://schemas.openxmlformats.org/officeDocument/2006/relationships/tags" Target="../tags/tag1187.xml"/><Relationship Id="rId86" Type="http://schemas.openxmlformats.org/officeDocument/2006/relationships/tags" Target="../tags/tag1186.xml"/><Relationship Id="rId85" Type="http://schemas.openxmlformats.org/officeDocument/2006/relationships/tags" Target="../tags/tag1185.xml"/><Relationship Id="rId84" Type="http://schemas.openxmlformats.org/officeDocument/2006/relationships/tags" Target="../tags/tag1184.xml"/><Relationship Id="rId83" Type="http://schemas.openxmlformats.org/officeDocument/2006/relationships/tags" Target="../tags/tag1183.xml"/><Relationship Id="rId82" Type="http://schemas.openxmlformats.org/officeDocument/2006/relationships/tags" Target="../tags/tag1182.xml"/><Relationship Id="rId81" Type="http://schemas.openxmlformats.org/officeDocument/2006/relationships/tags" Target="../tags/tag1181.xml"/><Relationship Id="rId80" Type="http://schemas.openxmlformats.org/officeDocument/2006/relationships/tags" Target="../tags/tag1180.xml"/><Relationship Id="rId8" Type="http://schemas.openxmlformats.org/officeDocument/2006/relationships/tags" Target="../tags/tag1108.xml"/><Relationship Id="rId79" Type="http://schemas.openxmlformats.org/officeDocument/2006/relationships/tags" Target="../tags/tag1179.xml"/><Relationship Id="rId78" Type="http://schemas.openxmlformats.org/officeDocument/2006/relationships/tags" Target="../tags/tag1178.xml"/><Relationship Id="rId77" Type="http://schemas.openxmlformats.org/officeDocument/2006/relationships/tags" Target="../tags/tag1177.xml"/><Relationship Id="rId76" Type="http://schemas.openxmlformats.org/officeDocument/2006/relationships/tags" Target="../tags/tag1176.xml"/><Relationship Id="rId75" Type="http://schemas.openxmlformats.org/officeDocument/2006/relationships/tags" Target="../tags/tag1175.xml"/><Relationship Id="rId74" Type="http://schemas.openxmlformats.org/officeDocument/2006/relationships/tags" Target="../tags/tag1174.xml"/><Relationship Id="rId73" Type="http://schemas.openxmlformats.org/officeDocument/2006/relationships/tags" Target="../tags/tag1173.xml"/><Relationship Id="rId72" Type="http://schemas.openxmlformats.org/officeDocument/2006/relationships/tags" Target="../tags/tag1172.xml"/><Relationship Id="rId71" Type="http://schemas.openxmlformats.org/officeDocument/2006/relationships/tags" Target="../tags/tag1171.xml"/><Relationship Id="rId70" Type="http://schemas.openxmlformats.org/officeDocument/2006/relationships/tags" Target="../tags/tag1170.xml"/><Relationship Id="rId7" Type="http://schemas.openxmlformats.org/officeDocument/2006/relationships/tags" Target="../tags/tag1107.xml"/><Relationship Id="rId69" Type="http://schemas.openxmlformats.org/officeDocument/2006/relationships/tags" Target="../tags/tag1169.xml"/><Relationship Id="rId68" Type="http://schemas.openxmlformats.org/officeDocument/2006/relationships/tags" Target="../tags/tag1168.xml"/><Relationship Id="rId67" Type="http://schemas.openxmlformats.org/officeDocument/2006/relationships/tags" Target="../tags/tag1167.xml"/><Relationship Id="rId66" Type="http://schemas.openxmlformats.org/officeDocument/2006/relationships/tags" Target="../tags/tag1166.xml"/><Relationship Id="rId65" Type="http://schemas.openxmlformats.org/officeDocument/2006/relationships/tags" Target="../tags/tag1165.xml"/><Relationship Id="rId64" Type="http://schemas.openxmlformats.org/officeDocument/2006/relationships/tags" Target="../tags/tag1164.xml"/><Relationship Id="rId63" Type="http://schemas.openxmlformats.org/officeDocument/2006/relationships/tags" Target="../tags/tag1163.xml"/><Relationship Id="rId62" Type="http://schemas.openxmlformats.org/officeDocument/2006/relationships/tags" Target="../tags/tag1162.xml"/><Relationship Id="rId61" Type="http://schemas.openxmlformats.org/officeDocument/2006/relationships/tags" Target="../tags/tag1161.xml"/><Relationship Id="rId60" Type="http://schemas.openxmlformats.org/officeDocument/2006/relationships/tags" Target="../tags/tag1160.xml"/><Relationship Id="rId6" Type="http://schemas.openxmlformats.org/officeDocument/2006/relationships/tags" Target="../tags/tag1106.xml"/><Relationship Id="rId59" Type="http://schemas.openxmlformats.org/officeDocument/2006/relationships/tags" Target="../tags/tag1159.xml"/><Relationship Id="rId58" Type="http://schemas.openxmlformats.org/officeDocument/2006/relationships/tags" Target="../tags/tag1158.xml"/><Relationship Id="rId57" Type="http://schemas.openxmlformats.org/officeDocument/2006/relationships/tags" Target="../tags/tag1157.xml"/><Relationship Id="rId56" Type="http://schemas.openxmlformats.org/officeDocument/2006/relationships/tags" Target="../tags/tag1156.xml"/><Relationship Id="rId55" Type="http://schemas.openxmlformats.org/officeDocument/2006/relationships/tags" Target="../tags/tag1155.xml"/><Relationship Id="rId54" Type="http://schemas.openxmlformats.org/officeDocument/2006/relationships/tags" Target="../tags/tag1154.xml"/><Relationship Id="rId53" Type="http://schemas.openxmlformats.org/officeDocument/2006/relationships/tags" Target="../tags/tag1153.xml"/><Relationship Id="rId52" Type="http://schemas.openxmlformats.org/officeDocument/2006/relationships/tags" Target="../tags/tag1152.xml"/><Relationship Id="rId51" Type="http://schemas.openxmlformats.org/officeDocument/2006/relationships/tags" Target="../tags/tag1151.xml"/><Relationship Id="rId50" Type="http://schemas.openxmlformats.org/officeDocument/2006/relationships/tags" Target="../tags/tag1150.xml"/><Relationship Id="rId5" Type="http://schemas.openxmlformats.org/officeDocument/2006/relationships/tags" Target="../tags/tag1105.xml"/><Relationship Id="rId49" Type="http://schemas.openxmlformats.org/officeDocument/2006/relationships/tags" Target="../tags/tag1149.xml"/><Relationship Id="rId48" Type="http://schemas.openxmlformats.org/officeDocument/2006/relationships/tags" Target="../tags/tag1148.xml"/><Relationship Id="rId47" Type="http://schemas.openxmlformats.org/officeDocument/2006/relationships/tags" Target="../tags/tag1147.xml"/><Relationship Id="rId46" Type="http://schemas.openxmlformats.org/officeDocument/2006/relationships/tags" Target="../tags/tag1146.xml"/><Relationship Id="rId45" Type="http://schemas.openxmlformats.org/officeDocument/2006/relationships/tags" Target="../tags/tag1145.xml"/><Relationship Id="rId44" Type="http://schemas.openxmlformats.org/officeDocument/2006/relationships/tags" Target="../tags/tag1144.xml"/><Relationship Id="rId43" Type="http://schemas.openxmlformats.org/officeDocument/2006/relationships/tags" Target="../tags/tag1143.xml"/><Relationship Id="rId42" Type="http://schemas.openxmlformats.org/officeDocument/2006/relationships/tags" Target="../tags/tag1142.xml"/><Relationship Id="rId41" Type="http://schemas.openxmlformats.org/officeDocument/2006/relationships/tags" Target="../tags/tag1141.xml"/><Relationship Id="rId40" Type="http://schemas.openxmlformats.org/officeDocument/2006/relationships/tags" Target="../tags/tag1140.xml"/><Relationship Id="rId4" Type="http://schemas.openxmlformats.org/officeDocument/2006/relationships/tags" Target="../tags/tag1104.xml"/><Relationship Id="rId39" Type="http://schemas.openxmlformats.org/officeDocument/2006/relationships/tags" Target="../tags/tag1139.xml"/><Relationship Id="rId38" Type="http://schemas.openxmlformats.org/officeDocument/2006/relationships/tags" Target="../tags/tag1138.xml"/><Relationship Id="rId37" Type="http://schemas.openxmlformats.org/officeDocument/2006/relationships/tags" Target="../tags/tag1137.xml"/><Relationship Id="rId36" Type="http://schemas.openxmlformats.org/officeDocument/2006/relationships/tags" Target="../tags/tag1136.xml"/><Relationship Id="rId35" Type="http://schemas.openxmlformats.org/officeDocument/2006/relationships/tags" Target="../tags/tag1135.xml"/><Relationship Id="rId34" Type="http://schemas.openxmlformats.org/officeDocument/2006/relationships/tags" Target="../tags/tag1134.xml"/><Relationship Id="rId33" Type="http://schemas.openxmlformats.org/officeDocument/2006/relationships/tags" Target="../tags/tag1133.xml"/><Relationship Id="rId32" Type="http://schemas.openxmlformats.org/officeDocument/2006/relationships/tags" Target="../tags/tag1132.xml"/><Relationship Id="rId31" Type="http://schemas.openxmlformats.org/officeDocument/2006/relationships/tags" Target="../tags/tag1131.xml"/><Relationship Id="rId30" Type="http://schemas.openxmlformats.org/officeDocument/2006/relationships/tags" Target="../tags/tag1130.xml"/><Relationship Id="rId3" Type="http://schemas.openxmlformats.org/officeDocument/2006/relationships/tags" Target="../tags/tag1103.xml"/><Relationship Id="rId29" Type="http://schemas.openxmlformats.org/officeDocument/2006/relationships/tags" Target="../tags/tag1129.xml"/><Relationship Id="rId28" Type="http://schemas.openxmlformats.org/officeDocument/2006/relationships/tags" Target="../tags/tag1128.xml"/><Relationship Id="rId27" Type="http://schemas.openxmlformats.org/officeDocument/2006/relationships/tags" Target="../tags/tag1127.xml"/><Relationship Id="rId26" Type="http://schemas.openxmlformats.org/officeDocument/2006/relationships/tags" Target="../tags/tag1126.xml"/><Relationship Id="rId25" Type="http://schemas.openxmlformats.org/officeDocument/2006/relationships/tags" Target="../tags/tag1125.xml"/><Relationship Id="rId24" Type="http://schemas.openxmlformats.org/officeDocument/2006/relationships/tags" Target="../tags/tag1124.xml"/><Relationship Id="rId23" Type="http://schemas.openxmlformats.org/officeDocument/2006/relationships/tags" Target="../tags/tag1123.xml"/><Relationship Id="rId22" Type="http://schemas.openxmlformats.org/officeDocument/2006/relationships/tags" Target="../tags/tag1122.xml"/><Relationship Id="rId216" Type="http://schemas.openxmlformats.org/officeDocument/2006/relationships/notesSlide" Target="../notesSlides/notesSlide10.xml"/><Relationship Id="rId215" Type="http://schemas.openxmlformats.org/officeDocument/2006/relationships/slideLayout" Target="../slideLayouts/slideLayout1.xml"/><Relationship Id="rId214" Type="http://schemas.openxmlformats.org/officeDocument/2006/relationships/tags" Target="../tags/tag1314.xml"/><Relationship Id="rId213" Type="http://schemas.openxmlformats.org/officeDocument/2006/relationships/tags" Target="../tags/tag1313.xml"/><Relationship Id="rId212" Type="http://schemas.openxmlformats.org/officeDocument/2006/relationships/tags" Target="../tags/tag1312.xml"/><Relationship Id="rId211" Type="http://schemas.openxmlformats.org/officeDocument/2006/relationships/tags" Target="../tags/tag1311.xml"/><Relationship Id="rId210" Type="http://schemas.openxmlformats.org/officeDocument/2006/relationships/tags" Target="../tags/tag1310.xml"/><Relationship Id="rId21" Type="http://schemas.openxmlformats.org/officeDocument/2006/relationships/tags" Target="../tags/tag1121.xml"/><Relationship Id="rId209" Type="http://schemas.openxmlformats.org/officeDocument/2006/relationships/tags" Target="../tags/tag1309.xml"/><Relationship Id="rId208" Type="http://schemas.openxmlformats.org/officeDocument/2006/relationships/tags" Target="../tags/tag1308.xml"/><Relationship Id="rId207" Type="http://schemas.openxmlformats.org/officeDocument/2006/relationships/tags" Target="../tags/tag1307.xml"/><Relationship Id="rId206" Type="http://schemas.openxmlformats.org/officeDocument/2006/relationships/tags" Target="../tags/tag1306.xml"/><Relationship Id="rId205" Type="http://schemas.openxmlformats.org/officeDocument/2006/relationships/tags" Target="../tags/tag1305.xml"/><Relationship Id="rId204" Type="http://schemas.openxmlformats.org/officeDocument/2006/relationships/tags" Target="../tags/tag1304.xml"/><Relationship Id="rId203" Type="http://schemas.openxmlformats.org/officeDocument/2006/relationships/tags" Target="../tags/tag1303.xml"/><Relationship Id="rId202" Type="http://schemas.openxmlformats.org/officeDocument/2006/relationships/tags" Target="../tags/tag1302.xml"/><Relationship Id="rId201" Type="http://schemas.openxmlformats.org/officeDocument/2006/relationships/tags" Target="../tags/tag1301.xml"/><Relationship Id="rId200" Type="http://schemas.openxmlformats.org/officeDocument/2006/relationships/tags" Target="../tags/tag1300.xml"/><Relationship Id="rId20" Type="http://schemas.openxmlformats.org/officeDocument/2006/relationships/tags" Target="../tags/tag1120.xml"/><Relationship Id="rId2" Type="http://schemas.openxmlformats.org/officeDocument/2006/relationships/tags" Target="../tags/tag1102.xml"/><Relationship Id="rId199" Type="http://schemas.openxmlformats.org/officeDocument/2006/relationships/tags" Target="../tags/tag1299.xml"/><Relationship Id="rId198" Type="http://schemas.openxmlformats.org/officeDocument/2006/relationships/tags" Target="../tags/tag1298.xml"/><Relationship Id="rId197" Type="http://schemas.openxmlformats.org/officeDocument/2006/relationships/tags" Target="../tags/tag1297.xml"/><Relationship Id="rId196" Type="http://schemas.openxmlformats.org/officeDocument/2006/relationships/tags" Target="../tags/tag1296.xml"/><Relationship Id="rId195" Type="http://schemas.openxmlformats.org/officeDocument/2006/relationships/tags" Target="../tags/tag1295.xml"/><Relationship Id="rId194" Type="http://schemas.openxmlformats.org/officeDocument/2006/relationships/tags" Target="../tags/tag1294.xml"/><Relationship Id="rId193" Type="http://schemas.openxmlformats.org/officeDocument/2006/relationships/tags" Target="../tags/tag1293.xml"/><Relationship Id="rId192" Type="http://schemas.openxmlformats.org/officeDocument/2006/relationships/tags" Target="../tags/tag1292.xml"/><Relationship Id="rId191" Type="http://schemas.openxmlformats.org/officeDocument/2006/relationships/tags" Target="../tags/tag1291.xml"/><Relationship Id="rId190" Type="http://schemas.openxmlformats.org/officeDocument/2006/relationships/tags" Target="../tags/tag1290.xml"/><Relationship Id="rId19" Type="http://schemas.openxmlformats.org/officeDocument/2006/relationships/tags" Target="../tags/tag1119.xml"/><Relationship Id="rId189" Type="http://schemas.openxmlformats.org/officeDocument/2006/relationships/tags" Target="../tags/tag1289.xml"/><Relationship Id="rId188" Type="http://schemas.openxmlformats.org/officeDocument/2006/relationships/tags" Target="../tags/tag1288.xml"/><Relationship Id="rId187" Type="http://schemas.openxmlformats.org/officeDocument/2006/relationships/tags" Target="../tags/tag1287.xml"/><Relationship Id="rId186" Type="http://schemas.openxmlformats.org/officeDocument/2006/relationships/tags" Target="../tags/tag1286.xml"/><Relationship Id="rId185" Type="http://schemas.openxmlformats.org/officeDocument/2006/relationships/tags" Target="../tags/tag1285.xml"/><Relationship Id="rId184" Type="http://schemas.openxmlformats.org/officeDocument/2006/relationships/tags" Target="../tags/tag1284.xml"/><Relationship Id="rId183" Type="http://schemas.openxmlformats.org/officeDocument/2006/relationships/tags" Target="../tags/tag1283.xml"/><Relationship Id="rId182" Type="http://schemas.openxmlformats.org/officeDocument/2006/relationships/tags" Target="../tags/tag1282.xml"/><Relationship Id="rId181" Type="http://schemas.openxmlformats.org/officeDocument/2006/relationships/tags" Target="../tags/tag1281.xml"/><Relationship Id="rId180" Type="http://schemas.openxmlformats.org/officeDocument/2006/relationships/tags" Target="../tags/tag1280.xml"/><Relationship Id="rId18" Type="http://schemas.openxmlformats.org/officeDocument/2006/relationships/tags" Target="../tags/tag1118.xml"/><Relationship Id="rId179" Type="http://schemas.openxmlformats.org/officeDocument/2006/relationships/tags" Target="../tags/tag1279.xml"/><Relationship Id="rId178" Type="http://schemas.openxmlformats.org/officeDocument/2006/relationships/tags" Target="../tags/tag1278.xml"/><Relationship Id="rId177" Type="http://schemas.openxmlformats.org/officeDocument/2006/relationships/tags" Target="../tags/tag1277.xml"/><Relationship Id="rId176" Type="http://schemas.openxmlformats.org/officeDocument/2006/relationships/tags" Target="../tags/tag1276.xml"/><Relationship Id="rId175" Type="http://schemas.openxmlformats.org/officeDocument/2006/relationships/tags" Target="../tags/tag1275.xml"/><Relationship Id="rId174" Type="http://schemas.openxmlformats.org/officeDocument/2006/relationships/tags" Target="../tags/tag1274.xml"/><Relationship Id="rId173" Type="http://schemas.openxmlformats.org/officeDocument/2006/relationships/tags" Target="../tags/tag1273.xml"/><Relationship Id="rId172" Type="http://schemas.openxmlformats.org/officeDocument/2006/relationships/tags" Target="../tags/tag1272.xml"/><Relationship Id="rId171" Type="http://schemas.openxmlformats.org/officeDocument/2006/relationships/tags" Target="../tags/tag1271.xml"/><Relationship Id="rId170" Type="http://schemas.openxmlformats.org/officeDocument/2006/relationships/tags" Target="../tags/tag1270.xml"/><Relationship Id="rId17" Type="http://schemas.openxmlformats.org/officeDocument/2006/relationships/tags" Target="../tags/tag1117.xml"/><Relationship Id="rId169" Type="http://schemas.openxmlformats.org/officeDocument/2006/relationships/tags" Target="../tags/tag1269.xml"/><Relationship Id="rId168" Type="http://schemas.openxmlformats.org/officeDocument/2006/relationships/tags" Target="../tags/tag1268.xml"/><Relationship Id="rId167" Type="http://schemas.openxmlformats.org/officeDocument/2006/relationships/tags" Target="../tags/tag1267.xml"/><Relationship Id="rId166" Type="http://schemas.openxmlformats.org/officeDocument/2006/relationships/tags" Target="../tags/tag1266.xml"/><Relationship Id="rId165" Type="http://schemas.openxmlformats.org/officeDocument/2006/relationships/tags" Target="../tags/tag1265.xml"/><Relationship Id="rId164" Type="http://schemas.openxmlformats.org/officeDocument/2006/relationships/tags" Target="../tags/tag1264.xml"/><Relationship Id="rId163" Type="http://schemas.openxmlformats.org/officeDocument/2006/relationships/tags" Target="../tags/tag1263.xml"/><Relationship Id="rId162" Type="http://schemas.openxmlformats.org/officeDocument/2006/relationships/tags" Target="../tags/tag1262.xml"/><Relationship Id="rId161" Type="http://schemas.openxmlformats.org/officeDocument/2006/relationships/tags" Target="../tags/tag1261.xml"/><Relationship Id="rId160" Type="http://schemas.openxmlformats.org/officeDocument/2006/relationships/tags" Target="../tags/tag1260.xml"/><Relationship Id="rId16" Type="http://schemas.openxmlformats.org/officeDocument/2006/relationships/tags" Target="../tags/tag1116.xml"/><Relationship Id="rId159" Type="http://schemas.openxmlformats.org/officeDocument/2006/relationships/tags" Target="../tags/tag1259.xml"/><Relationship Id="rId158" Type="http://schemas.openxmlformats.org/officeDocument/2006/relationships/tags" Target="../tags/tag1258.xml"/><Relationship Id="rId157" Type="http://schemas.openxmlformats.org/officeDocument/2006/relationships/tags" Target="../tags/tag1257.xml"/><Relationship Id="rId156" Type="http://schemas.openxmlformats.org/officeDocument/2006/relationships/tags" Target="../tags/tag1256.xml"/><Relationship Id="rId155" Type="http://schemas.openxmlformats.org/officeDocument/2006/relationships/tags" Target="../tags/tag1255.xml"/><Relationship Id="rId154" Type="http://schemas.openxmlformats.org/officeDocument/2006/relationships/tags" Target="../tags/tag1254.xml"/><Relationship Id="rId153" Type="http://schemas.openxmlformats.org/officeDocument/2006/relationships/tags" Target="../tags/tag1253.xml"/><Relationship Id="rId152" Type="http://schemas.openxmlformats.org/officeDocument/2006/relationships/tags" Target="../tags/tag1252.xml"/><Relationship Id="rId151" Type="http://schemas.openxmlformats.org/officeDocument/2006/relationships/tags" Target="../tags/tag1251.xml"/><Relationship Id="rId150" Type="http://schemas.openxmlformats.org/officeDocument/2006/relationships/tags" Target="../tags/tag1250.xml"/><Relationship Id="rId15" Type="http://schemas.openxmlformats.org/officeDocument/2006/relationships/tags" Target="../tags/tag1115.xml"/><Relationship Id="rId149" Type="http://schemas.openxmlformats.org/officeDocument/2006/relationships/tags" Target="../tags/tag1249.xml"/><Relationship Id="rId148" Type="http://schemas.openxmlformats.org/officeDocument/2006/relationships/tags" Target="../tags/tag1248.xml"/><Relationship Id="rId147" Type="http://schemas.openxmlformats.org/officeDocument/2006/relationships/tags" Target="../tags/tag1247.xml"/><Relationship Id="rId146" Type="http://schemas.openxmlformats.org/officeDocument/2006/relationships/tags" Target="../tags/tag1246.xml"/><Relationship Id="rId145" Type="http://schemas.openxmlformats.org/officeDocument/2006/relationships/tags" Target="../tags/tag1245.xml"/><Relationship Id="rId144" Type="http://schemas.openxmlformats.org/officeDocument/2006/relationships/tags" Target="../tags/tag1244.xml"/><Relationship Id="rId143" Type="http://schemas.openxmlformats.org/officeDocument/2006/relationships/tags" Target="../tags/tag1243.xml"/><Relationship Id="rId142" Type="http://schemas.openxmlformats.org/officeDocument/2006/relationships/tags" Target="../tags/tag1242.xml"/><Relationship Id="rId141" Type="http://schemas.openxmlformats.org/officeDocument/2006/relationships/tags" Target="../tags/tag1241.xml"/><Relationship Id="rId140" Type="http://schemas.openxmlformats.org/officeDocument/2006/relationships/tags" Target="../tags/tag1240.xml"/><Relationship Id="rId14" Type="http://schemas.openxmlformats.org/officeDocument/2006/relationships/tags" Target="../tags/tag1114.xml"/><Relationship Id="rId139" Type="http://schemas.openxmlformats.org/officeDocument/2006/relationships/tags" Target="../tags/tag1239.xml"/><Relationship Id="rId138" Type="http://schemas.openxmlformats.org/officeDocument/2006/relationships/tags" Target="../tags/tag1238.xml"/><Relationship Id="rId137" Type="http://schemas.openxmlformats.org/officeDocument/2006/relationships/tags" Target="../tags/tag1237.xml"/><Relationship Id="rId136" Type="http://schemas.openxmlformats.org/officeDocument/2006/relationships/tags" Target="../tags/tag1236.xml"/><Relationship Id="rId135" Type="http://schemas.openxmlformats.org/officeDocument/2006/relationships/tags" Target="../tags/tag1235.xml"/><Relationship Id="rId134" Type="http://schemas.openxmlformats.org/officeDocument/2006/relationships/tags" Target="../tags/tag1234.xml"/><Relationship Id="rId133" Type="http://schemas.openxmlformats.org/officeDocument/2006/relationships/tags" Target="../tags/tag1233.xml"/><Relationship Id="rId132" Type="http://schemas.openxmlformats.org/officeDocument/2006/relationships/tags" Target="../tags/tag1232.xml"/><Relationship Id="rId131" Type="http://schemas.openxmlformats.org/officeDocument/2006/relationships/tags" Target="../tags/tag1231.xml"/><Relationship Id="rId130" Type="http://schemas.openxmlformats.org/officeDocument/2006/relationships/tags" Target="../tags/tag1230.xml"/><Relationship Id="rId13" Type="http://schemas.openxmlformats.org/officeDocument/2006/relationships/tags" Target="../tags/tag1113.xml"/><Relationship Id="rId129" Type="http://schemas.openxmlformats.org/officeDocument/2006/relationships/tags" Target="../tags/tag1229.xml"/><Relationship Id="rId128" Type="http://schemas.openxmlformats.org/officeDocument/2006/relationships/tags" Target="../tags/tag1228.xml"/><Relationship Id="rId127" Type="http://schemas.openxmlformats.org/officeDocument/2006/relationships/tags" Target="../tags/tag1227.xml"/><Relationship Id="rId126" Type="http://schemas.openxmlformats.org/officeDocument/2006/relationships/tags" Target="../tags/tag1226.xml"/><Relationship Id="rId125" Type="http://schemas.openxmlformats.org/officeDocument/2006/relationships/tags" Target="../tags/tag1225.xml"/><Relationship Id="rId124" Type="http://schemas.openxmlformats.org/officeDocument/2006/relationships/tags" Target="../tags/tag1224.xml"/><Relationship Id="rId123" Type="http://schemas.openxmlformats.org/officeDocument/2006/relationships/tags" Target="../tags/tag1223.xml"/><Relationship Id="rId122" Type="http://schemas.openxmlformats.org/officeDocument/2006/relationships/tags" Target="../tags/tag1222.xml"/><Relationship Id="rId121" Type="http://schemas.openxmlformats.org/officeDocument/2006/relationships/tags" Target="../tags/tag1221.xml"/><Relationship Id="rId120" Type="http://schemas.openxmlformats.org/officeDocument/2006/relationships/tags" Target="../tags/tag1220.xml"/><Relationship Id="rId12" Type="http://schemas.openxmlformats.org/officeDocument/2006/relationships/tags" Target="../tags/tag1112.xml"/><Relationship Id="rId119" Type="http://schemas.openxmlformats.org/officeDocument/2006/relationships/tags" Target="../tags/tag1219.xml"/><Relationship Id="rId118" Type="http://schemas.openxmlformats.org/officeDocument/2006/relationships/tags" Target="../tags/tag1218.xml"/><Relationship Id="rId117" Type="http://schemas.openxmlformats.org/officeDocument/2006/relationships/tags" Target="../tags/tag1217.xml"/><Relationship Id="rId116" Type="http://schemas.openxmlformats.org/officeDocument/2006/relationships/tags" Target="../tags/tag1216.xml"/><Relationship Id="rId115" Type="http://schemas.openxmlformats.org/officeDocument/2006/relationships/tags" Target="../tags/tag1215.xml"/><Relationship Id="rId114" Type="http://schemas.openxmlformats.org/officeDocument/2006/relationships/tags" Target="../tags/tag1214.xml"/><Relationship Id="rId113" Type="http://schemas.openxmlformats.org/officeDocument/2006/relationships/tags" Target="../tags/tag1213.xml"/><Relationship Id="rId112" Type="http://schemas.openxmlformats.org/officeDocument/2006/relationships/tags" Target="../tags/tag1212.xml"/><Relationship Id="rId111" Type="http://schemas.openxmlformats.org/officeDocument/2006/relationships/tags" Target="../tags/tag1211.xml"/><Relationship Id="rId110" Type="http://schemas.openxmlformats.org/officeDocument/2006/relationships/tags" Target="../tags/tag1210.xml"/><Relationship Id="rId11" Type="http://schemas.openxmlformats.org/officeDocument/2006/relationships/tags" Target="../tags/tag1111.xml"/><Relationship Id="rId109" Type="http://schemas.openxmlformats.org/officeDocument/2006/relationships/tags" Target="../tags/tag1209.xml"/><Relationship Id="rId108" Type="http://schemas.openxmlformats.org/officeDocument/2006/relationships/tags" Target="../tags/tag1208.xml"/><Relationship Id="rId107" Type="http://schemas.openxmlformats.org/officeDocument/2006/relationships/tags" Target="../tags/tag1207.xml"/><Relationship Id="rId106" Type="http://schemas.openxmlformats.org/officeDocument/2006/relationships/tags" Target="../tags/tag1206.xml"/><Relationship Id="rId105" Type="http://schemas.openxmlformats.org/officeDocument/2006/relationships/tags" Target="../tags/tag1205.xml"/><Relationship Id="rId104" Type="http://schemas.openxmlformats.org/officeDocument/2006/relationships/tags" Target="../tags/tag1204.xml"/><Relationship Id="rId103" Type="http://schemas.openxmlformats.org/officeDocument/2006/relationships/tags" Target="../tags/tag1203.xml"/><Relationship Id="rId102" Type="http://schemas.openxmlformats.org/officeDocument/2006/relationships/tags" Target="../tags/tag1202.xml"/><Relationship Id="rId101" Type="http://schemas.openxmlformats.org/officeDocument/2006/relationships/tags" Target="../tags/tag1201.xml"/><Relationship Id="rId100" Type="http://schemas.openxmlformats.org/officeDocument/2006/relationships/tags" Target="../tags/tag1200.xml"/><Relationship Id="rId10" Type="http://schemas.openxmlformats.org/officeDocument/2006/relationships/tags" Target="../tags/tag1110.xml"/><Relationship Id="rId1" Type="http://schemas.openxmlformats.org/officeDocument/2006/relationships/tags" Target="../tags/tag110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24.xml"/><Relationship Id="rId8" Type="http://schemas.openxmlformats.org/officeDocument/2006/relationships/image" Target="../media/image9.png"/><Relationship Id="rId7" Type="http://schemas.openxmlformats.org/officeDocument/2006/relationships/tags" Target="../tags/tag1323.xml"/><Relationship Id="rId6" Type="http://schemas.openxmlformats.org/officeDocument/2006/relationships/tags" Target="../tags/tag1322.xml"/><Relationship Id="rId5" Type="http://schemas.openxmlformats.org/officeDocument/2006/relationships/tags" Target="../tags/tag1321.xml"/><Relationship Id="rId4" Type="http://schemas.openxmlformats.org/officeDocument/2006/relationships/tags" Target="../tags/tag1320.xml"/><Relationship Id="rId3" Type="http://schemas.openxmlformats.org/officeDocument/2006/relationships/tags" Target="../tags/tag1319.xml"/><Relationship Id="rId2" Type="http://schemas.openxmlformats.org/officeDocument/2006/relationships/tags" Target="../tags/tag1318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1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35.xml"/><Relationship Id="rId8" Type="http://schemas.openxmlformats.org/officeDocument/2006/relationships/tags" Target="../tags/tag1334.xml"/><Relationship Id="rId7" Type="http://schemas.openxmlformats.org/officeDocument/2006/relationships/tags" Target="../tags/tag1333.xml"/><Relationship Id="rId6" Type="http://schemas.openxmlformats.org/officeDocument/2006/relationships/tags" Target="../tags/tag1332.xml"/><Relationship Id="rId5" Type="http://schemas.openxmlformats.org/officeDocument/2006/relationships/tags" Target="../tags/tag1331.xml"/><Relationship Id="rId47" Type="http://schemas.openxmlformats.org/officeDocument/2006/relationships/notesSlide" Target="../notesSlides/notesSlide12.xml"/><Relationship Id="rId46" Type="http://schemas.openxmlformats.org/officeDocument/2006/relationships/slideLayout" Target="../slideLayouts/slideLayout1.xml"/><Relationship Id="rId45" Type="http://schemas.openxmlformats.org/officeDocument/2006/relationships/tags" Target="../tags/tag1370.xml"/><Relationship Id="rId44" Type="http://schemas.openxmlformats.org/officeDocument/2006/relationships/image" Target="../media/image9.png"/><Relationship Id="rId43" Type="http://schemas.openxmlformats.org/officeDocument/2006/relationships/tags" Target="../tags/tag1369.xml"/><Relationship Id="rId42" Type="http://schemas.openxmlformats.org/officeDocument/2006/relationships/tags" Target="../tags/tag1368.xml"/><Relationship Id="rId41" Type="http://schemas.openxmlformats.org/officeDocument/2006/relationships/tags" Target="../tags/tag1367.xml"/><Relationship Id="rId40" Type="http://schemas.openxmlformats.org/officeDocument/2006/relationships/tags" Target="../tags/tag1366.xml"/><Relationship Id="rId4" Type="http://schemas.openxmlformats.org/officeDocument/2006/relationships/tags" Target="../tags/tag1330.xml"/><Relationship Id="rId39" Type="http://schemas.openxmlformats.org/officeDocument/2006/relationships/tags" Target="../tags/tag1365.xml"/><Relationship Id="rId38" Type="http://schemas.openxmlformats.org/officeDocument/2006/relationships/tags" Target="../tags/tag1364.xml"/><Relationship Id="rId37" Type="http://schemas.openxmlformats.org/officeDocument/2006/relationships/tags" Target="../tags/tag1363.xml"/><Relationship Id="rId36" Type="http://schemas.openxmlformats.org/officeDocument/2006/relationships/tags" Target="../tags/tag1362.xml"/><Relationship Id="rId35" Type="http://schemas.openxmlformats.org/officeDocument/2006/relationships/tags" Target="../tags/tag1361.xml"/><Relationship Id="rId34" Type="http://schemas.openxmlformats.org/officeDocument/2006/relationships/tags" Target="../tags/tag1360.xml"/><Relationship Id="rId33" Type="http://schemas.openxmlformats.org/officeDocument/2006/relationships/tags" Target="../tags/tag1359.xml"/><Relationship Id="rId32" Type="http://schemas.openxmlformats.org/officeDocument/2006/relationships/tags" Target="../tags/tag1358.xml"/><Relationship Id="rId31" Type="http://schemas.openxmlformats.org/officeDocument/2006/relationships/tags" Target="../tags/tag1357.xml"/><Relationship Id="rId30" Type="http://schemas.openxmlformats.org/officeDocument/2006/relationships/tags" Target="../tags/tag1356.xml"/><Relationship Id="rId3" Type="http://schemas.openxmlformats.org/officeDocument/2006/relationships/tags" Target="../tags/tag1329.xml"/><Relationship Id="rId29" Type="http://schemas.openxmlformats.org/officeDocument/2006/relationships/tags" Target="../tags/tag1355.xml"/><Relationship Id="rId28" Type="http://schemas.openxmlformats.org/officeDocument/2006/relationships/tags" Target="../tags/tag1354.xml"/><Relationship Id="rId27" Type="http://schemas.openxmlformats.org/officeDocument/2006/relationships/tags" Target="../tags/tag1353.xml"/><Relationship Id="rId26" Type="http://schemas.openxmlformats.org/officeDocument/2006/relationships/tags" Target="../tags/tag1352.xml"/><Relationship Id="rId25" Type="http://schemas.openxmlformats.org/officeDocument/2006/relationships/tags" Target="../tags/tag1351.xml"/><Relationship Id="rId24" Type="http://schemas.openxmlformats.org/officeDocument/2006/relationships/tags" Target="../tags/tag1350.xml"/><Relationship Id="rId23" Type="http://schemas.openxmlformats.org/officeDocument/2006/relationships/tags" Target="../tags/tag1349.xml"/><Relationship Id="rId22" Type="http://schemas.openxmlformats.org/officeDocument/2006/relationships/tags" Target="../tags/tag1348.xml"/><Relationship Id="rId21" Type="http://schemas.openxmlformats.org/officeDocument/2006/relationships/tags" Target="../tags/tag1347.xml"/><Relationship Id="rId20" Type="http://schemas.openxmlformats.org/officeDocument/2006/relationships/tags" Target="../tags/tag1346.xml"/><Relationship Id="rId2" Type="http://schemas.openxmlformats.org/officeDocument/2006/relationships/tags" Target="../tags/tag1328.xml"/><Relationship Id="rId19" Type="http://schemas.openxmlformats.org/officeDocument/2006/relationships/tags" Target="../tags/tag1345.xml"/><Relationship Id="rId18" Type="http://schemas.openxmlformats.org/officeDocument/2006/relationships/tags" Target="../tags/tag1344.xml"/><Relationship Id="rId17" Type="http://schemas.openxmlformats.org/officeDocument/2006/relationships/tags" Target="../tags/tag1343.xml"/><Relationship Id="rId16" Type="http://schemas.openxmlformats.org/officeDocument/2006/relationships/tags" Target="../tags/tag1342.xml"/><Relationship Id="rId15" Type="http://schemas.openxmlformats.org/officeDocument/2006/relationships/tags" Target="../tags/tag1341.xml"/><Relationship Id="rId14" Type="http://schemas.openxmlformats.org/officeDocument/2006/relationships/tags" Target="../tags/tag1340.xml"/><Relationship Id="rId13" Type="http://schemas.openxmlformats.org/officeDocument/2006/relationships/tags" Target="../tags/tag1339.xml"/><Relationship Id="rId12" Type="http://schemas.openxmlformats.org/officeDocument/2006/relationships/tags" Target="../tags/tag1338.xml"/><Relationship Id="rId11" Type="http://schemas.openxmlformats.org/officeDocument/2006/relationships/tags" Target="../tags/tag1337.xml"/><Relationship Id="rId10" Type="http://schemas.openxmlformats.org/officeDocument/2006/relationships/tags" Target="../tags/tag1336.xml"/><Relationship Id="rId1" Type="http://schemas.openxmlformats.org/officeDocument/2006/relationships/tags" Target="../tags/tag132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80.xml"/><Relationship Id="rId8" Type="http://schemas.openxmlformats.org/officeDocument/2006/relationships/image" Target="../media/image14.wmf"/><Relationship Id="rId7" Type="http://schemas.openxmlformats.org/officeDocument/2006/relationships/tags" Target="../tags/tag1379.xml"/><Relationship Id="rId6" Type="http://schemas.openxmlformats.org/officeDocument/2006/relationships/tags" Target="../tags/tag1378.xml"/><Relationship Id="rId5" Type="http://schemas.openxmlformats.org/officeDocument/2006/relationships/tags" Target="../tags/tag1377.xml"/><Relationship Id="rId46" Type="http://schemas.openxmlformats.org/officeDocument/2006/relationships/slideLayout" Target="../slideLayouts/slideLayout1.xml"/><Relationship Id="rId45" Type="http://schemas.openxmlformats.org/officeDocument/2006/relationships/tags" Target="../tags/tag1413.xml"/><Relationship Id="rId44" Type="http://schemas.openxmlformats.org/officeDocument/2006/relationships/tags" Target="../tags/tag1412.xml"/><Relationship Id="rId43" Type="http://schemas.openxmlformats.org/officeDocument/2006/relationships/image" Target="../media/image13.png"/><Relationship Id="rId42" Type="http://schemas.openxmlformats.org/officeDocument/2006/relationships/tags" Target="../tags/tag1411.xml"/><Relationship Id="rId41" Type="http://schemas.openxmlformats.org/officeDocument/2006/relationships/tags" Target="../tags/tag1410.xml"/><Relationship Id="rId40" Type="http://schemas.openxmlformats.org/officeDocument/2006/relationships/tags" Target="../tags/tag1409.xml"/><Relationship Id="rId4" Type="http://schemas.openxmlformats.org/officeDocument/2006/relationships/tags" Target="../tags/tag1376.xml"/><Relationship Id="rId39" Type="http://schemas.openxmlformats.org/officeDocument/2006/relationships/tags" Target="../tags/tag1408.xml"/><Relationship Id="rId38" Type="http://schemas.openxmlformats.org/officeDocument/2006/relationships/tags" Target="../tags/tag1407.xml"/><Relationship Id="rId37" Type="http://schemas.openxmlformats.org/officeDocument/2006/relationships/tags" Target="../tags/tag1406.xml"/><Relationship Id="rId36" Type="http://schemas.openxmlformats.org/officeDocument/2006/relationships/tags" Target="../tags/tag1405.xml"/><Relationship Id="rId35" Type="http://schemas.openxmlformats.org/officeDocument/2006/relationships/tags" Target="../tags/tag1404.xml"/><Relationship Id="rId34" Type="http://schemas.openxmlformats.org/officeDocument/2006/relationships/tags" Target="../tags/tag1403.xml"/><Relationship Id="rId33" Type="http://schemas.openxmlformats.org/officeDocument/2006/relationships/tags" Target="../tags/tag1402.xml"/><Relationship Id="rId32" Type="http://schemas.openxmlformats.org/officeDocument/2006/relationships/tags" Target="../tags/tag1401.xml"/><Relationship Id="rId31" Type="http://schemas.openxmlformats.org/officeDocument/2006/relationships/tags" Target="../tags/tag1400.xml"/><Relationship Id="rId30" Type="http://schemas.openxmlformats.org/officeDocument/2006/relationships/tags" Target="../tags/tag1399.xml"/><Relationship Id="rId3" Type="http://schemas.openxmlformats.org/officeDocument/2006/relationships/tags" Target="../tags/tag1375.xml"/><Relationship Id="rId29" Type="http://schemas.openxmlformats.org/officeDocument/2006/relationships/tags" Target="../tags/tag1398.xml"/><Relationship Id="rId28" Type="http://schemas.openxmlformats.org/officeDocument/2006/relationships/tags" Target="../tags/tag1397.xml"/><Relationship Id="rId27" Type="http://schemas.openxmlformats.org/officeDocument/2006/relationships/tags" Target="../tags/tag1396.xml"/><Relationship Id="rId26" Type="http://schemas.openxmlformats.org/officeDocument/2006/relationships/tags" Target="../tags/tag1395.xml"/><Relationship Id="rId25" Type="http://schemas.openxmlformats.org/officeDocument/2006/relationships/tags" Target="../tags/tag1394.xml"/><Relationship Id="rId24" Type="http://schemas.openxmlformats.org/officeDocument/2006/relationships/tags" Target="../tags/tag1393.xml"/><Relationship Id="rId23" Type="http://schemas.openxmlformats.org/officeDocument/2006/relationships/tags" Target="../tags/tag1392.xml"/><Relationship Id="rId22" Type="http://schemas.openxmlformats.org/officeDocument/2006/relationships/tags" Target="../tags/tag1391.xml"/><Relationship Id="rId21" Type="http://schemas.openxmlformats.org/officeDocument/2006/relationships/tags" Target="../tags/tag1390.xml"/><Relationship Id="rId20" Type="http://schemas.openxmlformats.org/officeDocument/2006/relationships/tags" Target="../tags/tag1389.xml"/><Relationship Id="rId2" Type="http://schemas.openxmlformats.org/officeDocument/2006/relationships/tags" Target="../tags/tag1374.xml"/><Relationship Id="rId19" Type="http://schemas.openxmlformats.org/officeDocument/2006/relationships/tags" Target="../tags/tag1388.xml"/><Relationship Id="rId18" Type="http://schemas.openxmlformats.org/officeDocument/2006/relationships/tags" Target="../tags/tag1387.xml"/><Relationship Id="rId17" Type="http://schemas.openxmlformats.org/officeDocument/2006/relationships/tags" Target="../tags/tag1386.xml"/><Relationship Id="rId16" Type="http://schemas.openxmlformats.org/officeDocument/2006/relationships/tags" Target="../tags/tag1385.xml"/><Relationship Id="rId15" Type="http://schemas.openxmlformats.org/officeDocument/2006/relationships/image" Target="../media/image16.wmf"/><Relationship Id="rId14" Type="http://schemas.openxmlformats.org/officeDocument/2006/relationships/tags" Target="../tags/tag1384.xml"/><Relationship Id="rId13" Type="http://schemas.openxmlformats.org/officeDocument/2006/relationships/tags" Target="../tags/tag1383.xml"/><Relationship Id="rId12" Type="http://schemas.openxmlformats.org/officeDocument/2006/relationships/image" Target="../media/image15.wmf"/><Relationship Id="rId11" Type="http://schemas.openxmlformats.org/officeDocument/2006/relationships/tags" Target="../tags/tag1382.xml"/><Relationship Id="rId10" Type="http://schemas.openxmlformats.org/officeDocument/2006/relationships/tags" Target="../tags/tag1381.xml"/><Relationship Id="rId1" Type="http://schemas.openxmlformats.org/officeDocument/2006/relationships/tags" Target="../tags/tag137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20.xml"/><Relationship Id="rId8" Type="http://schemas.openxmlformats.org/officeDocument/2006/relationships/tags" Target="../tags/tag1419.xml"/><Relationship Id="rId7" Type="http://schemas.openxmlformats.org/officeDocument/2006/relationships/image" Target="../media/image17.png"/><Relationship Id="rId6" Type="http://schemas.openxmlformats.org/officeDocument/2006/relationships/oleObject" Target="../embeddings/oleObject6.bin"/><Relationship Id="rId5" Type="http://schemas.openxmlformats.org/officeDocument/2006/relationships/tags" Target="../tags/tag1418.xml"/><Relationship Id="rId4" Type="http://schemas.openxmlformats.org/officeDocument/2006/relationships/tags" Target="../tags/tag1417.xml"/><Relationship Id="rId3" Type="http://schemas.openxmlformats.org/officeDocument/2006/relationships/tags" Target="../tags/tag1416.xml"/><Relationship Id="rId28" Type="http://schemas.openxmlformats.org/officeDocument/2006/relationships/notesSlide" Target="../notesSlides/notesSlide13.xml"/><Relationship Id="rId27" Type="http://schemas.openxmlformats.org/officeDocument/2006/relationships/vmlDrawing" Target="../drawings/vmlDrawing4.v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1436.xml"/><Relationship Id="rId24" Type="http://schemas.openxmlformats.org/officeDocument/2006/relationships/tags" Target="../tags/tag1435.xml"/><Relationship Id="rId23" Type="http://schemas.openxmlformats.org/officeDocument/2006/relationships/tags" Target="../tags/tag1434.xml"/><Relationship Id="rId22" Type="http://schemas.openxmlformats.org/officeDocument/2006/relationships/tags" Target="../tags/tag1433.xml"/><Relationship Id="rId21" Type="http://schemas.openxmlformats.org/officeDocument/2006/relationships/tags" Target="../tags/tag1432.xml"/><Relationship Id="rId20" Type="http://schemas.openxmlformats.org/officeDocument/2006/relationships/tags" Target="../tags/tag1431.xml"/><Relationship Id="rId2" Type="http://schemas.openxmlformats.org/officeDocument/2006/relationships/tags" Target="../tags/tag1415.xml"/><Relationship Id="rId19" Type="http://schemas.openxmlformats.org/officeDocument/2006/relationships/tags" Target="../tags/tag1430.xml"/><Relationship Id="rId18" Type="http://schemas.openxmlformats.org/officeDocument/2006/relationships/tags" Target="../tags/tag1429.xml"/><Relationship Id="rId17" Type="http://schemas.openxmlformats.org/officeDocument/2006/relationships/tags" Target="../tags/tag1428.xml"/><Relationship Id="rId16" Type="http://schemas.openxmlformats.org/officeDocument/2006/relationships/tags" Target="../tags/tag1427.xml"/><Relationship Id="rId15" Type="http://schemas.openxmlformats.org/officeDocument/2006/relationships/tags" Target="../tags/tag1426.xml"/><Relationship Id="rId14" Type="http://schemas.openxmlformats.org/officeDocument/2006/relationships/tags" Target="../tags/tag1425.xml"/><Relationship Id="rId13" Type="http://schemas.openxmlformats.org/officeDocument/2006/relationships/tags" Target="../tags/tag1424.xml"/><Relationship Id="rId12" Type="http://schemas.openxmlformats.org/officeDocument/2006/relationships/tags" Target="../tags/tag1423.xml"/><Relationship Id="rId11" Type="http://schemas.openxmlformats.org/officeDocument/2006/relationships/tags" Target="../tags/tag1422.xml"/><Relationship Id="rId10" Type="http://schemas.openxmlformats.org/officeDocument/2006/relationships/tags" Target="../tags/tag1421.xml"/><Relationship Id="rId1" Type="http://schemas.openxmlformats.org/officeDocument/2006/relationships/tags" Target="../tags/tag141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46.xml"/><Relationship Id="rId8" Type="http://schemas.openxmlformats.org/officeDocument/2006/relationships/tags" Target="../tags/tag1445.xml"/><Relationship Id="rId7" Type="http://schemas.openxmlformats.org/officeDocument/2006/relationships/tags" Target="../tags/tag1444.xml"/><Relationship Id="rId6" Type="http://schemas.openxmlformats.org/officeDocument/2006/relationships/image" Target="../media/image18.png"/><Relationship Id="rId5" Type="http://schemas.openxmlformats.org/officeDocument/2006/relationships/tags" Target="../tags/tag1443.xml"/><Relationship Id="rId4" Type="http://schemas.openxmlformats.org/officeDocument/2006/relationships/tags" Target="../tags/tag1442.xml"/><Relationship Id="rId3" Type="http://schemas.openxmlformats.org/officeDocument/2006/relationships/tags" Target="../tags/tag1441.xml"/><Relationship Id="rId2" Type="http://schemas.openxmlformats.org/officeDocument/2006/relationships/tags" Target="../tags/tag1440.xml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449.xml"/><Relationship Id="rId11" Type="http://schemas.openxmlformats.org/officeDocument/2006/relationships/tags" Target="../tags/tag1448.xml"/><Relationship Id="rId10" Type="http://schemas.openxmlformats.org/officeDocument/2006/relationships/tags" Target="../tags/tag1447.xml"/><Relationship Id="rId1" Type="http://schemas.openxmlformats.org/officeDocument/2006/relationships/tags" Target="../tags/tag143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460.xml"/><Relationship Id="rId8" Type="http://schemas.openxmlformats.org/officeDocument/2006/relationships/tags" Target="../tags/tag1459.xml"/><Relationship Id="rId7" Type="http://schemas.openxmlformats.org/officeDocument/2006/relationships/tags" Target="../tags/tag1458.xml"/><Relationship Id="rId6" Type="http://schemas.openxmlformats.org/officeDocument/2006/relationships/tags" Target="../tags/tag1457.xml"/><Relationship Id="rId5" Type="http://schemas.openxmlformats.org/officeDocument/2006/relationships/tags" Target="../tags/tag1456.xml"/><Relationship Id="rId4" Type="http://schemas.openxmlformats.org/officeDocument/2006/relationships/tags" Target="../tags/tag1455.xml"/><Relationship Id="rId3" Type="http://schemas.openxmlformats.org/officeDocument/2006/relationships/tags" Target="../tags/tag1454.xml"/><Relationship Id="rId2" Type="http://schemas.openxmlformats.org/officeDocument/2006/relationships/tags" Target="../tags/tag1453.xml"/><Relationship Id="rId15" Type="http://schemas.openxmlformats.org/officeDocument/2006/relationships/notesSlide" Target="../notesSlides/notesSlide15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464.xml"/><Relationship Id="rId12" Type="http://schemas.openxmlformats.org/officeDocument/2006/relationships/tags" Target="../tags/tag1463.xml"/><Relationship Id="rId11" Type="http://schemas.openxmlformats.org/officeDocument/2006/relationships/tags" Target="../tags/tag1462.xml"/><Relationship Id="rId10" Type="http://schemas.openxmlformats.org/officeDocument/2006/relationships/tags" Target="../tags/tag1461.xml"/><Relationship Id="rId1" Type="http://schemas.openxmlformats.org/officeDocument/2006/relationships/tags" Target="../tags/tag14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474.xml"/><Relationship Id="rId8" Type="http://schemas.openxmlformats.org/officeDocument/2006/relationships/tags" Target="../tags/tag1473.xml"/><Relationship Id="rId7" Type="http://schemas.openxmlformats.org/officeDocument/2006/relationships/tags" Target="../tags/tag1472.xml"/><Relationship Id="rId6" Type="http://schemas.openxmlformats.org/officeDocument/2006/relationships/tags" Target="../tags/tag1471.xml"/><Relationship Id="rId5" Type="http://schemas.openxmlformats.org/officeDocument/2006/relationships/image" Target="../media/image4.png"/><Relationship Id="rId4" Type="http://schemas.openxmlformats.org/officeDocument/2006/relationships/tags" Target="../tags/tag1470.xml"/><Relationship Id="rId3" Type="http://schemas.openxmlformats.org/officeDocument/2006/relationships/tags" Target="../tags/tag1469.xml"/><Relationship Id="rId2" Type="http://schemas.openxmlformats.org/officeDocument/2006/relationships/tags" Target="../tags/tag1468.xml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477.xml"/><Relationship Id="rId11" Type="http://schemas.openxmlformats.org/officeDocument/2006/relationships/tags" Target="../tags/tag1476.xml"/><Relationship Id="rId10" Type="http://schemas.openxmlformats.org/officeDocument/2006/relationships/tags" Target="../tags/tag1475.xml"/><Relationship Id="rId1" Type="http://schemas.openxmlformats.org/officeDocument/2006/relationships/tags" Target="../tags/tag146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487.xml"/><Relationship Id="rId8" Type="http://schemas.openxmlformats.org/officeDocument/2006/relationships/tags" Target="../tags/tag1486.xml"/><Relationship Id="rId7" Type="http://schemas.openxmlformats.org/officeDocument/2006/relationships/tags" Target="../tags/tag1485.xml"/><Relationship Id="rId6" Type="http://schemas.openxmlformats.org/officeDocument/2006/relationships/image" Target="../media/image19.png"/><Relationship Id="rId5" Type="http://schemas.openxmlformats.org/officeDocument/2006/relationships/tags" Target="../tags/tag1484.xml"/><Relationship Id="rId4" Type="http://schemas.openxmlformats.org/officeDocument/2006/relationships/tags" Target="../tags/tag1483.xml"/><Relationship Id="rId3" Type="http://schemas.openxmlformats.org/officeDocument/2006/relationships/tags" Target="../tags/tag1482.xml"/><Relationship Id="rId25" Type="http://schemas.openxmlformats.org/officeDocument/2006/relationships/notesSlide" Target="../notesSlides/notesSlide17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500.xml"/><Relationship Id="rId22" Type="http://schemas.openxmlformats.org/officeDocument/2006/relationships/tags" Target="../tags/tag1499.xml"/><Relationship Id="rId21" Type="http://schemas.openxmlformats.org/officeDocument/2006/relationships/tags" Target="../tags/tag1498.xml"/><Relationship Id="rId20" Type="http://schemas.openxmlformats.org/officeDocument/2006/relationships/image" Target="../media/image20.png"/><Relationship Id="rId2" Type="http://schemas.openxmlformats.org/officeDocument/2006/relationships/tags" Target="../tags/tag1481.xml"/><Relationship Id="rId19" Type="http://schemas.openxmlformats.org/officeDocument/2006/relationships/tags" Target="../tags/tag1497.xml"/><Relationship Id="rId18" Type="http://schemas.openxmlformats.org/officeDocument/2006/relationships/tags" Target="../tags/tag1496.xml"/><Relationship Id="rId17" Type="http://schemas.openxmlformats.org/officeDocument/2006/relationships/tags" Target="../tags/tag1495.xml"/><Relationship Id="rId16" Type="http://schemas.openxmlformats.org/officeDocument/2006/relationships/tags" Target="../tags/tag1494.xml"/><Relationship Id="rId15" Type="http://schemas.openxmlformats.org/officeDocument/2006/relationships/tags" Target="../tags/tag1493.xml"/><Relationship Id="rId14" Type="http://schemas.openxmlformats.org/officeDocument/2006/relationships/tags" Target="../tags/tag1492.xml"/><Relationship Id="rId13" Type="http://schemas.openxmlformats.org/officeDocument/2006/relationships/tags" Target="../tags/tag1491.xml"/><Relationship Id="rId12" Type="http://schemas.openxmlformats.org/officeDocument/2006/relationships/tags" Target="../tags/tag1490.xml"/><Relationship Id="rId11" Type="http://schemas.openxmlformats.org/officeDocument/2006/relationships/tags" Target="../tags/tag1489.xml"/><Relationship Id="rId10" Type="http://schemas.openxmlformats.org/officeDocument/2006/relationships/tags" Target="../tags/tag1488.xml"/><Relationship Id="rId1" Type="http://schemas.openxmlformats.org/officeDocument/2006/relationships/tags" Target="../tags/tag148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1" Type="http://schemas.openxmlformats.org/officeDocument/2006/relationships/notesSlide" Target="../notesSlides/notesSlide2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315.xml"/><Relationship Id="rId29" Type="http://schemas.openxmlformats.org/officeDocument/2006/relationships/tags" Target="../tags/tag341.xml"/><Relationship Id="rId28" Type="http://schemas.openxmlformats.org/officeDocument/2006/relationships/tags" Target="../tags/tag340.xml"/><Relationship Id="rId27" Type="http://schemas.openxmlformats.org/officeDocument/2006/relationships/tags" Target="../tags/tag339.xml"/><Relationship Id="rId26" Type="http://schemas.openxmlformats.org/officeDocument/2006/relationships/tags" Target="../tags/tag338.xml"/><Relationship Id="rId25" Type="http://schemas.openxmlformats.org/officeDocument/2006/relationships/tags" Target="../tags/tag337.xml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tags" Target="../tags/tag334.xml"/><Relationship Id="rId21" Type="http://schemas.openxmlformats.org/officeDocument/2006/relationships/tags" Target="../tags/tag333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image" Target="../media/image4.png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4" Type="http://schemas.openxmlformats.org/officeDocument/2006/relationships/notesSlide" Target="../notesSlides/notesSlide3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374.xml"/><Relationship Id="rId31" Type="http://schemas.openxmlformats.org/officeDocument/2006/relationships/tags" Target="../tags/tag373.xml"/><Relationship Id="rId30" Type="http://schemas.openxmlformats.org/officeDocument/2006/relationships/tags" Target="../tags/tag372.xml"/><Relationship Id="rId3" Type="http://schemas.openxmlformats.org/officeDocument/2006/relationships/tags" Target="../tags/tag346.xml"/><Relationship Id="rId29" Type="http://schemas.openxmlformats.org/officeDocument/2006/relationships/tags" Target="../tags/tag371.xml"/><Relationship Id="rId28" Type="http://schemas.openxmlformats.org/officeDocument/2006/relationships/tags" Target="../tags/tag370.xml"/><Relationship Id="rId27" Type="http://schemas.openxmlformats.org/officeDocument/2006/relationships/tags" Target="../tags/tag369.xml"/><Relationship Id="rId26" Type="http://schemas.openxmlformats.org/officeDocument/2006/relationships/tags" Target="../tags/tag368.xml"/><Relationship Id="rId25" Type="http://schemas.openxmlformats.org/officeDocument/2006/relationships/tags" Target="../tags/tag367.xml"/><Relationship Id="rId24" Type="http://schemas.openxmlformats.org/officeDocument/2006/relationships/tags" Target="../tags/tag366.xml"/><Relationship Id="rId23" Type="http://schemas.openxmlformats.org/officeDocument/2006/relationships/tags" Target="../tags/tag365.xml"/><Relationship Id="rId22" Type="http://schemas.openxmlformats.org/officeDocument/2006/relationships/tags" Target="../tags/tag364.xml"/><Relationship Id="rId21" Type="http://schemas.openxmlformats.org/officeDocument/2006/relationships/tags" Target="../tags/tag363.xml"/><Relationship Id="rId20" Type="http://schemas.openxmlformats.org/officeDocument/2006/relationships/tags" Target="../tags/tag362.xml"/><Relationship Id="rId2" Type="http://schemas.openxmlformats.org/officeDocument/2006/relationships/tags" Target="../tags/tag345.xml"/><Relationship Id="rId19" Type="http://schemas.openxmlformats.org/officeDocument/2006/relationships/tags" Target="../tags/tag361.xml"/><Relationship Id="rId18" Type="http://schemas.openxmlformats.org/officeDocument/2006/relationships/tags" Target="../tags/tag360.xml"/><Relationship Id="rId17" Type="http://schemas.openxmlformats.org/officeDocument/2006/relationships/tags" Target="../tags/tag359.xml"/><Relationship Id="rId16" Type="http://schemas.openxmlformats.org/officeDocument/2006/relationships/tags" Target="../tags/tag358.xml"/><Relationship Id="rId15" Type="http://schemas.openxmlformats.org/officeDocument/2006/relationships/tags" Target="../tags/tag357.xml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tags" Target="../tags/tag3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image" Target="../media/image5.emf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2" Type="http://schemas.openxmlformats.org/officeDocument/2006/relationships/notesSlide" Target="../notesSlides/notesSlide4.xml"/><Relationship Id="rId31" Type="http://schemas.openxmlformats.org/officeDocument/2006/relationships/vmlDrawing" Target="../drawings/vmlDrawing1.v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379.xml"/><Relationship Id="rId29" Type="http://schemas.openxmlformats.org/officeDocument/2006/relationships/tags" Target="../tags/tag398.xml"/><Relationship Id="rId28" Type="http://schemas.openxmlformats.org/officeDocument/2006/relationships/image" Target="../media/image9.png"/><Relationship Id="rId27" Type="http://schemas.openxmlformats.org/officeDocument/2006/relationships/tags" Target="../tags/tag397.xml"/><Relationship Id="rId26" Type="http://schemas.openxmlformats.org/officeDocument/2006/relationships/tags" Target="../tags/tag396.xml"/><Relationship Id="rId25" Type="http://schemas.openxmlformats.org/officeDocument/2006/relationships/tags" Target="../tags/tag395.xml"/><Relationship Id="rId24" Type="http://schemas.openxmlformats.org/officeDocument/2006/relationships/tags" Target="../tags/tag394.xml"/><Relationship Id="rId23" Type="http://schemas.openxmlformats.org/officeDocument/2006/relationships/image" Target="../media/image8.png"/><Relationship Id="rId22" Type="http://schemas.openxmlformats.org/officeDocument/2006/relationships/tags" Target="../tags/tag393.xml"/><Relationship Id="rId21" Type="http://schemas.openxmlformats.org/officeDocument/2006/relationships/tags" Target="../tags/tag392.xml"/><Relationship Id="rId20" Type="http://schemas.openxmlformats.org/officeDocument/2006/relationships/tags" Target="../tags/tag391.xml"/><Relationship Id="rId2" Type="http://schemas.openxmlformats.org/officeDocument/2006/relationships/tags" Target="../tags/tag378.xml"/><Relationship Id="rId19" Type="http://schemas.openxmlformats.org/officeDocument/2006/relationships/tags" Target="../tags/tag390.xml"/><Relationship Id="rId18" Type="http://schemas.openxmlformats.org/officeDocument/2006/relationships/tags" Target="../tags/tag389.xml"/><Relationship Id="rId17" Type="http://schemas.openxmlformats.org/officeDocument/2006/relationships/tags" Target="../tags/tag388.xml"/><Relationship Id="rId16" Type="http://schemas.openxmlformats.org/officeDocument/2006/relationships/image" Target="../media/image7.emf"/><Relationship Id="rId15" Type="http://schemas.openxmlformats.org/officeDocument/2006/relationships/oleObject" Target="../embeddings/oleObject2.bin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image" Target="../media/image6.emf"/><Relationship Id="rId1" Type="http://schemas.openxmlformats.org/officeDocument/2006/relationships/tags" Target="../tags/tag377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499.xml"/><Relationship Id="rId98" Type="http://schemas.openxmlformats.org/officeDocument/2006/relationships/tags" Target="../tags/tag498.xml"/><Relationship Id="rId97" Type="http://schemas.openxmlformats.org/officeDocument/2006/relationships/tags" Target="../tags/tag497.xml"/><Relationship Id="rId96" Type="http://schemas.openxmlformats.org/officeDocument/2006/relationships/tags" Target="../tags/tag496.xml"/><Relationship Id="rId95" Type="http://schemas.openxmlformats.org/officeDocument/2006/relationships/tags" Target="../tags/tag495.xml"/><Relationship Id="rId94" Type="http://schemas.openxmlformats.org/officeDocument/2006/relationships/tags" Target="../tags/tag494.xml"/><Relationship Id="rId93" Type="http://schemas.openxmlformats.org/officeDocument/2006/relationships/tags" Target="../tags/tag493.xml"/><Relationship Id="rId92" Type="http://schemas.openxmlformats.org/officeDocument/2006/relationships/tags" Target="../tags/tag492.xml"/><Relationship Id="rId91" Type="http://schemas.openxmlformats.org/officeDocument/2006/relationships/tags" Target="../tags/tag491.xml"/><Relationship Id="rId90" Type="http://schemas.openxmlformats.org/officeDocument/2006/relationships/tags" Target="../tags/tag490.xml"/><Relationship Id="rId9" Type="http://schemas.openxmlformats.org/officeDocument/2006/relationships/tags" Target="../tags/tag409.xml"/><Relationship Id="rId89" Type="http://schemas.openxmlformats.org/officeDocument/2006/relationships/tags" Target="../tags/tag489.xml"/><Relationship Id="rId88" Type="http://schemas.openxmlformats.org/officeDocument/2006/relationships/tags" Target="../tags/tag488.xml"/><Relationship Id="rId87" Type="http://schemas.openxmlformats.org/officeDocument/2006/relationships/tags" Target="../tags/tag487.xml"/><Relationship Id="rId86" Type="http://schemas.openxmlformats.org/officeDocument/2006/relationships/tags" Target="../tags/tag486.xml"/><Relationship Id="rId85" Type="http://schemas.openxmlformats.org/officeDocument/2006/relationships/tags" Target="../tags/tag485.xml"/><Relationship Id="rId84" Type="http://schemas.openxmlformats.org/officeDocument/2006/relationships/tags" Target="../tags/tag484.xml"/><Relationship Id="rId83" Type="http://schemas.openxmlformats.org/officeDocument/2006/relationships/tags" Target="../tags/tag483.xml"/><Relationship Id="rId82" Type="http://schemas.openxmlformats.org/officeDocument/2006/relationships/tags" Target="../tags/tag482.xml"/><Relationship Id="rId81" Type="http://schemas.openxmlformats.org/officeDocument/2006/relationships/tags" Target="../tags/tag481.xml"/><Relationship Id="rId80" Type="http://schemas.openxmlformats.org/officeDocument/2006/relationships/tags" Target="../tags/tag480.xml"/><Relationship Id="rId8" Type="http://schemas.openxmlformats.org/officeDocument/2006/relationships/tags" Target="../tags/tag408.xml"/><Relationship Id="rId79" Type="http://schemas.openxmlformats.org/officeDocument/2006/relationships/tags" Target="../tags/tag479.xml"/><Relationship Id="rId78" Type="http://schemas.openxmlformats.org/officeDocument/2006/relationships/tags" Target="../tags/tag478.xml"/><Relationship Id="rId77" Type="http://schemas.openxmlformats.org/officeDocument/2006/relationships/tags" Target="../tags/tag477.xml"/><Relationship Id="rId76" Type="http://schemas.openxmlformats.org/officeDocument/2006/relationships/tags" Target="../tags/tag476.xml"/><Relationship Id="rId75" Type="http://schemas.openxmlformats.org/officeDocument/2006/relationships/tags" Target="../tags/tag475.xml"/><Relationship Id="rId74" Type="http://schemas.openxmlformats.org/officeDocument/2006/relationships/tags" Target="../tags/tag474.xml"/><Relationship Id="rId73" Type="http://schemas.openxmlformats.org/officeDocument/2006/relationships/tags" Target="../tags/tag473.xml"/><Relationship Id="rId72" Type="http://schemas.openxmlformats.org/officeDocument/2006/relationships/tags" Target="../tags/tag472.xml"/><Relationship Id="rId71" Type="http://schemas.openxmlformats.org/officeDocument/2006/relationships/tags" Target="../tags/tag471.xml"/><Relationship Id="rId70" Type="http://schemas.openxmlformats.org/officeDocument/2006/relationships/tags" Target="../tags/tag470.xml"/><Relationship Id="rId7" Type="http://schemas.openxmlformats.org/officeDocument/2006/relationships/tags" Target="../tags/tag407.xml"/><Relationship Id="rId69" Type="http://schemas.openxmlformats.org/officeDocument/2006/relationships/tags" Target="../tags/tag469.xml"/><Relationship Id="rId68" Type="http://schemas.openxmlformats.org/officeDocument/2006/relationships/tags" Target="../tags/tag468.xml"/><Relationship Id="rId67" Type="http://schemas.openxmlformats.org/officeDocument/2006/relationships/tags" Target="../tags/tag467.xml"/><Relationship Id="rId66" Type="http://schemas.openxmlformats.org/officeDocument/2006/relationships/tags" Target="../tags/tag466.xml"/><Relationship Id="rId65" Type="http://schemas.openxmlformats.org/officeDocument/2006/relationships/tags" Target="../tags/tag465.xml"/><Relationship Id="rId64" Type="http://schemas.openxmlformats.org/officeDocument/2006/relationships/tags" Target="../tags/tag464.xml"/><Relationship Id="rId63" Type="http://schemas.openxmlformats.org/officeDocument/2006/relationships/tags" Target="../tags/tag463.xml"/><Relationship Id="rId62" Type="http://schemas.openxmlformats.org/officeDocument/2006/relationships/tags" Target="../tags/tag462.xml"/><Relationship Id="rId61" Type="http://schemas.openxmlformats.org/officeDocument/2006/relationships/tags" Target="../tags/tag461.xml"/><Relationship Id="rId60" Type="http://schemas.openxmlformats.org/officeDocument/2006/relationships/tags" Target="../tags/tag460.xml"/><Relationship Id="rId6" Type="http://schemas.openxmlformats.org/officeDocument/2006/relationships/tags" Target="../tags/tag406.xml"/><Relationship Id="rId59" Type="http://schemas.openxmlformats.org/officeDocument/2006/relationships/tags" Target="../tags/tag459.xml"/><Relationship Id="rId58" Type="http://schemas.openxmlformats.org/officeDocument/2006/relationships/tags" Target="../tags/tag458.xml"/><Relationship Id="rId57" Type="http://schemas.openxmlformats.org/officeDocument/2006/relationships/tags" Target="../tags/tag457.xml"/><Relationship Id="rId56" Type="http://schemas.openxmlformats.org/officeDocument/2006/relationships/tags" Target="../tags/tag456.xml"/><Relationship Id="rId55" Type="http://schemas.openxmlformats.org/officeDocument/2006/relationships/tags" Target="../tags/tag455.xml"/><Relationship Id="rId54" Type="http://schemas.openxmlformats.org/officeDocument/2006/relationships/tags" Target="../tags/tag454.xml"/><Relationship Id="rId53" Type="http://schemas.openxmlformats.org/officeDocument/2006/relationships/tags" Target="../tags/tag453.xml"/><Relationship Id="rId52" Type="http://schemas.openxmlformats.org/officeDocument/2006/relationships/tags" Target="../tags/tag452.xml"/><Relationship Id="rId51" Type="http://schemas.openxmlformats.org/officeDocument/2006/relationships/tags" Target="../tags/tag451.xml"/><Relationship Id="rId50" Type="http://schemas.openxmlformats.org/officeDocument/2006/relationships/tags" Target="../tags/tag450.xml"/><Relationship Id="rId5" Type="http://schemas.openxmlformats.org/officeDocument/2006/relationships/tags" Target="../tags/tag405.xml"/><Relationship Id="rId49" Type="http://schemas.openxmlformats.org/officeDocument/2006/relationships/tags" Target="../tags/tag449.xml"/><Relationship Id="rId48" Type="http://schemas.openxmlformats.org/officeDocument/2006/relationships/tags" Target="../tags/tag448.xml"/><Relationship Id="rId47" Type="http://schemas.openxmlformats.org/officeDocument/2006/relationships/tags" Target="../tags/tag447.xml"/><Relationship Id="rId46" Type="http://schemas.openxmlformats.org/officeDocument/2006/relationships/tags" Target="../tags/tag446.xml"/><Relationship Id="rId45" Type="http://schemas.openxmlformats.org/officeDocument/2006/relationships/tags" Target="../tags/tag445.xml"/><Relationship Id="rId44" Type="http://schemas.openxmlformats.org/officeDocument/2006/relationships/tags" Target="../tags/tag444.xml"/><Relationship Id="rId43" Type="http://schemas.openxmlformats.org/officeDocument/2006/relationships/tags" Target="../tags/tag443.xml"/><Relationship Id="rId42" Type="http://schemas.openxmlformats.org/officeDocument/2006/relationships/tags" Target="../tags/tag442.xml"/><Relationship Id="rId41" Type="http://schemas.openxmlformats.org/officeDocument/2006/relationships/tags" Target="../tags/tag441.xml"/><Relationship Id="rId40" Type="http://schemas.openxmlformats.org/officeDocument/2006/relationships/tags" Target="../tags/tag440.xml"/><Relationship Id="rId4" Type="http://schemas.openxmlformats.org/officeDocument/2006/relationships/tags" Target="../tags/tag404.xml"/><Relationship Id="rId39" Type="http://schemas.openxmlformats.org/officeDocument/2006/relationships/tags" Target="../tags/tag439.xml"/><Relationship Id="rId38" Type="http://schemas.openxmlformats.org/officeDocument/2006/relationships/tags" Target="../tags/tag438.xml"/><Relationship Id="rId37" Type="http://schemas.openxmlformats.org/officeDocument/2006/relationships/tags" Target="../tags/tag437.xml"/><Relationship Id="rId36" Type="http://schemas.openxmlformats.org/officeDocument/2006/relationships/tags" Target="../tags/tag436.xml"/><Relationship Id="rId35" Type="http://schemas.openxmlformats.org/officeDocument/2006/relationships/tags" Target="../tags/tag435.xml"/><Relationship Id="rId34" Type="http://schemas.openxmlformats.org/officeDocument/2006/relationships/tags" Target="../tags/tag434.xml"/><Relationship Id="rId33" Type="http://schemas.openxmlformats.org/officeDocument/2006/relationships/tags" Target="../tags/tag433.xml"/><Relationship Id="rId32" Type="http://schemas.openxmlformats.org/officeDocument/2006/relationships/tags" Target="../tags/tag432.xml"/><Relationship Id="rId31" Type="http://schemas.openxmlformats.org/officeDocument/2006/relationships/tags" Target="../tags/tag431.xml"/><Relationship Id="rId30" Type="http://schemas.openxmlformats.org/officeDocument/2006/relationships/tags" Target="../tags/tag430.xml"/><Relationship Id="rId3" Type="http://schemas.openxmlformats.org/officeDocument/2006/relationships/tags" Target="../tags/tag403.xml"/><Relationship Id="rId29" Type="http://schemas.openxmlformats.org/officeDocument/2006/relationships/tags" Target="../tags/tag429.xml"/><Relationship Id="rId28" Type="http://schemas.openxmlformats.org/officeDocument/2006/relationships/tags" Target="../tags/tag428.xml"/><Relationship Id="rId27" Type="http://schemas.openxmlformats.org/officeDocument/2006/relationships/tags" Target="../tags/tag427.xml"/><Relationship Id="rId26" Type="http://schemas.openxmlformats.org/officeDocument/2006/relationships/tags" Target="../tags/tag426.xml"/><Relationship Id="rId25" Type="http://schemas.openxmlformats.org/officeDocument/2006/relationships/tags" Target="../tags/tag425.xml"/><Relationship Id="rId24" Type="http://schemas.openxmlformats.org/officeDocument/2006/relationships/tags" Target="../tags/tag424.xml"/><Relationship Id="rId232" Type="http://schemas.openxmlformats.org/officeDocument/2006/relationships/notesSlide" Target="../notesSlides/notesSlide5.xml"/><Relationship Id="rId231" Type="http://schemas.openxmlformats.org/officeDocument/2006/relationships/vmlDrawing" Target="../drawings/vmlDrawing2.vml"/><Relationship Id="rId230" Type="http://schemas.openxmlformats.org/officeDocument/2006/relationships/slideLayout" Target="../slideLayouts/slideLayout1.xml"/><Relationship Id="rId23" Type="http://schemas.openxmlformats.org/officeDocument/2006/relationships/tags" Target="../tags/tag423.xml"/><Relationship Id="rId229" Type="http://schemas.openxmlformats.org/officeDocument/2006/relationships/tags" Target="../tags/tag625.xml"/><Relationship Id="rId228" Type="http://schemas.openxmlformats.org/officeDocument/2006/relationships/tags" Target="../tags/tag624.xml"/><Relationship Id="rId227" Type="http://schemas.openxmlformats.org/officeDocument/2006/relationships/tags" Target="../tags/tag623.xml"/><Relationship Id="rId226" Type="http://schemas.openxmlformats.org/officeDocument/2006/relationships/tags" Target="../tags/tag622.xml"/><Relationship Id="rId225" Type="http://schemas.openxmlformats.org/officeDocument/2006/relationships/tags" Target="../tags/tag621.xml"/><Relationship Id="rId224" Type="http://schemas.openxmlformats.org/officeDocument/2006/relationships/tags" Target="../tags/tag620.xml"/><Relationship Id="rId223" Type="http://schemas.openxmlformats.org/officeDocument/2006/relationships/tags" Target="../tags/tag619.xml"/><Relationship Id="rId222" Type="http://schemas.openxmlformats.org/officeDocument/2006/relationships/tags" Target="../tags/tag618.xml"/><Relationship Id="rId221" Type="http://schemas.openxmlformats.org/officeDocument/2006/relationships/tags" Target="../tags/tag617.xml"/><Relationship Id="rId220" Type="http://schemas.openxmlformats.org/officeDocument/2006/relationships/tags" Target="../tags/tag616.xml"/><Relationship Id="rId22" Type="http://schemas.openxmlformats.org/officeDocument/2006/relationships/tags" Target="../tags/tag422.xml"/><Relationship Id="rId219" Type="http://schemas.openxmlformats.org/officeDocument/2006/relationships/tags" Target="../tags/tag615.xml"/><Relationship Id="rId218" Type="http://schemas.openxmlformats.org/officeDocument/2006/relationships/tags" Target="../tags/tag614.xml"/><Relationship Id="rId217" Type="http://schemas.openxmlformats.org/officeDocument/2006/relationships/tags" Target="../tags/tag613.xml"/><Relationship Id="rId216" Type="http://schemas.openxmlformats.org/officeDocument/2006/relationships/tags" Target="../tags/tag612.xml"/><Relationship Id="rId215" Type="http://schemas.openxmlformats.org/officeDocument/2006/relationships/tags" Target="../tags/tag611.xml"/><Relationship Id="rId214" Type="http://schemas.openxmlformats.org/officeDocument/2006/relationships/tags" Target="../tags/tag610.xml"/><Relationship Id="rId213" Type="http://schemas.openxmlformats.org/officeDocument/2006/relationships/image" Target="../media/image11.wmf"/><Relationship Id="rId212" Type="http://schemas.openxmlformats.org/officeDocument/2006/relationships/oleObject" Target="../embeddings/oleObject4.bin"/><Relationship Id="rId211" Type="http://schemas.openxmlformats.org/officeDocument/2006/relationships/tags" Target="../tags/tag609.xml"/><Relationship Id="rId210" Type="http://schemas.openxmlformats.org/officeDocument/2006/relationships/tags" Target="../tags/tag608.xml"/><Relationship Id="rId21" Type="http://schemas.openxmlformats.org/officeDocument/2006/relationships/tags" Target="../tags/tag421.xml"/><Relationship Id="rId209" Type="http://schemas.openxmlformats.org/officeDocument/2006/relationships/image" Target="../media/image10.wmf"/><Relationship Id="rId208" Type="http://schemas.openxmlformats.org/officeDocument/2006/relationships/oleObject" Target="../embeddings/oleObject3.bin"/><Relationship Id="rId207" Type="http://schemas.openxmlformats.org/officeDocument/2006/relationships/tags" Target="../tags/tag607.xml"/><Relationship Id="rId206" Type="http://schemas.openxmlformats.org/officeDocument/2006/relationships/tags" Target="../tags/tag606.xml"/><Relationship Id="rId205" Type="http://schemas.openxmlformats.org/officeDocument/2006/relationships/tags" Target="../tags/tag605.xml"/><Relationship Id="rId204" Type="http://schemas.openxmlformats.org/officeDocument/2006/relationships/tags" Target="../tags/tag604.xml"/><Relationship Id="rId203" Type="http://schemas.openxmlformats.org/officeDocument/2006/relationships/tags" Target="../tags/tag603.xml"/><Relationship Id="rId202" Type="http://schemas.openxmlformats.org/officeDocument/2006/relationships/tags" Target="../tags/tag602.xml"/><Relationship Id="rId201" Type="http://schemas.openxmlformats.org/officeDocument/2006/relationships/tags" Target="../tags/tag601.xml"/><Relationship Id="rId200" Type="http://schemas.openxmlformats.org/officeDocument/2006/relationships/tags" Target="../tags/tag600.xml"/><Relationship Id="rId20" Type="http://schemas.openxmlformats.org/officeDocument/2006/relationships/tags" Target="../tags/tag420.xml"/><Relationship Id="rId2" Type="http://schemas.openxmlformats.org/officeDocument/2006/relationships/tags" Target="../tags/tag402.xml"/><Relationship Id="rId199" Type="http://schemas.openxmlformats.org/officeDocument/2006/relationships/tags" Target="../tags/tag599.xml"/><Relationship Id="rId198" Type="http://schemas.openxmlformats.org/officeDocument/2006/relationships/tags" Target="../tags/tag598.xml"/><Relationship Id="rId197" Type="http://schemas.openxmlformats.org/officeDocument/2006/relationships/tags" Target="../tags/tag597.xml"/><Relationship Id="rId196" Type="http://schemas.openxmlformats.org/officeDocument/2006/relationships/tags" Target="../tags/tag596.xml"/><Relationship Id="rId195" Type="http://schemas.openxmlformats.org/officeDocument/2006/relationships/tags" Target="../tags/tag595.xml"/><Relationship Id="rId194" Type="http://schemas.openxmlformats.org/officeDocument/2006/relationships/tags" Target="../tags/tag594.xml"/><Relationship Id="rId193" Type="http://schemas.openxmlformats.org/officeDocument/2006/relationships/tags" Target="../tags/tag593.xml"/><Relationship Id="rId192" Type="http://schemas.openxmlformats.org/officeDocument/2006/relationships/tags" Target="../tags/tag592.xml"/><Relationship Id="rId191" Type="http://schemas.openxmlformats.org/officeDocument/2006/relationships/tags" Target="../tags/tag591.xml"/><Relationship Id="rId190" Type="http://schemas.openxmlformats.org/officeDocument/2006/relationships/tags" Target="../tags/tag590.xml"/><Relationship Id="rId19" Type="http://schemas.openxmlformats.org/officeDocument/2006/relationships/tags" Target="../tags/tag419.xml"/><Relationship Id="rId189" Type="http://schemas.openxmlformats.org/officeDocument/2006/relationships/tags" Target="../tags/tag589.xml"/><Relationship Id="rId188" Type="http://schemas.openxmlformats.org/officeDocument/2006/relationships/tags" Target="../tags/tag588.xml"/><Relationship Id="rId187" Type="http://schemas.openxmlformats.org/officeDocument/2006/relationships/tags" Target="../tags/tag587.xml"/><Relationship Id="rId186" Type="http://schemas.openxmlformats.org/officeDocument/2006/relationships/tags" Target="../tags/tag586.xml"/><Relationship Id="rId185" Type="http://schemas.openxmlformats.org/officeDocument/2006/relationships/tags" Target="../tags/tag585.xml"/><Relationship Id="rId184" Type="http://schemas.openxmlformats.org/officeDocument/2006/relationships/tags" Target="../tags/tag584.xml"/><Relationship Id="rId183" Type="http://schemas.openxmlformats.org/officeDocument/2006/relationships/tags" Target="../tags/tag583.xml"/><Relationship Id="rId182" Type="http://schemas.openxmlformats.org/officeDocument/2006/relationships/tags" Target="../tags/tag582.xml"/><Relationship Id="rId181" Type="http://schemas.openxmlformats.org/officeDocument/2006/relationships/tags" Target="../tags/tag581.xml"/><Relationship Id="rId180" Type="http://schemas.openxmlformats.org/officeDocument/2006/relationships/tags" Target="../tags/tag580.xml"/><Relationship Id="rId18" Type="http://schemas.openxmlformats.org/officeDocument/2006/relationships/tags" Target="../tags/tag418.xml"/><Relationship Id="rId179" Type="http://schemas.openxmlformats.org/officeDocument/2006/relationships/tags" Target="../tags/tag579.xml"/><Relationship Id="rId178" Type="http://schemas.openxmlformats.org/officeDocument/2006/relationships/tags" Target="../tags/tag578.xml"/><Relationship Id="rId177" Type="http://schemas.openxmlformats.org/officeDocument/2006/relationships/tags" Target="../tags/tag577.xml"/><Relationship Id="rId176" Type="http://schemas.openxmlformats.org/officeDocument/2006/relationships/tags" Target="../tags/tag576.xml"/><Relationship Id="rId175" Type="http://schemas.openxmlformats.org/officeDocument/2006/relationships/tags" Target="../tags/tag575.xml"/><Relationship Id="rId174" Type="http://schemas.openxmlformats.org/officeDocument/2006/relationships/tags" Target="../tags/tag574.xml"/><Relationship Id="rId173" Type="http://schemas.openxmlformats.org/officeDocument/2006/relationships/tags" Target="../tags/tag573.xml"/><Relationship Id="rId172" Type="http://schemas.openxmlformats.org/officeDocument/2006/relationships/tags" Target="../tags/tag572.xml"/><Relationship Id="rId171" Type="http://schemas.openxmlformats.org/officeDocument/2006/relationships/tags" Target="../tags/tag571.xml"/><Relationship Id="rId170" Type="http://schemas.openxmlformats.org/officeDocument/2006/relationships/tags" Target="../tags/tag570.xml"/><Relationship Id="rId17" Type="http://schemas.openxmlformats.org/officeDocument/2006/relationships/tags" Target="../tags/tag417.xml"/><Relationship Id="rId169" Type="http://schemas.openxmlformats.org/officeDocument/2006/relationships/tags" Target="../tags/tag569.xml"/><Relationship Id="rId168" Type="http://schemas.openxmlformats.org/officeDocument/2006/relationships/tags" Target="../tags/tag568.xml"/><Relationship Id="rId167" Type="http://schemas.openxmlformats.org/officeDocument/2006/relationships/tags" Target="../tags/tag567.xml"/><Relationship Id="rId166" Type="http://schemas.openxmlformats.org/officeDocument/2006/relationships/tags" Target="../tags/tag566.xml"/><Relationship Id="rId165" Type="http://schemas.openxmlformats.org/officeDocument/2006/relationships/tags" Target="../tags/tag565.xml"/><Relationship Id="rId164" Type="http://schemas.openxmlformats.org/officeDocument/2006/relationships/tags" Target="../tags/tag564.xml"/><Relationship Id="rId163" Type="http://schemas.openxmlformats.org/officeDocument/2006/relationships/tags" Target="../tags/tag563.xml"/><Relationship Id="rId162" Type="http://schemas.openxmlformats.org/officeDocument/2006/relationships/tags" Target="../tags/tag562.xml"/><Relationship Id="rId161" Type="http://schemas.openxmlformats.org/officeDocument/2006/relationships/tags" Target="../tags/tag561.xml"/><Relationship Id="rId160" Type="http://schemas.openxmlformats.org/officeDocument/2006/relationships/tags" Target="../tags/tag560.xml"/><Relationship Id="rId16" Type="http://schemas.openxmlformats.org/officeDocument/2006/relationships/tags" Target="../tags/tag416.xml"/><Relationship Id="rId159" Type="http://schemas.openxmlformats.org/officeDocument/2006/relationships/tags" Target="../tags/tag559.xml"/><Relationship Id="rId158" Type="http://schemas.openxmlformats.org/officeDocument/2006/relationships/tags" Target="../tags/tag558.xml"/><Relationship Id="rId157" Type="http://schemas.openxmlformats.org/officeDocument/2006/relationships/tags" Target="../tags/tag557.xml"/><Relationship Id="rId156" Type="http://schemas.openxmlformats.org/officeDocument/2006/relationships/tags" Target="../tags/tag556.xml"/><Relationship Id="rId155" Type="http://schemas.openxmlformats.org/officeDocument/2006/relationships/tags" Target="../tags/tag555.xml"/><Relationship Id="rId154" Type="http://schemas.openxmlformats.org/officeDocument/2006/relationships/tags" Target="../tags/tag554.xml"/><Relationship Id="rId153" Type="http://schemas.openxmlformats.org/officeDocument/2006/relationships/tags" Target="../tags/tag553.xml"/><Relationship Id="rId152" Type="http://schemas.openxmlformats.org/officeDocument/2006/relationships/tags" Target="../tags/tag552.xml"/><Relationship Id="rId151" Type="http://schemas.openxmlformats.org/officeDocument/2006/relationships/tags" Target="../tags/tag551.xml"/><Relationship Id="rId150" Type="http://schemas.openxmlformats.org/officeDocument/2006/relationships/tags" Target="../tags/tag550.xml"/><Relationship Id="rId15" Type="http://schemas.openxmlformats.org/officeDocument/2006/relationships/tags" Target="../tags/tag415.xml"/><Relationship Id="rId149" Type="http://schemas.openxmlformats.org/officeDocument/2006/relationships/tags" Target="../tags/tag549.xml"/><Relationship Id="rId148" Type="http://schemas.openxmlformats.org/officeDocument/2006/relationships/tags" Target="../tags/tag548.xml"/><Relationship Id="rId147" Type="http://schemas.openxmlformats.org/officeDocument/2006/relationships/tags" Target="../tags/tag547.xml"/><Relationship Id="rId146" Type="http://schemas.openxmlformats.org/officeDocument/2006/relationships/tags" Target="../tags/tag546.xml"/><Relationship Id="rId145" Type="http://schemas.openxmlformats.org/officeDocument/2006/relationships/tags" Target="../tags/tag545.xml"/><Relationship Id="rId144" Type="http://schemas.openxmlformats.org/officeDocument/2006/relationships/tags" Target="../tags/tag544.xml"/><Relationship Id="rId143" Type="http://schemas.openxmlformats.org/officeDocument/2006/relationships/tags" Target="../tags/tag543.xml"/><Relationship Id="rId142" Type="http://schemas.openxmlformats.org/officeDocument/2006/relationships/tags" Target="../tags/tag542.xml"/><Relationship Id="rId141" Type="http://schemas.openxmlformats.org/officeDocument/2006/relationships/tags" Target="../tags/tag541.xml"/><Relationship Id="rId140" Type="http://schemas.openxmlformats.org/officeDocument/2006/relationships/tags" Target="../tags/tag540.xml"/><Relationship Id="rId14" Type="http://schemas.openxmlformats.org/officeDocument/2006/relationships/tags" Target="../tags/tag414.xml"/><Relationship Id="rId139" Type="http://schemas.openxmlformats.org/officeDocument/2006/relationships/tags" Target="../tags/tag539.xml"/><Relationship Id="rId138" Type="http://schemas.openxmlformats.org/officeDocument/2006/relationships/tags" Target="../tags/tag538.xml"/><Relationship Id="rId137" Type="http://schemas.openxmlformats.org/officeDocument/2006/relationships/tags" Target="../tags/tag537.xml"/><Relationship Id="rId136" Type="http://schemas.openxmlformats.org/officeDocument/2006/relationships/tags" Target="../tags/tag536.xml"/><Relationship Id="rId135" Type="http://schemas.openxmlformats.org/officeDocument/2006/relationships/tags" Target="../tags/tag535.xml"/><Relationship Id="rId134" Type="http://schemas.openxmlformats.org/officeDocument/2006/relationships/tags" Target="../tags/tag534.xml"/><Relationship Id="rId133" Type="http://schemas.openxmlformats.org/officeDocument/2006/relationships/tags" Target="../tags/tag533.xml"/><Relationship Id="rId132" Type="http://schemas.openxmlformats.org/officeDocument/2006/relationships/tags" Target="../tags/tag532.xml"/><Relationship Id="rId131" Type="http://schemas.openxmlformats.org/officeDocument/2006/relationships/tags" Target="../tags/tag531.xml"/><Relationship Id="rId130" Type="http://schemas.openxmlformats.org/officeDocument/2006/relationships/tags" Target="../tags/tag530.xml"/><Relationship Id="rId13" Type="http://schemas.openxmlformats.org/officeDocument/2006/relationships/tags" Target="../tags/tag413.xml"/><Relationship Id="rId129" Type="http://schemas.openxmlformats.org/officeDocument/2006/relationships/tags" Target="../tags/tag529.xml"/><Relationship Id="rId128" Type="http://schemas.openxmlformats.org/officeDocument/2006/relationships/tags" Target="../tags/tag528.xml"/><Relationship Id="rId127" Type="http://schemas.openxmlformats.org/officeDocument/2006/relationships/tags" Target="../tags/tag527.xml"/><Relationship Id="rId126" Type="http://schemas.openxmlformats.org/officeDocument/2006/relationships/tags" Target="../tags/tag526.xml"/><Relationship Id="rId125" Type="http://schemas.openxmlformats.org/officeDocument/2006/relationships/tags" Target="../tags/tag525.xml"/><Relationship Id="rId124" Type="http://schemas.openxmlformats.org/officeDocument/2006/relationships/tags" Target="../tags/tag524.xml"/><Relationship Id="rId123" Type="http://schemas.openxmlformats.org/officeDocument/2006/relationships/tags" Target="../tags/tag523.xml"/><Relationship Id="rId122" Type="http://schemas.openxmlformats.org/officeDocument/2006/relationships/tags" Target="../tags/tag522.xml"/><Relationship Id="rId121" Type="http://schemas.openxmlformats.org/officeDocument/2006/relationships/tags" Target="../tags/tag521.xml"/><Relationship Id="rId120" Type="http://schemas.openxmlformats.org/officeDocument/2006/relationships/tags" Target="../tags/tag520.xml"/><Relationship Id="rId12" Type="http://schemas.openxmlformats.org/officeDocument/2006/relationships/tags" Target="../tags/tag412.xml"/><Relationship Id="rId119" Type="http://schemas.openxmlformats.org/officeDocument/2006/relationships/tags" Target="../tags/tag519.xml"/><Relationship Id="rId118" Type="http://schemas.openxmlformats.org/officeDocument/2006/relationships/tags" Target="../tags/tag518.xml"/><Relationship Id="rId117" Type="http://schemas.openxmlformats.org/officeDocument/2006/relationships/tags" Target="../tags/tag517.xml"/><Relationship Id="rId116" Type="http://schemas.openxmlformats.org/officeDocument/2006/relationships/tags" Target="../tags/tag516.xml"/><Relationship Id="rId115" Type="http://schemas.openxmlformats.org/officeDocument/2006/relationships/tags" Target="../tags/tag515.xml"/><Relationship Id="rId114" Type="http://schemas.openxmlformats.org/officeDocument/2006/relationships/tags" Target="../tags/tag514.xml"/><Relationship Id="rId113" Type="http://schemas.openxmlformats.org/officeDocument/2006/relationships/tags" Target="../tags/tag513.xml"/><Relationship Id="rId112" Type="http://schemas.openxmlformats.org/officeDocument/2006/relationships/tags" Target="../tags/tag512.xml"/><Relationship Id="rId111" Type="http://schemas.openxmlformats.org/officeDocument/2006/relationships/tags" Target="../tags/tag511.xml"/><Relationship Id="rId110" Type="http://schemas.openxmlformats.org/officeDocument/2006/relationships/tags" Target="../tags/tag510.xml"/><Relationship Id="rId11" Type="http://schemas.openxmlformats.org/officeDocument/2006/relationships/tags" Target="../tags/tag411.xml"/><Relationship Id="rId109" Type="http://schemas.openxmlformats.org/officeDocument/2006/relationships/tags" Target="../tags/tag509.xml"/><Relationship Id="rId108" Type="http://schemas.openxmlformats.org/officeDocument/2006/relationships/tags" Target="../tags/tag508.xml"/><Relationship Id="rId107" Type="http://schemas.openxmlformats.org/officeDocument/2006/relationships/tags" Target="../tags/tag507.xml"/><Relationship Id="rId106" Type="http://schemas.openxmlformats.org/officeDocument/2006/relationships/tags" Target="../tags/tag506.xml"/><Relationship Id="rId105" Type="http://schemas.openxmlformats.org/officeDocument/2006/relationships/tags" Target="../tags/tag505.xml"/><Relationship Id="rId104" Type="http://schemas.openxmlformats.org/officeDocument/2006/relationships/tags" Target="../tags/tag504.xml"/><Relationship Id="rId103" Type="http://schemas.openxmlformats.org/officeDocument/2006/relationships/tags" Target="../tags/tag503.xml"/><Relationship Id="rId102" Type="http://schemas.openxmlformats.org/officeDocument/2006/relationships/tags" Target="../tags/tag502.xml"/><Relationship Id="rId101" Type="http://schemas.openxmlformats.org/officeDocument/2006/relationships/tags" Target="../tags/tag501.xml"/><Relationship Id="rId100" Type="http://schemas.openxmlformats.org/officeDocument/2006/relationships/tags" Target="../tags/tag500.xml"/><Relationship Id="rId10" Type="http://schemas.openxmlformats.org/officeDocument/2006/relationships/tags" Target="../tags/tag410.xml"/><Relationship Id="rId1" Type="http://schemas.openxmlformats.org/officeDocument/2006/relationships/tags" Target="../tags/tag401.xml"/></Relationships>
</file>

<file path=ppt/slides/_rels/slide6.xml.rels><?xml version="1.0" encoding="UTF-8" standalone="yes"?>
<Relationships xmlns="http://schemas.openxmlformats.org/package/2006/relationships"><Relationship Id="rId99" Type="http://schemas.openxmlformats.org/officeDocument/2006/relationships/tags" Target="../tags/tag726.xml"/><Relationship Id="rId98" Type="http://schemas.openxmlformats.org/officeDocument/2006/relationships/tags" Target="../tags/tag725.xml"/><Relationship Id="rId97" Type="http://schemas.openxmlformats.org/officeDocument/2006/relationships/tags" Target="../tags/tag724.xml"/><Relationship Id="rId96" Type="http://schemas.openxmlformats.org/officeDocument/2006/relationships/tags" Target="../tags/tag723.xml"/><Relationship Id="rId95" Type="http://schemas.openxmlformats.org/officeDocument/2006/relationships/tags" Target="../tags/tag722.xml"/><Relationship Id="rId94" Type="http://schemas.openxmlformats.org/officeDocument/2006/relationships/tags" Target="../tags/tag721.xml"/><Relationship Id="rId93" Type="http://schemas.openxmlformats.org/officeDocument/2006/relationships/tags" Target="../tags/tag720.xml"/><Relationship Id="rId92" Type="http://schemas.openxmlformats.org/officeDocument/2006/relationships/tags" Target="../tags/tag719.xml"/><Relationship Id="rId91" Type="http://schemas.openxmlformats.org/officeDocument/2006/relationships/tags" Target="../tags/tag718.xml"/><Relationship Id="rId90" Type="http://schemas.openxmlformats.org/officeDocument/2006/relationships/tags" Target="../tags/tag717.xml"/><Relationship Id="rId9" Type="http://schemas.openxmlformats.org/officeDocument/2006/relationships/tags" Target="../tags/tag636.xml"/><Relationship Id="rId89" Type="http://schemas.openxmlformats.org/officeDocument/2006/relationships/tags" Target="../tags/tag716.xml"/><Relationship Id="rId88" Type="http://schemas.openxmlformats.org/officeDocument/2006/relationships/tags" Target="../tags/tag715.xml"/><Relationship Id="rId87" Type="http://schemas.openxmlformats.org/officeDocument/2006/relationships/tags" Target="../tags/tag714.xml"/><Relationship Id="rId86" Type="http://schemas.openxmlformats.org/officeDocument/2006/relationships/tags" Target="../tags/tag713.xml"/><Relationship Id="rId85" Type="http://schemas.openxmlformats.org/officeDocument/2006/relationships/tags" Target="../tags/tag712.xml"/><Relationship Id="rId84" Type="http://schemas.openxmlformats.org/officeDocument/2006/relationships/tags" Target="../tags/tag711.xml"/><Relationship Id="rId83" Type="http://schemas.openxmlformats.org/officeDocument/2006/relationships/tags" Target="../tags/tag710.xml"/><Relationship Id="rId82" Type="http://schemas.openxmlformats.org/officeDocument/2006/relationships/tags" Target="../tags/tag709.xml"/><Relationship Id="rId81" Type="http://schemas.openxmlformats.org/officeDocument/2006/relationships/tags" Target="../tags/tag708.xml"/><Relationship Id="rId80" Type="http://schemas.openxmlformats.org/officeDocument/2006/relationships/tags" Target="../tags/tag707.xml"/><Relationship Id="rId8" Type="http://schemas.openxmlformats.org/officeDocument/2006/relationships/tags" Target="../tags/tag635.xml"/><Relationship Id="rId79" Type="http://schemas.openxmlformats.org/officeDocument/2006/relationships/tags" Target="../tags/tag706.xml"/><Relationship Id="rId78" Type="http://schemas.openxmlformats.org/officeDocument/2006/relationships/tags" Target="../tags/tag705.xml"/><Relationship Id="rId77" Type="http://schemas.openxmlformats.org/officeDocument/2006/relationships/tags" Target="../tags/tag704.xml"/><Relationship Id="rId76" Type="http://schemas.openxmlformats.org/officeDocument/2006/relationships/tags" Target="../tags/tag703.xml"/><Relationship Id="rId75" Type="http://schemas.openxmlformats.org/officeDocument/2006/relationships/tags" Target="../tags/tag702.xml"/><Relationship Id="rId74" Type="http://schemas.openxmlformats.org/officeDocument/2006/relationships/tags" Target="../tags/tag701.xml"/><Relationship Id="rId73" Type="http://schemas.openxmlformats.org/officeDocument/2006/relationships/tags" Target="../tags/tag700.xml"/><Relationship Id="rId72" Type="http://schemas.openxmlformats.org/officeDocument/2006/relationships/tags" Target="../tags/tag699.xml"/><Relationship Id="rId71" Type="http://schemas.openxmlformats.org/officeDocument/2006/relationships/tags" Target="../tags/tag698.xml"/><Relationship Id="rId70" Type="http://schemas.openxmlformats.org/officeDocument/2006/relationships/tags" Target="../tags/tag697.xml"/><Relationship Id="rId7" Type="http://schemas.openxmlformats.org/officeDocument/2006/relationships/tags" Target="../tags/tag634.xml"/><Relationship Id="rId69" Type="http://schemas.openxmlformats.org/officeDocument/2006/relationships/tags" Target="../tags/tag696.xml"/><Relationship Id="rId68" Type="http://schemas.openxmlformats.org/officeDocument/2006/relationships/tags" Target="../tags/tag695.xml"/><Relationship Id="rId67" Type="http://schemas.openxmlformats.org/officeDocument/2006/relationships/tags" Target="../tags/tag694.xml"/><Relationship Id="rId66" Type="http://schemas.openxmlformats.org/officeDocument/2006/relationships/tags" Target="../tags/tag693.xml"/><Relationship Id="rId65" Type="http://schemas.openxmlformats.org/officeDocument/2006/relationships/tags" Target="../tags/tag692.xml"/><Relationship Id="rId64" Type="http://schemas.openxmlformats.org/officeDocument/2006/relationships/tags" Target="../tags/tag691.xml"/><Relationship Id="rId63" Type="http://schemas.openxmlformats.org/officeDocument/2006/relationships/tags" Target="../tags/tag690.xml"/><Relationship Id="rId62" Type="http://schemas.openxmlformats.org/officeDocument/2006/relationships/tags" Target="../tags/tag689.xml"/><Relationship Id="rId61" Type="http://schemas.openxmlformats.org/officeDocument/2006/relationships/tags" Target="../tags/tag688.xml"/><Relationship Id="rId60" Type="http://schemas.openxmlformats.org/officeDocument/2006/relationships/tags" Target="../tags/tag687.xml"/><Relationship Id="rId6" Type="http://schemas.openxmlformats.org/officeDocument/2006/relationships/tags" Target="../tags/tag633.xml"/><Relationship Id="rId59" Type="http://schemas.openxmlformats.org/officeDocument/2006/relationships/tags" Target="../tags/tag686.xml"/><Relationship Id="rId58" Type="http://schemas.openxmlformats.org/officeDocument/2006/relationships/tags" Target="../tags/tag685.xml"/><Relationship Id="rId57" Type="http://schemas.openxmlformats.org/officeDocument/2006/relationships/tags" Target="../tags/tag684.xml"/><Relationship Id="rId56" Type="http://schemas.openxmlformats.org/officeDocument/2006/relationships/tags" Target="../tags/tag683.xml"/><Relationship Id="rId55" Type="http://schemas.openxmlformats.org/officeDocument/2006/relationships/tags" Target="../tags/tag682.xml"/><Relationship Id="rId54" Type="http://schemas.openxmlformats.org/officeDocument/2006/relationships/tags" Target="../tags/tag681.xml"/><Relationship Id="rId53" Type="http://schemas.openxmlformats.org/officeDocument/2006/relationships/tags" Target="../tags/tag680.xml"/><Relationship Id="rId52" Type="http://schemas.openxmlformats.org/officeDocument/2006/relationships/tags" Target="../tags/tag679.xml"/><Relationship Id="rId51" Type="http://schemas.openxmlformats.org/officeDocument/2006/relationships/tags" Target="../tags/tag678.xml"/><Relationship Id="rId50" Type="http://schemas.openxmlformats.org/officeDocument/2006/relationships/tags" Target="../tags/tag677.xml"/><Relationship Id="rId5" Type="http://schemas.openxmlformats.org/officeDocument/2006/relationships/tags" Target="../tags/tag632.xml"/><Relationship Id="rId49" Type="http://schemas.openxmlformats.org/officeDocument/2006/relationships/tags" Target="../tags/tag676.xml"/><Relationship Id="rId48" Type="http://schemas.openxmlformats.org/officeDocument/2006/relationships/tags" Target="../tags/tag675.xml"/><Relationship Id="rId47" Type="http://schemas.openxmlformats.org/officeDocument/2006/relationships/tags" Target="../tags/tag674.xml"/><Relationship Id="rId46" Type="http://schemas.openxmlformats.org/officeDocument/2006/relationships/tags" Target="../tags/tag673.xml"/><Relationship Id="rId45" Type="http://schemas.openxmlformats.org/officeDocument/2006/relationships/tags" Target="../tags/tag672.xml"/><Relationship Id="rId44" Type="http://schemas.openxmlformats.org/officeDocument/2006/relationships/tags" Target="../tags/tag671.xml"/><Relationship Id="rId43" Type="http://schemas.openxmlformats.org/officeDocument/2006/relationships/tags" Target="../tags/tag670.xml"/><Relationship Id="rId42" Type="http://schemas.openxmlformats.org/officeDocument/2006/relationships/tags" Target="../tags/tag669.xml"/><Relationship Id="rId41" Type="http://schemas.openxmlformats.org/officeDocument/2006/relationships/tags" Target="../tags/tag668.xml"/><Relationship Id="rId40" Type="http://schemas.openxmlformats.org/officeDocument/2006/relationships/tags" Target="../tags/tag667.xml"/><Relationship Id="rId4" Type="http://schemas.openxmlformats.org/officeDocument/2006/relationships/tags" Target="../tags/tag631.xml"/><Relationship Id="rId39" Type="http://schemas.openxmlformats.org/officeDocument/2006/relationships/tags" Target="../tags/tag666.xml"/><Relationship Id="rId38" Type="http://schemas.openxmlformats.org/officeDocument/2006/relationships/tags" Target="../tags/tag665.xml"/><Relationship Id="rId37" Type="http://schemas.openxmlformats.org/officeDocument/2006/relationships/tags" Target="../tags/tag664.xml"/><Relationship Id="rId36" Type="http://schemas.openxmlformats.org/officeDocument/2006/relationships/tags" Target="../tags/tag663.xml"/><Relationship Id="rId35" Type="http://schemas.openxmlformats.org/officeDocument/2006/relationships/tags" Target="../tags/tag662.xml"/><Relationship Id="rId34" Type="http://schemas.openxmlformats.org/officeDocument/2006/relationships/tags" Target="../tags/tag661.xml"/><Relationship Id="rId33" Type="http://schemas.openxmlformats.org/officeDocument/2006/relationships/tags" Target="../tags/tag660.xml"/><Relationship Id="rId32" Type="http://schemas.openxmlformats.org/officeDocument/2006/relationships/tags" Target="../tags/tag659.xml"/><Relationship Id="rId31" Type="http://schemas.openxmlformats.org/officeDocument/2006/relationships/tags" Target="../tags/tag658.xml"/><Relationship Id="rId30" Type="http://schemas.openxmlformats.org/officeDocument/2006/relationships/tags" Target="../tags/tag657.xml"/><Relationship Id="rId3" Type="http://schemas.openxmlformats.org/officeDocument/2006/relationships/tags" Target="../tags/tag630.xml"/><Relationship Id="rId29" Type="http://schemas.openxmlformats.org/officeDocument/2006/relationships/tags" Target="../tags/tag656.xml"/><Relationship Id="rId28" Type="http://schemas.openxmlformats.org/officeDocument/2006/relationships/tags" Target="../tags/tag655.xml"/><Relationship Id="rId27" Type="http://schemas.openxmlformats.org/officeDocument/2006/relationships/tags" Target="../tags/tag654.xml"/><Relationship Id="rId26" Type="http://schemas.openxmlformats.org/officeDocument/2006/relationships/tags" Target="../tags/tag653.xml"/><Relationship Id="rId25" Type="http://schemas.openxmlformats.org/officeDocument/2006/relationships/tags" Target="../tags/tag652.xml"/><Relationship Id="rId24" Type="http://schemas.openxmlformats.org/officeDocument/2006/relationships/tags" Target="../tags/tag651.xml"/><Relationship Id="rId23" Type="http://schemas.openxmlformats.org/officeDocument/2006/relationships/tags" Target="../tags/tag650.xml"/><Relationship Id="rId224" Type="http://schemas.openxmlformats.org/officeDocument/2006/relationships/notesSlide" Target="../notesSlides/notesSlide6.xml"/><Relationship Id="rId223" Type="http://schemas.openxmlformats.org/officeDocument/2006/relationships/slideLayout" Target="../slideLayouts/slideLayout1.xml"/><Relationship Id="rId222" Type="http://schemas.openxmlformats.org/officeDocument/2006/relationships/tags" Target="../tags/tag849.xml"/><Relationship Id="rId221" Type="http://schemas.openxmlformats.org/officeDocument/2006/relationships/tags" Target="../tags/tag848.xml"/><Relationship Id="rId220" Type="http://schemas.openxmlformats.org/officeDocument/2006/relationships/tags" Target="../tags/tag847.xml"/><Relationship Id="rId22" Type="http://schemas.openxmlformats.org/officeDocument/2006/relationships/tags" Target="../tags/tag649.xml"/><Relationship Id="rId219" Type="http://schemas.openxmlformats.org/officeDocument/2006/relationships/tags" Target="../tags/tag846.xml"/><Relationship Id="rId218" Type="http://schemas.openxmlformats.org/officeDocument/2006/relationships/tags" Target="../tags/tag845.xml"/><Relationship Id="rId217" Type="http://schemas.openxmlformats.org/officeDocument/2006/relationships/tags" Target="../tags/tag844.xml"/><Relationship Id="rId216" Type="http://schemas.openxmlformats.org/officeDocument/2006/relationships/tags" Target="../tags/tag843.xml"/><Relationship Id="rId215" Type="http://schemas.openxmlformats.org/officeDocument/2006/relationships/tags" Target="../tags/tag842.xml"/><Relationship Id="rId214" Type="http://schemas.openxmlformats.org/officeDocument/2006/relationships/tags" Target="../tags/tag841.xml"/><Relationship Id="rId213" Type="http://schemas.openxmlformats.org/officeDocument/2006/relationships/tags" Target="../tags/tag840.xml"/><Relationship Id="rId212" Type="http://schemas.openxmlformats.org/officeDocument/2006/relationships/tags" Target="../tags/tag839.xml"/><Relationship Id="rId211" Type="http://schemas.openxmlformats.org/officeDocument/2006/relationships/tags" Target="../tags/tag838.xml"/><Relationship Id="rId210" Type="http://schemas.openxmlformats.org/officeDocument/2006/relationships/tags" Target="../tags/tag837.xml"/><Relationship Id="rId21" Type="http://schemas.openxmlformats.org/officeDocument/2006/relationships/tags" Target="../tags/tag648.xml"/><Relationship Id="rId209" Type="http://schemas.openxmlformats.org/officeDocument/2006/relationships/tags" Target="../tags/tag836.xml"/><Relationship Id="rId208" Type="http://schemas.openxmlformats.org/officeDocument/2006/relationships/tags" Target="../tags/tag835.xml"/><Relationship Id="rId207" Type="http://schemas.openxmlformats.org/officeDocument/2006/relationships/tags" Target="../tags/tag834.xml"/><Relationship Id="rId206" Type="http://schemas.openxmlformats.org/officeDocument/2006/relationships/tags" Target="../tags/tag833.xml"/><Relationship Id="rId205" Type="http://schemas.openxmlformats.org/officeDocument/2006/relationships/tags" Target="../tags/tag832.xml"/><Relationship Id="rId204" Type="http://schemas.openxmlformats.org/officeDocument/2006/relationships/tags" Target="../tags/tag831.xml"/><Relationship Id="rId203" Type="http://schemas.openxmlformats.org/officeDocument/2006/relationships/tags" Target="../tags/tag830.xml"/><Relationship Id="rId202" Type="http://schemas.openxmlformats.org/officeDocument/2006/relationships/tags" Target="../tags/tag829.xml"/><Relationship Id="rId201" Type="http://schemas.openxmlformats.org/officeDocument/2006/relationships/tags" Target="../tags/tag828.xml"/><Relationship Id="rId200" Type="http://schemas.openxmlformats.org/officeDocument/2006/relationships/tags" Target="../tags/tag827.xml"/><Relationship Id="rId20" Type="http://schemas.openxmlformats.org/officeDocument/2006/relationships/tags" Target="../tags/tag647.xml"/><Relationship Id="rId2" Type="http://schemas.openxmlformats.org/officeDocument/2006/relationships/tags" Target="../tags/tag629.xml"/><Relationship Id="rId199" Type="http://schemas.openxmlformats.org/officeDocument/2006/relationships/tags" Target="../tags/tag826.xml"/><Relationship Id="rId198" Type="http://schemas.openxmlformats.org/officeDocument/2006/relationships/tags" Target="../tags/tag825.xml"/><Relationship Id="rId197" Type="http://schemas.openxmlformats.org/officeDocument/2006/relationships/tags" Target="../tags/tag824.xml"/><Relationship Id="rId196" Type="http://schemas.openxmlformats.org/officeDocument/2006/relationships/tags" Target="../tags/tag823.xml"/><Relationship Id="rId195" Type="http://schemas.openxmlformats.org/officeDocument/2006/relationships/tags" Target="../tags/tag822.xml"/><Relationship Id="rId194" Type="http://schemas.openxmlformats.org/officeDocument/2006/relationships/tags" Target="../tags/tag821.xml"/><Relationship Id="rId193" Type="http://schemas.openxmlformats.org/officeDocument/2006/relationships/tags" Target="../tags/tag820.xml"/><Relationship Id="rId192" Type="http://schemas.openxmlformats.org/officeDocument/2006/relationships/tags" Target="../tags/tag819.xml"/><Relationship Id="rId191" Type="http://schemas.openxmlformats.org/officeDocument/2006/relationships/tags" Target="../tags/tag818.xml"/><Relationship Id="rId190" Type="http://schemas.openxmlformats.org/officeDocument/2006/relationships/tags" Target="../tags/tag817.xml"/><Relationship Id="rId19" Type="http://schemas.openxmlformats.org/officeDocument/2006/relationships/tags" Target="../tags/tag646.xml"/><Relationship Id="rId189" Type="http://schemas.openxmlformats.org/officeDocument/2006/relationships/tags" Target="../tags/tag816.xml"/><Relationship Id="rId188" Type="http://schemas.openxmlformats.org/officeDocument/2006/relationships/tags" Target="../tags/tag815.xml"/><Relationship Id="rId187" Type="http://schemas.openxmlformats.org/officeDocument/2006/relationships/tags" Target="../tags/tag814.xml"/><Relationship Id="rId186" Type="http://schemas.openxmlformats.org/officeDocument/2006/relationships/tags" Target="../tags/tag813.xml"/><Relationship Id="rId185" Type="http://schemas.openxmlformats.org/officeDocument/2006/relationships/tags" Target="../tags/tag812.xml"/><Relationship Id="rId184" Type="http://schemas.openxmlformats.org/officeDocument/2006/relationships/tags" Target="../tags/tag811.xml"/><Relationship Id="rId183" Type="http://schemas.openxmlformats.org/officeDocument/2006/relationships/tags" Target="../tags/tag810.xml"/><Relationship Id="rId182" Type="http://schemas.openxmlformats.org/officeDocument/2006/relationships/tags" Target="../tags/tag809.xml"/><Relationship Id="rId181" Type="http://schemas.openxmlformats.org/officeDocument/2006/relationships/tags" Target="../tags/tag808.xml"/><Relationship Id="rId180" Type="http://schemas.openxmlformats.org/officeDocument/2006/relationships/tags" Target="../tags/tag807.xml"/><Relationship Id="rId18" Type="http://schemas.openxmlformats.org/officeDocument/2006/relationships/tags" Target="../tags/tag645.xml"/><Relationship Id="rId179" Type="http://schemas.openxmlformats.org/officeDocument/2006/relationships/tags" Target="../tags/tag806.xml"/><Relationship Id="rId178" Type="http://schemas.openxmlformats.org/officeDocument/2006/relationships/tags" Target="../tags/tag805.xml"/><Relationship Id="rId177" Type="http://schemas.openxmlformats.org/officeDocument/2006/relationships/tags" Target="../tags/tag804.xml"/><Relationship Id="rId176" Type="http://schemas.openxmlformats.org/officeDocument/2006/relationships/tags" Target="../tags/tag803.xml"/><Relationship Id="rId175" Type="http://schemas.openxmlformats.org/officeDocument/2006/relationships/tags" Target="../tags/tag802.xml"/><Relationship Id="rId174" Type="http://schemas.openxmlformats.org/officeDocument/2006/relationships/tags" Target="../tags/tag801.xml"/><Relationship Id="rId173" Type="http://schemas.openxmlformats.org/officeDocument/2006/relationships/tags" Target="../tags/tag800.xml"/><Relationship Id="rId172" Type="http://schemas.openxmlformats.org/officeDocument/2006/relationships/tags" Target="../tags/tag799.xml"/><Relationship Id="rId171" Type="http://schemas.openxmlformats.org/officeDocument/2006/relationships/tags" Target="../tags/tag798.xml"/><Relationship Id="rId170" Type="http://schemas.openxmlformats.org/officeDocument/2006/relationships/tags" Target="../tags/tag797.xml"/><Relationship Id="rId17" Type="http://schemas.openxmlformats.org/officeDocument/2006/relationships/tags" Target="../tags/tag644.xml"/><Relationship Id="rId169" Type="http://schemas.openxmlformats.org/officeDocument/2006/relationships/tags" Target="../tags/tag796.xml"/><Relationship Id="rId168" Type="http://schemas.openxmlformats.org/officeDocument/2006/relationships/tags" Target="../tags/tag795.xml"/><Relationship Id="rId167" Type="http://schemas.openxmlformats.org/officeDocument/2006/relationships/tags" Target="../tags/tag794.xml"/><Relationship Id="rId166" Type="http://schemas.openxmlformats.org/officeDocument/2006/relationships/tags" Target="../tags/tag793.xml"/><Relationship Id="rId165" Type="http://schemas.openxmlformats.org/officeDocument/2006/relationships/tags" Target="../tags/tag792.xml"/><Relationship Id="rId164" Type="http://schemas.openxmlformats.org/officeDocument/2006/relationships/tags" Target="../tags/tag791.xml"/><Relationship Id="rId163" Type="http://schemas.openxmlformats.org/officeDocument/2006/relationships/tags" Target="../tags/tag790.xml"/><Relationship Id="rId162" Type="http://schemas.openxmlformats.org/officeDocument/2006/relationships/tags" Target="../tags/tag789.xml"/><Relationship Id="rId161" Type="http://schemas.openxmlformats.org/officeDocument/2006/relationships/tags" Target="../tags/tag788.xml"/><Relationship Id="rId160" Type="http://schemas.openxmlformats.org/officeDocument/2006/relationships/tags" Target="../tags/tag787.xml"/><Relationship Id="rId16" Type="http://schemas.openxmlformats.org/officeDocument/2006/relationships/tags" Target="../tags/tag643.xml"/><Relationship Id="rId159" Type="http://schemas.openxmlformats.org/officeDocument/2006/relationships/tags" Target="../tags/tag786.xml"/><Relationship Id="rId158" Type="http://schemas.openxmlformats.org/officeDocument/2006/relationships/tags" Target="../tags/tag785.xml"/><Relationship Id="rId157" Type="http://schemas.openxmlformats.org/officeDocument/2006/relationships/tags" Target="../tags/tag784.xml"/><Relationship Id="rId156" Type="http://schemas.openxmlformats.org/officeDocument/2006/relationships/tags" Target="../tags/tag783.xml"/><Relationship Id="rId155" Type="http://schemas.openxmlformats.org/officeDocument/2006/relationships/tags" Target="../tags/tag782.xml"/><Relationship Id="rId154" Type="http://schemas.openxmlformats.org/officeDocument/2006/relationships/tags" Target="../tags/tag781.xml"/><Relationship Id="rId153" Type="http://schemas.openxmlformats.org/officeDocument/2006/relationships/tags" Target="../tags/tag780.xml"/><Relationship Id="rId152" Type="http://schemas.openxmlformats.org/officeDocument/2006/relationships/tags" Target="../tags/tag779.xml"/><Relationship Id="rId151" Type="http://schemas.openxmlformats.org/officeDocument/2006/relationships/tags" Target="../tags/tag778.xml"/><Relationship Id="rId150" Type="http://schemas.openxmlformats.org/officeDocument/2006/relationships/tags" Target="../tags/tag777.xml"/><Relationship Id="rId15" Type="http://schemas.openxmlformats.org/officeDocument/2006/relationships/tags" Target="../tags/tag642.xml"/><Relationship Id="rId149" Type="http://schemas.openxmlformats.org/officeDocument/2006/relationships/tags" Target="../tags/tag776.xml"/><Relationship Id="rId148" Type="http://schemas.openxmlformats.org/officeDocument/2006/relationships/tags" Target="../tags/tag775.xml"/><Relationship Id="rId147" Type="http://schemas.openxmlformats.org/officeDocument/2006/relationships/tags" Target="../tags/tag774.xml"/><Relationship Id="rId146" Type="http://schemas.openxmlformats.org/officeDocument/2006/relationships/tags" Target="../tags/tag773.xml"/><Relationship Id="rId145" Type="http://schemas.openxmlformats.org/officeDocument/2006/relationships/tags" Target="../tags/tag772.xml"/><Relationship Id="rId144" Type="http://schemas.openxmlformats.org/officeDocument/2006/relationships/tags" Target="../tags/tag771.xml"/><Relationship Id="rId143" Type="http://schemas.openxmlformats.org/officeDocument/2006/relationships/tags" Target="../tags/tag770.xml"/><Relationship Id="rId142" Type="http://schemas.openxmlformats.org/officeDocument/2006/relationships/tags" Target="../tags/tag769.xml"/><Relationship Id="rId141" Type="http://schemas.openxmlformats.org/officeDocument/2006/relationships/tags" Target="../tags/tag768.xml"/><Relationship Id="rId140" Type="http://schemas.openxmlformats.org/officeDocument/2006/relationships/tags" Target="../tags/tag767.xml"/><Relationship Id="rId14" Type="http://schemas.openxmlformats.org/officeDocument/2006/relationships/tags" Target="../tags/tag641.xml"/><Relationship Id="rId139" Type="http://schemas.openxmlformats.org/officeDocument/2006/relationships/tags" Target="../tags/tag766.xml"/><Relationship Id="rId138" Type="http://schemas.openxmlformats.org/officeDocument/2006/relationships/tags" Target="../tags/tag765.xml"/><Relationship Id="rId137" Type="http://schemas.openxmlformats.org/officeDocument/2006/relationships/tags" Target="../tags/tag764.xml"/><Relationship Id="rId136" Type="http://schemas.openxmlformats.org/officeDocument/2006/relationships/tags" Target="../tags/tag763.xml"/><Relationship Id="rId135" Type="http://schemas.openxmlformats.org/officeDocument/2006/relationships/tags" Target="../tags/tag762.xml"/><Relationship Id="rId134" Type="http://schemas.openxmlformats.org/officeDocument/2006/relationships/tags" Target="../tags/tag761.xml"/><Relationship Id="rId133" Type="http://schemas.openxmlformats.org/officeDocument/2006/relationships/tags" Target="../tags/tag760.xml"/><Relationship Id="rId132" Type="http://schemas.openxmlformats.org/officeDocument/2006/relationships/tags" Target="../tags/tag759.xml"/><Relationship Id="rId131" Type="http://schemas.openxmlformats.org/officeDocument/2006/relationships/tags" Target="../tags/tag758.xml"/><Relationship Id="rId130" Type="http://schemas.openxmlformats.org/officeDocument/2006/relationships/tags" Target="../tags/tag757.xml"/><Relationship Id="rId13" Type="http://schemas.openxmlformats.org/officeDocument/2006/relationships/tags" Target="../tags/tag640.xml"/><Relationship Id="rId129" Type="http://schemas.openxmlformats.org/officeDocument/2006/relationships/tags" Target="../tags/tag756.xml"/><Relationship Id="rId128" Type="http://schemas.openxmlformats.org/officeDocument/2006/relationships/tags" Target="../tags/tag755.xml"/><Relationship Id="rId127" Type="http://schemas.openxmlformats.org/officeDocument/2006/relationships/tags" Target="../tags/tag754.xml"/><Relationship Id="rId126" Type="http://schemas.openxmlformats.org/officeDocument/2006/relationships/tags" Target="../tags/tag753.xml"/><Relationship Id="rId125" Type="http://schemas.openxmlformats.org/officeDocument/2006/relationships/tags" Target="../tags/tag752.xml"/><Relationship Id="rId124" Type="http://schemas.openxmlformats.org/officeDocument/2006/relationships/tags" Target="../tags/tag751.xml"/><Relationship Id="rId123" Type="http://schemas.openxmlformats.org/officeDocument/2006/relationships/tags" Target="../tags/tag750.xml"/><Relationship Id="rId122" Type="http://schemas.openxmlformats.org/officeDocument/2006/relationships/tags" Target="../tags/tag749.xml"/><Relationship Id="rId121" Type="http://schemas.openxmlformats.org/officeDocument/2006/relationships/tags" Target="../tags/tag748.xml"/><Relationship Id="rId120" Type="http://schemas.openxmlformats.org/officeDocument/2006/relationships/tags" Target="../tags/tag747.xml"/><Relationship Id="rId12" Type="http://schemas.openxmlformats.org/officeDocument/2006/relationships/tags" Target="../tags/tag639.xml"/><Relationship Id="rId119" Type="http://schemas.openxmlformats.org/officeDocument/2006/relationships/tags" Target="../tags/tag746.xml"/><Relationship Id="rId118" Type="http://schemas.openxmlformats.org/officeDocument/2006/relationships/tags" Target="../tags/tag745.xml"/><Relationship Id="rId117" Type="http://schemas.openxmlformats.org/officeDocument/2006/relationships/tags" Target="../tags/tag744.xml"/><Relationship Id="rId116" Type="http://schemas.openxmlformats.org/officeDocument/2006/relationships/tags" Target="../tags/tag743.xml"/><Relationship Id="rId115" Type="http://schemas.openxmlformats.org/officeDocument/2006/relationships/tags" Target="../tags/tag742.xml"/><Relationship Id="rId114" Type="http://schemas.openxmlformats.org/officeDocument/2006/relationships/tags" Target="../tags/tag741.xml"/><Relationship Id="rId113" Type="http://schemas.openxmlformats.org/officeDocument/2006/relationships/tags" Target="../tags/tag740.xml"/><Relationship Id="rId112" Type="http://schemas.openxmlformats.org/officeDocument/2006/relationships/tags" Target="../tags/tag739.xml"/><Relationship Id="rId111" Type="http://schemas.openxmlformats.org/officeDocument/2006/relationships/tags" Target="../tags/tag738.xml"/><Relationship Id="rId110" Type="http://schemas.openxmlformats.org/officeDocument/2006/relationships/tags" Target="../tags/tag737.xml"/><Relationship Id="rId11" Type="http://schemas.openxmlformats.org/officeDocument/2006/relationships/tags" Target="../tags/tag638.xml"/><Relationship Id="rId109" Type="http://schemas.openxmlformats.org/officeDocument/2006/relationships/tags" Target="../tags/tag736.xml"/><Relationship Id="rId108" Type="http://schemas.openxmlformats.org/officeDocument/2006/relationships/tags" Target="../tags/tag735.xml"/><Relationship Id="rId107" Type="http://schemas.openxmlformats.org/officeDocument/2006/relationships/tags" Target="../tags/tag734.xml"/><Relationship Id="rId106" Type="http://schemas.openxmlformats.org/officeDocument/2006/relationships/tags" Target="../tags/tag733.xml"/><Relationship Id="rId105" Type="http://schemas.openxmlformats.org/officeDocument/2006/relationships/tags" Target="../tags/tag732.xml"/><Relationship Id="rId104" Type="http://schemas.openxmlformats.org/officeDocument/2006/relationships/tags" Target="../tags/tag731.xml"/><Relationship Id="rId103" Type="http://schemas.openxmlformats.org/officeDocument/2006/relationships/tags" Target="../tags/tag730.xml"/><Relationship Id="rId102" Type="http://schemas.openxmlformats.org/officeDocument/2006/relationships/tags" Target="../tags/tag729.xml"/><Relationship Id="rId101" Type="http://schemas.openxmlformats.org/officeDocument/2006/relationships/tags" Target="../tags/tag728.xml"/><Relationship Id="rId100" Type="http://schemas.openxmlformats.org/officeDocument/2006/relationships/tags" Target="../tags/tag727.xml"/><Relationship Id="rId10" Type="http://schemas.openxmlformats.org/officeDocument/2006/relationships/tags" Target="../tags/tag637.xml"/><Relationship Id="rId1" Type="http://schemas.openxmlformats.org/officeDocument/2006/relationships/tags" Target="../tags/tag62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59.xml"/><Relationship Id="rId8" Type="http://schemas.openxmlformats.org/officeDocument/2006/relationships/tags" Target="../tags/tag858.xml"/><Relationship Id="rId7" Type="http://schemas.openxmlformats.org/officeDocument/2006/relationships/tags" Target="../tags/tag857.xml"/><Relationship Id="rId6" Type="http://schemas.openxmlformats.org/officeDocument/2006/relationships/image" Target="../media/image9.png"/><Relationship Id="rId5" Type="http://schemas.openxmlformats.org/officeDocument/2006/relationships/tags" Target="../tags/tag856.xml"/><Relationship Id="rId4" Type="http://schemas.openxmlformats.org/officeDocument/2006/relationships/tags" Target="../tags/tag855.xml"/><Relationship Id="rId3" Type="http://schemas.openxmlformats.org/officeDocument/2006/relationships/tags" Target="../tags/tag854.xml"/><Relationship Id="rId2" Type="http://schemas.openxmlformats.org/officeDocument/2006/relationships/tags" Target="../tags/tag853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852.xml"/></Relationships>
</file>

<file path=ppt/slides/_rels/slide8.xml.rels><?xml version="1.0" encoding="UTF-8" standalone="yes"?>
<Relationships xmlns="http://schemas.openxmlformats.org/package/2006/relationships"><Relationship Id="rId99" Type="http://schemas.openxmlformats.org/officeDocument/2006/relationships/tags" Target="../tags/tag960.xml"/><Relationship Id="rId98" Type="http://schemas.openxmlformats.org/officeDocument/2006/relationships/tags" Target="../tags/tag959.xml"/><Relationship Id="rId97" Type="http://schemas.openxmlformats.org/officeDocument/2006/relationships/tags" Target="../tags/tag958.xml"/><Relationship Id="rId96" Type="http://schemas.openxmlformats.org/officeDocument/2006/relationships/tags" Target="../tags/tag957.xml"/><Relationship Id="rId95" Type="http://schemas.openxmlformats.org/officeDocument/2006/relationships/tags" Target="../tags/tag956.xml"/><Relationship Id="rId94" Type="http://schemas.openxmlformats.org/officeDocument/2006/relationships/tags" Target="../tags/tag955.xml"/><Relationship Id="rId93" Type="http://schemas.openxmlformats.org/officeDocument/2006/relationships/tags" Target="../tags/tag954.xml"/><Relationship Id="rId92" Type="http://schemas.openxmlformats.org/officeDocument/2006/relationships/tags" Target="../tags/tag953.xml"/><Relationship Id="rId91" Type="http://schemas.openxmlformats.org/officeDocument/2006/relationships/tags" Target="../tags/tag952.xml"/><Relationship Id="rId90" Type="http://schemas.openxmlformats.org/officeDocument/2006/relationships/tags" Target="../tags/tag951.xml"/><Relationship Id="rId9" Type="http://schemas.openxmlformats.org/officeDocument/2006/relationships/tags" Target="../tags/tag870.xml"/><Relationship Id="rId89" Type="http://schemas.openxmlformats.org/officeDocument/2006/relationships/tags" Target="../tags/tag950.xml"/><Relationship Id="rId88" Type="http://schemas.openxmlformats.org/officeDocument/2006/relationships/tags" Target="../tags/tag949.xml"/><Relationship Id="rId87" Type="http://schemas.openxmlformats.org/officeDocument/2006/relationships/tags" Target="../tags/tag948.xml"/><Relationship Id="rId86" Type="http://schemas.openxmlformats.org/officeDocument/2006/relationships/tags" Target="../tags/tag947.xml"/><Relationship Id="rId85" Type="http://schemas.openxmlformats.org/officeDocument/2006/relationships/tags" Target="../tags/tag946.xml"/><Relationship Id="rId84" Type="http://schemas.openxmlformats.org/officeDocument/2006/relationships/tags" Target="../tags/tag945.xml"/><Relationship Id="rId83" Type="http://schemas.openxmlformats.org/officeDocument/2006/relationships/tags" Target="../tags/tag944.xml"/><Relationship Id="rId82" Type="http://schemas.openxmlformats.org/officeDocument/2006/relationships/tags" Target="../tags/tag943.xml"/><Relationship Id="rId81" Type="http://schemas.openxmlformats.org/officeDocument/2006/relationships/tags" Target="../tags/tag942.xml"/><Relationship Id="rId80" Type="http://schemas.openxmlformats.org/officeDocument/2006/relationships/tags" Target="../tags/tag941.xml"/><Relationship Id="rId8" Type="http://schemas.openxmlformats.org/officeDocument/2006/relationships/tags" Target="../tags/tag869.xml"/><Relationship Id="rId79" Type="http://schemas.openxmlformats.org/officeDocument/2006/relationships/tags" Target="../tags/tag940.xml"/><Relationship Id="rId78" Type="http://schemas.openxmlformats.org/officeDocument/2006/relationships/tags" Target="../tags/tag939.xml"/><Relationship Id="rId77" Type="http://schemas.openxmlformats.org/officeDocument/2006/relationships/tags" Target="../tags/tag938.xml"/><Relationship Id="rId76" Type="http://schemas.openxmlformats.org/officeDocument/2006/relationships/tags" Target="../tags/tag937.xml"/><Relationship Id="rId75" Type="http://schemas.openxmlformats.org/officeDocument/2006/relationships/tags" Target="../tags/tag936.xml"/><Relationship Id="rId74" Type="http://schemas.openxmlformats.org/officeDocument/2006/relationships/tags" Target="../tags/tag935.xml"/><Relationship Id="rId73" Type="http://schemas.openxmlformats.org/officeDocument/2006/relationships/tags" Target="../tags/tag934.xml"/><Relationship Id="rId72" Type="http://schemas.openxmlformats.org/officeDocument/2006/relationships/tags" Target="../tags/tag933.xml"/><Relationship Id="rId71" Type="http://schemas.openxmlformats.org/officeDocument/2006/relationships/tags" Target="../tags/tag932.xml"/><Relationship Id="rId70" Type="http://schemas.openxmlformats.org/officeDocument/2006/relationships/tags" Target="../tags/tag931.xml"/><Relationship Id="rId7" Type="http://schemas.openxmlformats.org/officeDocument/2006/relationships/tags" Target="../tags/tag868.xml"/><Relationship Id="rId69" Type="http://schemas.openxmlformats.org/officeDocument/2006/relationships/tags" Target="../tags/tag930.xml"/><Relationship Id="rId68" Type="http://schemas.openxmlformats.org/officeDocument/2006/relationships/tags" Target="../tags/tag929.xml"/><Relationship Id="rId67" Type="http://schemas.openxmlformats.org/officeDocument/2006/relationships/tags" Target="../tags/tag928.xml"/><Relationship Id="rId66" Type="http://schemas.openxmlformats.org/officeDocument/2006/relationships/tags" Target="../tags/tag927.xml"/><Relationship Id="rId65" Type="http://schemas.openxmlformats.org/officeDocument/2006/relationships/tags" Target="../tags/tag926.xml"/><Relationship Id="rId64" Type="http://schemas.openxmlformats.org/officeDocument/2006/relationships/tags" Target="../tags/tag925.xml"/><Relationship Id="rId63" Type="http://schemas.openxmlformats.org/officeDocument/2006/relationships/tags" Target="../tags/tag924.xml"/><Relationship Id="rId62" Type="http://schemas.openxmlformats.org/officeDocument/2006/relationships/tags" Target="../tags/tag923.xml"/><Relationship Id="rId61" Type="http://schemas.openxmlformats.org/officeDocument/2006/relationships/tags" Target="../tags/tag922.xml"/><Relationship Id="rId60" Type="http://schemas.openxmlformats.org/officeDocument/2006/relationships/tags" Target="../tags/tag921.xml"/><Relationship Id="rId6" Type="http://schemas.openxmlformats.org/officeDocument/2006/relationships/tags" Target="../tags/tag867.xml"/><Relationship Id="rId59" Type="http://schemas.openxmlformats.org/officeDocument/2006/relationships/tags" Target="../tags/tag920.xml"/><Relationship Id="rId58" Type="http://schemas.openxmlformats.org/officeDocument/2006/relationships/tags" Target="../tags/tag919.xml"/><Relationship Id="rId57" Type="http://schemas.openxmlformats.org/officeDocument/2006/relationships/tags" Target="../tags/tag918.xml"/><Relationship Id="rId56" Type="http://schemas.openxmlformats.org/officeDocument/2006/relationships/tags" Target="../tags/tag917.xml"/><Relationship Id="rId55" Type="http://schemas.openxmlformats.org/officeDocument/2006/relationships/tags" Target="../tags/tag916.xml"/><Relationship Id="rId54" Type="http://schemas.openxmlformats.org/officeDocument/2006/relationships/tags" Target="../tags/tag915.xml"/><Relationship Id="rId53" Type="http://schemas.openxmlformats.org/officeDocument/2006/relationships/tags" Target="../tags/tag914.xml"/><Relationship Id="rId52" Type="http://schemas.openxmlformats.org/officeDocument/2006/relationships/tags" Target="../tags/tag913.xml"/><Relationship Id="rId51" Type="http://schemas.openxmlformats.org/officeDocument/2006/relationships/tags" Target="../tags/tag912.xml"/><Relationship Id="rId50" Type="http://schemas.openxmlformats.org/officeDocument/2006/relationships/tags" Target="../tags/tag911.xml"/><Relationship Id="rId5" Type="http://schemas.openxmlformats.org/officeDocument/2006/relationships/tags" Target="../tags/tag866.xml"/><Relationship Id="rId49" Type="http://schemas.openxmlformats.org/officeDocument/2006/relationships/tags" Target="../tags/tag910.xml"/><Relationship Id="rId48" Type="http://schemas.openxmlformats.org/officeDocument/2006/relationships/tags" Target="../tags/tag909.xml"/><Relationship Id="rId47" Type="http://schemas.openxmlformats.org/officeDocument/2006/relationships/tags" Target="../tags/tag908.xml"/><Relationship Id="rId46" Type="http://schemas.openxmlformats.org/officeDocument/2006/relationships/tags" Target="../tags/tag907.xml"/><Relationship Id="rId45" Type="http://schemas.openxmlformats.org/officeDocument/2006/relationships/tags" Target="../tags/tag906.xml"/><Relationship Id="rId44" Type="http://schemas.openxmlformats.org/officeDocument/2006/relationships/tags" Target="../tags/tag905.xml"/><Relationship Id="rId43" Type="http://schemas.openxmlformats.org/officeDocument/2006/relationships/tags" Target="../tags/tag904.xml"/><Relationship Id="rId42" Type="http://schemas.openxmlformats.org/officeDocument/2006/relationships/tags" Target="../tags/tag903.xml"/><Relationship Id="rId41" Type="http://schemas.openxmlformats.org/officeDocument/2006/relationships/tags" Target="../tags/tag902.xml"/><Relationship Id="rId40" Type="http://schemas.openxmlformats.org/officeDocument/2006/relationships/tags" Target="../tags/tag901.xml"/><Relationship Id="rId4" Type="http://schemas.openxmlformats.org/officeDocument/2006/relationships/tags" Target="../tags/tag865.xml"/><Relationship Id="rId39" Type="http://schemas.openxmlformats.org/officeDocument/2006/relationships/tags" Target="../tags/tag900.xml"/><Relationship Id="rId38" Type="http://schemas.openxmlformats.org/officeDocument/2006/relationships/tags" Target="../tags/tag899.xml"/><Relationship Id="rId37" Type="http://schemas.openxmlformats.org/officeDocument/2006/relationships/tags" Target="../tags/tag898.xml"/><Relationship Id="rId36" Type="http://schemas.openxmlformats.org/officeDocument/2006/relationships/tags" Target="../tags/tag897.xml"/><Relationship Id="rId35" Type="http://schemas.openxmlformats.org/officeDocument/2006/relationships/tags" Target="../tags/tag896.xml"/><Relationship Id="rId34" Type="http://schemas.openxmlformats.org/officeDocument/2006/relationships/tags" Target="../tags/tag895.xml"/><Relationship Id="rId33" Type="http://schemas.openxmlformats.org/officeDocument/2006/relationships/tags" Target="../tags/tag894.xml"/><Relationship Id="rId32" Type="http://schemas.openxmlformats.org/officeDocument/2006/relationships/tags" Target="../tags/tag893.xml"/><Relationship Id="rId31" Type="http://schemas.openxmlformats.org/officeDocument/2006/relationships/tags" Target="../tags/tag892.xml"/><Relationship Id="rId30" Type="http://schemas.openxmlformats.org/officeDocument/2006/relationships/tags" Target="../tags/tag891.xml"/><Relationship Id="rId3" Type="http://schemas.openxmlformats.org/officeDocument/2006/relationships/tags" Target="../tags/tag864.xml"/><Relationship Id="rId29" Type="http://schemas.openxmlformats.org/officeDocument/2006/relationships/tags" Target="../tags/tag890.xml"/><Relationship Id="rId28" Type="http://schemas.openxmlformats.org/officeDocument/2006/relationships/tags" Target="../tags/tag889.xml"/><Relationship Id="rId27" Type="http://schemas.openxmlformats.org/officeDocument/2006/relationships/tags" Target="../tags/tag888.xml"/><Relationship Id="rId26" Type="http://schemas.openxmlformats.org/officeDocument/2006/relationships/tags" Target="../tags/tag887.xml"/><Relationship Id="rId25" Type="http://schemas.openxmlformats.org/officeDocument/2006/relationships/tags" Target="../tags/tag886.xml"/><Relationship Id="rId24" Type="http://schemas.openxmlformats.org/officeDocument/2006/relationships/tags" Target="../tags/tag885.xml"/><Relationship Id="rId23" Type="http://schemas.openxmlformats.org/officeDocument/2006/relationships/tags" Target="../tags/tag884.xml"/><Relationship Id="rId221" Type="http://schemas.openxmlformats.org/officeDocument/2006/relationships/notesSlide" Target="../notesSlides/notesSlide8.xml"/><Relationship Id="rId220" Type="http://schemas.openxmlformats.org/officeDocument/2006/relationships/slideLayout" Target="../slideLayouts/slideLayout1.xml"/><Relationship Id="rId22" Type="http://schemas.openxmlformats.org/officeDocument/2006/relationships/tags" Target="../tags/tag883.xml"/><Relationship Id="rId219" Type="http://schemas.openxmlformats.org/officeDocument/2006/relationships/tags" Target="../tags/tag1080.xml"/><Relationship Id="rId218" Type="http://schemas.openxmlformats.org/officeDocument/2006/relationships/tags" Target="../tags/tag1079.xml"/><Relationship Id="rId217" Type="http://schemas.openxmlformats.org/officeDocument/2006/relationships/tags" Target="../tags/tag1078.xml"/><Relationship Id="rId216" Type="http://schemas.openxmlformats.org/officeDocument/2006/relationships/tags" Target="../tags/tag1077.xml"/><Relationship Id="rId215" Type="http://schemas.openxmlformats.org/officeDocument/2006/relationships/tags" Target="../tags/tag1076.xml"/><Relationship Id="rId214" Type="http://schemas.openxmlformats.org/officeDocument/2006/relationships/tags" Target="../tags/tag1075.xml"/><Relationship Id="rId213" Type="http://schemas.openxmlformats.org/officeDocument/2006/relationships/tags" Target="../tags/tag1074.xml"/><Relationship Id="rId212" Type="http://schemas.openxmlformats.org/officeDocument/2006/relationships/tags" Target="../tags/tag1073.xml"/><Relationship Id="rId211" Type="http://schemas.openxmlformats.org/officeDocument/2006/relationships/tags" Target="../tags/tag1072.xml"/><Relationship Id="rId210" Type="http://schemas.openxmlformats.org/officeDocument/2006/relationships/tags" Target="../tags/tag1071.xml"/><Relationship Id="rId21" Type="http://schemas.openxmlformats.org/officeDocument/2006/relationships/tags" Target="../tags/tag882.xml"/><Relationship Id="rId209" Type="http://schemas.openxmlformats.org/officeDocument/2006/relationships/tags" Target="../tags/tag1070.xml"/><Relationship Id="rId208" Type="http://schemas.openxmlformats.org/officeDocument/2006/relationships/tags" Target="../tags/tag1069.xml"/><Relationship Id="rId207" Type="http://schemas.openxmlformats.org/officeDocument/2006/relationships/tags" Target="../tags/tag1068.xml"/><Relationship Id="rId206" Type="http://schemas.openxmlformats.org/officeDocument/2006/relationships/tags" Target="../tags/tag1067.xml"/><Relationship Id="rId205" Type="http://schemas.openxmlformats.org/officeDocument/2006/relationships/tags" Target="../tags/tag1066.xml"/><Relationship Id="rId204" Type="http://schemas.openxmlformats.org/officeDocument/2006/relationships/tags" Target="../tags/tag1065.xml"/><Relationship Id="rId203" Type="http://schemas.openxmlformats.org/officeDocument/2006/relationships/tags" Target="../tags/tag1064.xml"/><Relationship Id="rId202" Type="http://schemas.openxmlformats.org/officeDocument/2006/relationships/tags" Target="../tags/tag1063.xml"/><Relationship Id="rId201" Type="http://schemas.openxmlformats.org/officeDocument/2006/relationships/tags" Target="../tags/tag1062.xml"/><Relationship Id="rId200" Type="http://schemas.openxmlformats.org/officeDocument/2006/relationships/tags" Target="../tags/tag1061.xml"/><Relationship Id="rId20" Type="http://schemas.openxmlformats.org/officeDocument/2006/relationships/tags" Target="../tags/tag881.xml"/><Relationship Id="rId2" Type="http://schemas.openxmlformats.org/officeDocument/2006/relationships/tags" Target="../tags/tag863.xml"/><Relationship Id="rId199" Type="http://schemas.openxmlformats.org/officeDocument/2006/relationships/tags" Target="../tags/tag1060.xml"/><Relationship Id="rId198" Type="http://schemas.openxmlformats.org/officeDocument/2006/relationships/tags" Target="../tags/tag1059.xml"/><Relationship Id="rId197" Type="http://schemas.openxmlformats.org/officeDocument/2006/relationships/tags" Target="../tags/tag1058.xml"/><Relationship Id="rId196" Type="http://schemas.openxmlformats.org/officeDocument/2006/relationships/tags" Target="../tags/tag1057.xml"/><Relationship Id="rId195" Type="http://schemas.openxmlformats.org/officeDocument/2006/relationships/tags" Target="../tags/tag1056.xml"/><Relationship Id="rId194" Type="http://schemas.openxmlformats.org/officeDocument/2006/relationships/tags" Target="../tags/tag1055.xml"/><Relationship Id="rId193" Type="http://schemas.openxmlformats.org/officeDocument/2006/relationships/tags" Target="../tags/tag1054.xml"/><Relationship Id="rId192" Type="http://schemas.openxmlformats.org/officeDocument/2006/relationships/tags" Target="../tags/tag1053.xml"/><Relationship Id="rId191" Type="http://schemas.openxmlformats.org/officeDocument/2006/relationships/tags" Target="../tags/tag1052.xml"/><Relationship Id="rId190" Type="http://schemas.openxmlformats.org/officeDocument/2006/relationships/tags" Target="../tags/tag1051.xml"/><Relationship Id="rId19" Type="http://schemas.openxmlformats.org/officeDocument/2006/relationships/tags" Target="../tags/tag880.xml"/><Relationship Id="rId189" Type="http://schemas.openxmlformats.org/officeDocument/2006/relationships/tags" Target="../tags/tag1050.xml"/><Relationship Id="rId188" Type="http://schemas.openxmlformats.org/officeDocument/2006/relationships/tags" Target="../tags/tag1049.xml"/><Relationship Id="rId187" Type="http://schemas.openxmlformats.org/officeDocument/2006/relationships/tags" Target="../tags/tag1048.xml"/><Relationship Id="rId186" Type="http://schemas.openxmlformats.org/officeDocument/2006/relationships/tags" Target="../tags/tag1047.xml"/><Relationship Id="rId185" Type="http://schemas.openxmlformats.org/officeDocument/2006/relationships/tags" Target="../tags/tag1046.xml"/><Relationship Id="rId184" Type="http://schemas.openxmlformats.org/officeDocument/2006/relationships/tags" Target="../tags/tag1045.xml"/><Relationship Id="rId183" Type="http://schemas.openxmlformats.org/officeDocument/2006/relationships/tags" Target="../tags/tag1044.xml"/><Relationship Id="rId182" Type="http://schemas.openxmlformats.org/officeDocument/2006/relationships/tags" Target="../tags/tag1043.xml"/><Relationship Id="rId181" Type="http://schemas.openxmlformats.org/officeDocument/2006/relationships/tags" Target="../tags/tag1042.xml"/><Relationship Id="rId180" Type="http://schemas.openxmlformats.org/officeDocument/2006/relationships/tags" Target="../tags/tag1041.xml"/><Relationship Id="rId18" Type="http://schemas.openxmlformats.org/officeDocument/2006/relationships/tags" Target="../tags/tag879.xml"/><Relationship Id="rId179" Type="http://schemas.openxmlformats.org/officeDocument/2006/relationships/tags" Target="../tags/tag1040.xml"/><Relationship Id="rId178" Type="http://schemas.openxmlformats.org/officeDocument/2006/relationships/tags" Target="../tags/tag1039.xml"/><Relationship Id="rId177" Type="http://schemas.openxmlformats.org/officeDocument/2006/relationships/tags" Target="../tags/tag1038.xml"/><Relationship Id="rId176" Type="http://schemas.openxmlformats.org/officeDocument/2006/relationships/tags" Target="../tags/tag1037.xml"/><Relationship Id="rId175" Type="http://schemas.openxmlformats.org/officeDocument/2006/relationships/tags" Target="../tags/tag1036.xml"/><Relationship Id="rId174" Type="http://schemas.openxmlformats.org/officeDocument/2006/relationships/tags" Target="../tags/tag1035.xml"/><Relationship Id="rId173" Type="http://schemas.openxmlformats.org/officeDocument/2006/relationships/tags" Target="../tags/tag1034.xml"/><Relationship Id="rId172" Type="http://schemas.openxmlformats.org/officeDocument/2006/relationships/tags" Target="../tags/tag1033.xml"/><Relationship Id="rId171" Type="http://schemas.openxmlformats.org/officeDocument/2006/relationships/tags" Target="../tags/tag1032.xml"/><Relationship Id="rId170" Type="http://schemas.openxmlformats.org/officeDocument/2006/relationships/tags" Target="../tags/tag1031.xml"/><Relationship Id="rId17" Type="http://schemas.openxmlformats.org/officeDocument/2006/relationships/tags" Target="../tags/tag878.xml"/><Relationship Id="rId169" Type="http://schemas.openxmlformats.org/officeDocument/2006/relationships/tags" Target="../tags/tag1030.xml"/><Relationship Id="rId168" Type="http://schemas.openxmlformats.org/officeDocument/2006/relationships/tags" Target="../tags/tag1029.xml"/><Relationship Id="rId167" Type="http://schemas.openxmlformats.org/officeDocument/2006/relationships/tags" Target="../tags/tag1028.xml"/><Relationship Id="rId166" Type="http://schemas.openxmlformats.org/officeDocument/2006/relationships/tags" Target="../tags/tag1027.xml"/><Relationship Id="rId165" Type="http://schemas.openxmlformats.org/officeDocument/2006/relationships/tags" Target="../tags/tag1026.xml"/><Relationship Id="rId164" Type="http://schemas.openxmlformats.org/officeDocument/2006/relationships/tags" Target="../tags/tag1025.xml"/><Relationship Id="rId163" Type="http://schemas.openxmlformats.org/officeDocument/2006/relationships/tags" Target="../tags/tag1024.xml"/><Relationship Id="rId162" Type="http://schemas.openxmlformats.org/officeDocument/2006/relationships/tags" Target="../tags/tag1023.xml"/><Relationship Id="rId161" Type="http://schemas.openxmlformats.org/officeDocument/2006/relationships/tags" Target="../tags/tag1022.xml"/><Relationship Id="rId160" Type="http://schemas.openxmlformats.org/officeDocument/2006/relationships/tags" Target="../tags/tag1021.xml"/><Relationship Id="rId16" Type="http://schemas.openxmlformats.org/officeDocument/2006/relationships/tags" Target="../tags/tag877.xml"/><Relationship Id="rId159" Type="http://schemas.openxmlformats.org/officeDocument/2006/relationships/tags" Target="../tags/tag1020.xml"/><Relationship Id="rId158" Type="http://schemas.openxmlformats.org/officeDocument/2006/relationships/tags" Target="../tags/tag1019.xml"/><Relationship Id="rId157" Type="http://schemas.openxmlformats.org/officeDocument/2006/relationships/tags" Target="../tags/tag1018.xml"/><Relationship Id="rId156" Type="http://schemas.openxmlformats.org/officeDocument/2006/relationships/tags" Target="../tags/tag1017.xml"/><Relationship Id="rId155" Type="http://schemas.openxmlformats.org/officeDocument/2006/relationships/tags" Target="../tags/tag1016.xml"/><Relationship Id="rId154" Type="http://schemas.openxmlformats.org/officeDocument/2006/relationships/tags" Target="../tags/tag1015.xml"/><Relationship Id="rId153" Type="http://schemas.openxmlformats.org/officeDocument/2006/relationships/tags" Target="../tags/tag1014.xml"/><Relationship Id="rId152" Type="http://schemas.openxmlformats.org/officeDocument/2006/relationships/tags" Target="../tags/tag1013.xml"/><Relationship Id="rId151" Type="http://schemas.openxmlformats.org/officeDocument/2006/relationships/tags" Target="../tags/tag1012.xml"/><Relationship Id="rId150" Type="http://schemas.openxmlformats.org/officeDocument/2006/relationships/tags" Target="../tags/tag1011.xml"/><Relationship Id="rId15" Type="http://schemas.openxmlformats.org/officeDocument/2006/relationships/tags" Target="../tags/tag876.xml"/><Relationship Id="rId149" Type="http://schemas.openxmlformats.org/officeDocument/2006/relationships/tags" Target="../tags/tag1010.xml"/><Relationship Id="rId148" Type="http://schemas.openxmlformats.org/officeDocument/2006/relationships/tags" Target="../tags/tag1009.xml"/><Relationship Id="rId147" Type="http://schemas.openxmlformats.org/officeDocument/2006/relationships/tags" Target="../tags/tag1008.xml"/><Relationship Id="rId146" Type="http://schemas.openxmlformats.org/officeDocument/2006/relationships/tags" Target="../tags/tag1007.xml"/><Relationship Id="rId145" Type="http://schemas.openxmlformats.org/officeDocument/2006/relationships/tags" Target="../tags/tag1006.xml"/><Relationship Id="rId144" Type="http://schemas.openxmlformats.org/officeDocument/2006/relationships/tags" Target="../tags/tag1005.xml"/><Relationship Id="rId143" Type="http://schemas.openxmlformats.org/officeDocument/2006/relationships/tags" Target="../tags/tag1004.xml"/><Relationship Id="rId142" Type="http://schemas.openxmlformats.org/officeDocument/2006/relationships/tags" Target="../tags/tag1003.xml"/><Relationship Id="rId141" Type="http://schemas.openxmlformats.org/officeDocument/2006/relationships/tags" Target="../tags/tag1002.xml"/><Relationship Id="rId140" Type="http://schemas.openxmlformats.org/officeDocument/2006/relationships/tags" Target="../tags/tag1001.xml"/><Relationship Id="rId14" Type="http://schemas.openxmlformats.org/officeDocument/2006/relationships/tags" Target="../tags/tag875.xml"/><Relationship Id="rId139" Type="http://schemas.openxmlformats.org/officeDocument/2006/relationships/tags" Target="../tags/tag1000.xml"/><Relationship Id="rId138" Type="http://schemas.openxmlformats.org/officeDocument/2006/relationships/tags" Target="../tags/tag999.xml"/><Relationship Id="rId137" Type="http://schemas.openxmlformats.org/officeDocument/2006/relationships/tags" Target="../tags/tag998.xml"/><Relationship Id="rId136" Type="http://schemas.openxmlformats.org/officeDocument/2006/relationships/tags" Target="../tags/tag997.xml"/><Relationship Id="rId135" Type="http://schemas.openxmlformats.org/officeDocument/2006/relationships/tags" Target="../tags/tag996.xml"/><Relationship Id="rId134" Type="http://schemas.openxmlformats.org/officeDocument/2006/relationships/tags" Target="../tags/tag995.xml"/><Relationship Id="rId133" Type="http://schemas.openxmlformats.org/officeDocument/2006/relationships/tags" Target="../tags/tag994.xml"/><Relationship Id="rId132" Type="http://schemas.openxmlformats.org/officeDocument/2006/relationships/tags" Target="../tags/tag993.xml"/><Relationship Id="rId131" Type="http://schemas.openxmlformats.org/officeDocument/2006/relationships/tags" Target="../tags/tag992.xml"/><Relationship Id="rId130" Type="http://schemas.openxmlformats.org/officeDocument/2006/relationships/tags" Target="../tags/tag991.xml"/><Relationship Id="rId13" Type="http://schemas.openxmlformats.org/officeDocument/2006/relationships/tags" Target="../tags/tag874.xml"/><Relationship Id="rId129" Type="http://schemas.openxmlformats.org/officeDocument/2006/relationships/tags" Target="../tags/tag990.xml"/><Relationship Id="rId128" Type="http://schemas.openxmlformats.org/officeDocument/2006/relationships/tags" Target="../tags/tag989.xml"/><Relationship Id="rId127" Type="http://schemas.openxmlformats.org/officeDocument/2006/relationships/tags" Target="../tags/tag988.xml"/><Relationship Id="rId126" Type="http://schemas.openxmlformats.org/officeDocument/2006/relationships/tags" Target="../tags/tag987.xml"/><Relationship Id="rId125" Type="http://schemas.openxmlformats.org/officeDocument/2006/relationships/tags" Target="../tags/tag986.xml"/><Relationship Id="rId124" Type="http://schemas.openxmlformats.org/officeDocument/2006/relationships/tags" Target="../tags/tag985.xml"/><Relationship Id="rId123" Type="http://schemas.openxmlformats.org/officeDocument/2006/relationships/tags" Target="../tags/tag984.xml"/><Relationship Id="rId122" Type="http://schemas.openxmlformats.org/officeDocument/2006/relationships/tags" Target="../tags/tag983.xml"/><Relationship Id="rId121" Type="http://schemas.openxmlformats.org/officeDocument/2006/relationships/tags" Target="../tags/tag982.xml"/><Relationship Id="rId120" Type="http://schemas.openxmlformats.org/officeDocument/2006/relationships/tags" Target="../tags/tag981.xml"/><Relationship Id="rId12" Type="http://schemas.openxmlformats.org/officeDocument/2006/relationships/tags" Target="../tags/tag873.xml"/><Relationship Id="rId119" Type="http://schemas.openxmlformats.org/officeDocument/2006/relationships/tags" Target="../tags/tag980.xml"/><Relationship Id="rId118" Type="http://schemas.openxmlformats.org/officeDocument/2006/relationships/tags" Target="../tags/tag979.xml"/><Relationship Id="rId117" Type="http://schemas.openxmlformats.org/officeDocument/2006/relationships/tags" Target="../tags/tag978.xml"/><Relationship Id="rId116" Type="http://schemas.openxmlformats.org/officeDocument/2006/relationships/tags" Target="../tags/tag977.xml"/><Relationship Id="rId115" Type="http://schemas.openxmlformats.org/officeDocument/2006/relationships/tags" Target="../tags/tag976.xml"/><Relationship Id="rId114" Type="http://schemas.openxmlformats.org/officeDocument/2006/relationships/tags" Target="../tags/tag975.xml"/><Relationship Id="rId113" Type="http://schemas.openxmlformats.org/officeDocument/2006/relationships/tags" Target="../tags/tag974.xml"/><Relationship Id="rId112" Type="http://schemas.openxmlformats.org/officeDocument/2006/relationships/tags" Target="../tags/tag973.xml"/><Relationship Id="rId111" Type="http://schemas.openxmlformats.org/officeDocument/2006/relationships/tags" Target="../tags/tag972.xml"/><Relationship Id="rId110" Type="http://schemas.openxmlformats.org/officeDocument/2006/relationships/tags" Target="../tags/tag971.xml"/><Relationship Id="rId11" Type="http://schemas.openxmlformats.org/officeDocument/2006/relationships/tags" Target="../tags/tag872.xml"/><Relationship Id="rId109" Type="http://schemas.openxmlformats.org/officeDocument/2006/relationships/tags" Target="../tags/tag970.xml"/><Relationship Id="rId108" Type="http://schemas.openxmlformats.org/officeDocument/2006/relationships/tags" Target="../tags/tag969.xml"/><Relationship Id="rId107" Type="http://schemas.openxmlformats.org/officeDocument/2006/relationships/tags" Target="../tags/tag968.xml"/><Relationship Id="rId106" Type="http://schemas.openxmlformats.org/officeDocument/2006/relationships/tags" Target="../tags/tag967.xml"/><Relationship Id="rId105" Type="http://schemas.openxmlformats.org/officeDocument/2006/relationships/tags" Target="../tags/tag966.xml"/><Relationship Id="rId104" Type="http://schemas.openxmlformats.org/officeDocument/2006/relationships/tags" Target="../tags/tag965.xml"/><Relationship Id="rId103" Type="http://schemas.openxmlformats.org/officeDocument/2006/relationships/tags" Target="../tags/tag964.xml"/><Relationship Id="rId102" Type="http://schemas.openxmlformats.org/officeDocument/2006/relationships/tags" Target="../tags/tag963.xml"/><Relationship Id="rId101" Type="http://schemas.openxmlformats.org/officeDocument/2006/relationships/tags" Target="../tags/tag962.xml"/><Relationship Id="rId100" Type="http://schemas.openxmlformats.org/officeDocument/2006/relationships/tags" Target="../tags/tag961.xml"/><Relationship Id="rId10" Type="http://schemas.openxmlformats.org/officeDocument/2006/relationships/tags" Target="../tags/tag871.xml"/><Relationship Id="rId1" Type="http://schemas.openxmlformats.org/officeDocument/2006/relationships/tags" Target="../tags/tag8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89.xml"/><Relationship Id="rId8" Type="http://schemas.openxmlformats.org/officeDocument/2006/relationships/tags" Target="../tags/tag1088.xml"/><Relationship Id="rId7" Type="http://schemas.openxmlformats.org/officeDocument/2006/relationships/image" Target="../media/image12.wmf"/><Relationship Id="rId6" Type="http://schemas.openxmlformats.org/officeDocument/2006/relationships/oleObject" Target="../embeddings/oleObject5.bin"/><Relationship Id="rId5" Type="http://schemas.openxmlformats.org/officeDocument/2006/relationships/tags" Target="../tags/tag1087.xml"/><Relationship Id="rId4" Type="http://schemas.openxmlformats.org/officeDocument/2006/relationships/tags" Target="../tags/tag1086.xml"/><Relationship Id="rId3" Type="http://schemas.openxmlformats.org/officeDocument/2006/relationships/tags" Target="../tags/tag1085.xml"/><Relationship Id="rId2" Type="http://schemas.openxmlformats.org/officeDocument/2006/relationships/tags" Target="../tags/tag1084.xml"/><Relationship Id="rId17" Type="http://schemas.openxmlformats.org/officeDocument/2006/relationships/notesSlide" Target="../notesSlides/notesSlide9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093.xml"/><Relationship Id="rId13" Type="http://schemas.openxmlformats.org/officeDocument/2006/relationships/image" Target="../media/image9.png"/><Relationship Id="rId12" Type="http://schemas.openxmlformats.org/officeDocument/2006/relationships/tags" Target="../tags/tag1092.xml"/><Relationship Id="rId11" Type="http://schemas.openxmlformats.org/officeDocument/2006/relationships/tags" Target="../tags/tag1091.xml"/><Relationship Id="rId10" Type="http://schemas.openxmlformats.org/officeDocument/2006/relationships/tags" Target="../tags/tag1090.xml"/><Relationship Id="rId1" Type="http://schemas.openxmlformats.org/officeDocument/2006/relationships/tags" Target="../tags/tag10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064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 </a:t>
            </a: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3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00735" y="2651125"/>
            <a:ext cx="5923280" cy="911225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005692"/>
            </a:solidFill>
            <a:round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/>
              </a:rPr>
              <a:t>一次函数的图象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7" name="椭圆 76"/>
          <p:cNvSpPr/>
          <p:nvPr>
            <p:custDataLst>
              <p:tags r:id="rId3"/>
            </p:custDataLst>
          </p:nvPr>
        </p:nvSpPr>
        <p:spPr>
          <a:xfrm>
            <a:off x="6280452" y="107192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>
            <p:custDataLst>
              <p:tags r:id="rId4"/>
            </p:custDataLst>
          </p:nvPr>
        </p:nvSpPr>
        <p:spPr>
          <a:xfrm>
            <a:off x="7857043" y="4514680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>
            <a:off x="10994390" y="4130040"/>
            <a:ext cx="929005" cy="93472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7004050" y="0"/>
            <a:ext cx="5187950" cy="5065395"/>
          </a:xfrm>
          <a:prstGeom prst="ellipse">
            <a:avLst/>
          </a:prstGeom>
          <a:solidFill>
            <a:srgbClr val="40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7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1107216" y="5645921"/>
            <a:ext cx="474984" cy="478416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65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TextBox 8"/>
          <p:cNvSpPr txBox="1"/>
          <p:nvPr>
            <p:custDataLst>
              <p:tags r:id="rId8"/>
            </p:custDataLst>
          </p:nvPr>
        </p:nvSpPr>
        <p:spPr>
          <a:xfrm>
            <a:off x="1653111" y="5623531"/>
            <a:ext cx="1248410" cy="52070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8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主讲</a:t>
            </a:r>
            <a:r>
              <a:rPr lang="zh-CN" altLang="en-US" sz="280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：</a:t>
            </a:r>
            <a:endParaRPr lang="zh-CN" altLang="en-US" sz="28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328" r="9566" b="10302"/>
          <a:stretch>
            <a:fillRect/>
          </a:stretch>
        </p:blipFill>
        <p:spPr>
          <a:xfrm>
            <a:off x="8853805" y="2525395"/>
            <a:ext cx="2703830" cy="2057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03515" y="752475"/>
            <a:ext cx="2068830" cy="2068830"/>
          </a:xfrm>
          <a:prstGeom prst="rect">
            <a:avLst/>
          </a:prstGeom>
        </p:spPr>
      </p:pic>
      <p:sp>
        <p:nvSpPr>
          <p:cNvPr id="22" name="圆角矩形​​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17320" y="1071880"/>
            <a:ext cx="5050790" cy="6477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</a:ln>
        </p:spPr>
        <p:txBody>
          <a:bodyPr anchor="ctr"/>
          <a:lstStyle/>
          <a:p>
            <a:pPr>
              <a:defRPr/>
            </a:pPr>
            <a:r>
              <a:rPr lang="en-US" altLang="zh-CN" sz="4000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     </a:t>
            </a:r>
            <a:r>
              <a:rPr lang="en-US" altLang="zh-CN" sz="4000" kern="0" spc="6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zh-CN" altLang="en-US" sz="4000" kern="0" spc="6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一次函数</a:t>
            </a:r>
            <a:endParaRPr lang="zh-CN" altLang="en-US" sz="4000" kern="0" spc="6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9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025" y="2019935"/>
            <a:ext cx="9941560" cy="33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latinLnBrk="0" hangingPunct="1">
              <a:lnSpc>
                <a:spcPct val="19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将直线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向上平移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个单位后所得图象对应的函数表达式为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indent="0" eaLnBrk="1" latinLnBrk="0" hangingPunct="1">
              <a:lnSpc>
                <a:spcPct val="19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                              B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indent="0" eaLnBrk="1" latinLnBrk="0" hangingPunct="1">
              <a:lnSpc>
                <a:spcPct val="19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                              D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0175" y="3125470"/>
            <a:ext cx="98425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charset="0"/>
                <a:ea typeface="黑体" panose="02010609060101010101" charset="-122"/>
              </a:rPr>
              <a:t>D </a:t>
            </a:r>
            <a:endParaRPr lang="en-US" altLang="zh-CN" sz="3600" b="1"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8430" y="721360"/>
            <a:ext cx="1717675" cy="1098550"/>
          </a:xfrm>
          <a:prstGeom prst="rect">
            <a:avLst/>
          </a:prstGeom>
        </p:spPr>
      </p:pic>
      <p:sp>
        <p:nvSpPr>
          <p:cNvPr id="3" name="Freeform 5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TextBox 4"/>
          <p:cNvSpPr txBox="1"/>
          <p:nvPr>
            <p:custDataLst>
              <p:tags r:id="rId6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451" name="组合 450"/>
          <p:cNvGrpSpPr/>
          <p:nvPr>
            <p:custDataLst>
              <p:tags r:id="rId3"/>
            </p:custDataLst>
          </p:nvPr>
        </p:nvGrpSpPr>
        <p:grpSpPr>
          <a:xfrm>
            <a:off x="211455" y="767715"/>
            <a:ext cx="11767820" cy="5181600"/>
            <a:chOff x="-160" y="1838"/>
            <a:chExt cx="18532" cy="8160"/>
          </a:xfrm>
        </p:grpSpPr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-160" y="1862"/>
              <a:ext cx="9135" cy="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议一议：</a:t>
              </a:r>
              <a:endPara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（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3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）直线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=2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+3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与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=-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+3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有什么共同点？一般地，你能从函数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kx</a:t>
              </a:r>
              <a:r>
                <a:rPr lang="en-US" altLang="zh-CN" sz="2800" b="1" err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+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b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的图象上直接看出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b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吗？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235" name="组合 234"/>
            <p:cNvGrpSpPr/>
            <p:nvPr>
              <p:custDataLst>
                <p:tags r:id="rId5"/>
              </p:custDataLst>
            </p:nvPr>
          </p:nvGrpSpPr>
          <p:grpSpPr>
            <a:xfrm>
              <a:off x="9852" y="1838"/>
              <a:ext cx="8520" cy="8160"/>
              <a:chOff x="9233" y="1947"/>
              <a:chExt cx="8520" cy="8160"/>
            </a:xfrm>
          </p:grpSpPr>
          <p:cxnSp>
            <p:nvCxnSpPr>
              <p:cNvPr id="236" name="直接连接符 235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1316" y="2389"/>
                <a:ext cx="5103" cy="5103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237" name="组合 236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9233" y="1947"/>
                <a:ext cx="8520" cy="8160"/>
                <a:chOff x="0" y="0"/>
                <a:chExt cx="4402" cy="4320"/>
              </a:xfrm>
            </p:grpSpPr>
            <p:sp>
              <p:nvSpPr>
                <p:cNvPr id="238" name="矩形 23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4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39" name="矩形 238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321" y="382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0" name="矩形 239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008" y="382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1" name="矩形 240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68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2" name="矩形 24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361" y="382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3" name="矩形 242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048" y="382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4" name="矩形 243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72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5" name="矩形 244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40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6" name="矩形 24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08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7" name="矩形 246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6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8" name="矩形 24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44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49" name="矩形 248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2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0" name="矩形 249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64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1" name="矩形 250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321" y="350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2" name="矩形 251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3008" y="350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3" name="矩形 252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68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4" name="矩形 253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361" y="350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5" name="矩形 254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048" y="350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6" name="矩形 255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72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7" name="矩形 256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40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8" name="矩形 257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08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59" name="矩形 258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6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0" name="矩形 259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44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1" name="矩形 260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2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2" name="矩形 261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364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3" name="矩形 262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3321" y="317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4" name="矩形 263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008" y="317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5" name="矩形 264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68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6" name="矩形 265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361" y="317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7" name="矩形 266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2048" y="317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8" name="矩形 267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2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69" name="矩形 268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40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0" name="矩形 269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08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1" name="矩形 270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76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2" name="矩形 271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44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3" name="矩形 272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12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4" name="矩形 273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364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5" name="矩形 274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3321" y="285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6" name="矩形 275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008" y="285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7" name="矩形 276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268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8" name="矩形 277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2361" y="285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79" name="矩形 278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2048" y="285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0" name="矩形 279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172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1" name="矩形 280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140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2" name="矩形 281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08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3" name="矩形 282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76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4" name="矩形 283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44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5" name="矩形 284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12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6" name="矩形 285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364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7" name="矩形 286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3321" y="252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8" name="矩形 287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3008" y="252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89" name="矩形 288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268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0" name="矩形 289"/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2361" y="252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1" name="矩形 290"/>
                <p:cNvSpPr/>
                <p:nvPr>
                  <p:custDataLst>
                    <p:tags r:id="rId61"/>
                  </p:custDataLst>
                </p:nvPr>
              </p:nvSpPr>
              <p:spPr>
                <a:xfrm>
                  <a:off x="2048" y="252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2" name="矩形 291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172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3" name="矩形 292"/>
                <p:cNvSpPr/>
                <p:nvPr>
                  <p:custDataLst>
                    <p:tags r:id="rId63"/>
                  </p:custDataLst>
                </p:nvPr>
              </p:nvSpPr>
              <p:spPr>
                <a:xfrm>
                  <a:off x="140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4" name="矩形 293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108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5" name="矩形 294"/>
                <p:cNvSpPr/>
                <p:nvPr>
                  <p:custDataLst>
                    <p:tags r:id="rId65"/>
                  </p:custDataLst>
                </p:nvPr>
              </p:nvSpPr>
              <p:spPr>
                <a:xfrm>
                  <a:off x="76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6" name="矩形 295"/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44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7" name="矩形 296"/>
                <p:cNvSpPr/>
                <p:nvPr>
                  <p:custDataLst>
                    <p:tags r:id="rId67"/>
                  </p:custDataLst>
                </p:nvPr>
              </p:nvSpPr>
              <p:spPr>
                <a:xfrm>
                  <a:off x="12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8" name="矩形 297"/>
                <p:cNvSpPr/>
                <p:nvPr>
                  <p:custDataLst>
                    <p:tags r:id="rId68"/>
                  </p:custDataLst>
                </p:nvPr>
              </p:nvSpPr>
              <p:spPr>
                <a:xfrm>
                  <a:off x="364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299" name="矩形 298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3321" y="219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0" name="矩形 299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3008" y="219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1" name="矩形 300"/>
                <p:cNvSpPr/>
                <p:nvPr>
                  <p:custDataLst>
                    <p:tags r:id="rId71"/>
                  </p:custDataLst>
                </p:nvPr>
              </p:nvSpPr>
              <p:spPr>
                <a:xfrm>
                  <a:off x="268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2" name="矩形 301"/>
                <p:cNvSpPr/>
                <p:nvPr>
                  <p:custDataLst>
                    <p:tags r:id="rId72"/>
                  </p:custDataLst>
                </p:nvPr>
              </p:nvSpPr>
              <p:spPr>
                <a:xfrm>
                  <a:off x="2361" y="219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3" name="矩形 302"/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2048" y="219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4" name="矩形 303"/>
                <p:cNvSpPr/>
                <p:nvPr>
                  <p:custDataLst>
                    <p:tags r:id="rId74"/>
                  </p:custDataLst>
                </p:nvPr>
              </p:nvSpPr>
              <p:spPr>
                <a:xfrm>
                  <a:off x="172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5" name="矩形 304"/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140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6" name="矩形 305"/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108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7" name="矩形 306"/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76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8" name="矩形 307"/>
                <p:cNvSpPr/>
                <p:nvPr>
                  <p:custDataLst>
                    <p:tags r:id="rId78"/>
                  </p:custDataLst>
                </p:nvPr>
              </p:nvSpPr>
              <p:spPr>
                <a:xfrm>
                  <a:off x="44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09" name="矩形 308"/>
                <p:cNvSpPr/>
                <p:nvPr>
                  <p:custDataLst>
                    <p:tags r:id="rId79"/>
                  </p:custDataLst>
                </p:nvPr>
              </p:nvSpPr>
              <p:spPr>
                <a:xfrm>
                  <a:off x="12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0" name="矩形 309"/>
                <p:cNvSpPr/>
                <p:nvPr>
                  <p:custDataLst>
                    <p:tags r:id="rId80"/>
                  </p:custDataLst>
                </p:nvPr>
              </p:nvSpPr>
              <p:spPr>
                <a:xfrm>
                  <a:off x="364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1" name="矩形 310"/>
                <p:cNvSpPr/>
                <p:nvPr>
                  <p:custDataLst>
                    <p:tags r:id="rId81"/>
                  </p:custDataLst>
                </p:nvPr>
              </p:nvSpPr>
              <p:spPr>
                <a:xfrm>
                  <a:off x="3321" y="187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2" name="矩形 311"/>
                <p:cNvSpPr/>
                <p:nvPr>
                  <p:custDataLst>
                    <p:tags r:id="rId82"/>
                  </p:custDataLst>
                </p:nvPr>
              </p:nvSpPr>
              <p:spPr>
                <a:xfrm>
                  <a:off x="3008" y="187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3" name="矩形 312"/>
                <p:cNvSpPr/>
                <p:nvPr>
                  <p:custDataLst>
                    <p:tags r:id="rId83"/>
                  </p:custDataLst>
                </p:nvPr>
              </p:nvSpPr>
              <p:spPr>
                <a:xfrm>
                  <a:off x="268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4" name="矩形 313"/>
                <p:cNvSpPr/>
                <p:nvPr>
                  <p:custDataLst>
                    <p:tags r:id="rId84"/>
                  </p:custDataLst>
                </p:nvPr>
              </p:nvSpPr>
              <p:spPr>
                <a:xfrm>
                  <a:off x="2361" y="187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5" name="矩形 314"/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2048" y="187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6" name="矩形 315"/>
                <p:cNvSpPr/>
                <p:nvPr>
                  <p:custDataLst>
                    <p:tags r:id="rId86"/>
                  </p:custDataLst>
                </p:nvPr>
              </p:nvSpPr>
              <p:spPr>
                <a:xfrm>
                  <a:off x="172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7" name="矩形 316"/>
                <p:cNvSpPr/>
                <p:nvPr>
                  <p:custDataLst>
                    <p:tags r:id="rId87"/>
                  </p:custDataLst>
                </p:nvPr>
              </p:nvSpPr>
              <p:spPr>
                <a:xfrm>
                  <a:off x="140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8" name="矩形 317"/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108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19" name="矩形 318"/>
                <p:cNvSpPr/>
                <p:nvPr>
                  <p:custDataLst>
                    <p:tags r:id="rId89"/>
                  </p:custDataLst>
                </p:nvPr>
              </p:nvSpPr>
              <p:spPr>
                <a:xfrm>
                  <a:off x="76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0" name="矩形 319"/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44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1" name="矩形 320"/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12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2" name="矩形 321"/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364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3" name="矩形 322"/>
                <p:cNvSpPr/>
                <p:nvPr>
                  <p:custDataLst>
                    <p:tags r:id="rId93"/>
                  </p:custDataLst>
                </p:nvPr>
              </p:nvSpPr>
              <p:spPr>
                <a:xfrm>
                  <a:off x="3321" y="154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4" name="矩形 323"/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3008" y="154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5" name="矩形 324"/>
                <p:cNvSpPr/>
                <p:nvPr>
                  <p:custDataLst>
                    <p:tags r:id="rId95"/>
                  </p:custDataLst>
                </p:nvPr>
              </p:nvSpPr>
              <p:spPr>
                <a:xfrm>
                  <a:off x="268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6" name="矩形 325"/>
                <p:cNvSpPr/>
                <p:nvPr>
                  <p:custDataLst>
                    <p:tags r:id="rId96"/>
                  </p:custDataLst>
                </p:nvPr>
              </p:nvSpPr>
              <p:spPr>
                <a:xfrm>
                  <a:off x="2361" y="154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7" name="矩形 326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2048" y="154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8" name="矩形 327"/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172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29" name="矩形 328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140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0" name="矩形 329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108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1" name="矩形 330"/>
                <p:cNvSpPr/>
                <p:nvPr>
                  <p:custDataLst>
                    <p:tags r:id="rId101"/>
                  </p:custDataLst>
                </p:nvPr>
              </p:nvSpPr>
              <p:spPr>
                <a:xfrm>
                  <a:off x="76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2" name="矩形 331"/>
                <p:cNvSpPr/>
                <p:nvPr>
                  <p:custDataLst>
                    <p:tags r:id="rId102"/>
                  </p:custDataLst>
                </p:nvPr>
              </p:nvSpPr>
              <p:spPr>
                <a:xfrm>
                  <a:off x="44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3" name="矩形 332"/>
                <p:cNvSpPr/>
                <p:nvPr>
                  <p:custDataLst>
                    <p:tags r:id="rId103"/>
                  </p:custDataLst>
                </p:nvPr>
              </p:nvSpPr>
              <p:spPr>
                <a:xfrm>
                  <a:off x="12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4" name="矩形 333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364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5" name="矩形 334"/>
                <p:cNvSpPr/>
                <p:nvPr>
                  <p:custDataLst>
                    <p:tags r:id="rId105"/>
                  </p:custDataLst>
                </p:nvPr>
              </p:nvSpPr>
              <p:spPr>
                <a:xfrm>
                  <a:off x="3321" y="122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6" name="矩形 335"/>
                <p:cNvSpPr/>
                <p:nvPr>
                  <p:custDataLst>
                    <p:tags r:id="rId106"/>
                  </p:custDataLst>
                </p:nvPr>
              </p:nvSpPr>
              <p:spPr>
                <a:xfrm>
                  <a:off x="3008" y="122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7" name="矩形 336"/>
                <p:cNvSpPr/>
                <p:nvPr>
                  <p:custDataLst>
                    <p:tags r:id="rId107"/>
                  </p:custDataLst>
                </p:nvPr>
              </p:nvSpPr>
              <p:spPr>
                <a:xfrm>
                  <a:off x="268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8" name="矩形 337"/>
                <p:cNvSpPr/>
                <p:nvPr>
                  <p:custDataLst>
                    <p:tags r:id="rId108"/>
                  </p:custDataLst>
                </p:nvPr>
              </p:nvSpPr>
              <p:spPr>
                <a:xfrm>
                  <a:off x="2361" y="122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39" name="矩形 338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2048" y="122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0" name="矩形 339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172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1" name="矩形 340"/>
                <p:cNvSpPr/>
                <p:nvPr>
                  <p:custDataLst>
                    <p:tags r:id="rId111"/>
                  </p:custDataLst>
                </p:nvPr>
              </p:nvSpPr>
              <p:spPr>
                <a:xfrm>
                  <a:off x="140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2" name="矩形 341"/>
                <p:cNvSpPr/>
                <p:nvPr>
                  <p:custDataLst>
                    <p:tags r:id="rId112"/>
                  </p:custDataLst>
                </p:nvPr>
              </p:nvSpPr>
              <p:spPr>
                <a:xfrm>
                  <a:off x="108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3" name="矩形 342"/>
                <p:cNvSpPr/>
                <p:nvPr>
                  <p:custDataLst>
                    <p:tags r:id="rId113"/>
                  </p:custDataLst>
                </p:nvPr>
              </p:nvSpPr>
              <p:spPr>
                <a:xfrm>
                  <a:off x="76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4" name="矩形 343"/>
                <p:cNvSpPr/>
                <p:nvPr>
                  <p:custDataLst>
                    <p:tags r:id="rId114"/>
                  </p:custDataLst>
                </p:nvPr>
              </p:nvSpPr>
              <p:spPr>
                <a:xfrm>
                  <a:off x="44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5" name="矩形 344"/>
                <p:cNvSpPr/>
                <p:nvPr>
                  <p:custDataLst>
                    <p:tags r:id="rId115"/>
                  </p:custDataLst>
                </p:nvPr>
              </p:nvSpPr>
              <p:spPr>
                <a:xfrm>
                  <a:off x="12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6" name="矩形 345"/>
                <p:cNvSpPr/>
                <p:nvPr>
                  <p:custDataLst>
                    <p:tags r:id="rId116"/>
                  </p:custDataLst>
                </p:nvPr>
              </p:nvSpPr>
              <p:spPr>
                <a:xfrm>
                  <a:off x="364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7" name="矩形 346"/>
                <p:cNvSpPr/>
                <p:nvPr>
                  <p:custDataLst>
                    <p:tags r:id="rId117"/>
                  </p:custDataLst>
                </p:nvPr>
              </p:nvSpPr>
              <p:spPr>
                <a:xfrm>
                  <a:off x="3321" y="89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8" name="矩形 347"/>
                <p:cNvSpPr/>
                <p:nvPr>
                  <p:custDataLst>
                    <p:tags r:id="rId118"/>
                  </p:custDataLst>
                </p:nvPr>
              </p:nvSpPr>
              <p:spPr>
                <a:xfrm>
                  <a:off x="3008" y="89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49" name="矩形 348"/>
                <p:cNvSpPr/>
                <p:nvPr>
                  <p:custDataLst>
                    <p:tags r:id="rId119"/>
                  </p:custDataLst>
                </p:nvPr>
              </p:nvSpPr>
              <p:spPr>
                <a:xfrm>
                  <a:off x="268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0" name="矩形 349"/>
                <p:cNvSpPr/>
                <p:nvPr>
                  <p:custDataLst>
                    <p:tags r:id="rId120"/>
                  </p:custDataLst>
                </p:nvPr>
              </p:nvSpPr>
              <p:spPr>
                <a:xfrm>
                  <a:off x="2361" y="89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1" name="矩形 350"/>
                <p:cNvSpPr/>
                <p:nvPr>
                  <p:custDataLst>
                    <p:tags r:id="rId121"/>
                  </p:custDataLst>
                </p:nvPr>
              </p:nvSpPr>
              <p:spPr>
                <a:xfrm>
                  <a:off x="2048" y="89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2" name="矩形 351"/>
                <p:cNvSpPr/>
                <p:nvPr>
                  <p:custDataLst>
                    <p:tags r:id="rId122"/>
                  </p:custDataLst>
                </p:nvPr>
              </p:nvSpPr>
              <p:spPr>
                <a:xfrm>
                  <a:off x="172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3" name="矩形 352"/>
                <p:cNvSpPr/>
                <p:nvPr>
                  <p:custDataLst>
                    <p:tags r:id="rId123"/>
                  </p:custDataLst>
                </p:nvPr>
              </p:nvSpPr>
              <p:spPr>
                <a:xfrm>
                  <a:off x="140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4" name="矩形 353"/>
                <p:cNvSpPr/>
                <p:nvPr>
                  <p:custDataLst>
                    <p:tags r:id="rId124"/>
                  </p:custDataLst>
                </p:nvPr>
              </p:nvSpPr>
              <p:spPr>
                <a:xfrm>
                  <a:off x="108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5" name="矩形 354"/>
                <p:cNvSpPr/>
                <p:nvPr>
                  <p:custDataLst>
                    <p:tags r:id="rId125"/>
                  </p:custDataLst>
                </p:nvPr>
              </p:nvSpPr>
              <p:spPr>
                <a:xfrm>
                  <a:off x="76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6" name="矩形 355"/>
                <p:cNvSpPr/>
                <p:nvPr>
                  <p:custDataLst>
                    <p:tags r:id="rId126"/>
                  </p:custDataLst>
                </p:nvPr>
              </p:nvSpPr>
              <p:spPr>
                <a:xfrm>
                  <a:off x="44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7" name="矩形 356"/>
                <p:cNvSpPr/>
                <p:nvPr>
                  <p:custDataLst>
                    <p:tags r:id="rId127"/>
                  </p:custDataLst>
                </p:nvPr>
              </p:nvSpPr>
              <p:spPr>
                <a:xfrm>
                  <a:off x="12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8" name="矩形 357"/>
                <p:cNvSpPr/>
                <p:nvPr>
                  <p:custDataLst>
                    <p:tags r:id="rId128"/>
                  </p:custDataLst>
                </p:nvPr>
              </p:nvSpPr>
              <p:spPr>
                <a:xfrm>
                  <a:off x="364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59" name="矩形 358"/>
                <p:cNvSpPr/>
                <p:nvPr>
                  <p:custDataLst>
                    <p:tags r:id="rId129"/>
                  </p:custDataLst>
                </p:nvPr>
              </p:nvSpPr>
              <p:spPr>
                <a:xfrm>
                  <a:off x="3321" y="56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0" name="矩形 359"/>
                <p:cNvSpPr/>
                <p:nvPr>
                  <p:custDataLst>
                    <p:tags r:id="rId130"/>
                  </p:custDataLst>
                </p:nvPr>
              </p:nvSpPr>
              <p:spPr>
                <a:xfrm>
                  <a:off x="3008" y="56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1" name="矩形 360"/>
                <p:cNvSpPr/>
                <p:nvPr>
                  <p:custDataLst>
                    <p:tags r:id="rId131"/>
                  </p:custDataLst>
                </p:nvPr>
              </p:nvSpPr>
              <p:spPr>
                <a:xfrm>
                  <a:off x="268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2" name="矩形 361"/>
                <p:cNvSpPr/>
                <p:nvPr>
                  <p:custDataLst>
                    <p:tags r:id="rId132"/>
                  </p:custDataLst>
                </p:nvPr>
              </p:nvSpPr>
              <p:spPr>
                <a:xfrm>
                  <a:off x="2361" y="56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3" name="矩形 362"/>
                <p:cNvSpPr/>
                <p:nvPr>
                  <p:custDataLst>
                    <p:tags r:id="rId133"/>
                  </p:custDataLst>
                </p:nvPr>
              </p:nvSpPr>
              <p:spPr>
                <a:xfrm>
                  <a:off x="2048" y="56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4" name="矩形 363"/>
                <p:cNvSpPr/>
                <p:nvPr>
                  <p:custDataLst>
                    <p:tags r:id="rId134"/>
                  </p:custDataLst>
                </p:nvPr>
              </p:nvSpPr>
              <p:spPr>
                <a:xfrm>
                  <a:off x="172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5" name="矩形 364"/>
                <p:cNvSpPr/>
                <p:nvPr>
                  <p:custDataLst>
                    <p:tags r:id="rId135"/>
                  </p:custDataLst>
                </p:nvPr>
              </p:nvSpPr>
              <p:spPr>
                <a:xfrm>
                  <a:off x="140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6" name="矩形 365"/>
                <p:cNvSpPr/>
                <p:nvPr>
                  <p:custDataLst>
                    <p:tags r:id="rId136"/>
                  </p:custDataLst>
                </p:nvPr>
              </p:nvSpPr>
              <p:spPr>
                <a:xfrm>
                  <a:off x="108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7" name="矩形 366"/>
                <p:cNvSpPr/>
                <p:nvPr>
                  <p:custDataLst>
                    <p:tags r:id="rId137"/>
                  </p:custDataLst>
                </p:nvPr>
              </p:nvSpPr>
              <p:spPr>
                <a:xfrm>
                  <a:off x="76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8" name="矩形 367"/>
                <p:cNvSpPr/>
                <p:nvPr>
                  <p:custDataLst>
                    <p:tags r:id="rId138"/>
                  </p:custDataLst>
                </p:nvPr>
              </p:nvSpPr>
              <p:spPr>
                <a:xfrm>
                  <a:off x="44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69" name="矩形 368"/>
                <p:cNvSpPr/>
                <p:nvPr>
                  <p:custDataLst>
                    <p:tags r:id="rId139"/>
                  </p:custDataLst>
                </p:nvPr>
              </p:nvSpPr>
              <p:spPr>
                <a:xfrm>
                  <a:off x="12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0" name="矩形 369"/>
                <p:cNvSpPr/>
                <p:nvPr>
                  <p:custDataLst>
                    <p:tags r:id="rId140"/>
                  </p:custDataLst>
                </p:nvPr>
              </p:nvSpPr>
              <p:spPr>
                <a:xfrm>
                  <a:off x="364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1" name="矩形 370"/>
                <p:cNvSpPr/>
                <p:nvPr>
                  <p:custDataLst>
                    <p:tags r:id="rId141"/>
                  </p:custDataLst>
                </p:nvPr>
              </p:nvSpPr>
              <p:spPr>
                <a:xfrm>
                  <a:off x="3321" y="24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2" name="矩形 371"/>
                <p:cNvSpPr/>
                <p:nvPr>
                  <p:custDataLst>
                    <p:tags r:id="rId142"/>
                  </p:custDataLst>
                </p:nvPr>
              </p:nvSpPr>
              <p:spPr>
                <a:xfrm>
                  <a:off x="3008" y="24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3" name="矩形 372"/>
                <p:cNvSpPr/>
                <p:nvPr>
                  <p:custDataLst>
                    <p:tags r:id="rId143"/>
                  </p:custDataLst>
                </p:nvPr>
              </p:nvSpPr>
              <p:spPr>
                <a:xfrm>
                  <a:off x="268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4" name="矩形 373"/>
                <p:cNvSpPr/>
                <p:nvPr>
                  <p:custDataLst>
                    <p:tags r:id="rId144"/>
                  </p:custDataLst>
                </p:nvPr>
              </p:nvSpPr>
              <p:spPr>
                <a:xfrm>
                  <a:off x="2361" y="24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5" name="矩形 374"/>
                <p:cNvSpPr/>
                <p:nvPr>
                  <p:custDataLst>
                    <p:tags r:id="rId145"/>
                  </p:custDataLst>
                </p:nvPr>
              </p:nvSpPr>
              <p:spPr>
                <a:xfrm>
                  <a:off x="2048" y="24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6" name="矩形 375"/>
                <p:cNvSpPr/>
                <p:nvPr>
                  <p:custDataLst>
                    <p:tags r:id="rId146"/>
                  </p:custDataLst>
                </p:nvPr>
              </p:nvSpPr>
              <p:spPr>
                <a:xfrm>
                  <a:off x="172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7" name="矩形 376"/>
                <p:cNvSpPr/>
                <p:nvPr>
                  <p:custDataLst>
                    <p:tags r:id="rId147"/>
                  </p:custDataLst>
                </p:nvPr>
              </p:nvSpPr>
              <p:spPr>
                <a:xfrm>
                  <a:off x="140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8" name="矩形 377"/>
                <p:cNvSpPr/>
                <p:nvPr>
                  <p:custDataLst>
                    <p:tags r:id="rId148"/>
                  </p:custDataLst>
                </p:nvPr>
              </p:nvSpPr>
              <p:spPr>
                <a:xfrm>
                  <a:off x="108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79" name="矩形 378"/>
                <p:cNvSpPr/>
                <p:nvPr>
                  <p:custDataLst>
                    <p:tags r:id="rId149"/>
                  </p:custDataLst>
                </p:nvPr>
              </p:nvSpPr>
              <p:spPr>
                <a:xfrm>
                  <a:off x="76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80" name="矩形 379"/>
                <p:cNvSpPr/>
                <p:nvPr>
                  <p:custDataLst>
                    <p:tags r:id="rId150"/>
                  </p:custDataLst>
                </p:nvPr>
              </p:nvSpPr>
              <p:spPr>
                <a:xfrm>
                  <a:off x="44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81" name="矩形 380"/>
                <p:cNvSpPr/>
                <p:nvPr>
                  <p:custDataLst>
                    <p:tags r:id="rId151"/>
                  </p:custDataLst>
                </p:nvPr>
              </p:nvSpPr>
              <p:spPr>
                <a:xfrm>
                  <a:off x="12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</a:p>
              </p:txBody>
            </p:sp>
            <p:sp>
              <p:nvSpPr>
                <p:cNvPr id="382" name="直接连接符 381"/>
                <p:cNvSpPr/>
                <p:nvPr>
                  <p:custDataLst>
                    <p:tags r:id="rId152"/>
                  </p:custDataLst>
                </p:nvPr>
              </p:nvSpPr>
              <p:spPr>
                <a:xfrm>
                  <a:off x="128" y="243"/>
                  <a:ext cx="3840" cy="0"/>
                </a:xfrm>
                <a:prstGeom prst="line">
                  <a:avLst/>
                </a:prstGeom>
                <a:ln w="635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3" name="直接连接符 382"/>
                <p:cNvSpPr/>
                <p:nvPr>
                  <p:custDataLst>
                    <p:tags r:id="rId153"/>
                  </p:custDataLst>
                </p:nvPr>
              </p:nvSpPr>
              <p:spPr>
                <a:xfrm>
                  <a:off x="128" y="56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4" name="直接连接符 383"/>
                <p:cNvSpPr/>
                <p:nvPr>
                  <p:custDataLst>
                    <p:tags r:id="rId154"/>
                  </p:custDataLst>
                </p:nvPr>
              </p:nvSpPr>
              <p:spPr>
                <a:xfrm>
                  <a:off x="128" y="895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5" name="直接连接符 384"/>
                <p:cNvSpPr/>
                <p:nvPr>
                  <p:custDataLst>
                    <p:tags r:id="rId155"/>
                  </p:custDataLst>
                </p:nvPr>
              </p:nvSpPr>
              <p:spPr>
                <a:xfrm>
                  <a:off x="128" y="1221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6" name="直接连接符 385"/>
                <p:cNvSpPr/>
                <p:nvPr>
                  <p:custDataLst>
                    <p:tags r:id="rId156"/>
                  </p:custDataLst>
                </p:nvPr>
              </p:nvSpPr>
              <p:spPr>
                <a:xfrm>
                  <a:off x="128" y="1547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7" name="直接连接符 386"/>
                <p:cNvSpPr/>
                <p:nvPr>
                  <p:custDataLst>
                    <p:tags r:id="rId157"/>
                  </p:custDataLst>
                </p:nvPr>
              </p:nvSpPr>
              <p:spPr>
                <a:xfrm>
                  <a:off x="128" y="1873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8" name="直接连接符 387"/>
                <p:cNvSpPr/>
                <p:nvPr>
                  <p:custDataLst>
                    <p:tags r:id="rId158"/>
                  </p:custDataLst>
                </p:nvPr>
              </p:nvSpPr>
              <p:spPr>
                <a:xfrm>
                  <a:off x="128" y="219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9" name="直接连接符 388"/>
                <p:cNvSpPr/>
                <p:nvPr>
                  <p:custDataLst>
                    <p:tags r:id="rId159"/>
                  </p:custDataLst>
                </p:nvPr>
              </p:nvSpPr>
              <p:spPr>
                <a:xfrm>
                  <a:off x="128" y="2525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0" name="直接连接符 389"/>
                <p:cNvSpPr/>
                <p:nvPr>
                  <p:custDataLst>
                    <p:tags r:id="rId160"/>
                  </p:custDataLst>
                </p:nvPr>
              </p:nvSpPr>
              <p:spPr>
                <a:xfrm>
                  <a:off x="128" y="2851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1" name="直接连接符 390"/>
                <p:cNvSpPr/>
                <p:nvPr>
                  <p:custDataLst>
                    <p:tags r:id="rId161"/>
                  </p:custDataLst>
                </p:nvPr>
              </p:nvSpPr>
              <p:spPr>
                <a:xfrm>
                  <a:off x="128" y="3177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2" name="直接连接符 391"/>
                <p:cNvSpPr/>
                <p:nvPr>
                  <p:custDataLst>
                    <p:tags r:id="rId162"/>
                  </p:custDataLst>
                </p:nvPr>
              </p:nvSpPr>
              <p:spPr>
                <a:xfrm>
                  <a:off x="128" y="3503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3" name="直接连接符 392"/>
                <p:cNvSpPr/>
                <p:nvPr>
                  <p:custDataLst>
                    <p:tags r:id="rId163"/>
                  </p:custDataLst>
                </p:nvPr>
              </p:nvSpPr>
              <p:spPr>
                <a:xfrm>
                  <a:off x="128" y="382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4" name="直接连接符 393"/>
                <p:cNvSpPr/>
                <p:nvPr>
                  <p:custDataLst>
                    <p:tags r:id="rId164"/>
                  </p:custDataLst>
                </p:nvPr>
              </p:nvSpPr>
              <p:spPr>
                <a:xfrm>
                  <a:off x="128" y="4155"/>
                  <a:ext cx="3840" cy="0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5" name="直接连接符 394"/>
                <p:cNvSpPr/>
                <p:nvPr>
                  <p:custDataLst>
                    <p:tags r:id="rId165"/>
                  </p:custDataLst>
                </p:nvPr>
              </p:nvSpPr>
              <p:spPr>
                <a:xfrm flipH="1">
                  <a:off x="128" y="243"/>
                  <a:ext cx="0" cy="3912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6" name="直接连接符 395"/>
                <p:cNvSpPr/>
                <p:nvPr>
                  <p:custDataLst>
                    <p:tags r:id="rId166"/>
                  </p:custDataLst>
                </p:nvPr>
              </p:nvSpPr>
              <p:spPr>
                <a:xfrm flipH="1">
                  <a:off x="4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7" name="直接连接符 396"/>
                <p:cNvSpPr/>
                <p:nvPr>
                  <p:custDataLst>
                    <p:tags r:id="rId167"/>
                  </p:custDataLst>
                </p:nvPr>
              </p:nvSpPr>
              <p:spPr>
                <a:xfrm flipH="1">
                  <a:off x="76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8" name="直接连接符 397"/>
                <p:cNvSpPr/>
                <p:nvPr>
                  <p:custDataLst>
                    <p:tags r:id="rId168"/>
                  </p:custDataLst>
                </p:nvPr>
              </p:nvSpPr>
              <p:spPr>
                <a:xfrm flipH="1">
                  <a:off x="108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9" name="直接连接符 398"/>
                <p:cNvSpPr/>
                <p:nvPr>
                  <p:custDataLst>
                    <p:tags r:id="rId169"/>
                  </p:custDataLst>
                </p:nvPr>
              </p:nvSpPr>
              <p:spPr>
                <a:xfrm flipH="1">
                  <a:off x="140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0" name="直接连接符 399"/>
                <p:cNvSpPr/>
                <p:nvPr>
                  <p:custDataLst>
                    <p:tags r:id="rId170"/>
                  </p:custDataLst>
                </p:nvPr>
              </p:nvSpPr>
              <p:spPr>
                <a:xfrm flipH="1">
                  <a:off x="172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1" name="直接连接符 400"/>
                <p:cNvSpPr/>
                <p:nvPr>
                  <p:custDataLst>
                    <p:tags r:id="rId171"/>
                  </p:custDataLst>
                </p:nvPr>
              </p:nvSpPr>
              <p:spPr>
                <a:xfrm flipH="1">
                  <a:off x="20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2" name="直接连接符 401"/>
                <p:cNvSpPr/>
                <p:nvPr>
                  <p:custDataLst>
                    <p:tags r:id="rId172"/>
                  </p:custDataLst>
                </p:nvPr>
              </p:nvSpPr>
              <p:spPr>
                <a:xfrm flipH="1">
                  <a:off x="2361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3" name="直接连接符 402"/>
                <p:cNvSpPr/>
                <p:nvPr>
                  <p:custDataLst>
                    <p:tags r:id="rId173"/>
                  </p:custDataLst>
                </p:nvPr>
              </p:nvSpPr>
              <p:spPr>
                <a:xfrm flipH="1">
                  <a:off x="268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4" name="直接连接符 403"/>
                <p:cNvSpPr/>
                <p:nvPr>
                  <p:custDataLst>
                    <p:tags r:id="rId174"/>
                  </p:custDataLst>
                </p:nvPr>
              </p:nvSpPr>
              <p:spPr>
                <a:xfrm flipH="1">
                  <a:off x="300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5" name="直接连接符 404"/>
                <p:cNvSpPr/>
                <p:nvPr>
                  <p:custDataLst>
                    <p:tags r:id="rId175"/>
                  </p:custDataLst>
                </p:nvPr>
              </p:nvSpPr>
              <p:spPr>
                <a:xfrm flipH="1">
                  <a:off x="3321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6" name="直接连接符 405"/>
                <p:cNvSpPr/>
                <p:nvPr>
                  <p:custDataLst>
                    <p:tags r:id="rId176"/>
                  </p:custDataLst>
                </p:nvPr>
              </p:nvSpPr>
              <p:spPr>
                <a:xfrm flipH="1">
                  <a:off x="36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7" name="直接连接符 406"/>
                <p:cNvSpPr/>
                <p:nvPr>
                  <p:custDataLst>
                    <p:tags r:id="rId177"/>
                  </p:custDataLst>
                </p:nvPr>
              </p:nvSpPr>
              <p:spPr>
                <a:xfrm flipH="1">
                  <a:off x="3968" y="243"/>
                  <a:ext cx="0" cy="3912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8" name="直接连接符 407"/>
                <p:cNvSpPr/>
                <p:nvPr>
                  <p:custDataLst>
                    <p:tags r:id="rId178"/>
                  </p:custDataLst>
                </p:nvPr>
              </p:nvSpPr>
              <p:spPr>
                <a:xfrm flipV="1">
                  <a:off x="127" y="2183"/>
                  <a:ext cx="4094" cy="12"/>
                </a:xfrm>
                <a:prstGeom prst="line">
                  <a:avLst/>
                </a:prstGeom>
                <a:ln w="1905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/>
              </p:txBody>
            </p:sp>
            <p:sp>
              <p:nvSpPr>
                <p:cNvPr id="409" name="直接连接符 408"/>
                <p:cNvSpPr/>
                <p:nvPr>
                  <p:custDataLst>
                    <p:tags r:id="rId179"/>
                  </p:custDataLst>
                </p:nvPr>
              </p:nvSpPr>
              <p:spPr>
                <a:xfrm flipH="1" flipV="1">
                  <a:off x="2049" y="128"/>
                  <a:ext cx="0" cy="419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/>
              </p:txBody>
            </p:sp>
            <p:sp>
              <p:nvSpPr>
                <p:cNvPr id="410" name="文本框 409"/>
                <p:cNvSpPr txBox="1"/>
                <p:nvPr>
                  <p:custDataLst>
                    <p:tags r:id="rId180"/>
                  </p:custDataLst>
                </p:nvPr>
              </p:nvSpPr>
              <p:spPr>
                <a:xfrm>
                  <a:off x="2245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1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1" name="文本框 410"/>
                <p:cNvSpPr txBox="1"/>
                <p:nvPr>
                  <p:custDataLst>
                    <p:tags r:id="rId181"/>
                  </p:custDataLst>
                </p:nvPr>
              </p:nvSpPr>
              <p:spPr>
                <a:xfrm>
                  <a:off x="2585" y="2198"/>
                  <a:ext cx="21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2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2" name="文本框 411"/>
                <p:cNvSpPr txBox="1"/>
                <p:nvPr>
                  <p:custDataLst>
                    <p:tags r:id="rId182"/>
                  </p:custDataLst>
                </p:nvPr>
              </p:nvSpPr>
              <p:spPr>
                <a:xfrm>
                  <a:off x="2911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3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3" name="文本框 412"/>
                <p:cNvSpPr txBox="1"/>
                <p:nvPr>
                  <p:custDataLst>
                    <p:tags r:id="rId183"/>
                  </p:custDataLst>
                </p:nvPr>
              </p:nvSpPr>
              <p:spPr>
                <a:xfrm>
                  <a:off x="3218" y="2188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4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4" name="文本框 413"/>
                <p:cNvSpPr txBox="1"/>
                <p:nvPr>
                  <p:custDataLst>
                    <p:tags r:id="rId184"/>
                  </p:custDataLst>
                </p:nvPr>
              </p:nvSpPr>
              <p:spPr>
                <a:xfrm>
                  <a:off x="3559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5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5" name="文本框 414"/>
                <p:cNvSpPr txBox="1"/>
                <p:nvPr>
                  <p:custDataLst>
                    <p:tags r:id="rId185"/>
                  </p:custDataLst>
                </p:nvPr>
              </p:nvSpPr>
              <p:spPr>
                <a:xfrm>
                  <a:off x="3866" y="2196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6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6" name="文本框 415"/>
                <p:cNvSpPr txBox="1"/>
                <p:nvPr>
                  <p:custDataLst>
                    <p:tags r:id="rId186"/>
                  </p:custDataLst>
                </p:nvPr>
              </p:nvSpPr>
              <p:spPr>
                <a:xfrm>
                  <a:off x="1624" y="2208"/>
                  <a:ext cx="30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-1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7" name="文本框 416"/>
                <p:cNvSpPr txBox="1"/>
                <p:nvPr>
                  <p:custDataLst>
                    <p:tags r:id="rId187"/>
                  </p:custDataLst>
                </p:nvPr>
              </p:nvSpPr>
              <p:spPr>
                <a:xfrm>
                  <a:off x="1285" y="2214"/>
                  <a:ext cx="30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-2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8" name="文本框 417"/>
                <p:cNvSpPr txBox="1"/>
                <p:nvPr>
                  <p:custDataLst>
                    <p:tags r:id="rId188"/>
                  </p:custDataLst>
                </p:nvPr>
              </p:nvSpPr>
              <p:spPr>
                <a:xfrm>
                  <a:off x="971" y="2202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-3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" name="文本框 418"/>
                <p:cNvSpPr txBox="1"/>
                <p:nvPr>
                  <p:custDataLst>
                    <p:tags r:id="rId189"/>
                  </p:custDataLst>
                </p:nvPr>
              </p:nvSpPr>
              <p:spPr>
                <a:xfrm>
                  <a:off x="626" y="2202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-4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" name="文本框 419"/>
                <p:cNvSpPr txBox="1"/>
                <p:nvPr>
                  <p:custDataLst>
                    <p:tags r:id="rId190"/>
                  </p:custDataLst>
                </p:nvPr>
              </p:nvSpPr>
              <p:spPr>
                <a:xfrm>
                  <a:off x="313" y="2214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-5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1" name="文本框 420"/>
                <p:cNvSpPr txBox="1"/>
                <p:nvPr>
                  <p:custDataLst>
                    <p:tags r:id="rId191"/>
                  </p:custDataLst>
                </p:nvPr>
              </p:nvSpPr>
              <p:spPr>
                <a:xfrm>
                  <a:off x="0" y="2214"/>
                  <a:ext cx="30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-6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2" name="文本框 421"/>
                <p:cNvSpPr txBox="1"/>
                <p:nvPr>
                  <p:custDataLst>
                    <p:tags r:id="rId192"/>
                  </p:custDataLst>
                </p:nvPr>
              </p:nvSpPr>
              <p:spPr>
                <a:xfrm>
                  <a:off x="1854" y="0"/>
                  <a:ext cx="27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y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3" name="文本框 422"/>
                <p:cNvSpPr txBox="1"/>
                <p:nvPr>
                  <p:custDataLst>
                    <p:tags r:id="rId193"/>
                  </p:custDataLst>
                </p:nvPr>
              </p:nvSpPr>
              <p:spPr>
                <a:xfrm>
                  <a:off x="4089" y="2188"/>
                  <a:ext cx="31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x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4" name="文本框 423"/>
                <p:cNvSpPr txBox="1"/>
                <p:nvPr>
                  <p:custDataLst>
                    <p:tags r:id="rId194"/>
                  </p:custDataLst>
                </p:nvPr>
              </p:nvSpPr>
              <p:spPr>
                <a:xfrm>
                  <a:off x="2020" y="2118"/>
                  <a:ext cx="31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o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5" name="文本框 424"/>
                <p:cNvSpPr txBox="1"/>
                <p:nvPr>
                  <p:custDataLst>
                    <p:tags r:id="rId195"/>
                  </p:custDataLst>
                </p:nvPr>
              </p:nvSpPr>
              <p:spPr>
                <a:xfrm>
                  <a:off x="1825" y="1752"/>
                  <a:ext cx="21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1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6" name="文本框 425"/>
                <p:cNvSpPr txBox="1"/>
                <p:nvPr>
                  <p:custDataLst>
                    <p:tags r:id="rId196"/>
                  </p:custDataLst>
                </p:nvPr>
              </p:nvSpPr>
              <p:spPr>
                <a:xfrm>
                  <a:off x="1828" y="1414"/>
                  <a:ext cx="24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2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7" name="文本框 426"/>
                <p:cNvSpPr txBox="1"/>
                <p:nvPr>
                  <p:custDataLst>
                    <p:tags r:id="rId197"/>
                  </p:custDataLst>
                </p:nvPr>
              </p:nvSpPr>
              <p:spPr>
                <a:xfrm>
                  <a:off x="1832" y="1110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3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8" name="文本框 427"/>
                <p:cNvSpPr txBox="1"/>
                <p:nvPr>
                  <p:custDataLst>
                    <p:tags r:id="rId198"/>
                  </p:custDataLst>
                </p:nvPr>
              </p:nvSpPr>
              <p:spPr>
                <a:xfrm>
                  <a:off x="1837" y="803"/>
                  <a:ext cx="215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4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9" name="文本框 428"/>
                <p:cNvSpPr txBox="1"/>
                <p:nvPr>
                  <p:custDataLst>
                    <p:tags r:id="rId199"/>
                  </p:custDataLst>
                </p:nvPr>
              </p:nvSpPr>
              <p:spPr>
                <a:xfrm>
                  <a:off x="1847" y="469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5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" name="文本框 429"/>
                <p:cNvSpPr txBox="1"/>
                <p:nvPr>
                  <p:custDataLst>
                    <p:tags r:id="rId200"/>
                  </p:custDataLst>
                </p:nvPr>
              </p:nvSpPr>
              <p:spPr>
                <a:xfrm>
                  <a:off x="1847" y="189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6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" name="文本框 430"/>
                <p:cNvSpPr txBox="1"/>
                <p:nvPr>
                  <p:custDataLst>
                    <p:tags r:id="rId201"/>
                  </p:custDataLst>
                </p:nvPr>
              </p:nvSpPr>
              <p:spPr>
                <a:xfrm>
                  <a:off x="1820" y="2404"/>
                  <a:ext cx="30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-1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文本框 431"/>
                <p:cNvSpPr txBox="1"/>
                <p:nvPr>
                  <p:custDataLst>
                    <p:tags r:id="rId202"/>
                  </p:custDataLst>
                </p:nvPr>
              </p:nvSpPr>
              <p:spPr>
                <a:xfrm>
                  <a:off x="1804" y="2723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-2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文本框 432"/>
                <p:cNvSpPr txBox="1"/>
                <p:nvPr>
                  <p:custDataLst>
                    <p:tags r:id="rId203"/>
                  </p:custDataLst>
                </p:nvPr>
              </p:nvSpPr>
              <p:spPr>
                <a:xfrm>
                  <a:off x="1810" y="3048"/>
                  <a:ext cx="30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-3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文本框 433"/>
                <p:cNvSpPr txBox="1"/>
                <p:nvPr>
                  <p:custDataLst>
                    <p:tags r:id="rId204"/>
                  </p:custDataLst>
                </p:nvPr>
              </p:nvSpPr>
              <p:spPr>
                <a:xfrm>
                  <a:off x="1823" y="3368"/>
                  <a:ext cx="310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-4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文本框 434"/>
                <p:cNvSpPr txBox="1"/>
                <p:nvPr>
                  <p:custDataLst>
                    <p:tags r:id="rId205"/>
                  </p:custDataLst>
                </p:nvPr>
              </p:nvSpPr>
              <p:spPr>
                <a:xfrm>
                  <a:off x="1807" y="3697"/>
                  <a:ext cx="30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-5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文本框 435"/>
                <p:cNvSpPr txBox="1"/>
                <p:nvPr>
                  <p:custDataLst>
                    <p:tags r:id="rId206"/>
                  </p:custDataLst>
                </p:nvPr>
              </p:nvSpPr>
              <p:spPr>
                <a:xfrm>
                  <a:off x="1823" y="3918"/>
                  <a:ext cx="390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Arial" panose="020B0604020202020204" pitchFamily="34" charset="0"/>
                    </a:rPr>
                    <a:t>-6</a:t>
                  </a:r>
                  <a:endParaRPr lang="en-US" altLang="zh-CN" sz="1600" b="1">
                    <a:latin typeface="Arial" panose="020B0604020202020204" pitchFamily="34" charset="0"/>
                  </a:endParaRPr>
                </a:p>
              </p:txBody>
            </p:sp>
          </p:grpSp>
          <p:cxnSp>
            <p:nvCxnSpPr>
              <p:cNvPr id="437" name="直接连接符 436"/>
              <p:cNvCxnSpPr/>
              <p:nvPr>
                <p:custDataLst>
                  <p:tags r:id="rId207"/>
                </p:custDataLst>
              </p:nvPr>
            </p:nvCxnSpPr>
            <p:spPr>
              <a:xfrm flipH="1">
                <a:off x="11238" y="2782"/>
                <a:ext cx="2721" cy="5443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438" name="椭圆 437"/>
              <p:cNvSpPr/>
              <p:nvPr>
                <p:custDataLst>
                  <p:tags r:id="rId208"/>
                </p:custDataLst>
              </p:nvPr>
            </p:nvSpPr>
            <p:spPr>
              <a:xfrm flipH="1">
                <a:off x="12202" y="609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Arial Black" panose="020B0A04020102020204" pitchFamily="2" charset="0"/>
                </a:endParaRPr>
              </a:p>
            </p:txBody>
          </p:sp>
          <p:sp>
            <p:nvSpPr>
              <p:cNvPr id="442" name="椭圆 441"/>
              <p:cNvSpPr/>
              <p:nvPr>
                <p:custDataLst>
                  <p:tags r:id="rId209"/>
                </p:custDataLst>
              </p:nvPr>
            </p:nvSpPr>
            <p:spPr>
              <a:xfrm flipH="1">
                <a:off x="13137" y="4251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Arial Black" panose="020B0A04020102020204" pitchFamily="2" charset="0"/>
                </a:endParaRPr>
              </a:p>
            </p:txBody>
          </p:sp>
          <p:sp>
            <p:nvSpPr>
              <p:cNvPr id="443" name="椭圆 442"/>
              <p:cNvSpPr/>
              <p:nvPr>
                <p:custDataLst>
                  <p:tags r:id="rId210"/>
                </p:custDataLst>
              </p:nvPr>
            </p:nvSpPr>
            <p:spPr>
              <a:xfrm flipH="1">
                <a:off x="14999" y="607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Arial Black" panose="020B0A04020102020204" pitchFamily="2" charset="0"/>
                </a:endParaRPr>
              </a:p>
            </p:txBody>
          </p:sp>
          <p:sp>
            <p:nvSpPr>
              <p:cNvPr id="446" name="文本框 445"/>
              <p:cNvSpPr txBox="1"/>
              <p:nvPr>
                <p:custDataLst>
                  <p:tags r:id="rId211"/>
                </p:custDataLst>
              </p:nvPr>
            </p:nvSpPr>
            <p:spPr>
              <a:xfrm>
                <a:off x="13959" y="2639"/>
                <a:ext cx="212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charset="0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latin typeface="Times New Roman" panose="02020603050405020304" charset="0"/>
                    <a:cs typeface="Times New Roman" panose="02020603050405020304" charset="0"/>
                  </a:rPr>
                  <a:t>=2</a:t>
                </a:r>
                <a:r>
                  <a:rPr lang="en-US" altLang="zh-CN" sz="2400" b="1" i="1"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  <a:r>
                  <a:rPr lang="en-US" altLang="zh-CN" sz="2400" b="1">
                    <a:latin typeface="Times New Roman" panose="02020603050405020304" charset="0"/>
                    <a:cs typeface="Times New Roman" panose="02020603050405020304" charset="0"/>
                  </a:rPr>
                  <a:t>+3</a:t>
                </a:r>
                <a:endParaRPr lang="en-US" altLang="zh-CN" sz="24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49" name="文本框 448"/>
              <p:cNvSpPr txBox="1"/>
              <p:nvPr>
                <p:custDataLst>
                  <p:tags r:id="rId212"/>
                </p:custDataLst>
              </p:nvPr>
            </p:nvSpPr>
            <p:spPr>
              <a:xfrm>
                <a:off x="14866" y="7366"/>
                <a:ext cx="228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charset="0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latin typeface="Times New Roman" panose="02020603050405020304" charset="0"/>
                    <a:cs typeface="Times New Roman" panose="02020603050405020304" charset="0"/>
                  </a:rPr>
                  <a:t>=-</a:t>
                </a:r>
                <a:r>
                  <a:rPr lang="en-US" altLang="zh-CN" sz="2400" b="1" i="1"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  <a:r>
                  <a:rPr lang="en-US" altLang="zh-CN" sz="2400" b="1">
                    <a:latin typeface="Times New Roman" panose="02020603050405020304" charset="0"/>
                    <a:cs typeface="Times New Roman" panose="02020603050405020304" charset="0"/>
                  </a:rPr>
                  <a:t>+3</a:t>
                </a:r>
                <a:endParaRPr lang="en-US" altLang="zh-CN" sz="24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8" name="文本框 7"/>
          <p:cNvSpPr txBox="1"/>
          <p:nvPr>
            <p:custDataLst>
              <p:tags r:id="rId213"/>
            </p:custDataLst>
          </p:nvPr>
        </p:nvSpPr>
        <p:spPr>
          <a:xfrm>
            <a:off x="314325" y="3014345"/>
            <a:ext cx="578040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直线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=2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与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都经过（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）这个点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14"/>
            </p:custDataLst>
          </p:nvPr>
        </p:nvSpPr>
        <p:spPr>
          <a:xfrm>
            <a:off x="314325" y="4138930"/>
            <a:ext cx="594233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∵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在一次函数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en-US" altLang="zh-CN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中</a:t>
            </a:r>
            <a:r>
              <a:rPr lang="en-US" altLang="zh-CN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当</a:t>
            </a:r>
            <a:r>
              <a:rPr lang="en-US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x=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时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,y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endParaRPr lang="zh-CN" altLang="en-US" sz="2800" b="1" i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∴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函数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en-US" altLang="zh-CN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的图象经过（</a:t>
            </a:r>
            <a:r>
              <a:rPr lang="en-US" altLang="zh-CN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0,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endParaRPr lang="zh-CN" altLang="en-US" sz="2800" b="1" err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∴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就是图象与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轴交点的纵坐标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77848" name="Text Box 8"/>
          <p:cNvSpPr txBox="1"/>
          <p:nvPr>
            <p:custDataLst>
              <p:tags r:id="rId3"/>
            </p:custDataLst>
          </p:nvPr>
        </p:nvSpPr>
        <p:spPr>
          <a:xfrm>
            <a:off x="1075055" y="3429000"/>
            <a:ext cx="6790055" cy="204089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 w="25400" cap="flat" cmpd="sng">
            <a:solidFill>
              <a:schemeClr val="accent1">
                <a:shade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一次函数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 </a:t>
            </a:r>
            <a:r>
              <a:rPr lang="en-US" altLang="zh-CN" sz="2800" b="1" i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kx+b</a:t>
            </a:r>
            <a:r>
              <a:rPr lang="zh-CN" altLang="en-US" sz="2800" b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的图象经过点（</a:t>
            </a:r>
            <a:r>
              <a:rPr lang="en-US" altLang="zh-CN" sz="2800" b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en-US" sz="2800" b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800" b="1" i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b</a:t>
            </a:r>
            <a:r>
              <a:rPr lang="zh-CN" altLang="en-US" sz="2800" b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当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&gt; 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时，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图象与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轴交于正半轴；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当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&lt; 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时，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图象与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轴交于负半轴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圆角矩形标注 3"/>
          <p:cNvSpPr/>
          <p:nvPr>
            <p:custDataLst>
              <p:tags r:id="rId4"/>
            </p:custDataLst>
          </p:nvPr>
        </p:nvSpPr>
        <p:spPr>
          <a:xfrm>
            <a:off x="7511415" y="1864360"/>
            <a:ext cx="2315845" cy="1240155"/>
          </a:xfrm>
          <a:prstGeom prst="wedgeRoundRectCallout">
            <a:avLst>
              <a:gd name="adj1" fmla="val -51530"/>
              <a:gd name="adj2" fmla="val 1049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latinLnBrk="0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b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决定图象与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轴的交点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11" name="流程图: 可选过程 10"/>
            <p:cNvSpPr/>
            <p:nvPr>
              <p:custDataLst>
                <p:tags r:id="rId6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4" name="矩形 13"/>
          <p:cNvSpPr/>
          <p:nvPr>
            <p:custDataLst>
              <p:tags r:id="rId9"/>
            </p:custDataLst>
          </p:nvPr>
        </p:nvSpPr>
        <p:spPr bwMode="auto">
          <a:xfrm>
            <a:off x="909955" y="2131695"/>
            <a:ext cx="3619500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一次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函数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图象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的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性质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endParaRPr lang="en-US" altLang="zh-CN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8" grpId="0" animBg="1"/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32" name="组合 31"/>
          <p:cNvGrpSpPr/>
          <p:nvPr>
            <p:custDataLst>
              <p:tags r:id="rId3"/>
            </p:custDataLst>
          </p:nvPr>
        </p:nvGrpSpPr>
        <p:grpSpPr>
          <a:xfrm>
            <a:off x="581666" y="3243169"/>
            <a:ext cx="11477301" cy="2878437"/>
            <a:chOff x="1316" y="4206"/>
            <a:chExt cx="18074" cy="4533"/>
          </a:xfrm>
        </p:grpSpPr>
        <p:grpSp>
          <p:nvGrpSpPr>
            <p:cNvPr id="16407" name="Group 6"/>
            <p:cNvGrpSpPr/>
            <p:nvPr>
              <p:custDataLst>
                <p:tags r:id="rId4"/>
              </p:custDataLst>
            </p:nvPr>
          </p:nvGrpSpPr>
          <p:grpSpPr>
            <a:xfrm>
              <a:off x="1316" y="4206"/>
              <a:ext cx="4019" cy="3757"/>
              <a:chOff x="96" y="1800"/>
              <a:chExt cx="2133" cy="2453"/>
            </a:xfrm>
          </p:grpSpPr>
          <p:sp>
            <p:nvSpPr>
              <p:cNvPr id="16408" name="Line 7"/>
              <p:cNvSpPr/>
              <p:nvPr>
                <p:custDataLst>
                  <p:tags r:id="rId5"/>
                </p:custDataLst>
              </p:nvPr>
            </p:nvSpPr>
            <p:spPr>
              <a:xfrm>
                <a:off x="96" y="3341"/>
                <a:ext cx="2016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09" name="Line 8"/>
              <p:cNvSpPr/>
              <p:nvPr>
                <p:custDataLst>
                  <p:tags r:id="rId6"/>
                </p:custDataLst>
              </p:nvPr>
            </p:nvSpPr>
            <p:spPr>
              <a:xfrm flipH="1" flipV="1">
                <a:off x="1008" y="1968"/>
                <a:ext cx="0" cy="2285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10" name="Text 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45" y="3240"/>
                <a:ext cx="384" cy="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16411" name="Text 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20" y="1800"/>
                <a:ext cx="384" cy="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16412" name="Text 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20" y="3264"/>
                <a:ext cx="384" cy="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0</a:t>
                </a:r>
                <a:endPara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1409" y="7917"/>
              <a:ext cx="3662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k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＞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，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b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＞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3" name="Group 6"/>
            <p:cNvGrpSpPr/>
            <p:nvPr>
              <p:custDataLst>
                <p:tags r:id="rId11"/>
              </p:custDataLst>
            </p:nvPr>
          </p:nvGrpSpPr>
          <p:grpSpPr>
            <a:xfrm>
              <a:off x="5818" y="4421"/>
              <a:ext cx="4096" cy="3397"/>
              <a:chOff x="96" y="1800"/>
              <a:chExt cx="2133" cy="2453"/>
            </a:xfrm>
          </p:grpSpPr>
          <p:sp>
            <p:nvSpPr>
              <p:cNvPr id="14" name="Line 7"/>
              <p:cNvSpPr/>
              <p:nvPr>
                <p:custDataLst>
                  <p:tags r:id="rId12"/>
                </p:custDataLst>
              </p:nvPr>
            </p:nvSpPr>
            <p:spPr>
              <a:xfrm>
                <a:off x="96" y="3341"/>
                <a:ext cx="2016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Line 8"/>
              <p:cNvSpPr/>
              <p:nvPr>
                <p:custDataLst>
                  <p:tags r:id="rId13"/>
                </p:custDataLst>
              </p:nvPr>
            </p:nvSpPr>
            <p:spPr>
              <a:xfrm flipH="1" flipV="1">
                <a:off x="1008" y="1968"/>
                <a:ext cx="0" cy="2285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Text Box 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845" y="3240"/>
                <a:ext cx="384" cy="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18" name="Text Box 1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20" y="1800"/>
                <a:ext cx="384" cy="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Text Box 1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20" y="3264"/>
                <a:ext cx="384" cy="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0</a:t>
                </a:r>
                <a:endPara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1" name="文本框 20"/>
            <p:cNvSpPr txBox="1"/>
            <p:nvPr>
              <p:custDataLst>
                <p:tags r:id="rId17"/>
              </p:custDataLst>
            </p:nvPr>
          </p:nvSpPr>
          <p:spPr>
            <a:xfrm>
              <a:off x="6076" y="7917"/>
              <a:ext cx="383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k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＞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，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b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＜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4" name="Group 6"/>
            <p:cNvGrpSpPr/>
            <p:nvPr>
              <p:custDataLst>
                <p:tags r:id="rId18"/>
              </p:custDataLst>
            </p:nvPr>
          </p:nvGrpSpPr>
          <p:grpSpPr>
            <a:xfrm>
              <a:off x="10590" y="4245"/>
              <a:ext cx="4176" cy="3797"/>
              <a:chOff x="96" y="1800"/>
              <a:chExt cx="2133" cy="2453"/>
            </a:xfrm>
          </p:grpSpPr>
          <p:sp>
            <p:nvSpPr>
              <p:cNvPr id="5" name="Line 7"/>
              <p:cNvSpPr/>
              <p:nvPr>
                <p:custDataLst>
                  <p:tags r:id="rId19"/>
                </p:custDataLst>
              </p:nvPr>
            </p:nvSpPr>
            <p:spPr>
              <a:xfrm>
                <a:off x="96" y="3341"/>
                <a:ext cx="2016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Line 8"/>
              <p:cNvSpPr/>
              <p:nvPr>
                <p:custDataLst>
                  <p:tags r:id="rId20"/>
                </p:custDataLst>
              </p:nvPr>
            </p:nvSpPr>
            <p:spPr>
              <a:xfrm flipH="1" flipV="1">
                <a:off x="1008" y="1968"/>
                <a:ext cx="0" cy="2285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Text Box 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845" y="3240"/>
                <a:ext cx="384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8" name="Text Box 1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20" y="1800"/>
                <a:ext cx="384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9" name="Text Box 1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720" y="3264"/>
                <a:ext cx="384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0</a:t>
                </a:r>
                <a:endPara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24"/>
              </p:custDataLst>
            </p:nvPr>
          </p:nvSpPr>
          <p:spPr>
            <a:xfrm>
              <a:off x="10919" y="7917"/>
              <a:ext cx="3522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k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＜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，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b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＞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23" name="Group 6"/>
            <p:cNvGrpSpPr/>
            <p:nvPr>
              <p:custDataLst>
                <p:tags r:id="rId25"/>
              </p:custDataLst>
            </p:nvPr>
          </p:nvGrpSpPr>
          <p:grpSpPr>
            <a:xfrm>
              <a:off x="15408" y="4505"/>
              <a:ext cx="3982" cy="3429"/>
              <a:chOff x="96" y="1800"/>
              <a:chExt cx="2133" cy="2453"/>
            </a:xfrm>
          </p:grpSpPr>
          <p:sp>
            <p:nvSpPr>
              <p:cNvPr id="24" name="Line 7"/>
              <p:cNvSpPr/>
              <p:nvPr>
                <p:custDataLst>
                  <p:tags r:id="rId26"/>
                </p:custDataLst>
              </p:nvPr>
            </p:nvSpPr>
            <p:spPr>
              <a:xfrm>
                <a:off x="96" y="3341"/>
                <a:ext cx="2016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Line 8"/>
              <p:cNvSpPr/>
              <p:nvPr>
                <p:custDataLst>
                  <p:tags r:id="rId27"/>
                </p:custDataLst>
              </p:nvPr>
            </p:nvSpPr>
            <p:spPr>
              <a:xfrm flipH="1" flipV="1">
                <a:off x="1008" y="1968"/>
                <a:ext cx="0" cy="2285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Text Box 9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845" y="3240"/>
                <a:ext cx="384" cy="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7" name="Text Box 10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720" y="1800"/>
                <a:ext cx="384" cy="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8" name="Text Box 11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20" y="3264"/>
                <a:ext cx="384" cy="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0</a:t>
                </a:r>
                <a:endPara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0" name="文本框 29"/>
            <p:cNvSpPr txBox="1"/>
            <p:nvPr>
              <p:custDataLst>
                <p:tags r:id="rId31"/>
              </p:custDataLst>
            </p:nvPr>
          </p:nvSpPr>
          <p:spPr>
            <a:xfrm>
              <a:off x="15592" y="7917"/>
              <a:ext cx="337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k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＜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，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b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＜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0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0" name="Line 12"/>
          <p:cNvSpPr/>
          <p:nvPr>
            <p:custDataLst>
              <p:tags r:id="rId32"/>
            </p:custDataLst>
          </p:nvPr>
        </p:nvSpPr>
        <p:spPr>
          <a:xfrm flipV="1">
            <a:off x="471016" y="3463290"/>
            <a:ext cx="1862455" cy="2068195"/>
          </a:xfrm>
          <a:prstGeom prst="line">
            <a:avLst/>
          </a:prstGeom>
          <a:ln w="4127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3"/>
            </p:custDataLst>
          </p:nvPr>
        </p:nvSpPr>
        <p:spPr>
          <a:xfrm>
            <a:off x="338455" y="6085840"/>
            <a:ext cx="252158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过一、二、三象限</a:t>
            </a:r>
            <a:endParaRPr lang="zh-CN" altLang="en-US" sz="22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Line 12"/>
          <p:cNvSpPr/>
          <p:nvPr>
            <p:custDataLst>
              <p:tags r:id="rId34"/>
            </p:custDataLst>
          </p:nvPr>
        </p:nvSpPr>
        <p:spPr>
          <a:xfrm flipV="1">
            <a:off x="3603976" y="4049287"/>
            <a:ext cx="2583180" cy="1658620"/>
          </a:xfrm>
          <a:prstGeom prst="line">
            <a:avLst/>
          </a:prstGeom>
          <a:ln w="4127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5"/>
            </p:custDataLst>
          </p:nvPr>
        </p:nvSpPr>
        <p:spPr>
          <a:xfrm>
            <a:off x="3355340" y="6085840"/>
            <a:ext cx="25323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过一、三、四象限</a:t>
            </a:r>
            <a:endParaRPr lang="zh-CN" altLang="en-US" sz="22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Line 12"/>
          <p:cNvSpPr/>
          <p:nvPr>
            <p:custDataLst>
              <p:tags r:id="rId36"/>
            </p:custDataLst>
          </p:nvPr>
        </p:nvSpPr>
        <p:spPr>
          <a:xfrm rot="5940000" flipV="1">
            <a:off x="6951128" y="3432903"/>
            <a:ext cx="1862455" cy="2068195"/>
          </a:xfrm>
          <a:prstGeom prst="line">
            <a:avLst/>
          </a:prstGeom>
          <a:ln w="4127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7"/>
            </p:custDataLst>
          </p:nvPr>
        </p:nvSpPr>
        <p:spPr>
          <a:xfrm>
            <a:off x="6562725" y="6085840"/>
            <a:ext cx="248666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过一、二、四象限</a:t>
            </a:r>
            <a:endParaRPr lang="zh-CN" altLang="en-US" sz="22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Line 12"/>
          <p:cNvSpPr/>
          <p:nvPr>
            <p:custDataLst>
              <p:tags r:id="rId38"/>
            </p:custDataLst>
          </p:nvPr>
        </p:nvSpPr>
        <p:spPr>
          <a:xfrm rot="4860000" flipV="1">
            <a:off x="9366786" y="3924331"/>
            <a:ext cx="1862455" cy="2068195"/>
          </a:xfrm>
          <a:prstGeom prst="line">
            <a:avLst/>
          </a:prstGeom>
          <a:ln w="4127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9"/>
            </p:custDataLst>
          </p:nvPr>
        </p:nvSpPr>
        <p:spPr>
          <a:xfrm>
            <a:off x="9396095" y="6085840"/>
            <a:ext cx="251333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过二、三、四象限</a:t>
            </a:r>
            <a:endParaRPr lang="zh-CN" altLang="en-US" sz="22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508" name="Rectangle 28"/>
          <p:cNvSpPr/>
          <p:nvPr>
            <p:custDataLst>
              <p:tags r:id="rId40"/>
            </p:custDataLst>
          </p:nvPr>
        </p:nvSpPr>
        <p:spPr>
          <a:xfrm>
            <a:off x="840105" y="2803525"/>
            <a:ext cx="6765290" cy="5143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zh-CN" altLang="en-US" sz="2800" b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一次函数</a:t>
            </a:r>
            <a:r>
              <a:rPr lang="en-US" altLang="zh-CN" sz="2800" b="1" i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 i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</a:t>
            </a:r>
            <a:r>
              <a:rPr lang="zh-CN" altLang="en-US" sz="2800" b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＋</a:t>
            </a:r>
            <a:r>
              <a:rPr lang="en-US" altLang="zh-CN" sz="2800" b="1" i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800" b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的图象由</a:t>
            </a:r>
            <a:r>
              <a:rPr lang="en-US" altLang="zh-CN" sz="2800" b="1" i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</a:t>
            </a:r>
            <a:r>
              <a:rPr lang="zh-CN" altLang="en-US" sz="2800" b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 lang="en-US" altLang="zh-CN" sz="2800" b="1" i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800" b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的值决定</a:t>
            </a:r>
            <a:r>
              <a:rPr lang="en-US" altLang="zh-CN" sz="2800" b="1" noProof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:</a:t>
            </a:r>
            <a:endParaRPr lang="en-US" altLang="zh-CN" sz="2800" b="1" noProof="1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5" name="组合 34"/>
          <p:cNvGrpSpPr/>
          <p:nvPr>
            <p:custDataLst>
              <p:tags r:id="rId41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36" name="流程图: 可选过程 35"/>
            <p:cNvSpPr/>
            <p:nvPr>
              <p:custDataLst>
                <p:tags r:id="rId42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4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7" name="矩形 36"/>
          <p:cNvSpPr/>
          <p:nvPr>
            <p:custDataLst>
              <p:tags r:id="rId45"/>
            </p:custDataLst>
          </p:nvPr>
        </p:nvSpPr>
        <p:spPr bwMode="auto">
          <a:xfrm>
            <a:off x="1107440" y="2127250"/>
            <a:ext cx="4933950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一次</a:t>
            </a:r>
            <a:r>
              <a:rPr lang="en-US" altLang="zh-CN" sz="2800" b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函数的</a:t>
            </a:r>
            <a:r>
              <a:rPr lang="zh-CN" altLang="en-US" sz="2800" b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图象与</a:t>
            </a:r>
            <a:r>
              <a:rPr lang="en-US" altLang="zh-CN" sz="2800" b="1" i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</a:t>
            </a:r>
            <a:r>
              <a:rPr lang="en-US" altLang="zh-CN" sz="2800" b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,</a:t>
            </a:r>
            <a:r>
              <a:rPr lang="en-US" altLang="zh-CN" sz="2800" b="1" i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</a:t>
            </a:r>
            <a:r>
              <a:rPr lang="zh-CN" altLang="en-US" sz="2800" b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的关系</a:t>
            </a:r>
            <a:r>
              <a:rPr lang="en-US" altLang="zh-CN" sz="2800" b="1" ker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：</a:t>
            </a:r>
            <a:endParaRPr lang="en-US" altLang="zh-CN" sz="2800" b="1" kern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08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08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1" grpId="0"/>
      <p:bldP spid="34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890270" y="1943735"/>
            <a:ext cx="9676765" cy="4064635"/>
            <a:chOff x="1402" y="3061"/>
            <a:chExt cx="15239" cy="6401"/>
          </a:xfrm>
        </p:grpSpPr>
        <p:sp>
          <p:nvSpPr>
            <p:cNvPr id="20482" name="文本框 20481"/>
            <p:cNvSpPr txBox="1"/>
            <p:nvPr>
              <p:custDataLst>
                <p:tags r:id="rId2"/>
              </p:custDataLst>
            </p:nvPr>
          </p:nvSpPr>
          <p:spPr>
            <a:xfrm>
              <a:off x="1402" y="3061"/>
              <a:ext cx="1261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4</a:t>
              </a:r>
              <a:r>
                <a:rPr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.一次函数</a:t>
              </a:r>
              <a:r>
                <a:rPr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</a:t>
              </a:r>
              <a:r>
                <a:rPr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-2的大致图象为（         ）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.</a:t>
              </a:r>
              <a:endPara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20" name="组合 19"/>
            <p:cNvGrpSpPr/>
            <p:nvPr>
              <p:custDataLst>
                <p:tags r:id="rId3"/>
              </p:custDataLst>
            </p:nvPr>
          </p:nvGrpSpPr>
          <p:grpSpPr>
            <a:xfrm>
              <a:off x="1515" y="4390"/>
              <a:ext cx="15126" cy="5072"/>
              <a:chOff x="1515" y="4390"/>
              <a:chExt cx="15126" cy="5072"/>
            </a:xfrm>
          </p:grpSpPr>
          <p:sp>
            <p:nvSpPr>
              <p:cNvPr id="26655" name="Text Box 5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041" y="8450"/>
                <a:ext cx="14600" cy="10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noAutofit/>
              </a:bodyPr>
              <a:lstStyle/>
              <a:p>
                <a:pPr lvl="0" algn="l" eaLnBrk="1" fontAlgn="base">
                  <a:lnSpc>
                    <a:spcPct val="100000"/>
                  </a:lnSpc>
                </a:pPr>
                <a:r>
                  <a:rPr lang="en-US" altLang="zh-CN" sz="2800" b="1" kern="1200">
                    <a:solidFill>
                      <a:srgbClr val="00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    A.                     B.                       C.                           D.                   </a:t>
                </a:r>
                <a:endParaRPr lang="en-US" altLang="zh-CN" sz="2800" b="1" kern="12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9" name="组合 18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1515" y="4390"/>
                <a:ext cx="14955" cy="3896"/>
                <a:chOff x="1515" y="3880"/>
                <a:chExt cx="14955" cy="3896"/>
              </a:xfrm>
            </p:grpSpPr>
            <p:grpSp>
              <p:nvGrpSpPr>
                <p:cNvPr id="26648" name="Group 42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13190" y="4048"/>
                  <a:ext cx="3281" cy="3620"/>
                  <a:chOff x="7252" y="9482"/>
                  <a:chExt cx="1814" cy="2159"/>
                </a:xfrm>
              </p:grpSpPr>
              <p:pic>
                <p:nvPicPr>
                  <p:cNvPr id="3102" name="图片 3101"/>
                  <p:cNvPicPr/>
                  <p:nvPr>
                    <p:custDataLst>
                      <p:tags r:id="rId7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774" y="9482"/>
                    <a:ext cx="308" cy="337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</p:pic>
              <p:cxnSp>
                <p:nvCxnSpPr>
                  <p:cNvPr id="26650" name="Line 44"/>
                  <p:cNvCxnSpPr/>
                  <p:nvPr>
                    <p:custDataLst>
                      <p:tags r:id="rId9"/>
                    </p:custDataLst>
                  </p:nvPr>
                </p:nvCxnSpPr>
                <p:spPr>
                  <a:xfrm flipH="1" flipV="1">
                    <a:off x="8096" y="9516"/>
                    <a:ext cx="0" cy="198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cxnSp>
              <p:cxnSp>
                <p:nvCxnSpPr>
                  <p:cNvPr id="26651" name="Line 45"/>
                  <p:cNvCxnSpPr/>
                  <p:nvPr>
                    <p:custDataLst>
                      <p:tags r:id="rId10"/>
                    </p:custDataLst>
                  </p:nvPr>
                </p:nvCxnSpPr>
                <p:spPr>
                  <a:xfrm>
                    <a:off x="7252" y="10653"/>
                    <a:ext cx="1785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cxnSp>
              <p:pic>
                <p:nvPicPr>
                  <p:cNvPr id="3103" name="图片 3102"/>
                  <p:cNvPicPr/>
                  <p:nvPr>
                    <p:custDataLst>
                      <p:tags r:id="rId11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838" y="10639"/>
                    <a:ext cx="228" cy="367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</p:pic>
              <p:cxnSp>
                <p:nvCxnSpPr>
                  <p:cNvPr id="26653" name="Line 47"/>
                  <p:cNvCxnSpPr/>
                  <p:nvPr>
                    <p:custDataLst>
                      <p:tags r:id="rId13"/>
                    </p:custDataLst>
                  </p:nvPr>
                </p:nvCxnSpPr>
                <p:spPr>
                  <a:xfrm>
                    <a:off x="7352" y="10019"/>
                    <a:ext cx="1022" cy="16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pic>
                <p:nvPicPr>
                  <p:cNvPr id="3104" name="图片 3103"/>
                  <p:cNvPicPr/>
                  <p:nvPr>
                    <p:custDataLst>
                      <p:tags r:id="rId14"/>
                    </p:custDataLst>
                  </p:nvPr>
                </p:nvPicPr>
                <p:blipFill>
                  <a:blip r:embed="rId15">
                    <a:biLevel thresh="50000"/>
                    <a:grayscl/>
                  </a:blip>
                  <a:stretch>
                    <a:fillRect/>
                  </a:stretch>
                </p:blipFill>
                <p:spPr>
                  <a:xfrm>
                    <a:off x="8093" y="10648"/>
                    <a:ext cx="321" cy="420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</p:pic>
            </p:grpSp>
            <p:grpSp>
              <p:nvGrpSpPr>
                <p:cNvPr id="18" name="组合 17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8761" y="4006"/>
                  <a:ext cx="3118" cy="3771"/>
                  <a:chOff x="8761" y="4006"/>
                  <a:chExt cx="3118" cy="3771"/>
                </a:xfrm>
              </p:grpSpPr>
              <p:cxnSp>
                <p:nvCxnSpPr>
                  <p:cNvPr id="26642" name="Line 36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 flipH="1" flipV="1">
                    <a:off x="10197" y="4009"/>
                    <a:ext cx="0" cy="376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cxnSp>
              <p:cxnSp>
                <p:nvCxnSpPr>
                  <p:cNvPr id="26643" name="Line 37"/>
                  <p:cNvCxnSpPr/>
                  <p:nvPr>
                    <p:custDataLst>
                      <p:tags r:id="rId18"/>
                    </p:custDataLst>
                  </p:nvPr>
                </p:nvCxnSpPr>
                <p:spPr>
                  <a:xfrm>
                    <a:off x="8761" y="5998"/>
                    <a:ext cx="303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cxnSp>
              <p:pic>
                <p:nvPicPr>
                  <p:cNvPr id="3099" name="图片 3098"/>
                  <p:cNvPicPr/>
                  <p:nvPr>
                    <p:custDataLst>
                      <p:tags r:id="rId19"/>
                    </p:custDataLst>
                  </p:nvPr>
                </p:nvPicPr>
                <p:blipFill>
                  <a:blip r:embed="rId15">
                    <a:biLevel thresh="50000"/>
                    <a:grayscl/>
                  </a:blip>
                  <a:stretch>
                    <a:fillRect/>
                  </a:stretch>
                </p:blipFill>
                <p:spPr>
                  <a:xfrm>
                    <a:off x="9674" y="6087"/>
                    <a:ext cx="523" cy="643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</p:pic>
              <p:pic>
                <p:nvPicPr>
                  <p:cNvPr id="3101" name="图片 3100"/>
                  <p:cNvPicPr/>
                  <p:nvPr>
                    <p:custDataLst>
                      <p:tags r:id="rId20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1423" y="6103"/>
                    <a:ext cx="457" cy="597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</p:pic>
              <p:cxnSp>
                <p:nvCxnSpPr>
                  <p:cNvPr id="26647" name="Line 41"/>
                  <p:cNvCxnSpPr/>
                  <p:nvPr>
                    <p:custDataLst>
                      <p:tags r:id="rId21"/>
                    </p:custDataLst>
                  </p:nvPr>
                </p:nvCxnSpPr>
                <p:spPr>
                  <a:xfrm flipH="1">
                    <a:off x="9646" y="4775"/>
                    <a:ext cx="1981" cy="278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pic>
                <p:nvPicPr>
                  <p:cNvPr id="7" name="图片 6"/>
                  <p:cNvPicPr/>
                  <p:nvPr>
                    <p:custDataLst>
                      <p:tags r:id="rId2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97" y="4006"/>
                    <a:ext cx="584" cy="586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</p:pic>
            </p:grpSp>
            <p:grpSp>
              <p:nvGrpSpPr>
                <p:cNvPr id="17" name="组合 16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5190" y="3952"/>
                  <a:ext cx="2914" cy="3552"/>
                  <a:chOff x="5190" y="3952"/>
                  <a:chExt cx="2914" cy="3552"/>
                </a:xfrm>
              </p:grpSpPr>
              <p:grpSp>
                <p:nvGrpSpPr>
                  <p:cNvPr id="26634" name="Group 28"/>
                  <p:cNvGrpSpPr/>
                  <p:nvPr>
                    <p:custDataLst>
                      <p:tags r:id="rId24"/>
                    </p:custDataLst>
                  </p:nvPr>
                </p:nvGrpSpPr>
                <p:grpSpPr>
                  <a:xfrm>
                    <a:off x="5190" y="3956"/>
                    <a:ext cx="2692" cy="3548"/>
                    <a:chOff x="5042" y="7693"/>
                    <a:chExt cx="1746" cy="1982"/>
                  </a:xfrm>
                </p:grpSpPr>
                <p:cxnSp>
                  <p:nvCxnSpPr>
                    <p:cNvPr id="26635" name="Line 29"/>
                    <p:cNvCxnSpPr/>
                    <p:nvPr>
                      <p:custDataLst>
                        <p:tags r:id="rId25"/>
                      </p:custDataLst>
                    </p:nvPr>
                  </p:nvCxnSpPr>
                  <p:spPr>
                    <a:xfrm>
                      <a:off x="5042" y="8753"/>
                      <a:ext cx="1746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6636" name="Line 30"/>
                    <p:cNvCxnSpPr/>
                    <p:nvPr>
                      <p:custDataLst>
                        <p:tags r:id="rId26"/>
                      </p:custDataLst>
                    </p:nvPr>
                  </p:nvCxnSpPr>
                  <p:spPr>
                    <a:xfrm flipH="1" flipV="1">
                      <a:off x="5868" y="7693"/>
                      <a:ext cx="0" cy="198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6640" name="Line 34"/>
                    <p:cNvCxnSpPr/>
                    <p:nvPr>
                      <p:custDataLst>
                        <p:tags r:id="rId27"/>
                      </p:custDataLst>
                    </p:nvPr>
                  </p:nvCxnSpPr>
                  <p:spPr>
                    <a:xfrm flipH="1">
                      <a:off x="5280" y="7748"/>
                      <a:ext cx="833" cy="162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1" name="组合 10"/>
                  <p:cNvGrpSpPr/>
                  <p:nvPr>
                    <p:custDataLst>
                      <p:tags r:id="rId28"/>
                    </p:custDataLst>
                  </p:nvPr>
                </p:nvGrpSpPr>
                <p:grpSpPr>
                  <a:xfrm>
                    <a:off x="5860" y="3952"/>
                    <a:ext cx="2244" cy="2564"/>
                    <a:chOff x="9797" y="4206"/>
                    <a:chExt cx="2244" cy="2564"/>
                  </a:xfrm>
                </p:grpSpPr>
                <p:pic>
                  <p:nvPicPr>
                    <p:cNvPr id="8" name="图片 7"/>
                    <p:cNvPicPr/>
                    <p:nvPr>
                      <p:custDataLst>
                        <p:tags r:id="rId29"/>
                      </p:custDataLst>
                    </p:nvPr>
                  </p:nvPicPr>
                  <p:blipFill>
                    <a:blip r:embed="rId15">
                      <a:biLevel thresh="50000"/>
                      <a:grayscl/>
                    </a:blip>
                    <a:stretch>
                      <a:fillRect/>
                    </a:stretch>
                  </p:blipFill>
                  <p:spPr>
                    <a:xfrm>
                      <a:off x="9900" y="6092"/>
                      <a:ext cx="523" cy="643"/>
                    </a:xfrm>
                    <a:prstGeom prst="rect">
                      <a:avLst/>
                    </a:prstGeom>
                    <a:noFill/>
                    <a:ln w="38100">
                      <a:noFill/>
                      <a:miter/>
                    </a:ln>
                  </p:spPr>
                </p:pic>
                <p:pic>
                  <p:nvPicPr>
                    <p:cNvPr id="9" name="图片 8"/>
                    <p:cNvPicPr/>
                    <p:nvPr>
                      <p:custDataLst>
                        <p:tags r:id="rId30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1584" y="6173"/>
                      <a:ext cx="457" cy="597"/>
                    </a:xfrm>
                    <a:prstGeom prst="rect">
                      <a:avLst/>
                    </a:prstGeom>
                    <a:noFill/>
                    <a:ln w="38100">
                      <a:noFill/>
                      <a:miter/>
                    </a:ln>
                  </p:spPr>
                </p:pic>
                <p:pic>
                  <p:nvPicPr>
                    <p:cNvPr id="10" name="图片 9"/>
                    <p:cNvPicPr/>
                    <p:nvPr>
                      <p:custDataLst>
                        <p:tags r:id="rId31"/>
                      </p:custDataLst>
                    </p:nvPr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9797" y="4206"/>
                      <a:ext cx="584" cy="586"/>
                    </a:xfrm>
                    <a:prstGeom prst="rect">
                      <a:avLst/>
                    </a:prstGeom>
                    <a:noFill/>
                    <a:ln w="38100">
                      <a:noFill/>
                      <a:miter/>
                    </a:ln>
                  </p:spPr>
                </p:pic>
              </p:grpSp>
            </p:grpSp>
            <p:grpSp>
              <p:nvGrpSpPr>
                <p:cNvPr id="16" name="组合 15"/>
                <p:cNvGrpSpPr/>
                <p:nvPr>
                  <p:custDataLst>
                    <p:tags r:id="rId32"/>
                  </p:custDataLst>
                </p:nvPr>
              </p:nvGrpSpPr>
              <p:grpSpPr>
                <a:xfrm>
                  <a:off x="1515" y="3880"/>
                  <a:ext cx="3236" cy="3613"/>
                  <a:chOff x="1515" y="3880"/>
                  <a:chExt cx="3236" cy="3613"/>
                </a:xfrm>
              </p:grpSpPr>
              <p:grpSp>
                <p:nvGrpSpPr>
                  <p:cNvPr id="4" name="组合 3"/>
                  <p:cNvGrpSpPr/>
                  <p:nvPr>
                    <p:custDataLst>
                      <p:tags r:id="rId33"/>
                    </p:custDataLst>
                  </p:nvPr>
                </p:nvGrpSpPr>
                <p:grpSpPr>
                  <a:xfrm>
                    <a:off x="1515" y="4157"/>
                    <a:ext cx="3101" cy="3337"/>
                    <a:chOff x="1829" y="4334"/>
                    <a:chExt cx="2487" cy="2970"/>
                  </a:xfrm>
                </p:grpSpPr>
                <p:cxnSp>
                  <p:nvCxnSpPr>
                    <p:cNvPr id="26628" name="Line 22"/>
                    <p:cNvCxnSpPr/>
                    <p:nvPr>
                      <p:custDataLst>
                        <p:tags r:id="rId34"/>
                      </p:custDataLst>
                    </p:nvPr>
                  </p:nvCxnSpPr>
                  <p:spPr>
                    <a:xfrm>
                      <a:off x="1829" y="5922"/>
                      <a:ext cx="2487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6629" name="Line 23"/>
                    <p:cNvCxnSpPr/>
                    <p:nvPr>
                      <p:custDataLst>
                        <p:tags r:id="rId35"/>
                      </p:custDataLst>
                    </p:nvPr>
                  </p:nvCxnSpPr>
                  <p:spPr>
                    <a:xfrm flipH="1" flipV="1">
                      <a:off x="3003" y="4334"/>
                      <a:ext cx="0" cy="297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" name="Line 24"/>
                    <p:cNvCxnSpPr/>
                    <p:nvPr>
                      <p:custDataLst>
                        <p:tags r:id="rId36"/>
                      </p:custDataLst>
                    </p:nvPr>
                  </p:nvCxnSpPr>
                  <p:spPr>
                    <a:xfrm>
                      <a:off x="2671" y="4542"/>
                      <a:ext cx="1436" cy="193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5" name="组合 14"/>
                  <p:cNvGrpSpPr/>
                  <p:nvPr>
                    <p:custDataLst>
                      <p:tags r:id="rId37"/>
                    </p:custDataLst>
                  </p:nvPr>
                </p:nvGrpSpPr>
                <p:grpSpPr>
                  <a:xfrm>
                    <a:off x="2469" y="3880"/>
                    <a:ext cx="2282" cy="2723"/>
                    <a:chOff x="9797" y="4206"/>
                    <a:chExt cx="2282" cy="2723"/>
                  </a:xfrm>
                </p:grpSpPr>
                <p:pic>
                  <p:nvPicPr>
                    <p:cNvPr id="12" name="图片 11"/>
                    <p:cNvPicPr/>
                    <p:nvPr>
                      <p:custDataLst>
                        <p:tags r:id="rId38"/>
                      </p:custDataLst>
                    </p:nvPr>
                  </p:nvPicPr>
                  <p:blipFill>
                    <a:blip r:embed="rId15">
                      <a:biLevel thresh="50000"/>
                      <a:grayscl/>
                    </a:blip>
                    <a:stretch>
                      <a:fillRect/>
                    </a:stretch>
                  </p:blipFill>
                  <p:spPr>
                    <a:xfrm>
                      <a:off x="9874" y="6287"/>
                      <a:ext cx="523" cy="643"/>
                    </a:xfrm>
                    <a:prstGeom prst="rect">
                      <a:avLst/>
                    </a:prstGeom>
                    <a:noFill/>
                    <a:ln w="38100">
                      <a:noFill/>
                      <a:miter/>
                    </a:ln>
                  </p:spPr>
                </p:pic>
                <p:pic>
                  <p:nvPicPr>
                    <p:cNvPr id="13" name="图片 12"/>
                    <p:cNvPicPr/>
                    <p:nvPr>
                      <p:custDataLst>
                        <p:tags r:id="rId39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1623" y="6303"/>
                      <a:ext cx="457" cy="597"/>
                    </a:xfrm>
                    <a:prstGeom prst="rect">
                      <a:avLst/>
                    </a:prstGeom>
                    <a:noFill/>
                    <a:ln w="38100">
                      <a:noFill/>
                      <a:miter/>
                    </a:ln>
                  </p:spPr>
                </p:pic>
                <p:pic>
                  <p:nvPicPr>
                    <p:cNvPr id="14" name="图片 13"/>
                    <p:cNvPicPr/>
                    <p:nvPr>
                      <p:custDataLst>
                        <p:tags r:id="rId40"/>
                      </p:custDataLst>
                    </p:nvPr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9797" y="4206"/>
                      <a:ext cx="584" cy="586"/>
                    </a:xfrm>
                    <a:prstGeom prst="rect">
                      <a:avLst/>
                    </a:prstGeom>
                    <a:noFill/>
                    <a:ln w="38100">
                      <a:noFill/>
                      <a:miter/>
                    </a:ln>
                  </p:spPr>
                </p:pic>
              </p:grpSp>
            </p:grpSp>
          </p:grpSp>
        </p:grpSp>
      </p:grpSp>
      <p:sp>
        <p:nvSpPr>
          <p:cNvPr id="3" name="文本框 2"/>
          <p:cNvSpPr txBox="1"/>
          <p:nvPr>
            <p:custDataLst>
              <p:tags r:id="rId41"/>
            </p:custDataLst>
          </p:nvPr>
        </p:nvSpPr>
        <p:spPr>
          <a:xfrm>
            <a:off x="6210300" y="1823720"/>
            <a:ext cx="962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zh-CN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138430" y="721360"/>
            <a:ext cx="1717675" cy="1098550"/>
          </a:xfrm>
          <a:prstGeom prst="rect">
            <a:avLst/>
          </a:prstGeom>
        </p:spPr>
      </p:pic>
      <p:sp>
        <p:nvSpPr>
          <p:cNvPr id="21" name="Freeform 5"/>
          <p:cNvSpPr>
            <a:spLocks noChangeAspect="1"/>
          </p:cNvSpPr>
          <p:nvPr>
            <p:custDataLst>
              <p:tags r:id="rId44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2" name="TextBox 4"/>
          <p:cNvSpPr txBox="1"/>
          <p:nvPr>
            <p:custDataLst>
              <p:tags r:id="rId45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83369" y="13729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81453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典例分析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634365" y="943610"/>
            <a:ext cx="10716260" cy="5127625"/>
            <a:chOff x="1522" y="1857"/>
            <a:chExt cx="16876" cy="8075"/>
          </a:xfrm>
        </p:grpSpPr>
        <p:grpSp>
          <p:nvGrpSpPr>
            <p:cNvPr id="11265" name="Group 2"/>
            <p:cNvGrpSpPr/>
            <p:nvPr>
              <p:custDataLst>
                <p:tags r:id="rId4"/>
              </p:custDataLst>
            </p:nvPr>
          </p:nvGrpSpPr>
          <p:grpSpPr>
            <a:xfrm>
              <a:off x="10648" y="4262"/>
              <a:ext cx="6412" cy="5670"/>
              <a:chOff x="0" y="0"/>
              <a:chExt cx="4071938" cy="3600450"/>
            </a:xfrm>
          </p:grpSpPr>
          <p:graphicFrame>
            <p:nvGraphicFramePr>
              <p:cNvPr id="11266" name="Object 5"/>
              <p:cNvGraphicFramePr>
                <a:graphicFrameLocks noChangeAspect="1"/>
              </p:cNvGraphicFramePr>
              <p:nvPr>
                <p:custDataLst>
                  <p:tags r:id="rId5"/>
                </p:custDataLst>
              </p:nvPr>
            </p:nvGraphicFramePr>
            <p:xfrm>
              <a:off x="0" y="0"/>
              <a:ext cx="4071938" cy="360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" r:id="rId6" imgW="3448050" imgH="3381375" progId="Paint.Picture">
                      <p:embed/>
                    </p:oleObj>
                  </mc:Choice>
                  <mc:Fallback>
                    <p:oleObj name="" r:id="rId6" imgW="3448050" imgH="3381375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4071938" cy="3600450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67" name="TextBox 1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624781" y="1591002"/>
                <a:ext cx="50405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i="1">
                    <a:latin typeface="Times New Roman" panose="02020603050405020304" charset="0"/>
                    <a:ea typeface="黑体" panose="02010609060101010101" charset="-122"/>
                  </a:rPr>
                  <a:t>O</a:t>
                </a:r>
                <a:endParaRPr lang="en-US" altLang="zh-CN" sz="2400" i="1">
                  <a:latin typeface="Times New Roman" panose="02020603050405020304" charset="0"/>
                  <a:ea typeface="黑体" panose="02010609060101010101" charset="-122"/>
                </a:endParaRPr>
              </a:p>
            </p:txBody>
          </p:sp>
        </p:grpSp>
        <p:sp>
          <p:nvSpPr>
            <p:cNvPr id="11268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2" y="1857"/>
              <a:ext cx="16876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</a:rPr>
                <a:t>例</a:t>
              </a:r>
              <a:r>
                <a:rPr lang="en-US" altLang="zh-CN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</a:rPr>
                <a:t>1</a:t>
              </a: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</a:rPr>
                <a:t>：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画出下列函数的图象：（</a:t>
              </a:r>
              <a:r>
                <a:rPr lang="zh-CN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1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） </a:t>
              </a:r>
              <a:r>
                <a:rPr lang="zh-CN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y=</a:t>
              </a:r>
              <a:r>
                <a:rPr lang="zh-CN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-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2</a:t>
              </a:r>
              <a:r>
                <a:rPr lang="zh-CN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x</a:t>
              </a:r>
              <a:r>
                <a:rPr lang="zh-CN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-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1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；（</a:t>
              </a:r>
              <a:r>
                <a:rPr lang="zh-CN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） </a:t>
              </a:r>
              <a:r>
                <a:rPr lang="zh-CN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y=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0.5</a:t>
              </a:r>
              <a:r>
                <a:rPr lang="zh-CN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x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+1.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aphicFrame>
        <p:nvGraphicFramePr>
          <p:cNvPr id="85000" name="表格 8499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1572260" y="1874520"/>
          <a:ext cx="3608705" cy="1874520"/>
        </p:xfrm>
        <a:graphic>
          <a:graphicData uri="http://schemas.openxmlformats.org/drawingml/2006/table">
            <a:tbl>
              <a:tblPr/>
              <a:tblGrid>
                <a:gridCol w="1440180"/>
                <a:gridCol w="964565"/>
                <a:gridCol w="1203960"/>
              </a:tblGrid>
              <a:tr h="64643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x</a:t>
                      </a:r>
                      <a:endParaRPr lang="zh-CN" altLang="zh-CN" sz="2400" b="1" i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0</a:t>
                      </a: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1</a:t>
                      </a: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43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y=</a:t>
                      </a:r>
                      <a:r>
                        <a:rPr lang="zh-CN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-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2</a:t>
                      </a: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x</a:t>
                      </a:r>
                      <a:r>
                        <a:rPr lang="zh-CN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-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1</a:t>
                      </a:r>
                      <a:endParaRPr lang="en-US" altLang="zh-CN" sz="2400" b="1" i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66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y=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0.5</a:t>
                      </a: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x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sym typeface="+mn-ea"/>
                        </a:rPr>
                        <a:t>+1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7" name="Text Box 4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15310" y="2579688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charset="0"/>
                <a:ea typeface="黑体" panose="02010609060101010101" charset="-122"/>
              </a:rPr>
              <a:t>-1</a:t>
            </a:r>
            <a:endParaRPr lang="en-US" altLang="zh-CN" sz="24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08" name="Text Box 4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53535" y="2579688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charset="0"/>
                <a:ea typeface="黑体" panose="02010609060101010101" charset="-122"/>
              </a:rPr>
              <a:t>-3</a:t>
            </a:r>
            <a:endParaRPr lang="zh-CN" altLang="en-US" sz="24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09" name="Text Box 4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5310" y="3245485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charset="0"/>
                <a:ea typeface="黑体" panose="02010609060101010101" charset="-122"/>
              </a:rPr>
              <a:t>1</a:t>
            </a:r>
            <a:endParaRPr lang="en-US" altLang="zh-CN" sz="24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1" name="AutoShap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4858" y="4504373"/>
            <a:ext cx="107950" cy="107950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2" name="AutoShape 4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816658" y="5366385"/>
            <a:ext cx="107950" cy="107950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3" name="Line 4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516495" y="2767648"/>
            <a:ext cx="1628775" cy="3187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4" name="Oval 4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97558" y="3675698"/>
            <a:ext cx="71437" cy="73025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5" name="Oval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834120" y="3461385"/>
            <a:ext cx="73025" cy="73025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6" name="Line 5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6594158" y="2793048"/>
            <a:ext cx="3671887" cy="184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7" name="Text Box 5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67220" y="2294573"/>
            <a:ext cx="1313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 i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y=</a:t>
            </a:r>
            <a:r>
              <a:rPr lang="zh-CN" altLang="zh-CN" sz="2800" b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-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zh-CN" altLang="zh-CN" sz="2800" b="1" i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r>
              <a:rPr lang="zh-CN" altLang="zh-CN" sz="2800" b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-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1</a:t>
            </a:r>
            <a:endParaRPr lang="en-US" altLang="zh-CN" sz="2800" b="1" i="1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5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3535" y="3245485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charset="0"/>
                <a:ea typeface="黑体" panose="02010609060101010101" charset="-122"/>
              </a:rPr>
              <a:t>1.5</a:t>
            </a:r>
            <a:endParaRPr lang="en-US" altLang="zh-CN" sz="24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472295" y="2285048"/>
            <a:ext cx="1546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 i="1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y=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0.5</a:t>
            </a:r>
            <a:r>
              <a:rPr lang="zh-CN" altLang="zh-CN" sz="2800" b="1" i="1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+1</a:t>
            </a:r>
            <a:endParaRPr lang="en-US" altLang="zh-CN" sz="2800" b="1" i="1"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2291" name="文本框 12290"/>
          <p:cNvSpPr txBox="1"/>
          <p:nvPr>
            <p:custDataLst>
              <p:tags r:id="rId23"/>
            </p:custDataLst>
          </p:nvPr>
        </p:nvSpPr>
        <p:spPr>
          <a:xfrm>
            <a:off x="372428" y="1874679"/>
            <a:ext cx="11645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列表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292" name="文本框 12291"/>
          <p:cNvSpPr txBox="1"/>
          <p:nvPr>
            <p:custDataLst>
              <p:tags r:id="rId24"/>
            </p:custDataLst>
          </p:nvPr>
        </p:nvSpPr>
        <p:spPr>
          <a:xfrm>
            <a:off x="372745" y="3916045"/>
            <a:ext cx="5574665" cy="116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描点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: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=-2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-1→ (0,-1)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(1,-3)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；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=0.5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+1→ (0,1)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(1,1.5).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293" name="文本框 12292"/>
          <p:cNvSpPr txBox="1"/>
          <p:nvPr>
            <p:custDataLst>
              <p:tags r:id="rId25"/>
            </p:custDataLst>
          </p:nvPr>
        </p:nvSpPr>
        <p:spPr>
          <a:xfrm>
            <a:off x="372428" y="5274469"/>
            <a:ext cx="14370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连线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  <p:bldP spid="20508" grpId="0"/>
      <p:bldP spid="20509" grpId="0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/>
      <p:bldP spid="5" grpId="0"/>
      <p:bldP spid="6" grpId="0"/>
      <p:bldP spid="12292" grpId="0"/>
      <p:bldP spid="12293" grpId="0"/>
      <p:bldP spid="122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789" y="8903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732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学以致用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98755" y="2146300"/>
            <a:ext cx="10830560" cy="1861185"/>
            <a:chOff x="469" y="4037"/>
            <a:chExt cx="17056" cy="29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469" y="4037"/>
                  <a:ext cx="17056" cy="29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:r>
                    <a:rPr 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2.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下列一次函数中，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的值随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值的增大而减小的是（</a:t>
                  </a:r>
                  <a:r>
                    <a:rPr 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         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）</a:t>
                  </a:r>
                  <a:endParaRPr 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  <a:p>
                  <a:pPr>
                    <a:lnSpc>
                      <a:spcPct val="170000"/>
                    </a:lnSpc>
                  </a:pP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A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.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=5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+3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  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        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B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.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-7  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        </a:t>
                  </a:r>
                  <a:r>
                    <a:rPr 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C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.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b="1" i="1"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1" i="1"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m:t>𝟑</m:t>
                          </m:r>
                        </m:e>
                      </m:rad>
                      <m:r>
                        <a:rPr lang="en-US" altLang="zh-CN" sz="28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          D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.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altLang="zh-CN" sz="2800" b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800" b="1" i="1">
                          <a:latin typeface="Cambria Math" panose="02040503050406030204" charset="0"/>
                          <a:ea typeface="黑体" panose="02010609060101010101" charset="-122"/>
                          <a:cs typeface="Cambria Math" panose="02040503050406030204" charset="0"/>
                        </a:rPr>
                        <m:t>𝒙</m:t>
                      </m:r>
                    </m:oMath>
                  </a14:m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+4</a:t>
                  </a:r>
                  <a:endPara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469" y="4037"/>
                  <a:ext cx="17056" cy="2931"/>
                </a:xfrm>
                <a:prstGeom prst="rect">
                  <a:avLst/>
                </a:prstGeom>
                <a:blipFill rotWithShape="1">
                  <a:blip r:embed="rId6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15872" y="5700"/>
              <a:ext cx="34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58115" y="758190"/>
            <a:ext cx="1083056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将点（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n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）在函数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=2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的图象上，则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n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的值是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　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　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</a:t>
            </a:r>
            <a:endParaRPr 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               B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．－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                 C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                D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-1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9044940" y="961390"/>
            <a:ext cx="680085" cy="675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</a:t>
            </a:r>
            <a:endParaRPr lang="en-US" altLang="zh-CN" sz="36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8526780" y="2374900"/>
            <a:ext cx="789940" cy="587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</a:t>
            </a:r>
            <a:endParaRPr lang="en-US" altLang="zh-CN" sz="36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158115" y="3691255"/>
            <a:ext cx="11543665" cy="2305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3.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点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,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）是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一次函数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=-4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+5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图象上的两个点，且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,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则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的大小关系是（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</a:t>
            </a:r>
            <a:endParaRPr lang="zh-CN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＞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≥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D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235450" y="4589780"/>
            <a:ext cx="944245" cy="587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endParaRPr lang="en-US" altLang="zh-CN" sz="36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789" y="8903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732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学以致用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00355" y="747395"/>
            <a:ext cx="114001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4.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下列在一次函数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=3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-2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的图象上的是</a:t>
            </a:r>
            <a:r>
              <a:rPr lang="zh-CN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     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①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(2,1)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，②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(2,4)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，③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(0,-2)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，④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(-1,1).</a:t>
            </a:r>
            <a:endParaRPr 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5.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下列三条直线中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: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①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=6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-2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；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②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=-6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-2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；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③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=-6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+2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，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与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轴的交点坐标相同的两条直线是</a:t>
            </a:r>
            <a:r>
              <a:rPr lang="en-US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与</a:t>
            </a:r>
            <a:r>
              <a:rPr lang="en-US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的值随着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的值增大而减小的是</a:t>
            </a:r>
            <a:r>
              <a:rPr lang="en-US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220720" y="2846070"/>
            <a:ext cx="728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①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312285" y="2846070"/>
            <a:ext cx="728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②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0290810" y="2811780"/>
            <a:ext cx="1264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②③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6668135" y="899160"/>
            <a:ext cx="1152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②③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990" y="3380740"/>
            <a:ext cx="878268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6.</a:t>
            </a:r>
            <a:r>
              <a:rPr lang="zh-CN" altLang="en-US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直线</a:t>
            </a:r>
            <a:r>
              <a:rPr lang="en-US" altLang="zh-CN" sz="2800" b="1" i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 i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+2</a:t>
            </a:r>
            <a:r>
              <a:rPr lang="zh-CN" altLang="en-US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可由直线</a:t>
            </a:r>
            <a:r>
              <a:rPr lang="en-US" altLang="zh-CN" sz="2800" b="1" i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 i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-1</a:t>
            </a:r>
            <a:r>
              <a:rPr lang="zh-CN" altLang="en-US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向</a:t>
            </a:r>
            <a:r>
              <a:rPr lang="zh-CN" altLang="en-US" sz="2800" b="1" u="sng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</a:t>
            </a:r>
            <a:r>
              <a:rPr lang="zh-CN" altLang="en-US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平移</a:t>
            </a:r>
            <a:r>
              <a:rPr lang="zh-CN" altLang="en-US" sz="2800" b="1" u="sng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</a:t>
            </a:r>
            <a:r>
              <a:rPr lang="zh-CN" altLang="en-US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单位得到</a:t>
            </a:r>
            <a:r>
              <a:rPr lang="en-US" altLang="zh-CN" sz="2800" b="1">
                <a:solidFill>
                  <a:srgbClr val="030609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030609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61865" y="3359150"/>
            <a:ext cx="94805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上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88100" y="3529330"/>
            <a:ext cx="6889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>
            <p:custDataLst>
              <p:tags r:id="rId11"/>
            </p:custDataLst>
          </p:nvPr>
        </p:nvSpPr>
        <p:spPr>
          <a:xfrm>
            <a:off x="300990" y="4069715"/>
            <a:ext cx="11687810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7.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将正比例函数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＝－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6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的图象向上平移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个单位，则平移后所得图象对应的函数表达式是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__________.</a:t>
            </a:r>
            <a:endParaRPr 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8.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点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(-1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,y</a:t>
            </a:r>
            <a:r>
              <a:rPr lang="en-US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),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(3,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是直线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&lt;0)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上的两点，则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</a:t>
            </a:r>
            <a:r>
              <a:rPr 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0(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填“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&gt;</a:t>
            </a:r>
            <a:r>
              <a:rPr 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”或“</a:t>
            </a:r>
            <a:r>
              <a: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&lt;”).</a:t>
            </a:r>
            <a:endParaRPr lang="en-US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3128645" y="4707890"/>
            <a:ext cx="2621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=-6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9083675" y="5291455"/>
            <a:ext cx="1166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&gt;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5" grpId="0" build="p"/>
      <p:bldP spid="20" grpId="0" build="p"/>
      <p:bldP spid="21" grpId="0" build="p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789" y="8903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732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学以致用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224790" y="783590"/>
            <a:ext cx="11801475" cy="4077335"/>
            <a:chOff x="99" y="1489"/>
            <a:chExt cx="18585" cy="6421"/>
          </a:xfrm>
        </p:grpSpPr>
        <p:pic>
          <p:nvPicPr>
            <p:cNvPr id="6467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82" y="1489"/>
              <a:ext cx="6302" cy="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99" y="1515"/>
              <a:ext cx="12245" cy="3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10.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已知一次函数</a:t>
              </a:r>
              <a:r>
                <a:rPr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 </a:t>
              </a:r>
              <a:r>
                <a:rPr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kx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+</a:t>
              </a:r>
              <a:r>
                <a:rPr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b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的图象平行于直线</a:t>
              </a:r>
              <a:r>
                <a:rPr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 -3</a:t>
              </a:r>
              <a:r>
                <a:rPr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,且经过点(2</a:t>
              </a:r>
              <a:r>
                <a:rPr 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,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-3)</a:t>
              </a:r>
              <a:r>
                <a:rPr 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.</a:t>
              </a:r>
              <a:endPara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00000"/>
                </a:lnSpc>
              </a:pP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(1)求这个一次函数的表达式</a:t>
              </a:r>
              <a:r>
                <a:rPr 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;</a:t>
              </a:r>
              <a:endParaRPr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00000"/>
                </a:lnSpc>
              </a:pP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(2)当</a:t>
              </a:r>
              <a:r>
                <a:rPr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=6时,求</a:t>
              </a:r>
              <a:r>
                <a:rPr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的值</a:t>
              </a:r>
              <a:r>
                <a:rPr 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;</a:t>
              </a:r>
              <a:endPara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00000"/>
                </a:lnSpc>
              </a:pPr>
              <a:r>
                <a:rPr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(3)在平面直角坐标系中画出这个一次函数的图象</a:t>
              </a:r>
              <a:r>
                <a:rPr 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.</a:t>
              </a:r>
              <a:endParaRPr 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00025" y="3038475"/>
            <a:ext cx="8490585" cy="2251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解:(1)∵一次函数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=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的图象平行于直线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= 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 ∴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= -3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∴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 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把点(2,-3)的坐标代入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,得-3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2+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解得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∴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一次函数的表达式为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=-3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+3.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8117840" y="1094105"/>
            <a:ext cx="2743200" cy="3533140"/>
            <a:chOff x="12529" y="1770"/>
            <a:chExt cx="4251" cy="5772"/>
          </a:xfrm>
        </p:grpSpPr>
        <p:cxnSp>
          <p:nvCxnSpPr>
            <p:cNvPr id="7" name="直接连接符 6"/>
            <p:cNvCxnSpPr/>
            <p:nvPr>
              <p:custDataLst>
                <p:tags r:id="rId9"/>
              </p:custDataLst>
            </p:nvPr>
          </p:nvCxnSpPr>
          <p:spPr>
            <a:xfrm>
              <a:off x="14948" y="1770"/>
              <a:ext cx="1832" cy="57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12529" y="2553"/>
              <a:ext cx="3050" cy="8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y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 =-3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x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+3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408305" y="5275580"/>
            <a:ext cx="599503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(2)当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=6时,-3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+3 =6,解得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=-1.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408305" y="5887720"/>
            <a:ext cx="5338445" cy="555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(3)如图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所示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83369" y="9030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101773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课堂小结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3462655" y="1021080"/>
            <a:ext cx="7750810" cy="1174115"/>
            <a:chOff x="5948" y="2135"/>
            <a:chExt cx="12588" cy="18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 Box 18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6783" y="2135"/>
                  <a:ext cx="11753" cy="184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CC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zh-CN" altLang="en-US" sz="24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一次函数</a:t>
                  </a:r>
                  <a:r>
                    <a:rPr lang="en-US" altLang="zh-CN" sz="24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y </a:t>
                  </a:r>
                  <a:r>
                    <a:rPr lang="en-US" altLang="zh-CN" sz="24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= </a:t>
                  </a:r>
                  <a:r>
                    <a:rPr lang="en-US" altLang="zh-CN" sz="2400" b="1" i="1" err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kx+b</a:t>
                  </a:r>
                  <a:r>
                    <a:rPr lang="zh-CN" altLang="en-US" sz="2400" b="1" err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的图象是一条直线，它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与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轴的交点是（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0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，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b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）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,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与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轴的交点是（</a:t>
                  </a:r>
                  <a14:m>
                    <m:oMath xmlns:m="http://schemas.openxmlformats.org/officeDocument/2006/math">
                      <m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𝒌</m:t>
                          </m:r>
                        </m:den>
                      </m:f>
                    </m:oMath>
                  </a14:m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，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0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）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.</a:t>
                  </a:r>
                  <a:endParaRPr lang="en-US" altLang="zh-CN" sz="2400" b="1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7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6783" y="2135"/>
                  <a:ext cx="11753" cy="1849"/>
                </a:xfrm>
                <a:prstGeom prst="rect">
                  <a:avLst/>
                </a:prstGeom>
                <a:blipFill rotWithShape="1">
                  <a:blip r:embed="rId6"/>
                </a:blipFill>
                <a:ln w="25400" cap="flat" cmpd="sng">
                  <a:solidFill>
                    <a:srgbClr val="CC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右箭头 9"/>
            <p:cNvSpPr/>
            <p:nvPr>
              <p:custDataLst>
                <p:tags r:id="rId7"/>
              </p:custDataLst>
            </p:nvPr>
          </p:nvSpPr>
          <p:spPr bwMode="auto">
            <a:xfrm>
              <a:off x="5948" y="2704"/>
              <a:ext cx="680" cy="453"/>
            </a:xfrm>
            <a:prstGeom prst="rightArrow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3441065" y="2279650"/>
            <a:ext cx="6795135" cy="1938020"/>
            <a:chOff x="5574" y="3981"/>
            <a:chExt cx="10701" cy="3052"/>
          </a:xfrm>
        </p:grpSpPr>
        <p:sp>
          <p:nvSpPr>
            <p:cNvPr id="5" name="Text Box 18"/>
            <p:cNvSpPr txBox="1"/>
            <p:nvPr>
              <p:custDataLst>
                <p:tags r:id="rId9"/>
              </p:custDataLst>
            </p:nvPr>
          </p:nvSpPr>
          <p:spPr>
            <a:xfrm>
              <a:off x="6404" y="3981"/>
              <a:ext cx="9871" cy="305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CC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在一次函数</a:t>
              </a:r>
              <a:r>
                <a: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 </a:t>
              </a:r>
              <a:r>
                <a:rPr lang="en-US" altLang="zh-CN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 </a:t>
              </a:r>
              <a:r>
                <a:rPr lang="en-US" altLang="zh-CN" sz="2400" b="1" i="1" err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kx+b</a:t>
              </a:r>
              <a:r>
                <a:rPr lang="zh-CN" altLang="en-US" sz="2400" b="1" err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中，</a:t>
              </a:r>
              <a:endParaRPr lang="zh-CN" altLang="en-US" sz="2400" b="1" i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当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&gt; 0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时，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的值随着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值的增大而增大；</a:t>
              </a:r>
              <a:endParaRPr lang="en-US" altLang="zh-CN" sz="24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当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&lt; 0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时，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的值随着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值的增大而减小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.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当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b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&gt; 0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时，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图象与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轴交于正半轴；</a:t>
              </a:r>
              <a:endParaRPr lang="en-US" altLang="zh-CN" sz="24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当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b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&lt; 0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时，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图象与y轴交于负半轴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.</a:t>
              </a:r>
              <a:endParaRPr lang="en-US" altLang="zh-CN" sz="24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8" name="右箭头 7"/>
            <p:cNvSpPr/>
            <p:nvPr>
              <p:custDataLst>
                <p:tags r:id="rId10"/>
              </p:custDataLst>
            </p:nvPr>
          </p:nvSpPr>
          <p:spPr bwMode="auto">
            <a:xfrm>
              <a:off x="5574" y="5136"/>
              <a:ext cx="680" cy="453"/>
            </a:xfrm>
            <a:prstGeom prst="rightArrow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235585" y="1561465"/>
            <a:ext cx="2280920" cy="4072255"/>
            <a:chOff x="643" y="2421"/>
            <a:chExt cx="3592" cy="6413"/>
          </a:xfrm>
        </p:grpSpPr>
        <p:sp>
          <p:nvSpPr>
            <p:cNvPr id="21" name="Text Box 16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643" y="4980"/>
              <a:ext cx="2917" cy="14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rgbClr val="007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t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buClrTx/>
                <a:buSzTx/>
                <a:buFontTx/>
              </a:pPr>
              <a:r>
                <a:rPr lang="zh-CN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一次函数的图象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2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23" name="左大括号 22"/>
            <p:cNvSpPr/>
            <p:nvPr>
              <p:custDataLst>
                <p:tags r:id="rId13"/>
              </p:custDataLst>
            </p:nvPr>
          </p:nvSpPr>
          <p:spPr>
            <a:xfrm>
              <a:off x="3542" y="2421"/>
              <a:ext cx="693" cy="6413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Text Box 18"/>
          <p:cNvSpPr txBox="1"/>
          <p:nvPr>
            <p:custDataLst>
              <p:tags r:id="rId14"/>
            </p:custDataLst>
          </p:nvPr>
        </p:nvSpPr>
        <p:spPr bwMode="auto">
          <a:xfrm>
            <a:off x="2505710" y="2926715"/>
            <a:ext cx="92011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sym typeface="+mn-ea"/>
              </a:rPr>
              <a:t>性质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sp>
        <p:nvSpPr>
          <p:cNvPr id="9" name="Text Box 18"/>
          <p:cNvSpPr txBox="1"/>
          <p:nvPr>
            <p:custDataLst>
              <p:tags r:id="rId15"/>
            </p:custDataLst>
          </p:nvPr>
        </p:nvSpPr>
        <p:spPr bwMode="auto">
          <a:xfrm>
            <a:off x="2505710" y="1285240"/>
            <a:ext cx="92075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sym typeface="+mn-ea"/>
              </a:rPr>
              <a:t>图象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16"/>
            </p:custDataLst>
          </p:nvPr>
        </p:nvGrpSpPr>
        <p:grpSpPr>
          <a:xfrm>
            <a:off x="5088890" y="4423410"/>
            <a:ext cx="6570980" cy="1822450"/>
            <a:chOff x="7467" y="7357"/>
            <a:chExt cx="10348" cy="2870"/>
          </a:xfrm>
        </p:grpSpPr>
        <p:sp>
          <p:nvSpPr>
            <p:cNvPr id="31" name="Text Box 18"/>
            <p:cNvSpPr txBox="1"/>
            <p:nvPr>
              <p:custDataLst>
                <p:tags r:id="rId17"/>
              </p:custDataLst>
            </p:nvPr>
          </p:nvSpPr>
          <p:spPr>
            <a:xfrm>
              <a:off x="7467" y="7357"/>
              <a:ext cx="9586" cy="1307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CC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一般地，当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值相等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时，直线 </a:t>
              </a:r>
              <a:r>
                <a: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</a:t>
              </a:r>
              <a:r>
                <a: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kx</a:t>
              </a:r>
              <a:r>
                <a:rPr lang="en-US" altLang="zh-CN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+</a:t>
              </a:r>
              <a:r>
                <a: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b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与直线</a:t>
              </a:r>
              <a:r>
                <a: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</a:t>
              </a:r>
              <a:r>
                <a: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kx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的位置关系是互相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平行</a:t>
              </a:r>
              <a:r>
                <a:rPr lang="zh-CN" altLang="en-US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</a:t>
              </a:r>
              <a:r>
                <a:rPr lang="en-US" altLang="zh-CN" sz="24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.</a:t>
              </a:r>
              <a:endParaRPr lang="en-US" altLang="zh-CN" sz="24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 Box 18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7467" y="8920"/>
                  <a:ext cx="10348" cy="130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CC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一次函数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y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=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kx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+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b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（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k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≠0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）的图象，可看作由正比例函数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y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=</a:t>
                  </a:r>
                  <a:r>
                    <a:rPr lang="en-US" altLang="zh-CN" sz="2400" b="1" i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kx</a:t>
                  </a:r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的图象上下平移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  <a:sym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  <a:sym typeface="Arial" panose="020B0604020202020204" pitchFamily="34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zh-CN" altLang="en-US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宋体" panose="02010600030101010101" pitchFamily="2" charset="-122"/>
                    </a:rPr>
                    <a:t>个单位长度得到</a:t>
                  </a:r>
                  <a:r>
                    <a:rPr lang="en-US" altLang="zh-CN" sz="2400" b="1">
                      <a:solidFill>
                        <a:sysClr val="windowText" lastClr="00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Arial" panose="020B0604020202020204" pitchFamily="34" charset="0"/>
                    </a:rPr>
                    <a:t>.</a:t>
                  </a:r>
                  <a:endParaRPr lang="en-US" altLang="zh-CN" sz="2400" b="1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2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9"/>
                  </p:custDataLst>
                </p:nvPr>
              </p:nvSpPr>
              <p:spPr>
                <a:xfrm>
                  <a:off x="7467" y="8920"/>
                  <a:ext cx="10348" cy="1307"/>
                </a:xfrm>
                <a:prstGeom prst="rect">
                  <a:avLst/>
                </a:prstGeom>
                <a:blipFill rotWithShape="1">
                  <a:blip r:embed="rId20"/>
                </a:blipFill>
                <a:ln w="25400" cap="flat" cmpd="sng">
                  <a:solidFill>
                    <a:srgbClr val="CC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/>
          <p:cNvGrpSpPr/>
          <p:nvPr>
            <p:custDataLst>
              <p:tags r:id="rId21"/>
            </p:custDataLst>
          </p:nvPr>
        </p:nvGrpSpPr>
        <p:grpSpPr>
          <a:xfrm>
            <a:off x="2505710" y="4726940"/>
            <a:ext cx="2550160" cy="1509395"/>
            <a:chOff x="4101" y="7835"/>
            <a:chExt cx="4016" cy="2377"/>
          </a:xfrm>
        </p:grpSpPr>
        <p:sp>
          <p:nvSpPr>
            <p:cNvPr id="12" name="Text Box 18"/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4101" y="8033"/>
              <a:ext cx="3349" cy="21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buClrTx/>
                <a:buSzTx/>
                <a:buFontTx/>
              </a:pP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sym typeface="+mn-ea"/>
                </a:rPr>
                <a:t>一次函数与正比例函数的关系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5" name="左大括号 34"/>
            <p:cNvSpPr/>
            <p:nvPr>
              <p:custDataLst>
                <p:tags r:id="rId23"/>
              </p:custDataLst>
            </p:nvPr>
          </p:nvSpPr>
          <p:spPr>
            <a:xfrm>
              <a:off x="7458" y="7835"/>
              <a:ext cx="659" cy="2086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11316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57323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新课导入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84175" y="1574800"/>
            <a:ext cx="4353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正比例函数的图象与性质：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83971" name="表格 8397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75665" y="2263140"/>
          <a:ext cx="10038080" cy="4251325"/>
        </p:xfrm>
        <a:graphic>
          <a:graphicData uri="http://schemas.openxmlformats.org/drawingml/2006/table">
            <a:tbl>
              <a:tblPr/>
              <a:tblGrid>
                <a:gridCol w="2321560"/>
                <a:gridCol w="3858260"/>
                <a:gridCol w="3858260"/>
              </a:tblGrid>
              <a:tr h="664845">
                <a:tc gridSpan="3"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4975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y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=</a:t>
                      </a:r>
                      <a:r>
                        <a:rPr lang="en-US" altLang="zh-CN" sz="2400" b="1" i="1" err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kx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(</a:t>
                      </a:r>
                      <a:r>
                        <a:rPr lang="en-US" altLang="zh-CN" sz="2400" b="1" i="1" kern="12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≠0)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altLang="zh-CN" sz="2400" b="1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2400" b="1" i="1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＞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0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＜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0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0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chemeClr val="accent2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r>
                        <a:rPr lang="zh-CN" altLang="en-US" sz="24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经过的象限</a:t>
                      </a:r>
                      <a:endParaRPr lang="en-US" altLang="zh-CN" sz="2400" b="1">
                        <a:solidFill>
                          <a:schemeClr val="accent2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zh-CN" altLang="en-US" sz="2400" b="1">
                        <a:solidFill>
                          <a:schemeClr val="accent2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0725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图象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CC66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zh-CN" altLang="en-US" sz="2400" b="1">
                        <a:solidFill>
                          <a:srgbClr val="00CC66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00CC66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970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性质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00CC66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00CC66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77900" y="2371090"/>
            <a:ext cx="10239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>
              <a:buNone/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正比例函数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b="1" i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(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是常数，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≠ 0)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的图象是</a:t>
            </a:r>
            <a:r>
              <a:rPr lang="zh-CN" altLang="en-US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                 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649210" y="2371090"/>
            <a:ext cx="30403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一条经过原点的直线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058920" y="3397885"/>
            <a:ext cx="2529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第一、三象限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960995" y="3397885"/>
            <a:ext cx="2212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第二、四象限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3257550" y="5937250"/>
            <a:ext cx="3637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的值随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值的增大而增大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7199630" y="5937250"/>
            <a:ext cx="3637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的值随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值的增大而减小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27" name="组合 26"/>
          <p:cNvGrpSpPr/>
          <p:nvPr>
            <p:custDataLst>
              <p:tags r:id="rId11"/>
            </p:custDataLst>
          </p:nvPr>
        </p:nvGrpSpPr>
        <p:grpSpPr>
          <a:xfrm>
            <a:off x="4183380" y="3717290"/>
            <a:ext cx="2268220" cy="2157095"/>
            <a:chOff x="1170" y="6045"/>
            <a:chExt cx="3964" cy="3769"/>
          </a:xfrm>
        </p:grpSpPr>
        <p:grpSp>
          <p:nvGrpSpPr>
            <p:cNvPr id="28" name="Group 6"/>
            <p:cNvGrpSpPr/>
            <p:nvPr>
              <p:custDataLst>
                <p:tags r:id="rId12"/>
              </p:custDataLst>
            </p:nvPr>
          </p:nvGrpSpPr>
          <p:grpSpPr>
            <a:xfrm>
              <a:off x="1170" y="6045"/>
              <a:ext cx="3503" cy="3769"/>
              <a:chOff x="96" y="1800"/>
              <a:chExt cx="2133" cy="2453"/>
            </a:xfrm>
          </p:grpSpPr>
          <p:sp>
            <p:nvSpPr>
              <p:cNvPr id="29" name="Line 7"/>
              <p:cNvSpPr/>
              <p:nvPr>
                <p:custDataLst>
                  <p:tags r:id="rId13"/>
                </p:custDataLst>
              </p:nvPr>
            </p:nvSpPr>
            <p:spPr>
              <a:xfrm>
                <a:off x="96" y="3341"/>
                <a:ext cx="2016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Line 8"/>
              <p:cNvSpPr/>
              <p:nvPr>
                <p:custDataLst>
                  <p:tags r:id="rId14"/>
                </p:custDataLst>
              </p:nvPr>
            </p:nvSpPr>
            <p:spPr>
              <a:xfrm flipH="1" flipV="1">
                <a:off x="1008" y="1968"/>
                <a:ext cx="0" cy="2285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Text Box 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845" y="3304"/>
                <a:ext cx="384" cy="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2" name="Text Box 1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85" y="1800"/>
                <a:ext cx="384" cy="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Text Box 1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70" y="3262"/>
                <a:ext cx="384" cy="5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O</a:t>
                </a:r>
                <a:endPara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4" name="Line 12"/>
            <p:cNvSpPr/>
            <p:nvPr>
              <p:custDataLst>
                <p:tags r:id="rId18"/>
              </p:custDataLst>
            </p:nvPr>
          </p:nvSpPr>
          <p:spPr>
            <a:xfrm flipV="1">
              <a:off x="1642" y="6760"/>
              <a:ext cx="2207" cy="3024"/>
            </a:xfrm>
            <a:prstGeom prst="line">
              <a:avLst/>
            </a:prstGeom>
            <a:ln w="41275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18"/>
            <p:cNvSpPr/>
            <p:nvPr>
              <p:custDataLst>
                <p:tags r:id="rId19"/>
              </p:custDataLst>
            </p:nvPr>
          </p:nvSpPr>
          <p:spPr>
            <a:xfrm>
              <a:off x="3474" y="6759"/>
              <a:ext cx="1660" cy="8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 </a:t>
              </a:r>
              <a:r>
                <a:rPr lang="en-US" altLang="zh-CN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k</a:t>
              </a:r>
              <a:r>
                <a:rPr lang="zh-CN" altLang="en-US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＞</a:t>
              </a:r>
              <a:r>
                <a:rPr lang="en-US" altLang="zh-CN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0</a:t>
              </a:r>
              <a:endParaRPr lang="en-US" altLang="zh-CN" sz="2400" b="1" i="1">
                <a:solidFill>
                  <a:srgbClr val="3300C4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20"/>
            </p:custDataLst>
          </p:nvPr>
        </p:nvGrpSpPr>
        <p:grpSpPr>
          <a:xfrm>
            <a:off x="7809567" y="3721735"/>
            <a:ext cx="2400972" cy="2157095"/>
            <a:chOff x="477" y="6045"/>
            <a:chExt cx="4196" cy="3769"/>
          </a:xfrm>
        </p:grpSpPr>
        <p:grpSp>
          <p:nvGrpSpPr>
            <p:cNvPr id="37" name="Group 6"/>
            <p:cNvGrpSpPr/>
            <p:nvPr>
              <p:custDataLst>
                <p:tags r:id="rId21"/>
              </p:custDataLst>
            </p:nvPr>
          </p:nvGrpSpPr>
          <p:grpSpPr>
            <a:xfrm>
              <a:off x="1170" y="6045"/>
              <a:ext cx="3503" cy="3769"/>
              <a:chOff x="96" y="1800"/>
              <a:chExt cx="2133" cy="2453"/>
            </a:xfrm>
          </p:grpSpPr>
          <p:sp>
            <p:nvSpPr>
              <p:cNvPr id="38" name="Line 7"/>
              <p:cNvSpPr/>
              <p:nvPr>
                <p:custDataLst>
                  <p:tags r:id="rId22"/>
                </p:custDataLst>
              </p:nvPr>
            </p:nvSpPr>
            <p:spPr>
              <a:xfrm>
                <a:off x="96" y="3341"/>
                <a:ext cx="2016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Line 8"/>
              <p:cNvSpPr/>
              <p:nvPr>
                <p:custDataLst>
                  <p:tags r:id="rId23"/>
                </p:custDataLst>
              </p:nvPr>
            </p:nvSpPr>
            <p:spPr>
              <a:xfrm flipH="1" flipV="1">
                <a:off x="1008" y="1968"/>
                <a:ext cx="0" cy="2285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lg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Text Box 9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845" y="3304"/>
                <a:ext cx="384" cy="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1" name="Text Box 10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685" y="1800"/>
                <a:ext cx="384" cy="5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endPara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2" name="Text Box 11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70" y="3262"/>
                <a:ext cx="384" cy="5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O</a:t>
                </a:r>
                <a:endParaRPr lang="en-US" altLang="zh-CN" sz="24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43" name="Line 12"/>
            <p:cNvSpPr/>
            <p:nvPr>
              <p:custDataLst>
                <p:tags r:id="rId27"/>
              </p:custDataLst>
            </p:nvPr>
          </p:nvSpPr>
          <p:spPr>
            <a:xfrm flipH="1" flipV="1">
              <a:off x="1821" y="6629"/>
              <a:ext cx="1478" cy="3185"/>
            </a:xfrm>
            <a:prstGeom prst="line">
              <a:avLst/>
            </a:prstGeom>
            <a:ln w="41275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Rectangle 18"/>
            <p:cNvSpPr/>
            <p:nvPr>
              <p:custDataLst>
                <p:tags r:id="rId28"/>
              </p:custDataLst>
            </p:nvPr>
          </p:nvSpPr>
          <p:spPr>
            <a:xfrm>
              <a:off x="477" y="6840"/>
              <a:ext cx="1660" cy="8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 </a:t>
              </a:r>
              <a:r>
                <a:rPr lang="en-US" altLang="zh-CN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k</a:t>
              </a:r>
              <a:r>
                <a:rPr lang="zh-CN" altLang="en-US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＜</a:t>
              </a:r>
              <a:r>
                <a:rPr lang="en-US" altLang="zh-CN" sz="2400" b="1" i="1">
                  <a:solidFill>
                    <a:srgbClr val="3300C4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0</a:t>
              </a:r>
              <a:endParaRPr lang="en-US" altLang="zh-CN" sz="2400" b="1" i="1">
                <a:solidFill>
                  <a:srgbClr val="3300C4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29"/>
            </p:custDataLst>
          </p:nvPr>
        </p:nvSpPr>
        <p:spPr bwMode="auto">
          <a:xfrm>
            <a:off x="427355" y="953770"/>
            <a:ext cx="1707515" cy="521970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复习回顾</a:t>
            </a:r>
            <a:endParaRPr lang="en-US" altLang="zh-CN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9" grpId="0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22" name="圆角矩形​​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655" y="796925"/>
            <a:ext cx="5206365" cy="6477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</a:ln>
        </p:spPr>
        <p:txBody>
          <a:bodyPr anchor="ctr"/>
          <a:lstStyle/>
          <a:p>
            <a:pPr>
              <a:defRPr/>
            </a:pP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探究一：一次函数图象的画法</a:t>
            </a:r>
            <a:endParaRPr lang="zh-CN" altLang="en-US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14325" y="1261110"/>
            <a:ext cx="11630025" cy="4803775"/>
            <a:chOff x="495" y="1986"/>
            <a:chExt cx="18315" cy="7565"/>
          </a:xfrm>
        </p:grpSpPr>
        <p:sp>
          <p:nvSpPr>
            <p:cNvPr id="12290" name="文本框 12289"/>
            <p:cNvSpPr txBox="1"/>
            <p:nvPr>
              <p:custDataLst>
                <p:tags r:id="rId5"/>
              </p:custDataLst>
            </p:nvPr>
          </p:nvSpPr>
          <p:spPr>
            <a:xfrm>
              <a:off x="495" y="2466"/>
              <a:ext cx="10714" cy="7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做一做：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画出一次函数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－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+1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的图象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.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pic>
          <p:nvPicPr>
            <p:cNvPr id="6467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85" y="1986"/>
              <a:ext cx="7425" cy="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文本框 12290"/>
          <p:cNvSpPr txBox="1"/>
          <p:nvPr>
            <p:custDataLst>
              <p:tags r:id="rId8"/>
            </p:custDataLst>
          </p:nvPr>
        </p:nvSpPr>
        <p:spPr>
          <a:xfrm>
            <a:off x="197803" y="2229009"/>
            <a:ext cx="11645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列表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292" name="文本框 12291"/>
          <p:cNvSpPr txBox="1"/>
          <p:nvPr>
            <p:custDataLst>
              <p:tags r:id="rId9"/>
            </p:custDataLst>
          </p:nvPr>
        </p:nvSpPr>
        <p:spPr>
          <a:xfrm>
            <a:off x="197485" y="4012565"/>
            <a:ext cx="72682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描点：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(-2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5)(-1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3)(0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1)(1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-1)(2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-3).</a:t>
            </a:r>
            <a:endParaRPr lang="en-US" altLang="zh-CN" sz="28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293" name="文本框 12292"/>
          <p:cNvSpPr txBox="1"/>
          <p:nvPr>
            <p:custDataLst>
              <p:tags r:id="rId10"/>
            </p:custDataLst>
          </p:nvPr>
        </p:nvSpPr>
        <p:spPr>
          <a:xfrm>
            <a:off x="195580" y="4514374"/>
            <a:ext cx="14370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连线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12294" name="表格 1229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735330" y="2795270"/>
          <a:ext cx="6046470" cy="109537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660525"/>
                <a:gridCol w="474345"/>
                <a:gridCol w="746125"/>
                <a:gridCol w="675640"/>
                <a:gridCol w="593725"/>
                <a:gridCol w="711200"/>
                <a:gridCol w="591820"/>
                <a:gridCol w="593090"/>
              </a:tblGrid>
              <a:tr h="540385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Arial" panose="020B0604020202020204" pitchFamily="34" charset="0"/>
                          <a:cs typeface="Times New Roman" panose="02020603050405020304" charset="0"/>
                        </a:rPr>
                        <a:t>x</a:t>
                      </a:r>
                      <a:endParaRPr lang="en-US" altLang="zh-CN" sz="2400" b="1" i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…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…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0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隶书" panose="02010509060101010101" pitchFamily="49" charset="-122"/>
                          <a:cs typeface="Times New Roman" panose="02020603050405020304" charset="0"/>
                        </a:rPr>
                        <a:t>y=-2</a:t>
                      </a:r>
                      <a:r>
                        <a:rPr lang="en-US" altLang="zh-CN" sz="2400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隶书" panose="02010509060101010101" pitchFamily="49" charset="-122"/>
                          <a:cs typeface="Times New Roman" panose="02020603050405020304" charset="0"/>
                        </a:rPr>
                        <a:t>x+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隶书" panose="02010509060101010101" pitchFamily="49" charset="-122"/>
                          <a:cs typeface="Times New Roman" panose="02020603050405020304" charset="0"/>
                        </a:rPr>
                        <a:t>1</a:t>
                      </a:r>
                      <a:endParaRPr lang="en-US" altLang="zh-CN" sz="2400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隶书" panose="02010509060101010101" pitchFamily="49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…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ysClr val="windowText" lastClr="00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…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3" name="文本框 12342"/>
          <p:cNvSpPr txBox="1"/>
          <p:nvPr>
            <p:custDataLst>
              <p:tags r:id="rId12"/>
            </p:custDataLst>
          </p:nvPr>
        </p:nvSpPr>
        <p:spPr>
          <a:xfrm>
            <a:off x="3048000" y="33477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5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46" name="文本框 12345"/>
          <p:cNvSpPr txBox="1"/>
          <p:nvPr>
            <p:custDataLst>
              <p:tags r:id="rId13"/>
            </p:custDataLst>
          </p:nvPr>
        </p:nvSpPr>
        <p:spPr>
          <a:xfrm>
            <a:off x="3733800" y="33477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49" name="文本框 12348"/>
          <p:cNvSpPr txBox="1"/>
          <p:nvPr>
            <p:custDataLst>
              <p:tags r:id="rId14"/>
            </p:custDataLst>
          </p:nvPr>
        </p:nvSpPr>
        <p:spPr>
          <a:xfrm>
            <a:off x="4343400" y="28143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0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52" name="文本框 12351"/>
          <p:cNvSpPr txBox="1"/>
          <p:nvPr>
            <p:custDataLst>
              <p:tags r:id="rId15"/>
            </p:custDataLst>
          </p:nvPr>
        </p:nvSpPr>
        <p:spPr>
          <a:xfrm>
            <a:off x="4953000" y="33477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-1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55" name="文本框 12354"/>
          <p:cNvSpPr txBox="1"/>
          <p:nvPr>
            <p:custDataLst>
              <p:tags r:id="rId16"/>
            </p:custDataLst>
          </p:nvPr>
        </p:nvSpPr>
        <p:spPr>
          <a:xfrm>
            <a:off x="5562600" y="33477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-3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58" name="文本框 12357"/>
          <p:cNvSpPr txBox="1"/>
          <p:nvPr>
            <p:custDataLst>
              <p:tags r:id="rId17"/>
            </p:custDataLst>
          </p:nvPr>
        </p:nvSpPr>
        <p:spPr>
          <a:xfrm>
            <a:off x="3048000" y="28143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-2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59" name="文本框 12358"/>
          <p:cNvSpPr txBox="1"/>
          <p:nvPr>
            <p:custDataLst>
              <p:tags r:id="rId18"/>
            </p:custDataLst>
          </p:nvPr>
        </p:nvSpPr>
        <p:spPr>
          <a:xfrm>
            <a:off x="3733800" y="28143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-1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60" name="文本框 12359"/>
          <p:cNvSpPr txBox="1"/>
          <p:nvPr>
            <p:custDataLst>
              <p:tags r:id="rId19"/>
            </p:custDataLst>
          </p:nvPr>
        </p:nvSpPr>
        <p:spPr>
          <a:xfrm>
            <a:off x="4343400" y="33477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61" name="文本框 12360"/>
          <p:cNvSpPr txBox="1"/>
          <p:nvPr>
            <p:custDataLst>
              <p:tags r:id="rId20"/>
            </p:custDataLst>
          </p:nvPr>
        </p:nvSpPr>
        <p:spPr>
          <a:xfrm>
            <a:off x="5638800" y="28143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2362" name="文本框 12361"/>
          <p:cNvSpPr txBox="1"/>
          <p:nvPr>
            <p:custDataLst>
              <p:tags r:id="rId21"/>
            </p:custDataLst>
          </p:nvPr>
        </p:nvSpPr>
        <p:spPr>
          <a:xfrm>
            <a:off x="4953000" y="2814320"/>
            <a:ext cx="669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22"/>
            </p:custDataLst>
          </p:nvPr>
        </p:nvGrpSpPr>
        <p:grpSpPr>
          <a:xfrm>
            <a:off x="8510905" y="1130300"/>
            <a:ext cx="2147570" cy="4446905"/>
            <a:chOff x="13743" y="1780"/>
            <a:chExt cx="3382" cy="7003"/>
          </a:xfrm>
        </p:grpSpPr>
        <p:sp>
          <p:nvSpPr>
            <p:cNvPr id="9" name="Line 7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4007" y="2561"/>
              <a:ext cx="3118" cy="62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Rectangle 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3743" y="1780"/>
              <a:ext cx="2476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>
              <a:lvl1pPr marL="342900" indent="-34290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800" b="1" i="1">
                  <a:solidFill>
                    <a:srgbClr val="0A44E6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en-US" altLang="zh-CN" sz="2800" b="1">
                  <a:solidFill>
                    <a:srgbClr val="0A44E6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=-2</a:t>
              </a:r>
              <a:r>
                <a:rPr lang="en-US" altLang="zh-CN" sz="2800" b="1" i="1">
                  <a:solidFill>
                    <a:srgbClr val="0A44E6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x+</a:t>
              </a:r>
              <a:r>
                <a:rPr lang="en-US" altLang="zh-CN" sz="2800" b="1">
                  <a:solidFill>
                    <a:srgbClr val="0A44E6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1</a:t>
              </a:r>
              <a:endParaRPr lang="en-US" altLang="zh-CN" sz="2800" b="1">
                <a:solidFill>
                  <a:srgbClr val="0A44E6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25"/>
            </p:custDataLst>
          </p:nvPr>
        </p:nvGrpSpPr>
        <p:grpSpPr>
          <a:xfrm>
            <a:off x="8860155" y="2021205"/>
            <a:ext cx="1435100" cy="2763520"/>
            <a:chOff x="12485" y="4302"/>
            <a:chExt cx="2260" cy="4352"/>
          </a:xfrm>
        </p:grpSpPr>
        <p:sp>
          <p:nvSpPr>
            <p:cNvPr id="14" name="椭圆 13"/>
            <p:cNvSpPr/>
            <p:nvPr>
              <p:custDataLst>
                <p:tags r:id="rId26"/>
              </p:custDataLst>
            </p:nvPr>
          </p:nvSpPr>
          <p:spPr>
            <a:xfrm>
              <a:off x="13473" y="6370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b="1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27"/>
              </p:custDataLst>
            </p:nvPr>
          </p:nvSpPr>
          <p:spPr>
            <a:xfrm>
              <a:off x="14032" y="7464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b="1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8"/>
              </p:custDataLst>
            </p:nvPr>
          </p:nvSpPr>
          <p:spPr>
            <a:xfrm>
              <a:off x="14575" y="8484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b="1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29"/>
              </p:custDataLst>
            </p:nvPr>
          </p:nvSpPr>
          <p:spPr>
            <a:xfrm>
              <a:off x="13025" y="5422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b="1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30"/>
              </p:custDataLst>
            </p:nvPr>
          </p:nvSpPr>
          <p:spPr>
            <a:xfrm>
              <a:off x="12485" y="4302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b="1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31"/>
            </p:custDataLst>
          </p:nvPr>
        </p:nvSpPr>
        <p:spPr>
          <a:xfrm>
            <a:off x="157480" y="5041265"/>
            <a:ext cx="6889750" cy="11245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满足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一次函数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关系式的点都在图象上，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反过来，图象上的点都满足关系式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圆角矩形标注 22"/>
          <p:cNvSpPr/>
          <p:nvPr>
            <p:custDataLst>
              <p:tags r:id="rId32"/>
            </p:custDataLst>
          </p:nvPr>
        </p:nvSpPr>
        <p:spPr>
          <a:xfrm>
            <a:off x="10071100" y="1130300"/>
            <a:ext cx="2002155" cy="1104900"/>
          </a:xfrm>
          <a:prstGeom prst="wedgeRoundRectCallout">
            <a:avLst>
              <a:gd name="adj1" fmla="val -80557"/>
              <a:gd name="adj2" fmla="val 1257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y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=-2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x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+1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的图象也是一条直线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291" grpId="0"/>
      <p:bldP spid="12343" grpId="0"/>
      <p:bldP spid="12346" grpId="0"/>
      <p:bldP spid="12349" grpId="0"/>
      <p:bldP spid="12352" grpId="0"/>
      <p:bldP spid="12355" grpId="0"/>
      <p:bldP spid="12358" grpId="0"/>
      <p:bldP spid="12359" grpId="0"/>
      <p:bldP spid="12360" grpId="0"/>
      <p:bldP spid="12361" grpId="0"/>
      <p:bldP spid="12362" grpId="0"/>
      <p:bldP spid="12292" grpId="0"/>
      <p:bldP spid="12293" grpId="0"/>
      <p:bldP spid="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64490" y="3834130"/>
            <a:ext cx="11254105" cy="2660053"/>
            <a:chOff x="574" y="5087"/>
            <a:chExt cx="17723" cy="4189"/>
          </a:xfrm>
        </p:grpSpPr>
        <p:grpSp>
          <p:nvGrpSpPr>
            <p:cNvPr id="90135" name="组合 90134"/>
            <p:cNvGrpSpPr/>
            <p:nvPr>
              <p:custDataLst>
                <p:tags r:id="rId4"/>
              </p:custDataLst>
            </p:nvPr>
          </p:nvGrpSpPr>
          <p:grpSpPr>
            <a:xfrm>
              <a:off x="12302" y="5087"/>
              <a:ext cx="5995" cy="4189"/>
              <a:chOff x="82" y="0"/>
              <a:chExt cx="2390" cy="1668"/>
            </a:xfrm>
          </p:grpSpPr>
          <p:pic>
            <p:nvPicPr>
              <p:cNvPr id="10247" name="图片 90135" descr="图片1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478"/>
              <a:stretch>
                <a:fillRect/>
              </a:stretch>
            </p:blipFill>
            <p:spPr bwMode="auto">
              <a:xfrm>
                <a:off x="482" y="142"/>
                <a:ext cx="1843" cy="1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" name="直接连接符 9013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623" y="325"/>
                <a:ext cx="1277" cy="1031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aphicFrame>
            <p:nvGraphicFramePr>
              <p:cNvPr id="10249" name="对象 90137"/>
              <p:cNvGraphicFramePr>
                <a:graphicFrameLocks noChangeAspect="1"/>
              </p:cNvGraphicFramePr>
              <p:nvPr>
                <p:custDataLst>
                  <p:tags r:id="rId8"/>
                </p:custDataLst>
              </p:nvPr>
            </p:nvGraphicFramePr>
            <p:xfrm>
              <a:off x="1446" y="0"/>
              <a:ext cx="1026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" r:id="rId9" imgW="850900" imgH="266700" progId="Equations">
                      <p:embed/>
                    </p:oleObj>
                  </mc:Choice>
                  <mc:Fallback>
                    <p:oleObj name="" r:id="rId9" imgW="850900" imgH="266700" progId="Equations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446" y="0"/>
                            <a:ext cx="1026" cy="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0" name="矩形 9013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361" y="665"/>
                <a:ext cx="59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rgbClr val="FF33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(0, </a:t>
                </a:r>
                <a:r>
                  <a:rPr lang="en-US" altLang="zh-CN" sz="2800" b="1" i="1">
                    <a:solidFill>
                      <a:srgbClr val="FF33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b</a:t>
                </a:r>
                <a:r>
                  <a:rPr lang="en-US" altLang="zh-CN" sz="2800" b="1">
                    <a:solidFill>
                      <a:srgbClr val="FF33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)</a:t>
                </a:r>
                <a:endParaRPr lang="en-US" altLang="zh-CN" sz="2800" b="1">
                  <a:solidFill>
                    <a:srgbClr val="FF33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10251" name="组合 90139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82" y="667"/>
                <a:ext cx="933" cy="577"/>
                <a:chOff x="82" y="2"/>
                <a:chExt cx="933" cy="577"/>
              </a:xfrm>
            </p:grpSpPr>
            <p:sp>
              <p:nvSpPr>
                <p:cNvPr id="10252" name="矩形 90140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82" y="93"/>
                  <a:ext cx="93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800" b="1">
                      <a:solidFill>
                        <a:srgbClr val="FF33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(        , 0)</a:t>
                  </a:r>
                  <a:endParaRPr lang="en-US" altLang="zh-CN" sz="2800" b="1">
                    <a:solidFill>
                      <a:srgbClr val="FF33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graphicFrame>
              <p:nvGraphicFramePr>
                <p:cNvPr id="10253" name="对象 90141"/>
                <p:cNvGraphicFramePr>
                  <a:graphicFrameLocks noChangeAspect="1"/>
                </p:cNvGraphicFramePr>
                <p:nvPr>
                  <p:custDataLst>
                    <p:tags r:id="rId14"/>
                  </p:custDataLst>
                </p:nvPr>
              </p:nvGraphicFramePr>
              <p:xfrm>
                <a:off x="173" y="2"/>
                <a:ext cx="388" cy="5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9" name="" r:id="rId15" imgW="355600" imgH="520700" progId="Equations">
                        <p:embed/>
                      </p:oleObj>
                    </mc:Choice>
                    <mc:Fallback>
                      <p:oleObj name="" r:id="rId15" imgW="355600" imgH="520700" progId="Equations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3" y="2"/>
                              <a:ext cx="388" cy="5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254" name="椭圆 9014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52" y="711"/>
                <a:ext cx="57" cy="57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10255" name="椭圆 901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52" y="1119"/>
                <a:ext cx="57" cy="57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7" name="文本框 6"/>
            <p:cNvSpPr txBox="1"/>
            <p:nvPr>
              <p:custDataLst>
                <p:tags r:id="rId19"/>
              </p:custDataLst>
            </p:nvPr>
          </p:nvSpPr>
          <p:spPr>
            <a:xfrm>
              <a:off x="574" y="8318"/>
              <a:ext cx="11208" cy="8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一次函数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kx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+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b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的图象也称为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直线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kx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+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b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.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4339" name="文本框 14338"/>
          <p:cNvSpPr txBox="1"/>
          <p:nvPr>
            <p:custDataLst>
              <p:tags r:id="rId20"/>
            </p:custDataLst>
          </p:nvPr>
        </p:nvSpPr>
        <p:spPr>
          <a:xfrm>
            <a:off x="542290" y="3388995"/>
            <a:ext cx="6002655" cy="5086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一次函数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的图象是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一条直线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57200" y="3984625"/>
                <a:ext cx="7430770" cy="186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    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因此在画一次函数图象时，只要确定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两个点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，再过这两个点画直线就可以了</a:t>
                </a: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.</a:t>
                </a:r>
                <a:endPara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一般取（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0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，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b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）和（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  <a:sym typeface="Arial" panose="020B0604020202020204" pitchFamily="34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，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0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）或(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1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,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k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+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b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)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Arial" panose="020B0604020202020204" pitchFamily="34" charset="0"/>
                  </a:rPr>
                  <a:t>.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57200" y="3984625"/>
                <a:ext cx="7430770" cy="1866900"/>
              </a:xfrm>
              <a:prstGeom prst="rect">
                <a:avLst/>
              </a:prstGeom>
              <a:blipFill rotWithShape="1">
                <a:blip r:embed="rId23"/>
                <a:stretch>
                  <a:fillRect r="-1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文本框 12289"/>
          <p:cNvSpPr txBox="1"/>
          <p:nvPr>
            <p:custDataLst>
              <p:tags r:id="rId24"/>
            </p:custDataLst>
          </p:nvPr>
        </p:nvSpPr>
        <p:spPr>
          <a:xfrm>
            <a:off x="542290" y="2166620"/>
            <a:ext cx="11330940" cy="615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议一议：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一次函数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的图象有什么特点？你是怎样理解的？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25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11" name="流程图: 可选过程 10"/>
            <p:cNvSpPr/>
            <p:nvPr>
              <p:custDataLst>
                <p:tags r:id="rId26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4" name="矩形 13"/>
          <p:cNvSpPr/>
          <p:nvPr>
            <p:custDataLst>
              <p:tags r:id="rId29"/>
            </p:custDataLst>
          </p:nvPr>
        </p:nvSpPr>
        <p:spPr bwMode="auto">
          <a:xfrm>
            <a:off x="668655" y="2706370"/>
            <a:ext cx="2945765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一次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函数的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图象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endParaRPr lang="en-US" altLang="zh-CN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4" grpId="0" animBg="1"/>
      <p:bldP spid="143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22" name="圆角矩形​​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655" y="796925"/>
            <a:ext cx="4562475" cy="6477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</a:ln>
        </p:spPr>
        <p:txBody>
          <a:bodyPr anchor="ctr"/>
          <a:lstStyle/>
          <a:p>
            <a:pPr>
              <a:defRPr/>
            </a:pP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探究二：一次函数的性质</a:t>
            </a:r>
            <a:endParaRPr lang="zh-CN" altLang="en-US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16386" name="组合 16385"/>
          <p:cNvGrpSpPr/>
          <p:nvPr>
            <p:custDataLst>
              <p:tags r:id="rId4"/>
            </p:custDataLst>
          </p:nvPr>
        </p:nvGrpSpPr>
        <p:grpSpPr>
          <a:xfrm>
            <a:off x="6540500" y="1223645"/>
            <a:ext cx="5410200" cy="5181600"/>
            <a:chOff x="0" y="0"/>
            <a:chExt cx="4402" cy="4320"/>
          </a:xfrm>
        </p:grpSpPr>
        <p:sp>
          <p:nvSpPr>
            <p:cNvPr id="16387" name="矩形 16386"/>
            <p:cNvSpPr/>
            <p:nvPr>
              <p:custDataLst>
                <p:tags r:id="rId5"/>
              </p:custDataLst>
            </p:nvPr>
          </p:nvSpPr>
          <p:spPr>
            <a:xfrm>
              <a:off x="364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88" name="矩形 16387"/>
            <p:cNvSpPr/>
            <p:nvPr>
              <p:custDataLst>
                <p:tags r:id="rId6"/>
              </p:custDataLst>
            </p:nvPr>
          </p:nvSpPr>
          <p:spPr>
            <a:xfrm>
              <a:off x="3321" y="3829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89" name="矩形 16388"/>
            <p:cNvSpPr/>
            <p:nvPr>
              <p:custDataLst>
                <p:tags r:id="rId7"/>
              </p:custDataLst>
            </p:nvPr>
          </p:nvSpPr>
          <p:spPr>
            <a:xfrm>
              <a:off x="3008" y="3829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0" name="矩形 16389"/>
            <p:cNvSpPr/>
            <p:nvPr>
              <p:custDataLst>
                <p:tags r:id="rId8"/>
              </p:custDataLst>
            </p:nvPr>
          </p:nvSpPr>
          <p:spPr>
            <a:xfrm>
              <a:off x="268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1" name="矩形 16390"/>
            <p:cNvSpPr/>
            <p:nvPr>
              <p:custDataLst>
                <p:tags r:id="rId9"/>
              </p:custDataLst>
            </p:nvPr>
          </p:nvSpPr>
          <p:spPr>
            <a:xfrm>
              <a:off x="2361" y="3829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2" name="矩形 16391"/>
            <p:cNvSpPr/>
            <p:nvPr>
              <p:custDataLst>
                <p:tags r:id="rId10"/>
              </p:custDataLst>
            </p:nvPr>
          </p:nvSpPr>
          <p:spPr>
            <a:xfrm>
              <a:off x="2048" y="3829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3" name="矩形 16392"/>
            <p:cNvSpPr/>
            <p:nvPr>
              <p:custDataLst>
                <p:tags r:id="rId11"/>
              </p:custDataLst>
            </p:nvPr>
          </p:nvSpPr>
          <p:spPr>
            <a:xfrm>
              <a:off x="172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4" name="矩形 16393"/>
            <p:cNvSpPr/>
            <p:nvPr>
              <p:custDataLst>
                <p:tags r:id="rId12"/>
              </p:custDataLst>
            </p:nvPr>
          </p:nvSpPr>
          <p:spPr>
            <a:xfrm>
              <a:off x="140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5" name="矩形 16394"/>
            <p:cNvSpPr/>
            <p:nvPr>
              <p:custDataLst>
                <p:tags r:id="rId13"/>
              </p:custDataLst>
            </p:nvPr>
          </p:nvSpPr>
          <p:spPr>
            <a:xfrm>
              <a:off x="108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6" name="矩形 16395"/>
            <p:cNvSpPr/>
            <p:nvPr>
              <p:custDataLst>
                <p:tags r:id="rId14"/>
              </p:custDataLst>
            </p:nvPr>
          </p:nvSpPr>
          <p:spPr>
            <a:xfrm>
              <a:off x="76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7" name="矩形 16396"/>
            <p:cNvSpPr/>
            <p:nvPr>
              <p:custDataLst>
                <p:tags r:id="rId15"/>
              </p:custDataLst>
            </p:nvPr>
          </p:nvSpPr>
          <p:spPr>
            <a:xfrm>
              <a:off x="44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8" name="矩形 16397"/>
            <p:cNvSpPr/>
            <p:nvPr>
              <p:custDataLst>
                <p:tags r:id="rId16"/>
              </p:custDataLst>
            </p:nvPr>
          </p:nvSpPr>
          <p:spPr>
            <a:xfrm>
              <a:off x="128" y="382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399" name="矩形 16398"/>
            <p:cNvSpPr/>
            <p:nvPr>
              <p:custDataLst>
                <p:tags r:id="rId17"/>
              </p:custDataLst>
            </p:nvPr>
          </p:nvSpPr>
          <p:spPr>
            <a:xfrm>
              <a:off x="364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0" name="矩形 16399"/>
            <p:cNvSpPr/>
            <p:nvPr>
              <p:custDataLst>
                <p:tags r:id="rId18"/>
              </p:custDataLst>
            </p:nvPr>
          </p:nvSpPr>
          <p:spPr>
            <a:xfrm>
              <a:off x="3321" y="3503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1" name="矩形 16400"/>
            <p:cNvSpPr/>
            <p:nvPr>
              <p:custDataLst>
                <p:tags r:id="rId19"/>
              </p:custDataLst>
            </p:nvPr>
          </p:nvSpPr>
          <p:spPr>
            <a:xfrm>
              <a:off x="3008" y="3503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2" name="矩形 16401"/>
            <p:cNvSpPr/>
            <p:nvPr>
              <p:custDataLst>
                <p:tags r:id="rId20"/>
              </p:custDataLst>
            </p:nvPr>
          </p:nvSpPr>
          <p:spPr>
            <a:xfrm>
              <a:off x="268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3" name="矩形 16402"/>
            <p:cNvSpPr/>
            <p:nvPr>
              <p:custDataLst>
                <p:tags r:id="rId21"/>
              </p:custDataLst>
            </p:nvPr>
          </p:nvSpPr>
          <p:spPr>
            <a:xfrm>
              <a:off x="2361" y="3503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4" name="矩形 16403"/>
            <p:cNvSpPr/>
            <p:nvPr>
              <p:custDataLst>
                <p:tags r:id="rId22"/>
              </p:custDataLst>
            </p:nvPr>
          </p:nvSpPr>
          <p:spPr>
            <a:xfrm>
              <a:off x="2048" y="3503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5" name="矩形 16404"/>
            <p:cNvSpPr/>
            <p:nvPr>
              <p:custDataLst>
                <p:tags r:id="rId23"/>
              </p:custDataLst>
            </p:nvPr>
          </p:nvSpPr>
          <p:spPr>
            <a:xfrm>
              <a:off x="172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6" name="矩形 16405"/>
            <p:cNvSpPr/>
            <p:nvPr>
              <p:custDataLst>
                <p:tags r:id="rId24"/>
              </p:custDataLst>
            </p:nvPr>
          </p:nvSpPr>
          <p:spPr>
            <a:xfrm>
              <a:off x="140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7" name="矩形 16406"/>
            <p:cNvSpPr/>
            <p:nvPr>
              <p:custDataLst>
                <p:tags r:id="rId25"/>
              </p:custDataLst>
            </p:nvPr>
          </p:nvSpPr>
          <p:spPr>
            <a:xfrm>
              <a:off x="108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8" name="矩形 16407"/>
            <p:cNvSpPr/>
            <p:nvPr>
              <p:custDataLst>
                <p:tags r:id="rId26"/>
              </p:custDataLst>
            </p:nvPr>
          </p:nvSpPr>
          <p:spPr>
            <a:xfrm>
              <a:off x="76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09" name="矩形 16408"/>
            <p:cNvSpPr/>
            <p:nvPr>
              <p:custDataLst>
                <p:tags r:id="rId27"/>
              </p:custDataLst>
            </p:nvPr>
          </p:nvSpPr>
          <p:spPr>
            <a:xfrm>
              <a:off x="44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0" name="矩形 16409"/>
            <p:cNvSpPr/>
            <p:nvPr>
              <p:custDataLst>
                <p:tags r:id="rId28"/>
              </p:custDataLst>
            </p:nvPr>
          </p:nvSpPr>
          <p:spPr>
            <a:xfrm>
              <a:off x="128" y="350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1" name="矩形 16410"/>
            <p:cNvSpPr/>
            <p:nvPr>
              <p:custDataLst>
                <p:tags r:id="rId29"/>
              </p:custDataLst>
            </p:nvPr>
          </p:nvSpPr>
          <p:spPr>
            <a:xfrm>
              <a:off x="364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2" name="矩形 16411"/>
            <p:cNvSpPr/>
            <p:nvPr>
              <p:custDataLst>
                <p:tags r:id="rId30"/>
              </p:custDataLst>
            </p:nvPr>
          </p:nvSpPr>
          <p:spPr>
            <a:xfrm>
              <a:off x="3321" y="3177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3" name="矩形 16412"/>
            <p:cNvSpPr/>
            <p:nvPr>
              <p:custDataLst>
                <p:tags r:id="rId31"/>
              </p:custDataLst>
            </p:nvPr>
          </p:nvSpPr>
          <p:spPr>
            <a:xfrm>
              <a:off x="3008" y="3177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4" name="矩形 16413"/>
            <p:cNvSpPr/>
            <p:nvPr>
              <p:custDataLst>
                <p:tags r:id="rId32"/>
              </p:custDataLst>
            </p:nvPr>
          </p:nvSpPr>
          <p:spPr>
            <a:xfrm>
              <a:off x="268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5" name="矩形 16414"/>
            <p:cNvSpPr/>
            <p:nvPr>
              <p:custDataLst>
                <p:tags r:id="rId33"/>
              </p:custDataLst>
            </p:nvPr>
          </p:nvSpPr>
          <p:spPr>
            <a:xfrm>
              <a:off x="2361" y="3177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6" name="矩形 16415"/>
            <p:cNvSpPr/>
            <p:nvPr>
              <p:custDataLst>
                <p:tags r:id="rId34"/>
              </p:custDataLst>
            </p:nvPr>
          </p:nvSpPr>
          <p:spPr>
            <a:xfrm>
              <a:off x="2048" y="3177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7" name="矩形 16416"/>
            <p:cNvSpPr/>
            <p:nvPr>
              <p:custDataLst>
                <p:tags r:id="rId35"/>
              </p:custDataLst>
            </p:nvPr>
          </p:nvSpPr>
          <p:spPr>
            <a:xfrm>
              <a:off x="172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8" name="矩形 16417"/>
            <p:cNvSpPr/>
            <p:nvPr>
              <p:custDataLst>
                <p:tags r:id="rId36"/>
              </p:custDataLst>
            </p:nvPr>
          </p:nvSpPr>
          <p:spPr>
            <a:xfrm>
              <a:off x="140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19" name="矩形 16418"/>
            <p:cNvSpPr/>
            <p:nvPr>
              <p:custDataLst>
                <p:tags r:id="rId37"/>
              </p:custDataLst>
            </p:nvPr>
          </p:nvSpPr>
          <p:spPr>
            <a:xfrm>
              <a:off x="108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0" name="矩形 16419"/>
            <p:cNvSpPr/>
            <p:nvPr>
              <p:custDataLst>
                <p:tags r:id="rId38"/>
              </p:custDataLst>
            </p:nvPr>
          </p:nvSpPr>
          <p:spPr>
            <a:xfrm>
              <a:off x="76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1" name="矩形 16420"/>
            <p:cNvSpPr/>
            <p:nvPr>
              <p:custDataLst>
                <p:tags r:id="rId39"/>
              </p:custDataLst>
            </p:nvPr>
          </p:nvSpPr>
          <p:spPr>
            <a:xfrm>
              <a:off x="44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2" name="矩形 16421"/>
            <p:cNvSpPr/>
            <p:nvPr>
              <p:custDataLst>
                <p:tags r:id="rId40"/>
              </p:custDataLst>
            </p:nvPr>
          </p:nvSpPr>
          <p:spPr>
            <a:xfrm>
              <a:off x="128" y="317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3" name="矩形 16422"/>
            <p:cNvSpPr/>
            <p:nvPr>
              <p:custDataLst>
                <p:tags r:id="rId41"/>
              </p:custDataLst>
            </p:nvPr>
          </p:nvSpPr>
          <p:spPr>
            <a:xfrm>
              <a:off x="364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4" name="矩形 16423"/>
            <p:cNvSpPr/>
            <p:nvPr>
              <p:custDataLst>
                <p:tags r:id="rId42"/>
              </p:custDataLst>
            </p:nvPr>
          </p:nvSpPr>
          <p:spPr>
            <a:xfrm>
              <a:off x="3321" y="2851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5" name="矩形 16424"/>
            <p:cNvSpPr/>
            <p:nvPr>
              <p:custDataLst>
                <p:tags r:id="rId43"/>
              </p:custDataLst>
            </p:nvPr>
          </p:nvSpPr>
          <p:spPr>
            <a:xfrm>
              <a:off x="3008" y="2851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6" name="矩形 16425"/>
            <p:cNvSpPr/>
            <p:nvPr>
              <p:custDataLst>
                <p:tags r:id="rId44"/>
              </p:custDataLst>
            </p:nvPr>
          </p:nvSpPr>
          <p:spPr>
            <a:xfrm>
              <a:off x="268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7" name="矩形 16426"/>
            <p:cNvSpPr/>
            <p:nvPr>
              <p:custDataLst>
                <p:tags r:id="rId45"/>
              </p:custDataLst>
            </p:nvPr>
          </p:nvSpPr>
          <p:spPr>
            <a:xfrm>
              <a:off x="2361" y="2851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8" name="矩形 16427"/>
            <p:cNvSpPr/>
            <p:nvPr>
              <p:custDataLst>
                <p:tags r:id="rId46"/>
              </p:custDataLst>
            </p:nvPr>
          </p:nvSpPr>
          <p:spPr>
            <a:xfrm>
              <a:off x="2048" y="2851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29" name="矩形 16428"/>
            <p:cNvSpPr/>
            <p:nvPr>
              <p:custDataLst>
                <p:tags r:id="rId47"/>
              </p:custDataLst>
            </p:nvPr>
          </p:nvSpPr>
          <p:spPr>
            <a:xfrm>
              <a:off x="172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0" name="矩形 16429"/>
            <p:cNvSpPr/>
            <p:nvPr>
              <p:custDataLst>
                <p:tags r:id="rId48"/>
              </p:custDataLst>
            </p:nvPr>
          </p:nvSpPr>
          <p:spPr>
            <a:xfrm>
              <a:off x="140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1" name="矩形 16430"/>
            <p:cNvSpPr/>
            <p:nvPr>
              <p:custDataLst>
                <p:tags r:id="rId49"/>
              </p:custDataLst>
            </p:nvPr>
          </p:nvSpPr>
          <p:spPr>
            <a:xfrm>
              <a:off x="108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2" name="矩形 16431"/>
            <p:cNvSpPr/>
            <p:nvPr>
              <p:custDataLst>
                <p:tags r:id="rId50"/>
              </p:custDataLst>
            </p:nvPr>
          </p:nvSpPr>
          <p:spPr>
            <a:xfrm>
              <a:off x="76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3" name="矩形 16432"/>
            <p:cNvSpPr/>
            <p:nvPr>
              <p:custDataLst>
                <p:tags r:id="rId51"/>
              </p:custDataLst>
            </p:nvPr>
          </p:nvSpPr>
          <p:spPr>
            <a:xfrm>
              <a:off x="44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4" name="矩形 16433"/>
            <p:cNvSpPr/>
            <p:nvPr>
              <p:custDataLst>
                <p:tags r:id="rId52"/>
              </p:custDataLst>
            </p:nvPr>
          </p:nvSpPr>
          <p:spPr>
            <a:xfrm>
              <a:off x="128" y="285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5" name="矩形 16434"/>
            <p:cNvSpPr/>
            <p:nvPr>
              <p:custDataLst>
                <p:tags r:id="rId53"/>
              </p:custDataLst>
            </p:nvPr>
          </p:nvSpPr>
          <p:spPr>
            <a:xfrm>
              <a:off x="364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6" name="矩形 16435"/>
            <p:cNvSpPr/>
            <p:nvPr>
              <p:custDataLst>
                <p:tags r:id="rId54"/>
              </p:custDataLst>
            </p:nvPr>
          </p:nvSpPr>
          <p:spPr>
            <a:xfrm>
              <a:off x="3321" y="2525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7" name="矩形 16436"/>
            <p:cNvSpPr/>
            <p:nvPr>
              <p:custDataLst>
                <p:tags r:id="rId55"/>
              </p:custDataLst>
            </p:nvPr>
          </p:nvSpPr>
          <p:spPr>
            <a:xfrm>
              <a:off x="3008" y="2525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8" name="矩形 16437"/>
            <p:cNvSpPr/>
            <p:nvPr>
              <p:custDataLst>
                <p:tags r:id="rId56"/>
              </p:custDataLst>
            </p:nvPr>
          </p:nvSpPr>
          <p:spPr>
            <a:xfrm>
              <a:off x="268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39" name="矩形 16438"/>
            <p:cNvSpPr/>
            <p:nvPr>
              <p:custDataLst>
                <p:tags r:id="rId57"/>
              </p:custDataLst>
            </p:nvPr>
          </p:nvSpPr>
          <p:spPr>
            <a:xfrm>
              <a:off x="2361" y="2525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0" name="矩形 16439"/>
            <p:cNvSpPr/>
            <p:nvPr>
              <p:custDataLst>
                <p:tags r:id="rId58"/>
              </p:custDataLst>
            </p:nvPr>
          </p:nvSpPr>
          <p:spPr>
            <a:xfrm>
              <a:off x="2048" y="2525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1" name="矩形 16440"/>
            <p:cNvSpPr/>
            <p:nvPr>
              <p:custDataLst>
                <p:tags r:id="rId59"/>
              </p:custDataLst>
            </p:nvPr>
          </p:nvSpPr>
          <p:spPr>
            <a:xfrm>
              <a:off x="172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2" name="矩形 16441"/>
            <p:cNvSpPr/>
            <p:nvPr>
              <p:custDataLst>
                <p:tags r:id="rId60"/>
              </p:custDataLst>
            </p:nvPr>
          </p:nvSpPr>
          <p:spPr>
            <a:xfrm>
              <a:off x="140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3" name="矩形 16442"/>
            <p:cNvSpPr/>
            <p:nvPr>
              <p:custDataLst>
                <p:tags r:id="rId61"/>
              </p:custDataLst>
            </p:nvPr>
          </p:nvSpPr>
          <p:spPr>
            <a:xfrm>
              <a:off x="108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4" name="矩形 16443"/>
            <p:cNvSpPr/>
            <p:nvPr>
              <p:custDataLst>
                <p:tags r:id="rId62"/>
              </p:custDataLst>
            </p:nvPr>
          </p:nvSpPr>
          <p:spPr>
            <a:xfrm>
              <a:off x="76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5" name="矩形 16444"/>
            <p:cNvSpPr/>
            <p:nvPr>
              <p:custDataLst>
                <p:tags r:id="rId63"/>
              </p:custDataLst>
            </p:nvPr>
          </p:nvSpPr>
          <p:spPr>
            <a:xfrm>
              <a:off x="44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6" name="矩形 16445"/>
            <p:cNvSpPr/>
            <p:nvPr>
              <p:custDataLst>
                <p:tags r:id="rId64"/>
              </p:custDataLst>
            </p:nvPr>
          </p:nvSpPr>
          <p:spPr>
            <a:xfrm>
              <a:off x="128" y="252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7" name="矩形 16446"/>
            <p:cNvSpPr/>
            <p:nvPr>
              <p:custDataLst>
                <p:tags r:id="rId65"/>
              </p:custDataLst>
            </p:nvPr>
          </p:nvSpPr>
          <p:spPr>
            <a:xfrm>
              <a:off x="364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8" name="矩形 16447"/>
            <p:cNvSpPr/>
            <p:nvPr>
              <p:custDataLst>
                <p:tags r:id="rId66"/>
              </p:custDataLst>
            </p:nvPr>
          </p:nvSpPr>
          <p:spPr>
            <a:xfrm>
              <a:off x="3321" y="2199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49" name="矩形 16448"/>
            <p:cNvSpPr/>
            <p:nvPr>
              <p:custDataLst>
                <p:tags r:id="rId67"/>
              </p:custDataLst>
            </p:nvPr>
          </p:nvSpPr>
          <p:spPr>
            <a:xfrm>
              <a:off x="3008" y="2199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0" name="矩形 16449"/>
            <p:cNvSpPr/>
            <p:nvPr>
              <p:custDataLst>
                <p:tags r:id="rId68"/>
              </p:custDataLst>
            </p:nvPr>
          </p:nvSpPr>
          <p:spPr>
            <a:xfrm>
              <a:off x="268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1" name="矩形 16450"/>
            <p:cNvSpPr/>
            <p:nvPr>
              <p:custDataLst>
                <p:tags r:id="rId69"/>
              </p:custDataLst>
            </p:nvPr>
          </p:nvSpPr>
          <p:spPr>
            <a:xfrm>
              <a:off x="2361" y="2199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2" name="矩形 16451"/>
            <p:cNvSpPr/>
            <p:nvPr>
              <p:custDataLst>
                <p:tags r:id="rId70"/>
              </p:custDataLst>
            </p:nvPr>
          </p:nvSpPr>
          <p:spPr>
            <a:xfrm>
              <a:off x="2048" y="2199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3" name="矩形 16452"/>
            <p:cNvSpPr/>
            <p:nvPr>
              <p:custDataLst>
                <p:tags r:id="rId71"/>
              </p:custDataLst>
            </p:nvPr>
          </p:nvSpPr>
          <p:spPr>
            <a:xfrm>
              <a:off x="172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4" name="矩形 16453"/>
            <p:cNvSpPr/>
            <p:nvPr>
              <p:custDataLst>
                <p:tags r:id="rId72"/>
              </p:custDataLst>
            </p:nvPr>
          </p:nvSpPr>
          <p:spPr>
            <a:xfrm>
              <a:off x="140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5" name="矩形 16454"/>
            <p:cNvSpPr/>
            <p:nvPr>
              <p:custDataLst>
                <p:tags r:id="rId73"/>
              </p:custDataLst>
            </p:nvPr>
          </p:nvSpPr>
          <p:spPr>
            <a:xfrm>
              <a:off x="108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6" name="矩形 16455"/>
            <p:cNvSpPr/>
            <p:nvPr>
              <p:custDataLst>
                <p:tags r:id="rId74"/>
              </p:custDataLst>
            </p:nvPr>
          </p:nvSpPr>
          <p:spPr>
            <a:xfrm>
              <a:off x="76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7" name="矩形 16456"/>
            <p:cNvSpPr/>
            <p:nvPr>
              <p:custDataLst>
                <p:tags r:id="rId75"/>
              </p:custDataLst>
            </p:nvPr>
          </p:nvSpPr>
          <p:spPr>
            <a:xfrm>
              <a:off x="44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8" name="矩形 16457"/>
            <p:cNvSpPr/>
            <p:nvPr>
              <p:custDataLst>
                <p:tags r:id="rId76"/>
              </p:custDataLst>
            </p:nvPr>
          </p:nvSpPr>
          <p:spPr>
            <a:xfrm>
              <a:off x="128" y="219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59" name="矩形 16458"/>
            <p:cNvSpPr/>
            <p:nvPr>
              <p:custDataLst>
                <p:tags r:id="rId77"/>
              </p:custDataLst>
            </p:nvPr>
          </p:nvSpPr>
          <p:spPr>
            <a:xfrm>
              <a:off x="364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0" name="矩形 16459"/>
            <p:cNvSpPr/>
            <p:nvPr>
              <p:custDataLst>
                <p:tags r:id="rId78"/>
              </p:custDataLst>
            </p:nvPr>
          </p:nvSpPr>
          <p:spPr>
            <a:xfrm>
              <a:off x="3321" y="1873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1" name="矩形 16460"/>
            <p:cNvSpPr/>
            <p:nvPr>
              <p:custDataLst>
                <p:tags r:id="rId79"/>
              </p:custDataLst>
            </p:nvPr>
          </p:nvSpPr>
          <p:spPr>
            <a:xfrm>
              <a:off x="3008" y="1873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2" name="矩形 16461"/>
            <p:cNvSpPr/>
            <p:nvPr>
              <p:custDataLst>
                <p:tags r:id="rId80"/>
              </p:custDataLst>
            </p:nvPr>
          </p:nvSpPr>
          <p:spPr>
            <a:xfrm>
              <a:off x="268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3" name="矩形 16462"/>
            <p:cNvSpPr/>
            <p:nvPr>
              <p:custDataLst>
                <p:tags r:id="rId81"/>
              </p:custDataLst>
            </p:nvPr>
          </p:nvSpPr>
          <p:spPr>
            <a:xfrm>
              <a:off x="2361" y="1873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4" name="矩形 16463"/>
            <p:cNvSpPr/>
            <p:nvPr>
              <p:custDataLst>
                <p:tags r:id="rId82"/>
              </p:custDataLst>
            </p:nvPr>
          </p:nvSpPr>
          <p:spPr>
            <a:xfrm>
              <a:off x="2048" y="1873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5" name="矩形 16464"/>
            <p:cNvSpPr/>
            <p:nvPr>
              <p:custDataLst>
                <p:tags r:id="rId83"/>
              </p:custDataLst>
            </p:nvPr>
          </p:nvSpPr>
          <p:spPr>
            <a:xfrm>
              <a:off x="172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6" name="矩形 16465"/>
            <p:cNvSpPr/>
            <p:nvPr>
              <p:custDataLst>
                <p:tags r:id="rId84"/>
              </p:custDataLst>
            </p:nvPr>
          </p:nvSpPr>
          <p:spPr>
            <a:xfrm>
              <a:off x="140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7" name="矩形 16466"/>
            <p:cNvSpPr/>
            <p:nvPr>
              <p:custDataLst>
                <p:tags r:id="rId85"/>
              </p:custDataLst>
            </p:nvPr>
          </p:nvSpPr>
          <p:spPr>
            <a:xfrm>
              <a:off x="108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8" name="矩形 16467"/>
            <p:cNvSpPr/>
            <p:nvPr>
              <p:custDataLst>
                <p:tags r:id="rId86"/>
              </p:custDataLst>
            </p:nvPr>
          </p:nvSpPr>
          <p:spPr>
            <a:xfrm>
              <a:off x="76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69" name="矩形 16468"/>
            <p:cNvSpPr/>
            <p:nvPr>
              <p:custDataLst>
                <p:tags r:id="rId87"/>
              </p:custDataLst>
            </p:nvPr>
          </p:nvSpPr>
          <p:spPr>
            <a:xfrm>
              <a:off x="44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0" name="矩形 16469"/>
            <p:cNvSpPr/>
            <p:nvPr>
              <p:custDataLst>
                <p:tags r:id="rId88"/>
              </p:custDataLst>
            </p:nvPr>
          </p:nvSpPr>
          <p:spPr>
            <a:xfrm>
              <a:off x="128" y="187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1" name="矩形 16470"/>
            <p:cNvSpPr/>
            <p:nvPr>
              <p:custDataLst>
                <p:tags r:id="rId89"/>
              </p:custDataLst>
            </p:nvPr>
          </p:nvSpPr>
          <p:spPr>
            <a:xfrm>
              <a:off x="364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2" name="矩形 16471"/>
            <p:cNvSpPr/>
            <p:nvPr>
              <p:custDataLst>
                <p:tags r:id="rId90"/>
              </p:custDataLst>
            </p:nvPr>
          </p:nvSpPr>
          <p:spPr>
            <a:xfrm>
              <a:off x="3321" y="1547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3" name="矩形 16472"/>
            <p:cNvSpPr/>
            <p:nvPr>
              <p:custDataLst>
                <p:tags r:id="rId91"/>
              </p:custDataLst>
            </p:nvPr>
          </p:nvSpPr>
          <p:spPr>
            <a:xfrm>
              <a:off x="3008" y="1547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4" name="矩形 16473"/>
            <p:cNvSpPr/>
            <p:nvPr>
              <p:custDataLst>
                <p:tags r:id="rId92"/>
              </p:custDataLst>
            </p:nvPr>
          </p:nvSpPr>
          <p:spPr>
            <a:xfrm>
              <a:off x="268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5" name="矩形 16474"/>
            <p:cNvSpPr/>
            <p:nvPr>
              <p:custDataLst>
                <p:tags r:id="rId93"/>
              </p:custDataLst>
            </p:nvPr>
          </p:nvSpPr>
          <p:spPr>
            <a:xfrm>
              <a:off x="2361" y="1547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6" name="矩形 16475"/>
            <p:cNvSpPr/>
            <p:nvPr>
              <p:custDataLst>
                <p:tags r:id="rId94"/>
              </p:custDataLst>
            </p:nvPr>
          </p:nvSpPr>
          <p:spPr>
            <a:xfrm>
              <a:off x="2048" y="1547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7" name="矩形 16476"/>
            <p:cNvSpPr/>
            <p:nvPr>
              <p:custDataLst>
                <p:tags r:id="rId95"/>
              </p:custDataLst>
            </p:nvPr>
          </p:nvSpPr>
          <p:spPr>
            <a:xfrm>
              <a:off x="172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8" name="矩形 16477"/>
            <p:cNvSpPr/>
            <p:nvPr>
              <p:custDataLst>
                <p:tags r:id="rId96"/>
              </p:custDataLst>
            </p:nvPr>
          </p:nvSpPr>
          <p:spPr>
            <a:xfrm>
              <a:off x="140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79" name="矩形 16478"/>
            <p:cNvSpPr/>
            <p:nvPr>
              <p:custDataLst>
                <p:tags r:id="rId97"/>
              </p:custDataLst>
            </p:nvPr>
          </p:nvSpPr>
          <p:spPr>
            <a:xfrm>
              <a:off x="108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0" name="矩形 16479"/>
            <p:cNvSpPr/>
            <p:nvPr>
              <p:custDataLst>
                <p:tags r:id="rId98"/>
              </p:custDataLst>
            </p:nvPr>
          </p:nvSpPr>
          <p:spPr>
            <a:xfrm>
              <a:off x="76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1" name="矩形 16480"/>
            <p:cNvSpPr/>
            <p:nvPr>
              <p:custDataLst>
                <p:tags r:id="rId99"/>
              </p:custDataLst>
            </p:nvPr>
          </p:nvSpPr>
          <p:spPr>
            <a:xfrm>
              <a:off x="44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2" name="矩形 16481"/>
            <p:cNvSpPr/>
            <p:nvPr>
              <p:custDataLst>
                <p:tags r:id="rId100"/>
              </p:custDataLst>
            </p:nvPr>
          </p:nvSpPr>
          <p:spPr>
            <a:xfrm>
              <a:off x="128" y="1547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3" name="矩形 16482"/>
            <p:cNvSpPr/>
            <p:nvPr>
              <p:custDataLst>
                <p:tags r:id="rId101"/>
              </p:custDataLst>
            </p:nvPr>
          </p:nvSpPr>
          <p:spPr>
            <a:xfrm>
              <a:off x="364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4" name="矩形 16483"/>
            <p:cNvSpPr/>
            <p:nvPr>
              <p:custDataLst>
                <p:tags r:id="rId102"/>
              </p:custDataLst>
            </p:nvPr>
          </p:nvSpPr>
          <p:spPr>
            <a:xfrm>
              <a:off x="3321" y="1221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5" name="矩形 16484"/>
            <p:cNvSpPr/>
            <p:nvPr>
              <p:custDataLst>
                <p:tags r:id="rId103"/>
              </p:custDataLst>
            </p:nvPr>
          </p:nvSpPr>
          <p:spPr>
            <a:xfrm>
              <a:off x="3008" y="1221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6" name="矩形 16485"/>
            <p:cNvSpPr/>
            <p:nvPr>
              <p:custDataLst>
                <p:tags r:id="rId104"/>
              </p:custDataLst>
            </p:nvPr>
          </p:nvSpPr>
          <p:spPr>
            <a:xfrm>
              <a:off x="268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7" name="矩形 16486"/>
            <p:cNvSpPr/>
            <p:nvPr>
              <p:custDataLst>
                <p:tags r:id="rId105"/>
              </p:custDataLst>
            </p:nvPr>
          </p:nvSpPr>
          <p:spPr>
            <a:xfrm>
              <a:off x="2361" y="1221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8" name="矩形 16487"/>
            <p:cNvSpPr/>
            <p:nvPr>
              <p:custDataLst>
                <p:tags r:id="rId106"/>
              </p:custDataLst>
            </p:nvPr>
          </p:nvSpPr>
          <p:spPr>
            <a:xfrm>
              <a:off x="2048" y="1221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89" name="矩形 16488"/>
            <p:cNvSpPr/>
            <p:nvPr>
              <p:custDataLst>
                <p:tags r:id="rId107"/>
              </p:custDataLst>
            </p:nvPr>
          </p:nvSpPr>
          <p:spPr>
            <a:xfrm>
              <a:off x="172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0" name="矩形 16489"/>
            <p:cNvSpPr/>
            <p:nvPr>
              <p:custDataLst>
                <p:tags r:id="rId108"/>
              </p:custDataLst>
            </p:nvPr>
          </p:nvSpPr>
          <p:spPr>
            <a:xfrm>
              <a:off x="140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1" name="矩形 16490"/>
            <p:cNvSpPr/>
            <p:nvPr>
              <p:custDataLst>
                <p:tags r:id="rId109"/>
              </p:custDataLst>
            </p:nvPr>
          </p:nvSpPr>
          <p:spPr>
            <a:xfrm>
              <a:off x="108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2" name="矩形 16491"/>
            <p:cNvSpPr/>
            <p:nvPr>
              <p:custDataLst>
                <p:tags r:id="rId110"/>
              </p:custDataLst>
            </p:nvPr>
          </p:nvSpPr>
          <p:spPr>
            <a:xfrm>
              <a:off x="76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3" name="矩形 16492"/>
            <p:cNvSpPr/>
            <p:nvPr>
              <p:custDataLst>
                <p:tags r:id="rId111"/>
              </p:custDataLst>
            </p:nvPr>
          </p:nvSpPr>
          <p:spPr>
            <a:xfrm>
              <a:off x="44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4" name="矩形 16493"/>
            <p:cNvSpPr/>
            <p:nvPr>
              <p:custDataLst>
                <p:tags r:id="rId112"/>
              </p:custDataLst>
            </p:nvPr>
          </p:nvSpPr>
          <p:spPr>
            <a:xfrm>
              <a:off x="128" y="1221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5" name="矩形 16494"/>
            <p:cNvSpPr/>
            <p:nvPr>
              <p:custDataLst>
                <p:tags r:id="rId113"/>
              </p:custDataLst>
            </p:nvPr>
          </p:nvSpPr>
          <p:spPr>
            <a:xfrm>
              <a:off x="364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6" name="矩形 16495"/>
            <p:cNvSpPr/>
            <p:nvPr>
              <p:custDataLst>
                <p:tags r:id="rId114"/>
              </p:custDataLst>
            </p:nvPr>
          </p:nvSpPr>
          <p:spPr>
            <a:xfrm>
              <a:off x="3321" y="895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7" name="矩形 16496"/>
            <p:cNvSpPr/>
            <p:nvPr>
              <p:custDataLst>
                <p:tags r:id="rId115"/>
              </p:custDataLst>
            </p:nvPr>
          </p:nvSpPr>
          <p:spPr>
            <a:xfrm>
              <a:off x="3008" y="895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8" name="矩形 16497"/>
            <p:cNvSpPr/>
            <p:nvPr>
              <p:custDataLst>
                <p:tags r:id="rId116"/>
              </p:custDataLst>
            </p:nvPr>
          </p:nvSpPr>
          <p:spPr>
            <a:xfrm>
              <a:off x="268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499" name="矩形 16498"/>
            <p:cNvSpPr/>
            <p:nvPr>
              <p:custDataLst>
                <p:tags r:id="rId117"/>
              </p:custDataLst>
            </p:nvPr>
          </p:nvSpPr>
          <p:spPr>
            <a:xfrm>
              <a:off x="2361" y="895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0" name="矩形 16499"/>
            <p:cNvSpPr/>
            <p:nvPr>
              <p:custDataLst>
                <p:tags r:id="rId118"/>
              </p:custDataLst>
            </p:nvPr>
          </p:nvSpPr>
          <p:spPr>
            <a:xfrm>
              <a:off x="2048" y="895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1" name="矩形 16500"/>
            <p:cNvSpPr/>
            <p:nvPr>
              <p:custDataLst>
                <p:tags r:id="rId119"/>
              </p:custDataLst>
            </p:nvPr>
          </p:nvSpPr>
          <p:spPr>
            <a:xfrm>
              <a:off x="172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2" name="矩形 16501"/>
            <p:cNvSpPr/>
            <p:nvPr>
              <p:custDataLst>
                <p:tags r:id="rId120"/>
              </p:custDataLst>
            </p:nvPr>
          </p:nvSpPr>
          <p:spPr>
            <a:xfrm>
              <a:off x="140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3" name="矩形 16502"/>
            <p:cNvSpPr/>
            <p:nvPr>
              <p:custDataLst>
                <p:tags r:id="rId121"/>
              </p:custDataLst>
            </p:nvPr>
          </p:nvSpPr>
          <p:spPr>
            <a:xfrm>
              <a:off x="108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4" name="矩形 16503"/>
            <p:cNvSpPr/>
            <p:nvPr>
              <p:custDataLst>
                <p:tags r:id="rId122"/>
              </p:custDataLst>
            </p:nvPr>
          </p:nvSpPr>
          <p:spPr>
            <a:xfrm>
              <a:off x="76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5" name="矩形 16504"/>
            <p:cNvSpPr/>
            <p:nvPr>
              <p:custDataLst>
                <p:tags r:id="rId123"/>
              </p:custDataLst>
            </p:nvPr>
          </p:nvSpPr>
          <p:spPr>
            <a:xfrm>
              <a:off x="44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6" name="矩形 16505"/>
            <p:cNvSpPr/>
            <p:nvPr>
              <p:custDataLst>
                <p:tags r:id="rId124"/>
              </p:custDataLst>
            </p:nvPr>
          </p:nvSpPr>
          <p:spPr>
            <a:xfrm>
              <a:off x="128" y="895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7" name="矩形 16506"/>
            <p:cNvSpPr/>
            <p:nvPr>
              <p:custDataLst>
                <p:tags r:id="rId125"/>
              </p:custDataLst>
            </p:nvPr>
          </p:nvSpPr>
          <p:spPr>
            <a:xfrm>
              <a:off x="364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8" name="矩形 16507"/>
            <p:cNvSpPr/>
            <p:nvPr>
              <p:custDataLst>
                <p:tags r:id="rId126"/>
              </p:custDataLst>
            </p:nvPr>
          </p:nvSpPr>
          <p:spPr>
            <a:xfrm>
              <a:off x="3321" y="569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09" name="矩形 16508"/>
            <p:cNvSpPr/>
            <p:nvPr>
              <p:custDataLst>
                <p:tags r:id="rId127"/>
              </p:custDataLst>
            </p:nvPr>
          </p:nvSpPr>
          <p:spPr>
            <a:xfrm>
              <a:off x="3008" y="569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0" name="矩形 16509"/>
            <p:cNvSpPr/>
            <p:nvPr>
              <p:custDataLst>
                <p:tags r:id="rId128"/>
              </p:custDataLst>
            </p:nvPr>
          </p:nvSpPr>
          <p:spPr>
            <a:xfrm>
              <a:off x="268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1" name="矩形 16510"/>
            <p:cNvSpPr/>
            <p:nvPr>
              <p:custDataLst>
                <p:tags r:id="rId129"/>
              </p:custDataLst>
            </p:nvPr>
          </p:nvSpPr>
          <p:spPr>
            <a:xfrm>
              <a:off x="2361" y="569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2" name="矩形 16511"/>
            <p:cNvSpPr/>
            <p:nvPr>
              <p:custDataLst>
                <p:tags r:id="rId130"/>
              </p:custDataLst>
            </p:nvPr>
          </p:nvSpPr>
          <p:spPr>
            <a:xfrm>
              <a:off x="2048" y="569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3" name="矩形 16512"/>
            <p:cNvSpPr/>
            <p:nvPr>
              <p:custDataLst>
                <p:tags r:id="rId131"/>
              </p:custDataLst>
            </p:nvPr>
          </p:nvSpPr>
          <p:spPr>
            <a:xfrm>
              <a:off x="172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4" name="矩形 16513"/>
            <p:cNvSpPr/>
            <p:nvPr>
              <p:custDataLst>
                <p:tags r:id="rId132"/>
              </p:custDataLst>
            </p:nvPr>
          </p:nvSpPr>
          <p:spPr>
            <a:xfrm>
              <a:off x="140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5" name="矩形 16514"/>
            <p:cNvSpPr/>
            <p:nvPr>
              <p:custDataLst>
                <p:tags r:id="rId133"/>
              </p:custDataLst>
            </p:nvPr>
          </p:nvSpPr>
          <p:spPr>
            <a:xfrm>
              <a:off x="108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6" name="矩形 16515"/>
            <p:cNvSpPr/>
            <p:nvPr>
              <p:custDataLst>
                <p:tags r:id="rId134"/>
              </p:custDataLst>
            </p:nvPr>
          </p:nvSpPr>
          <p:spPr>
            <a:xfrm>
              <a:off x="76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7" name="矩形 16516"/>
            <p:cNvSpPr/>
            <p:nvPr>
              <p:custDataLst>
                <p:tags r:id="rId135"/>
              </p:custDataLst>
            </p:nvPr>
          </p:nvSpPr>
          <p:spPr>
            <a:xfrm>
              <a:off x="44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8" name="矩形 16517"/>
            <p:cNvSpPr/>
            <p:nvPr>
              <p:custDataLst>
                <p:tags r:id="rId136"/>
              </p:custDataLst>
            </p:nvPr>
          </p:nvSpPr>
          <p:spPr>
            <a:xfrm>
              <a:off x="128" y="569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19" name="矩形 16518"/>
            <p:cNvSpPr/>
            <p:nvPr>
              <p:custDataLst>
                <p:tags r:id="rId137"/>
              </p:custDataLst>
            </p:nvPr>
          </p:nvSpPr>
          <p:spPr>
            <a:xfrm>
              <a:off x="364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0" name="矩形 16519"/>
            <p:cNvSpPr/>
            <p:nvPr>
              <p:custDataLst>
                <p:tags r:id="rId138"/>
              </p:custDataLst>
            </p:nvPr>
          </p:nvSpPr>
          <p:spPr>
            <a:xfrm>
              <a:off x="3321" y="243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1" name="矩形 16520"/>
            <p:cNvSpPr/>
            <p:nvPr>
              <p:custDataLst>
                <p:tags r:id="rId139"/>
              </p:custDataLst>
            </p:nvPr>
          </p:nvSpPr>
          <p:spPr>
            <a:xfrm>
              <a:off x="3008" y="243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2" name="矩形 16521"/>
            <p:cNvSpPr/>
            <p:nvPr>
              <p:custDataLst>
                <p:tags r:id="rId140"/>
              </p:custDataLst>
            </p:nvPr>
          </p:nvSpPr>
          <p:spPr>
            <a:xfrm>
              <a:off x="268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3" name="矩形 16522"/>
            <p:cNvSpPr/>
            <p:nvPr>
              <p:custDataLst>
                <p:tags r:id="rId141"/>
              </p:custDataLst>
            </p:nvPr>
          </p:nvSpPr>
          <p:spPr>
            <a:xfrm>
              <a:off x="2361" y="243"/>
              <a:ext cx="32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4" name="矩形 16523"/>
            <p:cNvSpPr/>
            <p:nvPr>
              <p:custDataLst>
                <p:tags r:id="rId142"/>
              </p:custDataLst>
            </p:nvPr>
          </p:nvSpPr>
          <p:spPr>
            <a:xfrm>
              <a:off x="2048" y="243"/>
              <a:ext cx="31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5" name="矩形 16524"/>
            <p:cNvSpPr/>
            <p:nvPr>
              <p:custDataLst>
                <p:tags r:id="rId143"/>
              </p:custDataLst>
            </p:nvPr>
          </p:nvSpPr>
          <p:spPr>
            <a:xfrm>
              <a:off x="172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6" name="矩形 16525"/>
            <p:cNvSpPr/>
            <p:nvPr>
              <p:custDataLst>
                <p:tags r:id="rId144"/>
              </p:custDataLst>
            </p:nvPr>
          </p:nvSpPr>
          <p:spPr>
            <a:xfrm>
              <a:off x="140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7" name="矩形 16526"/>
            <p:cNvSpPr/>
            <p:nvPr>
              <p:custDataLst>
                <p:tags r:id="rId145"/>
              </p:custDataLst>
            </p:nvPr>
          </p:nvSpPr>
          <p:spPr>
            <a:xfrm>
              <a:off x="108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8" name="矩形 16527"/>
            <p:cNvSpPr/>
            <p:nvPr>
              <p:custDataLst>
                <p:tags r:id="rId146"/>
              </p:custDataLst>
            </p:nvPr>
          </p:nvSpPr>
          <p:spPr>
            <a:xfrm>
              <a:off x="76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29" name="矩形 16528"/>
            <p:cNvSpPr/>
            <p:nvPr>
              <p:custDataLst>
                <p:tags r:id="rId147"/>
              </p:custDataLst>
            </p:nvPr>
          </p:nvSpPr>
          <p:spPr>
            <a:xfrm>
              <a:off x="44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30" name="矩形 16529"/>
            <p:cNvSpPr/>
            <p:nvPr>
              <p:custDataLst>
                <p:tags r:id="rId148"/>
              </p:custDataLst>
            </p:nvPr>
          </p:nvSpPr>
          <p:spPr>
            <a:xfrm>
              <a:off x="128" y="243"/>
              <a:ext cx="32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80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24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sz="20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sz="1800" b="0" i="0" u="non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buNone/>
              </a:pPr>
              <a:endParaRPr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31" name="直接连接符 16530"/>
            <p:cNvSpPr/>
            <p:nvPr>
              <p:custDataLst>
                <p:tags r:id="rId149"/>
              </p:custDataLst>
            </p:nvPr>
          </p:nvSpPr>
          <p:spPr>
            <a:xfrm>
              <a:off x="128" y="243"/>
              <a:ext cx="3840" cy="0"/>
            </a:xfrm>
            <a:prstGeom prst="line">
              <a:avLst/>
            </a:prstGeom>
            <a:ln w="6350" cap="sq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2" name="直接连接符 16531"/>
            <p:cNvSpPr/>
            <p:nvPr>
              <p:custDataLst>
                <p:tags r:id="rId150"/>
              </p:custDataLst>
            </p:nvPr>
          </p:nvSpPr>
          <p:spPr>
            <a:xfrm>
              <a:off x="128" y="569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3" name="直接连接符 16532"/>
            <p:cNvSpPr/>
            <p:nvPr>
              <p:custDataLst>
                <p:tags r:id="rId151"/>
              </p:custDataLst>
            </p:nvPr>
          </p:nvSpPr>
          <p:spPr>
            <a:xfrm>
              <a:off x="128" y="895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4" name="直接连接符 16533"/>
            <p:cNvSpPr/>
            <p:nvPr>
              <p:custDataLst>
                <p:tags r:id="rId152"/>
              </p:custDataLst>
            </p:nvPr>
          </p:nvSpPr>
          <p:spPr>
            <a:xfrm>
              <a:off x="128" y="1221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5" name="直接连接符 16534"/>
            <p:cNvSpPr/>
            <p:nvPr>
              <p:custDataLst>
                <p:tags r:id="rId153"/>
              </p:custDataLst>
            </p:nvPr>
          </p:nvSpPr>
          <p:spPr>
            <a:xfrm>
              <a:off x="128" y="1547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6" name="直接连接符 16535"/>
            <p:cNvSpPr/>
            <p:nvPr>
              <p:custDataLst>
                <p:tags r:id="rId154"/>
              </p:custDataLst>
            </p:nvPr>
          </p:nvSpPr>
          <p:spPr>
            <a:xfrm>
              <a:off x="128" y="1873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7" name="直接连接符 16536"/>
            <p:cNvSpPr/>
            <p:nvPr>
              <p:custDataLst>
                <p:tags r:id="rId155"/>
              </p:custDataLst>
            </p:nvPr>
          </p:nvSpPr>
          <p:spPr>
            <a:xfrm>
              <a:off x="128" y="2199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8" name="直接连接符 16537"/>
            <p:cNvSpPr/>
            <p:nvPr>
              <p:custDataLst>
                <p:tags r:id="rId156"/>
              </p:custDataLst>
            </p:nvPr>
          </p:nvSpPr>
          <p:spPr>
            <a:xfrm>
              <a:off x="128" y="2525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39" name="直接连接符 16538"/>
            <p:cNvSpPr/>
            <p:nvPr>
              <p:custDataLst>
                <p:tags r:id="rId157"/>
              </p:custDataLst>
            </p:nvPr>
          </p:nvSpPr>
          <p:spPr>
            <a:xfrm>
              <a:off x="128" y="2851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0" name="直接连接符 16539"/>
            <p:cNvSpPr/>
            <p:nvPr>
              <p:custDataLst>
                <p:tags r:id="rId158"/>
              </p:custDataLst>
            </p:nvPr>
          </p:nvSpPr>
          <p:spPr>
            <a:xfrm>
              <a:off x="128" y="3177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1" name="直接连接符 16540"/>
            <p:cNvSpPr/>
            <p:nvPr>
              <p:custDataLst>
                <p:tags r:id="rId159"/>
              </p:custDataLst>
            </p:nvPr>
          </p:nvSpPr>
          <p:spPr>
            <a:xfrm>
              <a:off x="128" y="3503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2" name="直接连接符 16541"/>
            <p:cNvSpPr/>
            <p:nvPr>
              <p:custDataLst>
                <p:tags r:id="rId160"/>
              </p:custDataLst>
            </p:nvPr>
          </p:nvSpPr>
          <p:spPr>
            <a:xfrm>
              <a:off x="128" y="3829"/>
              <a:ext cx="3840" cy="0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3" name="直接连接符 16542"/>
            <p:cNvSpPr/>
            <p:nvPr>
              <p:custDataLst>
                <p:tags r:id="rId161"/>
              </p:custDataLst>
            </p:nvPr>
          </p:nvSpPr>
          <p:spPr>
            <a:xfrm>
              <a:off x="128" y="4155"/>
              <a:ext cx="3840" cy="0"/>
            </a:xfrm>
            <a:prstGeom prst="line">
              <a:avLst/>
            </a:prstGeom>
            <a:ln w="12700" cap="sq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4" name="直接连接符 16543"/>
            <p:cNvSpPr/>
            <p:nvPr>
              <p:custDataLst>
                <p:tags r:id="rId162"/>
              </p:custDataLst>
            </p:nvPr>
          </p:nvSpPr>
          <p:spPr>
            <a:xfrm flipH="1">
              <a:off x="128" y="243"/>
              <a:ext cx="0" cy="3912"/>
            </a:xfrm>
            <a:prstGeom prst="line">
              <a:avLst/>
            </a:prstGeom>
            <a:ln w="12700" cap="sq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5" name="直接连接符 16544"/>
            <p:cNvSpPr/>
            <p:nvPr>
              <p:custDataLst>
                <p:tags r:id="rId163"/>
              </p:custDataLst>
            </p:nvPr>
          </p:nvSpPr>
          <p:spPr>
            <a:xfrm flipH="1">
              <a:off x="44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6" name="直接连接符 16545"/>
            <p:cNvSpPr/>
            <p:nvPr>
              <p:custDataLst>
                <p:tags r:id="rId164"/>
              </p:custDataLst>
            </p:nvPr>
          </p:nvSpPr>
          <p:spPr>
            <a:xfrm flipH="1">
              <a:off x="76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7" name="直接连接符 16546"/>
            <p:cNvSpPr/>
            <p:nvPr>
              <p:custDataLst>
                <p:tags r:id="rId165"/>
              </p:custDataLst>
            </p:nvPr>
          </p:nvSpPr>
          <p:spPr>
            <a:xfrm flipH="1">
              <a:off x="108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8" name="直接连接符 16547"/>
            <p:cNvSpPr/>
            <p:nvPr>
              <p:custDataLst>
                <p:tags r:id="rId166"/>
              </p:custDataLst>
            </p:nvPr>
          </p:nvSpPr>
          <p:spPr>
            <a:xfrm flipH="1">
              <a:off x="140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49" name="直接连接符 16548"/>
            <p:cNvSpPr/>
            <p:nvPr>
              <p:custDataLst>
                <p:tags r:id="rId167"/>
              </p:custDataLst>
            </p:nvPr>
          </p:nvSpPr>
          <p:spPr>
            <a:xfrm flipH="1">
              <a:off x="172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0" name="直接连接符 16549"/>
            <p:cNvSpPr/>
            <p:nvPr>
              <p:custDataLst>
                <p:tags r:id="rId168"/>
              </p:custDataLst>
            </p:nvPr>
          </p:nvSpPr>
          <p:spPr>
            <a:xfrm flipH="1">
              <a:off x="204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1" name="直接连接符 16550"/>
            <p:cNvSpPr/>
            <p:nvPr>
              <p:custDataLst>
                <p:tags r:id="rId169"/>
              </p:custDataLst>
            </p:nvPr>
          </p:nvSpPr>
          <p:spPr>
            <a:xfrm flipH="1">
              <a:off x="2361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2" name="直接连接符 16551"/>
            <p:cNvSpPr/>
            <p:nvPr>
              <p:custDataLst>
                <p:tags r:id="rId170"/>
              </p:custDataLst>
            </p:nvPr>
          </p:nvSpPr>
          <p:spPr>
            <a:xfrm flipH="1">
              <a:off x="268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3" name="直接连接符 16552"/>
            <p:cNvSpPr/>
            <p:nvPr>
              <p:custDataLst>
                <p:tags r:id="rId171"/>
              </p:custDataLst>
            </p:nvPr>
          </p:nvSpPr>
          <p:spPr>
            <a:xfrm flipH="1">
              <a:off x="300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4" name="直接连接符 16553"/>
            <p:cNvSpPr/>
            <p:nvPr>
              <p:custDataLst>
                <p:tags r:id="rId172"/>
              </p:custDataLst>
            </p:nvPr>
          </p:nvSpPr>
          <p:spPr>
            <a:xfrm flipH="1">
              <a:off x="3321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5" name="直接连接符 16554"/>
            <p:cNvSpPr/>
            <p:nvPr>
              <p:custDataLst>
                <p:tags r:id="rId173"/>
              </p:custDataLst>
            </p:nvPr>
          </p:nvSpPr>
          <p:spPr>
            <a:xfrm flipH="1">
              <a:off x="3648" y="243"/>
              <a:ext cx="0" cy="391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6" name="直接连接符 16555"/>
            <p:cNvSpPr/>
            <p:nvPr>
              <p:custDataLst>
                <p:tags r:id="rId174"/>
              </p:custDataLst>
            </p:nvPr>
          </p:nvSpPr>
          <p:spPr>
            <a:xfrm flipH="1">
              <a:off x="3968" y="243"/>
              <a:ext cx="0" cy="3912"/>
            </a:xfrm>
            <a:prstGeom prst="line">
              <a:avLst/>
            </a:prstGeom>
            <a:ln w="12700" cap="sq" cmpd="sng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557" name="直接连接符 16556"/>
            <p:cNvSpPr/>
            <p:nvPr>
              <p:custDataLst>
                <p:tags r:id="rId175"/>
              </p:custDataLst>
            </p:nvPr>
          </p:nvSpPr>
          <p:spPr>
            <a:xfrm flipV="1">
              <a:off x="127" y="2183"/>
              <a:ext cx="4094" cy="12"/>
            </a:xfrm>
            <a:prstGeom prst="line">
              <a:avLst/>
            </a:prstGeom>
            <a:ln w="1905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/>
          </p:txBody>
        </p:sp>
        <p:sp>
          <p:nvSpPr>
            <p:cNvPr id="16558" name="直接连接符 16557"/>
            <p:cNvSpPr/>
            <p:nvPr>
              <p:custDataLst>
                <p:tags r:id="rId176"/>
              </p:custDataLst>
            </p:nvPr>
          </p:nvSpPr>
          <p:spPr>
            <a:xfrm flipH="1" flipV="1">
              <a:off x="2049" y="128"/>
              <a:ext cx="0" cy="4192"/>
            </a:xfrm>
            <a:prstGeom prst="line">
              <a:avLst/>
            </a:prstGeom>
            <a:ln w="1270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/>
          </p:txBody>
        </p:sp>
        <p:sp>
          <p:nvSpPr>
            <p:cNvPr id="16559" name="文本框 16558"/>
            <p:cNvSpPr txBox="1"/>
            <p:nvPr>
              <p:custDataLst>
                <p:tags r:id="rId177"/>
              </p:custDataLst>
            </p:nvPr>
          </p:nvSpPr>
          <p:spPr>
            <a:xfrm>
              <a:off x="2245" y="2193"/>
              <a:ext cx="21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1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0" name="文本框 16559"/>
            <p:cNvSpPr txBox="1"/>
            <p:nvPr>
              <p:custDataLst>
                <p:tags r:id="rId178"/>
              </p:custDataLst>
            </p:nvPr>
          </p:nvSpPr>
          <p:spPr>
            <a:xfrm>
              <a:off x="2585" y="2198"/>
              <a:ext cx="214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1" name="文本框 16560"/>
            <p:cNvSpPr txBox="1"/>
            <p:nvPr>
              <p:custDataLst>
                <p:tags r:id="rId179"/>
              </p:custDataLst>
            </p:nvPr>
          </p:nvSpPr>
          <p:spPr>
            <a:xfrm>
              <a:off x="2911" y="2193"/>
              <a:ext cx="21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3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2" name="文本框 16561"/>
            <p:cNvSpPr txBox="1"/>
            <p:nvPr>
              <p:custDataLst>
                <p:tags r:id="rId180"/>
              </p:custDataLst>
            </p:nvPr>
          </p:nvSpPr>
          <p:spPr>
            <a:xfrm>
              <a:off x="3218" y="2188"/>
              <a:ext cx="21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4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3" name="文本框 16562"/>
            <p:cNvSpPr txBox="1"/>
            <p:nvPr>
              <p:custDataLst>
                <p:tags r:id="rId181"/>
              </p:custDataLst>
            </p:nvPr>
          </p:nvSpPr>
          <p:spPr>
            <a:xfrm>
              <a:off x="3559" y="2193"/>
              <a:ext cx="21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5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4" name="文本框 16563"/>
            <p:cNvSpPr txBox="1"/>
            <p:nvPr>
              <p:custDataLst>
                <p:tags r:id="rId182"/>
              </p:custDataLst>
            </p:nvPr>
          </p:nvSpPr>
          <p:spPr>
            <a:xfrm>
              <a:off x="3866" y="2196"/>
              <a:ext cx="216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6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5" name="文本框 16564"/>
            <p:cNvSpPr txBox="1"/>
            <p:nvPr>
              <p:custDataLst>
                <p:tags r:id="rId183"/>
              </p:custDataLst>
            </p:nvPr>
          </p:nvSpPr>
          <p:spPr>
            <a:xfrm>
              <a:off x="1624" y="2208"/>
              <a:ext cx="304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-1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6" name="文本框 16565"/>
            <p:cNvSpPr txBox="1"/>
            <p:nvPr>
              <p:custDataLst>
                <p:tags r:id="rId184"/>
              </p:custDataLst>
            </p:nvPr>
          </p:nvSpPr>
          <p:spPr>
            <a:xfrm>
              <a:off x="1285" y="2214"/>
              <a:ext cx="309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-2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7" name="文本框 16566"/>
            <p:cNvSpPr txBox="1"/>
            <p:nvPr>
              <p:custDataLst>
                <p:tags r:id="rId185"/>
              </p:custDataLst>
            </p:nvPr>
          </p:nvSpPr>
          <p:spPr>
            <a:xfrm>
              <a:off x="971" y="2202"/>
              <a:ext cx="308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-3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8" name="文本框 16567"/>
            <p:cNvSpPr txBox="1"/>
            <p:nvPr>
              <p:custDataLst>
                <p:tags r:id="rId186"/>
              </p:custDataLst>
            </p:nvPr>
          </p:nvSpPr>
          <p:spPr>
            <a:xfrm>
              <a:off x="626" y="2202"/>
              <a:ext cx="308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-4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69" name="文本框 16568"/>
            <p:cNvSpPr txBox="1"/>
            <p:nvPr>
              <p:custDataLst>
                <p:tags r:id="rId187"/>
              </p:custDataLst>
            </p:nvPr>
          </p:nvSpPr>
          <p:spPr>
            <a:xfrm>
              <a:off x="313" y="2214"/>
              <a:ext cx="308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-5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0" name="文本框 16569"/>
            <p:cNvSpPr txBox="1"/>
            <p:nvPr>
              <p:custDataLst>
                <p:tags r:id="rId188"/>
              </p:custDataLst>
            </p:nvPr>
          </p:nvSpPr>
          <p:spPr>
            <a:xfrm>
              <a:off x="0" y="2214"/>
              <a:ext cx="307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-6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1" name="文本框 16570"/>
            <p:cNvSpPr txBox="1"/>
            <p:nvPr>
              <p:custDataLst>
                <p:tags r:id="rId189"/>
              </p:custDataLst>
            </p:nvPr>
          </p:nvSpPr>
          <p:spPr>
            <a:xfrm>
              <a:off x="1854" y="0"/>
              <a:ext cx="273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2" name="文本框 16571"/>
            <p:cNvSpPr txBox="1"/>
            <p:nvPr>
              <p:custDataLst>
                <p:tags r:id="rId190"/>
              </p:custDataLst>
            </p:nvPr>
          </p:nvSpPr>
          <p:spPr>
            <a:xfrm>
              <a:off x="4089" y="2188"/>
              <a:ext cx="313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3" name="文本框 16572"/>
            <p:cNvSpPr txBox="1"/>
            <p:nvPr>
              <p:custDataLst>
                <p:tags r:id="rId191"/>
              </p:custDataLst>
            </p:nvPr>
          </p:nvSpPr>
          <p:spPr>
            <a:xfrm>
              <a:off x="2020" y="2118"/>
              <a:ext cx="313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o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4" name="文本框 16573"/>
            <p:cNvSpPr txBox="1"/>
            <p:nvPr>
              <p:custDataLst>
                <p:tags r:id="rId192"/>
              </p:custDataLst>
            </p:nvPr>
          </p:nvSpPr>
          <p:spPr>
            <a:xfrm>
              <a:off x="1825" y="1752"/>
              <a:ext cx="218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1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5" name="文本框 16574"/>
            <p:cNvSpPr txBox="1"/>
            <p:nvPr>
              <p:custDataLst>
                <p:tags r:id="rId193"/>
              </p:custDataLst>
            </p:nvPr>
          </p:nvSpPr>
          <p:spPr>
            <a:xfrm>
              <a:off x="1828" y="1414"/>
              <a:ext cx="249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6" name="文本框 16575"/>
            <p:cNvSpPr txBox="1"/>
            <p:nvPr>
              <p:custDataLst>
                <p:tags r:id="rId194"/>
              </p:custDataLst>
            </p:nvPr>
          </p:nvSpPr>
          <p:spPr>
            <a:xfrm>
              <a:off x="1832" y="1110"/>
              <a:ext cx="21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3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7" name="文本框 16576"/>
            <p:cNvSpPr txBox="1"/>
            <p:nvPr>
              <p:custDataLst>
                <p:tags r:id="rId195"/>
              </p:custDataLst>
            </p:nvPr>
          </p:nvSpPr>
          <p:spPr>
            <a:xfrm>
              <a:off x="1837" y="803"/>
              <a:ext cx="215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4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8" name="文本框 16577"/>
            <p:cNvSpPr txBox="1"/>
            <p:nvPr>
              <p:custDataLst>
                <p:tags r:id="rId196"/>
              </p:custDataLst>
            </p:nvPr>
          </p:nvSpPr>
          <p:spPr>
            <a:xfrm>
              <a:off x="1847" y="469"/>
              <a:ext cx="216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5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79" name="文本框 16578"/>
            <p:cNvSpPr txBox="1"/>
            <p:nvPr>
              <p:custDataLst>
                <p:tags r:id="rId197"/>
              </p:custDataLst>
            </p:nvPr>
          </p:nvSpPr>
          <p:spPr>
            <a:xfrm>
              <a:off x="1847" y="189"/>
              <a:ext cx="216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6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80" name="文本框 16579"/>
            <p:cNvSpPr txBox="1"/>
            <p:nvPr>
              <p:custDataLst>
                <p:tags r:id="rId198"/>
              </p:custDataLst>
            </p:nvPr>
          </p:nvSpPr>
          <p:spPr>
            <a:xfrm>
              <a:off x="1820" y="2404"/>
              <a:ext cx="307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-1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81" name="文本框 16580"/>
            <p:cNvSpPr txBox="1"/>
            <p:nvPr>
              <p:custDataLst>
                <p:tags r:id="rId199"/>
              </p:custDataLst>
            </p:nvPr>
          </p:nvSpPr>
          <p:spPr>
            <a:xfrm>
              <a:off x="1804" y="2723"/>
              <a:ext cx="308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-2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82" name="文本框 16581"/>
            <p:cNvSpPr txBox="1"/>
            <p:nvPr>
              <p:custDataLst>
                <p:tags r:id="rId200"/>
              </p:custDataLst>
            </p:nvPr>
          </p:nvSpPr>
          <p:spPr>
            <a:xfrm>
              <a:off x="1810" y="3048"/>
              <a:ext cx="306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-3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83" name="文本框 16582"/>
            <p:cNvSpPr txBox="1"/>
            <p:nvPr>
              <p:custDataLst>
                <p:tags r:id="rId201"/>
              </p:custDataLst>
            </p:nvPr>
          </p:nvSpPr>
          <p:spPr>
            <a:xfrm>
              <a:off x="1823" y="3368"/>
              <a:ext cx="310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-4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84" name="文本框 16583"/>
            <p:cNvSpPr txBox="1"/>
            <p:nvPr>
              <p:custDataLst>
                <p:tags r:id="rId202"/>
              </p:custDataLst>
            </p:nvPr>
          </p:nvSpPr>
          <p:spPr>
            <a:xfrm>
              <a:off x="1807" y="3697"/>
              <a:ext cx="309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-5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585" name="文本框 16584"/>
            <p:cNvSpPr txBox="1"/>
            <p:nvPr>
              <p:custDataLst>
                <p:tags r:id="rId203"/>
              </p:custDataLst>
            </p:nvPr>
          </p:nvSpPr>
          <p:spPr>
            <a:xfrm>
              <a:off x="1823" y="3918"/>
              <a:ext cx="390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-6</a:t>
              </a:r>
              <a:endParaRPr lang="en-US" altLang="zh-CN" sz="1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6586" name="矩形 16585"/>
          <p:cNvSpPr/>
          <p:nvPr>
            <p:custDataLst>
              <p:tags r:id="rId204"/>
            </p:custDataLst>
          </p:nvPr>
        </p:nvSpPr>
        <p:spPr>
          <a:xfrm>
            <a:off x="248920" y="1560830"/>
            <a:ext cx="629158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做一做：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用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两点法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在同一坐标系中画出函数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=2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+3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=-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－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+3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=5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-2的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图象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.</a:t>
            </a:r>
            <a:endParaRPr lang="en-US" altLang="zh-CN" sz="2800" b="1" i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graphicFrame>
        <p:nvGraphicFramePr>
          <p:cNvPr id="12294" name="表格 12293"/>
          <p:cNvGraphicFramePr>
            <a:graphicFrameLocks noGrp="1"/>
          </p:cNvGraphicFramePr>
          <p:nvPr>
            <p:custDataLst>
              <p:tags r:id="rId205"/>
            </p:custDataLst>
          </p:nvPr>
        </p:nvGraphicFramePr>
        <p:xfrm>
          <a:off x="248285" y="3733800"/>
          <a:ext cx="2764155" cy="103632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598295"/>
                <a:gridCol w="621030"/>
                <a:gridCol w="544830"/>
              </a:tblGrid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endParaRPr lang="en-US" altLang="zh-CN" b="1" i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y</a:t>
                      </a: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=2</a:t>
                      </a: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+3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3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06"/>
            </p:custDataLst>
          </p:nvPr>
        </p:nvGraphicFramePr>
        <p:xfrm>
          <a:off x="3476625" y="3733800"/>
          <a:ext cx="2763520" cy="103632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565910"/>
                <a:gridCol w="638175"/>
                <a:gridCol w="559435"/>
              </a:tblGrid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endParaRPr lang="en-US" altLang="zh-CN" b="1" i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3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y</a:t>
                      </a: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=-</a:t>
                      </a: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+3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3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07"/>
            </p:custDataLst>
          </p:nvPr>
        </p:nvGraphicFramePr>
        <p:xfrm>
          <a:off x="2498725" y="3681730"/>
          <a:ext cx="476250" cy="60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208" imgW="254000" imgH="393700" progId="Equation.KSEE3">
                  <p:embed/>
                </p:oleObj>
              </mc:Choice>
              <mc:Fallback>
                <p:oleObj name="" r:id="rId208" imgW="2540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9"/>
                      <a:stretch>
                        <a:fillRect/>
                      </a:stretch>
                    </p:blipFill>
                    <p:spPr>
                      <a:xfrm>
                        <a:off x="2498725" y="3681730"/>
                        <a:ext cx="476250" cy="605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210"/>
            </p:custDataLst>
          </p:nvPr>
        </p:nvGraphicFramePr>
        <p:xfrm>
          <a:off x="3476625" y="4839970"/>
          <a:ext cx="2763520" cy="103632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565910"/>
                <a:gridCol w="638175"/>
                <a:gridCol w="559435"/>
              </a:tblGrid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endParaRPr lang="en-US" altLang="zh-CN" b="1" i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y</a:t>
                      </a: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=5</a:t>
                      </a: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-2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-2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11"/>
            </p:custDataLst>
          </p:nvPr>
        </p:nvGraphicFramePr>
        <p:xfrm>
          <a:off x="5833110" y="4830445"/>
          <a:ext cx="262890" cy="54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212" imgW="152400" imgH="393700" progId="Equation.KSEE3">
                  <p:embed/>
                </p:oleObj>
              </mc:Choice>
              <mc:Fallback>
                <p:oleObj name="" r:id="rId212" imgW="1524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3"/>
                      <a:stretch>
                        <a:fillRect/>
                      </a:stretch>
                    </p:blipFill>
                    <p:spPr>
                      <a:xfrm>
                        <a:off x="5833110" y="4830445"/>
                        <a:ext cx="262890" cy="546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连接符 20"/>
          <p:cNvCxnSpPr/>
          <p:nvPr>
            <p:custDataLst>
              <p:tags r:id="rId214"/>
            </p:custDataLst>
          </p:nvPr>
        </p:nvCxnSpPr>
        <p:spPr>
          <a:xfrm flipH="1">
            <a:off x="8021320" y="1882775"/>
            <a:ext cx="1445895" cy="293433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直接连接符 4"/>
          <p:cNvCxnSpPr/>
          <p:nvPr>
            <p:custDataLst>
              <p:tags r:id="rId215"/>
            </p:custDataLst>
          </p:nvPr>
        </p:nvCxnSpPr>
        <p:spPr>
          <a:xfrm>
            <a:off x="7435850" y="2212975"/>
            <a:ext cx="2592705" cy="266446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直接连接符 23"/>
          <p:cNvCxnSpPr/>
          <p:nvPr>
            <p:custDataLst>
              <p:tags r:id="rId216"/>
            </p:custDataLst>
          </p:nvPr>
        </p:nvCxnSpPr>
        <p:spPr>
          <a:xfrm>
            <a:off x="8588375" y="2212975"/>
            <a:ext cx="2087880" cy="208851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直接连接符 24"/>
          <p:cNvCxnSpPr/>
          <p:nvPr>
            <p:custDataLst>
              <p:tags r:id="rId217"/>
            </p:custDataLst>
          </p:nvPr>
        </p:nvCxnSpPr>
        <p:spPr>
          <a:xfrm flipH="1">
            <a:off x="8705850" y="1997710"/>
            <a:ext cx="915670" cy="420941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文本框 27"/>
          <p:cNvSpPr txBox="1"/>
          <p:nvPr>
            <p:custDataLst>
              <p:tags r:id="rId218"/>
            </p:custDataLst>
          </p:nvPr>
        </p:nvSpPr>
        <p:spPr>
          <a:xfrm>
            <a:off x="9467215" y="1545590"/>
            <a:ext cx="149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+3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19"/>
            </p:custDataLst>
          </p:nvPr>
        </p:nvSpPr>
        <p:spPr>
          <a:xfrm>
            <a:off x="9524365" y="2122170"/>
            <a:ext cx="149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-2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20"/>
            </p:custDataLst>
          </p:nvPr>
        </p:nvSpPr>
        <p:spPr>
          <a:xfrm>
            <a:off x="9848850" y="4926330"/>
            <a:ext cx="1776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21"/>
            </p:custDataLst>
          </p:nvPr>
        </p:nvSpPr>
        <p:spPr>
          <a:xfrm>
            <a:off x="10535920" y="4344035"/>
            <a:ext cx="1499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+3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22"/>
            </p:custDataLst>
          </p:nvPr>
        </p:nvGraphicFramePr>
        <p:xfrm>
          <a:off x="248920" y="4876165"/>
          <a:ext cx="2763520" cy="103632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565910"/>
                <a:gridCol w="638175"/>
                <a:gridCol w="559435"/>
              </a:tblGrid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endParaRPr lang="en-US" altLang="zh-CN" b="1" i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1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y</a:t>
                      </a: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=-</a:t>
                      </a:r>
                      <a:r>
                        <a:rPr lang="en-US" altLang="zh-CN" b="1" i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x</a:t>
                      </a:r>
                      <a:endParaRPr lang="en-US" altLang="zh-CN" b="1" i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-1</a:t>
                      </a:r>
                      <a:endParaRPr lang="en-US" altLang="zh-CN" b="1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vert="horz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椭圆 16"/>
          <p:cNvSpPr/>
          <p:nvPr>
            <p:custDataLst>
              <p:tags r:id="rId223"/>
            </p:custDataLst>
          </p:nvPr>
        </p:nvSpPr>
        <p:spPr>
          <a:xfrm flipH="1">
            <a:off x="9022080" y="264858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椭圆 17"/>
          <p:cNvSpPr/>
          <p:nvPr>
            <p:custDataLst>
              <p:tags r:id="rId224"/>
            </p:custDataLst>
          </p:nvPr>
        </p:nvSpPr>
        <p:spPr>
          <a:xfrm flipH="1">
            <a:off x="10196195" y="381889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椭圆 10"/>
          <p:cNvSpPr/>
          <p:nvPr>
            <p:custDataLst>
              <p:tags r:id="rId225"/>
            </p:custDataLst>
          </p:nvPr>
        </p:nvSpPr>
        <p:spPr>
          <a:xfrm flipH="1">
            <a:off x="9015095" y="460502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椭圆 6"/>
          <p:cNvSpPr/>
          <p:nvPr>
            <p:custDataLst>
              <p:tags r:id="rId226"/>
            </p:custDataLst>
          </p:nvPr>
        </p:nvSpPr>
        <p:spPr>
          <a:xfrm flipH="1">
            <a:off x="9391015" y="423672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椭圆 25"/>
          <p:cNvSpPr/>
          <p:nvPr>
            <p:custDataLst>
              <p:tags r:id="rId227"/>
            </p:custDataLst>
          </p:nvPr>
        </p:nvSpPr>
        <p:spPr>
          <a:xfrm flipH="1">
            <a:off x="9015730" y="380301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椭圆 7"/>
          <p:cNvSpPr/>
          <p:nvPr>
            <p:custDataLst>
              <p:tags r:id="rId228"/>
            </p:custDataLst>
          </p:nvPr>
        </p:nvSpPr>
        <p:spPr>
          <a:xfrm flipH="1">
            <a:off x="9179560" y="381635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椭圆 8"/>
          <p:cNvSpPr/>
          <p:nvPr>
            <p:custDataLst>
              <p:tags r:id="rId229"/>
            </p:custDataLst>
          </p:nvPr>
        </p:nvSpPr>
        <p:spPr>
          <a:xfrm flipH="1">
            <a:off x="8464550" y="381063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1" grpId="0" animBg="1"/>
      <p:bldP spid="17" grpId="0" animBg="1"/>
      <p:bldP spid="18" grpId="0" animBg="1"/>
      <p:bldP spid="26" grpId="0" animBg="1"/>
      <p:bldP spid="7" grpId="0" animBg="1"/>
      <p:bldP spid="8" grpId="0" animBg="1"/>
      <p:bldP spid="28" grpId="0"/>
      <p:bldP spid="29" grpId="0"/>
      <p:bldP spid="30" grpId="0"/>
      <p:bldP spid="31" grpId="0"/>
      <p:bldP spid="165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20" name="组合 19"/>
          <p:cNvGrpSpPr/>
          <p:nvPr>
            <p:custDataLst>
              <p:tags r:id="rId3"/>
            </p:custDataLst>
          </p:nvPr>
        </p:nvGrpSpPr>
        <p:grpSpPr>
          <a:xfrm>
            <a:off x="314325" y="795655"/>
            <a:ext cx="11603990" cy="5208270"/>
            <a:chOff x="495" y="1865"/>
            <a:chExt cx="18274" cy="8202"/>
          </a:xfrm>
        </p:grpSpPr>
        <p:sp>
          <p:nvSpPr>
            <p:cNvPr id="21" name="文本框 20"/>
            <p:cNvSpPr txBox="1"/>
            <p:nvPr>
              <p:custDataLst>
                <p:tags r:id="rId4"/>
              </p:custDataLst>
            </p:nvPr>
          </p:nvSpPr>
          <p:spPr>
            <a:xfrm>
              <a:off x="495" y="1865"/>
              <a:ext cx="9295" cy="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议一议：</a:t>
              </a:r>
              <a:endPara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（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1</a:t>
              </a: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）上述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四个函数中，随着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值的增大，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的值分别如何变化？相应图象上点的变化趋势如何？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22" name="组合 21"/>
            <p:cNvGrpSpPr/>
            <p:nvPr>
              <p:custDataLst>
                <p:tags r:id="rId5"/>
              </p:custDataLst>
            </p:nvPr>
          </p:nvGrpSpPr>
          <p:grpSpPr>
            <a:xfrm>
              <a:off x="10013" y="1907"/>
              <a:ext cx="8756" cy="8160"/>
              <a:chOff x="9233" y="1947"/>
              <a:chExt cx="8756" cy="8160"/>
            </a:xfrm>
          </p:grpSpPr>
          <p:cxnSp>
            <p:nvCxnSpPr>
              <p:cNvPr id="24" name="直接连接符 2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1316" y="2389"/>
                <a:ext cx="5103" cy="5103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25" name="组合 24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9233" y="1947"/>
                <a:ext cx="8520" cy="8160"/>
                <a:chOff x="0" y="0"/>
                <a:chExt cx="4402" cy="4320"/>
              </a:xfrm>
            </p:grpSpPr>
            <p:sp>
              <p:nvSpPr>
                <p:cNvPr id="29" name="矩形 28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4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" name="矩形 2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321" y="382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" name="矩形 30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008" y="382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" name="矩形 31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68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" name="矩形 32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361" y="382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048" y="382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" name="矩形 3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72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" name="矩形 35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40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" name="矩形 36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08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" name="矩形 37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6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9" name="矩形 38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44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0" name="矩形 3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2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1" name="矩形 40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64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" name="矩形 41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321" y="350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" name="矩形 42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3008" y="350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4" name="矩形 43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68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5" name="矩形 44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361" y="350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6" name="矩形 45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048" y="350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7" name="矩形 46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72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8" name="矩形 47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40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9" name="矩形 48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08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0" name="矩形 49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6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1" name="矩形 50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44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2" name="矩形 51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2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3" name="矩形 52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364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4" name="矩形 53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3321" y="317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5" name="矩形 54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008" y="317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6" name="矩形 55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68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7" name="矩形 5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361" y="317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8" name="矩形 57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2048" y="317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59" name="矩形 5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2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0" name="矩形 59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40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1" name="矩形 60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08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2" name="矩形 61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76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3" name="矩形 62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44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4" name="矩形 63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12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5" name="矩形 64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364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6" name="矩形 65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3321" y="285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7" name="矩形 66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008" y="285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8" name="矩形 67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268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9" name="矩形 68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2361" y="285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0" name="矩形 69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2048" y="285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1" name="矩形 70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172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2" name="矩形 71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140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3" name="矩形 72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08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4" name="矩形 73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76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5" name="矩形 74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44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6" name="矩形 75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12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7" name="矩形 76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364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8" name="矩形 77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3321" y="252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9" name="矩形 78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3008" y="252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0" name="矩形 79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268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1" name="矩形 80"/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2361" y="252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2" name="矩形 81"/>
                <p:cNvSpPr/>
                <p:nvPr>
                  <p:custDataLst>
                    <p:tags r:id="rId61"/>
                  </p:custDataLst>
                </p:nvPr>
              </p:nvSpPr>
              <p:spPr>
                <a:xfrm>
                  <a:off x="2048" y="252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3" name="矩形 82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172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4" name="矩形 83"/>
                <p:cNvSpPr/>
                <p:nvPr>
                  <p:custDataLst>
                    <p:tags r:id="rId63"/>
                  </p:custDataLst>
                </p:nvPr>
              </p:nvSpPr>
              <p:spPr>
                <a:xfrm>
                  <a:off x="140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5" name="矩形 84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108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6" name="矩形 85"/>
                <p:cNvSpPr/>
                <p:nvPr>
                  <p:custDataLst>
                    <p:tags r:id="rId65"/>
                  </p:custDataLst>
                </p:nvPr>
              </p:nvSpPr>
              <p:spPr>
                <a:xfrm>
                  <a:off x="76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7" name="矩形 86"/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44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8" name="矩形 87"/>
                <p:cNvSpPr/>
                <p:nvPr>
                  <p:custDataLst>
                    <p:tags r:id="rId67"/>
                  </p:custDataLst>
                </p:nvPr>
              </p:nvSpPr>
              <p:spPr>
                <a:xfrm>
                  <a:off x="12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9" name="矩形 88"/>
                <p:cNvSpPr/>
                <p:nvPr>
                  <p:custDataLst>
                    <p:tags r:id="rId68"/>
                  </p:custDataLst>
                </p:nvPr>
              </p:nvSpPr>
              <p:spPr>
                <a:xfrm>
                  <a:off x="364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0" name="矩形 89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3321" y="219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1" name="矩形 90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3008" y="219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2" name="矩形 91"/>
                <p:cNvSpPr/>
                <p:nvPr>
                  <p:custDataLst>
                    <p:tags r:id="rId71"/>
                  </p:custDataLst>
                </p:nvPr>
              </p:nvSpPr>
              <p:spPr>
                <a:xfrm>
                  <a:off x="268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3" name="矩形 92"/>
                <p:cNvSpPr/>
                <p:nvPr>
                  <p:custDataLst>
                    <p:tags r:id="rId72"/>
                  </p:custDataLst>
                </p:nvPr>
              </p:nvSpPr>
              <p:spPr>
                <a:xfrm>
                  <a:off x="2361" y="219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4" name="矩形 93"/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2048" y="219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5" name="矩形 94"/>
                <p:cNvSpPr/>
                <p:nvPr>
                  <p:custDataLst>
                    <p:tags r:id="rId74"/>
                  </p:custDataLst>
                </p:nvPr>
              </p:nvSpPr>
              <p:spPr>
                <a:xfrm>
                  <a:off x="172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6" name="矩形 95"/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140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7" name="矩形 96"/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108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8" name="矩形 97"/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76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99" name="矩形 98"/>
                <p:cNvSpPr/>
                <p:nvPr>
                  <p:custDataLst>
                    <p:tags r:id="rId78"/>
                  </p:custDataLst>
                </p:nvPr>
              </p:nvSpPr>
              <p:spPr>
                <a:xfrm>
                  <a:off x="44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0" name="矩形 99"/>
                <p:cNvSpPr/>
                <p:nvPr>
                  <p:custDataLst>
                    <p:tags r:id="rId79"/>
                  </p:custDataLst>
                </p:nvPr>
              </p:nvSpPr>
              <p:spPr>
                <a:xfrm>
                  <a:off x="12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1" name="矩形 100"/>
                <p:cNvSpPr/>
                <p:nvPr>
                  <p:custDataLst>
                    <p:tags r:id="rId80"/>
                  </p:custDataLst>
                </p:nvPr>
              </p:nvSpPr>
              <p:spPr>
                <a:xfrm>
                  <a:off x="364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2" name="矩形 101"/>
                <p:cNvSpPr/>
                <p:nvPr>
                  <p:custDataLst>
                    <p:tags r:id="rId81"/>
                  </p:custDataLst>
                </p:nvPr>
              </p:nvSpPr>
              <p:spPr>
                <a:xfrm>
                  <a:off x="3321" y="187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3" name="矩形 102"/>
                <p:cNvSpPr/>
                <p:nvPr>
                  <p:custDataLst>
                    <p:tags r:id="rId82"/>
                  </p:custDataLst>
                </p:nvPr>
              </p:nvSpPr>
              <p:spPr>
                <a:xfrm>
                  <a:off x="3008" y="187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4" name="矩形 103"/>
                <p:cNvSpPr/>
                <p:nvPr>
                  <p:custDataLst>
                    <p:tags r:id="rId83"/>
                  </p:custDataLst>
                </p:nvPr>
              </p:nvSpPr>
              <p:spPr>
                <a:xfrm>
                  <a:off x="268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5" name="矩形 104"/>
                <p:cNvSpPr/>
                <p:nvPr>
                  <p:custDataLst>
                    <p:tags r:id="rId84"/>
                  </p:custDataLst>
                </p:nvPr>
              </p:nvSpPr>
              <p:spPr>
                <a:xfrm>
                  <a:off x="2361" y="187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6" name="矩形 105"/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2048" y="187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7" name="矩形 106"/>
                <p:cNvSpPr/>
                <p:nvPr>
                  <p:custDataLst>
                    <p:tags r:id="rId86"/>
                  </p:custDataLst>
                </p:nvPr>
              </p:nvSpPr>
              <p:spPr>
                <a:xfrm>
                  <a:off x="172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8" name="矩形 107"/>
                <p:cNvSpPr/>
                <p:nvPr>
                  <p:custDataLst>
                    <p:tags r:id="rId87"/>
                  </p:custDataLst>
                </p:nvPr>
              </p:nvSpPr>
              <p:spPr>
                <a:xfrm>
                  <a:off x="140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09" name="矩形 108"/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108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0" name="矩形 109"/>
                <p:cNvSpPr/>
                <p:nvPr>
                  <p:custDataLst>
                    <p:tags r:id="rId89"/>
                  </p:custDataLst>
                </p:nvPr>
              </p:nvSpPr>
              <p:spPr>
                <a:xfrm>
                  <a:off x="76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1" name="矩形 110"/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44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2" name="矩形 111"/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12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3" name="矩形 112"/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364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4" name="矩形 113"/>
                <p:cNvSpPr/>
                <p:nvPr>
                  <p:custDataLst>
                    <p:tags r:id="rId93"/>
                  </p:custDataLst>
                </p:nvPr>
              </p:nvSpPr>
              <p:spPr>
                <a:xfrm>
                  <a:off x="3321" y="154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5" name="矩形 114"/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3008" y="154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6" name="矩形 115"/>
                <p:cNvSpPr/>
                <p:nvPr>
                  <p:custDataLst>
                    <p:tags r:id="rId95"/>
                  </p:custDataLst>
                </p:nvPr>
              </p:nvSpPr>
              <p:spPr>
                <a:xfrm>
                  <a:off x="268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7" name="矩形 116"/>
                <p:cNvSpPr/>
                <p:nvPr>
                  <p:custDataLst>
                    <p:tags r:id="rId96"/>
                  </p:custDataLst>
                </p:nvPr>
              </p:nvSpPr>
              <p:spPr>
                <a:xfrm>
                  <a:off x="2361" y="154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8" name="矩形 117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2048" y="154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19" name="矩形 118"/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172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0" name="矩形 119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140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1" name="矩形 120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108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2" name="矩形 121"/>
                <p:cNvSpPr/>
                <p:nvPr>
                  <p:custDataLst>
                    <p:tags r:id="rId101"/>
                  </p:custDataLst>
                </p:nvPr>
              </p:nvSpPr>
              <p:spPr>
                <a:xfrm>
                  <a:off x="76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3" name="矩形 122"/>
                <p:cNvSpPr/>
                <p:nvPr>
                  <p:custDataLst>
                    <p:tags r:id="rId102"/>
                  </p:custDataLst>
                </p:nvPr>
              </p:nvSpPr>
              <p:spPr>
                <a:xfrm>
                  <a:off x="44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4" name="矩形 123"/>
                <p:cNvSpPr/>
                <p:nvPr>
                  <p:custDataLst>
                    <p:tags r:id="rId103"/>
                  </p:custDataLst>
                </p:nvPr>
              </p:nvSpPr>
              <p:spPr>
                <a:xfrm>
                  <a:off x="12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5" name="矩形 124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364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6" name="矩形 125"/>
                <p:cNvSpPr/>
                <p:nvPr>
                  <p:custDataLst>
                    <p:tags r:id="rId105"/>
                  </p:custDataLst>
                </p:nvPr>
              </p:nvSpPr>
              <p:spPr>
                <a:xfrm>
                  <a:off x="3321" y="122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7" name="矩形 126"/>
                <p:cNvSpPr/>
                <p:nvPr>
                  <p:custDataLst>
                    <p:tags r:id="rId106"/>
                  </p:custDataLst>
                </p:nvPr>
              </p:nvSpPr>
              <p:spPr>
                <a:xfrm>
                  <a:off x="3008" y="122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8" name="矩形 127"/>
                <p:cNvSpPr/>
                <p:nvPr>
                  <p:custDataLst>
                    <p:tags r:id="rId107"/>
                  </p:custDataLst>
                </p:nvPr>
              </p:nvSpPr>
              <p:spPr>
                <a:xfrm>
                  <a:off x="268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9" name="矩形 128"/>
                <p:cNvSpPr/>
                <p:nvPr>
                  <p:custDataLst>
                    <p:tags r:id="rId108"/>
                  </p:custDataLst>
                </p:nvPr>
              </p:nvSpPr>
              <p:spPr>
                <a:xfrm>
                  <a:off x="2361" y="122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0" name="矩形 129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2048" y="122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1" name="矩形 130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172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2" name="矩形 131"/>
                <p:cNvSpPr/>
                <p:nvPr>
                  <p:custDataLst>
                    <p:tags r:id="rId111"/>
                  </p:custDataLst>
                </p:nvPr>
              </p:nvSpPr>
              <p:spPr>
                <a:xfrm>
                  <a:off x="140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3" name="矩形 132"/>
                <p:cNvSpPr/>
                <p:nvPr>
                  <p:custDataLst>
                    <p:tags r:id="rId112"/>
                  </p:custDataLst>
                </p:nvPr>
              </p:nvSpPr>
              <p:spPr>
                <a:xfrm>
                  <a:off x="108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4" name="矩形 133"/>
                <p:cNvSpPr/>
                <p:nvPr>
                  <p:custDataLst>
                    <p:tags r:id="rId113"/>
                  </p:custDataLst>
                </p:nvPr>
              </p:nvSpPr>
              <p:spPr>
                <a:xfrm>
                  <a:off x="76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5" name="矩形 134"/>
                <p:cNvSpPr/>
                <p:nvPr>
                  <p:custDataLst>
                    <p:tags r:id="rId114"/>
                  </p:custDataLst>
                </p:nvPr>
              </p:nvSpPr>
              <p:spPr>
                <a:xfrm>
                  <a:off x="44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6" name="矩形 135"/>
                <p:cNvSpPr/>
                <p:nvPr>
                  <p:custDataLst>
                    <p:tags r:id="rId115"/>
                  </p:custDataLst>
                </p:nvPr>
              </p:nvSpPr>
              <p:spPr>
                <a:xfrm>
                  <a:off x="12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7" name="矩形 136"/>
                <p:cNvSpPr/>
                <p:nvPr>
                  <p:custDataLst>
                    <p:tags r:id="rId116"/>
                  </p:custDataLst>
                </p:nvPr>
              </p:nvSpPr>
              <p:spPr>
                <a:xfrm>
                  <a:off x="364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8" name="矩形 137"/>
                <p:cNvSpPr/>
                <p:nvPr>
                  <p:custDataLst>
                    <p:tags r:id="rId117"/>
                  </p:custDataLst>
                </p:nvPr>
              </p:nvSpPr>
              <p:spPr>
                <a:xfrm>
                  <a:off x="3321" y="89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9" name="矩形 138"/>
                <p:cNvSpPr/>
                <p:nvPr>
                  <p:custDataLst>
                    <p:tags r:id="rId118"/>
                  </p:custDataLst>
                </p:nvPr>
              </p:nvSpPr>
              <p:spPr>
                <a:xfrm>
                  <a:off x="3008" y="89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0" name="矩形 139"/>
                <p:cNvSpPr/>
                <p:nvPr>
                  <p:custDataLst>
                    <p:tags r:id="rId119"/>
                  </p:custDataLst>
                </p:nvPr>
              </p:nvSpPr>
              <p:spPr>
                <a:xfrm>
                  <a:off x="268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1" name="矩形 140"/>
                <p:cNvSpPr/>
                <p:nvPr>
                  <p:custDataLst>
                    <p:tags r:id="rId120"/>
                  </p:custDataLst>
                </p:nvPr>
              </p:nvSpPr>
              <p:spPr>
                <a:xfrm>
                  <a:off x="2361" y="89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2" name="矩形 141"/>
                <p:cNvSpPr/>
                <p:nvPr>
                  <p:custDataLst>
                    <p:tags r:id="rId121"/>
                  </p:custDataLst>
                </p:nvPr>
              </p:nvSpPr>
              <p:spPr>
                <a:xfrm>
                  <a:off x="2048" y="89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3" name="矩形 142"/>
                <p:cNvSpPr/>
                <p:nvPr>
                  <p:custDataLst>
                    <p:tags r:id="rId122"/>
                  </p:custDataLst>
                </p:nvPr>
              </p:nvSpPr>
              <p:spPr>
                <a:xfrm>
                  <a:off x="172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4" name="矩形 143"/>
                <p:cNvSpPr/>
                <p:nvPr>
                  <p:custDataLst>
                    <p:tags r:id="rId123"/>
                  </p:custDataLst>
                </p:nvPr>
              </p:nvSpPr>
              <p:spPr>
                <a:xfrm>
                  <a:off x="140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5" name="矩形 144"/>
                <p:cNvSpPr/>
                <p:nvPr>
                  <p:custDataLst>
                    <p:tags r:id="rId124"/>
                  </p:custDataLst>
                </p:nvPr>
              </p:nvSpPr>
              <p:spPr>
                <a:xfrm>
                  <a:off x="108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6" name="矩形 145"/>
                <p:cNvSpPr/>
                <p:nvPr>
                  <p:custDataLst>
                    <p:tags r:id="rId125"/>
                  </p:custDataLst>
                </p:nvPr>
              </p:nvSpPr>
              <p:spPr>
                <a:xfrm>
                  <a:off x="76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7" name="矩形 146"/>
                <p:cNvSpPr/>
                <p:nvPr>
                  <p:custDataLst>
                    <p:tags r:id="rId126"/>
                  </p:custDataLst>
                </p:nvPr>
              </p:nvSpPr>
              <p:spPr>
                <a:xfrm>
                  <a:off x="44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8" name="矩形 147"/>
                <p:cNvSpPr/>
                <p:nvPr>
                  <p:custDataLst>
                    <p:tags r:id="rId127"/>
                  </p:custDataLst>
                </p:nvPr>
              </p:nvSpPr>
              <p:spPr>
                <a:xfrm>
                  <a:off x="12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49" name="矩形 148"/>
                <p:cNvSpPr/>
                <p:nvPr>
                  <p:custDataLst>
                    <p:tags r:id="rId128"/>
                  </p:custDataLst>
                </p:nvPr>
              </p:nvSpPr>
              <p:spPr>
                <a:xfrm>
                  <a:off x="364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0" name="矩形 149"/>
                <p:cNvSpPr/>
                <p:nvPr>
                  <p:custDataLst>
                    <p:tags r:id="rId129"/>
                  </p:custDataLst>
                </p:nvPr>
              </p:nvSpPr>
              <p:spPr>
                <a:xfrm>
                  <a:off x="3321" y="56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1" name="矩形 150"/>
                <p:cNvSpPr/>
                <p:nvPr>
                  <p:custDataLst>
                    <p:tags r:id="rId130"/>
                  </p:custDataLst>
                </p:nvPr>
              </p:nvSpPr>
              <p:spPr>
                <a:xfrm>
                  <a:off x="3008" y="56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2" name="矩形 151"/>
                <p:cNvSpPr/>
                <p:nvPr>
                  <p:custDataLst>
                    <p:tags r:id="rId131"/>
                  </p:custDataLst>
                </p:nvPr>
              </p:nvSpPr>
              <p:spPr>
                <a:xfrm>
                  <a:off x="268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3" name="矩形 152"/>
                <p:cNvSpPr/>
                <p:nvPr>
                  <p:custDataLst>
                    <p:tags r:id="rId132"/>
                  </p:custDataLst>
                </p:nvPr>
              </p:nvSpPr>
              <p:spPr>
                <a:xfrm>
                  <a:off x="2361" y="56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4" name="矩形 153"/>
                <p:cNvSpPr/>
                <p:nvPr>
                  <p:custDataLst>
                    <p:tags r:id="rId133"/>
                  </p:custDataLst>
                </p:nvPr>
              </p:nvSpPr>
              <p:spPr>
                <a:xfrm>
                  <a:off x="2048" y="56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5" name="矩形 154"/>
                <p:cNvSpPr/>
                <p:nvPr>
                  <p:custDataLst>
                    <p:tags r:id="rId134"/>
                  </p:custDataLst>
                </p:nvPr>
              </p:nvSpPr>
              <p:spPr>
                <a:xfrm>
                  <a:off x="172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6" name="矩形 155"/>
                <p:cNvSpPr/>
                <p:nvPr>
                  <p:custDataLst>
                    <p:tags r:id="rId135"/>
                  </p:custDataLst>
                </p:nvPr>
              </p:nvSpPr>
              <p:spPr>
                <a:xfrm>
                  <a:off x="140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7" name="矩形 156"/>
                <p:cNvSpPr/>
                <p:nvPr>
                  <p:custDataLst>
                    <p:tags r:id="rId136"/>
                  </p:custDataLst>
                </p:nvPr>
              </p:nvSpPr>
              <p:spPr>
                <a:xfrm>
                  <a:off x="108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8" name="矩形 157"/>
                <p:cNvSpPr/>
                <p:nvPr>
                  <p:custDataLst>
                    <p:tags r:id="rId137"/>
                  </p:custDataLst>
                </p:nvPr>
              </p:nvSpPr>
              <p:spPr>
                <a:xfrm>
                  <a:off x="76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59" name="矩形 158"/>
                <p:cNvSpPr/>
                <p:nvPr>
                  <p:custDataLst>
                    <p:tags r:id="rId138"/>
                  </p:custDataLst>
                </p:nvPr>
              </p:nvSpPr>
              <p:spPr>
                <a:xfrm>
                  <a:off x="44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0" name="矩形 159"/>
                <p:cNvSpPr/>
                <p:nvPr>
                  <p:custDataLst>
                    <p:tags r:id="rId139"/>
                  </p:custDataLst>
                </p:nvPr>
              </p:nvSpPr>
              <p:spPr>
                <a:xfrm>
                  <a:off x="12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1" name="矩形 160"/>
                <p:cNvSpPr/>
                <p:nvPr>
                  <p:custDataLst>
                    <p:tags r:id="rId140"/>
                  </p:custDataLst>
                </p:nvPr>
              </p:nvSpPr>
              <p:spPr>
                <a:xfrm>
                  <a:off x="364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2" name="矩形 161"/>
                <p:cNvSpPr/>
                <p:nvPr>
                  <p:custDataLst>
                    <p:tags r:id="rId141"/>
                  </p:custDataLst>
                </p:nvPr>
              </p:nvSpPr>
              <p:spPr>
                <a:xfrm>
                  <a:off x="3321" y="24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3" name="矩形 162"/>
                <p:cNvSpPr/>
                <p:nvPr>
                  <p:custDataLst>
                    <p:tags r:id="rId142"/>
                  </p:custDataLst>
                </p:nvPr>
              </p:nvSpPr>
              <p:spPr>
                <a:xfrm>
                  <a:off x="3008" y="24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4" name="矩形 163"/>
                <p:cNvSpPr/>
                <p:nvPr>
                  <p:custDataLst>
                    <p:tags r:id="rId143"/>
                  </p:custDataLst>
                </p:nvPr>
              </p:nvSpPr>
              <p:spPr>
                <a:xfrm>
                  <a:off x="268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5" name="矩形 164"/>
                <p:cNvSpPr/>
                <p:nvPr>
                  <p:custDataLst>
                    <p:tags r:id="rId144"/>
                  </p:custDataLst>
                </p:nvPr>
              </p:nvSpPr>
              <p:spPr>
                <a:xfrm>
                  <a:off x="2361" y="24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6" name="矩形 165"/>
                <p:cNvSpPr/>
                <p:nvPr>
                  <p:custDataLst>
                    <p:tags r:id="rId145"/>
                  </p:custDataLst>
                </p:nvPr>
              </p:nvSpPr>
              <p:spPr>
                <a:xfrm>
                  <a:off x="2048" y="24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7" name="矩形 166"/>
                <p:cNvSpPr/>
                <p:nvPr>
                  <p:custDataLst>
                    <p:tags r:id="rId146"/>
                  </p:custDataLst>
                </p:nvPr>
              </p:nvSpPr>
              <p:spPr>
                <a:xfrm>
                  <a:off x="172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8" name="矩形 167"/>
                <p:cNvSpPr/>
                <p:nvPr>
                  <p:custDataLst>
                    <p:tags r:id="rId147"/>
                  </p:custDataLst>
                </p:nvPr>
              </p:nvSpPr>
              <p:spPr>
                <a:xfrm>
                  <a:off x="140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9" name="矩形 168"/>
                <p:cNvSpPr/>
                <p:nvPr>
                  <p:custDataLst>
                    <p:tags r:id="rId148"/>
                  </p:custDataLst>
                </p:nvPr>
              </p:nvSpPr>
              <p:spPr>
                <a:xfrm>
                  <a:off x="108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70" name="矩形 169"/>
                <p:cNvSpPr/>
                <p:nvPr>
                  <p:custDataLst>
                    <p:tags r:id="rId149"/>
                  </p:custDataLst>
                </p:nvPr>
              </p:nvSpPr>
              <p:spPr>
                <a:xfrm>
                  <a:off x="76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71" name="矩形 170"/>
                <p:cNvSpPr/>
                <p:nvPr>
                  <p:custDataLst>
                    <p:tags r:id="rId150"/>
                  </p:custDataLst>
                </p:nvPr>
              </p:nvSpPr>
              <p:spPr>
                <a:xfrm>
                  <a:off x="44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72" name="矩形 171"/>
                <p:cNvSpPr/>
                <p:nvPr>
                  <p:custDataLst>
                    <p:tags r:id="rId151"/>
                  </p:custDataLst>
                </p:nvPr>
              </p:nvSpPr>
              <p:spPr>
                <a:xfrm>
                  <a:off x="12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73" name="直接连接符 172"/>
                <p:cNvSpPr/>
                <p:nvPr>
                  <p:custDataLst>
                    <p:tags r:id="rId152"/>
                  </p:custDataLst>
                </p:nvPr>
              </p:nvSpPr>
              <p:spPr>
                <a:xfrm>
                  <a:off x="128" y="243"/>
                  <a:ext cx="3840" cy="0"/>
                </a:xfrm>
                <a:prstGeom prst="line">
                  <a:avLst/>
                </a:prstGeom>
                <a:ln w="635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74" name="直接连接符 173"/>
                <p:cNvSpPr/>
                <p:nvPr>
                  <p:custDataLst>
                    <p:tags r:id="rId153"/>
                  </p:custDataLst>
                </p:nvPr>
              </p:nvSpPr>
              <p:spPr>
                <a:xfrm>
                  <a:off x="128" y="56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75" name="直接连接符 174"/>
                <p:cNvSpPr/>
                <p:nvPr>
                  <p:custDataLst>
                    <p:tags r:id="rId154"/>
                  </p:custDataLst>
                </p:nvPr>
              </p:nvSpPr>
              <p:spPr>
                <a:xfrm>
                  <a:off x="128" y="895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76" name="直接连接符 175"/>
                <p:cNvSpPr/>
                <p:nvPr>
                  <p:custDataLst>
                    <p:tags r:id="rId155"/>
                  </p:custDataLst>
                </p:nvPr>
              </p:nvSpPr>
              <p:spPr>
                <a:xfrm>
                  <a:off x="128" y="1221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77" name="直接连接符 176"/>
                <p:cNvSpPr/>
                <p:nvPr>
                  <p:custDataLst>
                    <p:tags r:id="rId156"/>
                  </p:custDataLst>
                </p:nvPr>
              </p:nvSpPr>
              <p:spPr>
                <a:xfrm>
                  <a:off x="128" y="1547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78" name="直接连接符 177"/>
                <p:cNvSpPr/>
                <p:nvPr>
                  <p:custDataLst>
                    <p:tags r:id="rId157"/>
                  </p:custDataLst>
                </p:nvPr>
              </p:nvSpPr>
              <p:spPr>
                <a:xfrm>
                  <a:off x="128" y="1873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79" name="直接连接符 178"/>
                <p:cNvSpPr/>
                <p:nvPr>
                  <p:custDataLst>
                    <p:tags r:id="rId158"/>
                  </p:custDataLst>
                </p:nvPr>
              </p:nvSpPr>
              <p:spPr>
                <a:xfrm>
                  <a:off x="128" y="219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0" name="直接连接符 179"/>
                <p:cNvSpPr/>
                <p:nvPr>
                  <p:custDataLst>
                    <p:tags r:id="rId159"/>
                  </p:custDataLst>
                </p:nvPr>
              </p:nvSpPr>
              <p:spPr>
                <a:xfrm>
                  <a:off x="128" y="2525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1" name="直接连接符 180"/>
                <p:cNvSpPr/>
                <p:nvPr>
                  <p:custDataLst>
                    <p:tags r:id="rId160"/>
                  </p:custDataLst>
                </p:nvPr>
              </p:nvSpPr>
              <p:spPr>
                <a:xfrm>
                  <a:off x="128" y="2851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2" name="直接连接符 181"/>
                <p:cNvSpPr/>
                <p:nvPr>
                  <p:custDataLst>
                    <p:tags r:id="rId161"/>
                  </p:custDataLst>
                </p:nvPr>
              </p:nvSpPr>
              <p:spPr>
                <a:xfrm>
                  <a:off x="128" y="3177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3" name="直接连接符 182"/>
                <p:cNvSpPr/>
                <p:nvPr>
                  <p:custDataLst>
                    <p:tags r:id="rId162"/>
                  </p:custDataLst>
                </p:nvPr>
              </p:nvSpPr>
              <p:spPr>
                <a:xfrm>
                  <a:off x="128" y="3503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4" name="直接连接符 183"/>
                <p:cNvSpPr/>
                <p:nvPr>
                  <p:custDataLst>
                    <p:tags r:id="rId163"/>
                  </p:custDataLst>
                </p:nvPr>
              </p:nvSpPr>
              <p:spPr>
                <a:xfrm>
                  <a:off x="128" y="382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5" name="直接连接符 184"/>
                <p:cNvSpPr/>
                <p:nvPr>
                  <p:custDataLst>
                    <p:tags r:id="rId164"/>
                  </p:custDataLst>
                </p:nvPr>
              </p:nvSpPr>
              <p:spPr>
                <a:xfrm>
                  <a:off x="128" y="4155"/>
                  <a:ext cx="3840" cy="0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" name="直接连接符 185"/>
                <p:cNvSpPr/>
                <p:nvPr>
                  <p:custDataLst>
                    <p:tags r:id="rId165"/>
                  </p:custDataLst>
                </p:nvPr>
              </p:nvSpPr>
              <p:spPr>
                <a:xfrm flipH="1">
                  <a:off x="128" y="243"/>
                  <a:ext cx="0" cy="3912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7" name="直接连接符 186"/>
                <p:cNvSpPr/>
                <p:nvPr>
                  <p:custDataLst>
                    <p:tags r:id="rId166"/>
                  </p:custDataLst>
                </p:nvPr>
              </p:nvSpPr>
              <p:spPr>
                <a:xfrm flipH="1">
                  <a:off x="4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8" name="直接连接符 187"/>
                <p:cNvSpPr/>
                <p:nvPr>
                  <p:custDataLst>
                    <p:tags r:id="rId167"/>
                  </p:custDataLst>
                </p:nvPr>
              </p:nvSpPr>
              <p:spPr>
                <a:xfrm flipH="1">
                  <a:off x="76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9" name="直接连接符 188"/>
                <p:cNvSpPr/>
                <p:nvPr>
                  <p:custDataLst>
                    <p:tags r:id="rId168"/>
                  </p:custDataLst>
                </p:nvPr>
              </p:nvSpPr>
              <p:spPr>
                <a:xfrm flipH="1">
                  <a:off x="108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0" name="直接连接符 189"/>
                <p:cNvSpPr/>
                <p:nvPr>
                  <p:custDataLst>
                    <p:tags r:id="rId169"/>
                  </p:custDataLst>
                </p:nvPr>
              </p:nvSpPr>
              <p:spPr>
                <a:xfrm flipH="1">
                  <a:off x="140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1" name="直接连接符 190"/>
                <p:cNvSpPr/>
                <p:nvPr>
                  <p:custDataLst>
                    <p:tags r:id="rId170"/>
                  </p:custDataLst>
                </p:nvPr>
              </p:nvSpPr>
              <p:spPr>
                <a:xfrm flipH="1">
                  <a:off x="172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2" name="直接连接符 191"/>
                <p:cNvSpPr/>
                <p:nvPr>
                  <p:custDataLst>
                    <p:tags r:id="rId171"/>
                  </p:custDataLst>
                </p:nvPr>
              </p:nvSpPr>
              <p:spPr>
                <a:xfrm flipH="1">
                  <a:off x="20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3" name="直接连接符 192"/>
                <p:cNvSpPr/>
                <p:nvPr>
                  <p:custDataLst>
                    <p:tags r:id="rId172"/>
                  </p:custDataLst>
                </p:nvPr>
              </p:nvSpPr>
              <p:spPr>
                <a:xfrm flipH="1">
                  <a:off x="2361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4" name="直接连接符 193"/>
                <p:cNvSpPr/>
                <p:nvPr>
                  <p:custDataLst>
                    <p:tags r:id="rId173"/>
                  </p:custDataLst>
                </p:nvPr>
              </p:nvSpPr>
              <p:spPr>
                <a:xfrm flipH="1">
                  <a:off x="268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5" name="直接连接符 194"/>
                <p:cNvSpPr/>
                <p:nvPr>
                  <p:custDataLst>
                    <p:tags r:id="rId174"/>
                  </p:custDataLst>
                </p:nvPr>
              </p:nvSpPr>
              <p:spPr>
                <a:xfrm flipH="1">
                  <a:off x="300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6" name="直接连接符 195"/>
                <p:cNvSpPr/>
                <p:nvPr>
                  <p:custDataLst>
                    <p:tags r:id="rId175"/>
                  </p:custDataLst>
                </p:nvPr>
              </p:nvSpPr>
              <p:spPr>
                <a:xfrm flipH="1">
                  <a:off x="3321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7" name="直接连接符 196"/>
                <p:cNvSpPr/>
                <p:nvPr>
                  <p:custDataLst>
                    <p:tags r:id="rId176"/>
                  </p:custDataLst>
                </p:nvPr>
              </p:nvSpPr>
              <p:spPr>
                <a:xfrm flipH="1">
                  <a:off x="36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8" name="直接连接符 197"/>
                <p:cNvSpPr/>
                <p:nvPr>
                  <p:custDataLst>
                    <p:tags r:id="rId177"/>
                  </p:custDataLst>
                </p:nvPr>
              </p:nvSpPr>
              <p:spPr>
                <a:xfrm flipH="1">
                  <a:off x="3968" y="243"/>
                  <a:ext cx="0" cy="3912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99" name="直接连接符 198"/>
                <p:cNvSpPr/>
                <p:nvPr>
                  <p:custDataLst>
                    <p:tags r:id="rId178"/>
                  </p:custDataLst>
                </p:nvPr>
              </p:nvSpPr>
              <p:spPr>
                <a:xfrm flipV="1">
                  <a:off x="127" y="2183"/>
                  <a:ext cx="4094" cy="12"/>
                </a:xfrm>
                <a:prstGeom prst="line">
                  <a:avLst/>
                </a:prstGeom>
                <a:ln w="1905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/>
              </p:txBody>
            </p:sp>
            <p:sp>
              <p:nvSpPr>
                <p:cNvPr id="200" name="直接连接符 199"/>
                <p:cNvSpPr/>
                <p:nvPr>
                  <p:custDataLst>
                    <p:tags r:id="rId179"/>
                  </p:custDataLst>
                </p:nvPr>
              </p:nvSpPr>
              <p:spPr>
                <a:xfrm flipH="1" flipV="1">
                  <a:off x="2049" y="128"/>
                  <a:ext cx="0" cy="419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/>
              </p:txBody>
            </p:sp>
            <p:sp>
              <p:nvSpPr>
                <p:cNvPr id="201" name="文本框 200"/>
                <p:cNvSpPr txBox="1"/>
                <p:nvPr>
                  <p:custDataLst>
                    <p:tags r:id="rId180"/>
                  </p:custDataLst>
                </p:nvPr>
              </p:nvSpPr>
              <p:spPr>
                <a:xfrm>
                  <a:off x="2245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2" name="文本框 201"/>
                <p:cNvSpPr txBox="1"/>
                <p:nvPr>
                  <p:custDataLst>
                    <p:tags r:id="rId181"/>
                  </p:custDataLst>
                </p:nvPr>
              </p:nvSpPr>
              <p:spPr>
                <a:xfrm>
                  <a:off x="2585" y="2198"/>
                  <a:ext cx="21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3" name="文本框 202"/>
                <p:cNvSpPr txBox="1"/>
                <p:nvPr>
                  <p:custDataLst>
                    <p:tags r:id="rId182"/>
                  </p:custDataLst>
                </p:nvPr>
              </p:nvSpPr>
              <p:spPr>
                <a:xfrm>
                  <a:off x="2911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4" name="文本框 203"/>
                <p:cNvSpPr txBox="1"/>
                <p:nvPr>
                  <p:custDataLst>
                    <p:tags r:id="rId183"/>
                  </p:custDataLst>
                </p:nvPr>
              </p:nvSpPr>
              <p:spPr>
                <a:xfrm>
                  <a:off x="3218" y="2188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" name="文本框 204"/>
                <p:cNvSpPr txBox="1"/>
                <p:nvPr>
                  <p:custDataLst>
                    <p:tags r:id="rId184"/>
                  </p:custDataLst>
                </p:nvPr>
              </p:nvSpPr>
              <p:spPr>
                <a:xfrm>
                  <a:off x="3559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6" name="文本框 205"/>
                <p:cNvSpPr txBox="1"/>
                <p:nvPr>
                  <p:custDataLst>
                    <p:tags r:id="rId185"/>
                  </p:custDataLst>
                </p:nvPr>
              </p:nvSpPr>
              <p:spPr>
                <a:xfrm>
                  <a:off x="3866" y="2196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7" name="文本框 206"/>
                <p:cNvSpPr txBox="1"/>
                <p:nvPr>
                  <p:custDataLst>
                    <p:tags r:id="rId186"/>
                  </p:custDataLst>
                </p:nvPr>
              </p:nvSpPr>
              <p:spPr>
                <a:xfrm>
                  <a:off x="1624" y="2208"/>
                  <a:ext cx="30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8" name="文本框 207"/>
                <p:cNvSpPr txBox="1"/>
                <p:nvPr>
                  <p:custDataLst>
                    <p:tags r:id="rId187"/>
                  </p:custDataLst>
                </p:nvPr>
              </p:nvSpPr>
              <p:spPr>
                <a:xfrm>
                  <a:off x="1285" y="2214"/>
                  <a:ext cx="30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09" name="文本框 208"/>
                <p:cNvSpPr txBox="1"/>
                <p:nvPr>
                  <p:custDataLst>
                    <p:tags r:id="rId188"/>
                  </p:custDataLst>
                </p:nvPr>
              </p:nvSpPr>
              <p:spPr>
                <a:xfrm>
                  <a:off x="971" y="2202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0" name="文本框 209"/>
                <p:cNvSpPr txBox="1"/>
                <p:nvPr>
                  <p:custDataLst>
                    <p:tags r:id="rId189"/>
                  </p:custDataLst>
                </p:nvPr>
              </p:nvSpPr>
              <p:spPr>
                <a:xfrm>
                  <a:off x="626" y="2202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1" name="文本框 210"/>
                <p:cNvSpPr txBox="1"/>
                <p:nvPr>
                  <p:custDataLst>
                    <p:tags r:id="rId190"/>
                  </p:custDataLst>
                </p:nvPr>
              </p:nvSpPr>
              <p:spPr>
                <a:xfrm>
                  <a:off x="313" y="2214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2" name="文本框 211"/>
                <p:cNvSpPr txBox="1"/>
                <p:nvPr>
                  <p:custDataLst>
                    <p:tags r:id="rId191"/>
                  </p:custDataLst>
                </p:nvPr>
              </p:nvSpPr>
              <p:spPr>
                <a:xfrm>
                  <a:off x="0" y="2214"/>
                  <a:ext cx="30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3" name="文本框 212"/>
                <p:cNvSpPr txBox="1"/>
                <p:nvPr>
                  <p:custDataLst>
                    <p:tags r:id="rId192"/>
                  </p:custDataLst>
                </p:nvPr>
              </p:nvSpPr>
              <p:spPr>
                <a:xfrm>
                  <a:off x="1854" y="0"/>
                  <a:ext cx="27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4" name="文本框 213"/>
                <p:cNvSpPr txBox="1"/>
                <p:nvPr>
                  <p:custDataLst>
                    <p:tags r:id="rId193"/>
                  </p:custDataLst>
                </p:nvPr>
              </p:nvSpPr>
              <p:spPr>
                <a:xfrm>
                  <a:off x="4089" y="2188"/>
                  <a:ext cx="31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5" name="文本框 214"/>
                <p:cNvSpPr txBox="1"/>
                <p:nvPr>
                  <p:custDataLst>
                    <p:tags r:id="rId194"/>
                  </p:custDataLst>
                </p:nvPr>
              </p:nvSpPr>
              <p:spPr>
                <a:xfrm>
                  <a:off x="2020" y="2118"/>
                  <a:ext cx="31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o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6" name="文本框 215"/>
                <p:cNvSpPr txBox="1"/>
                <p:nvPr>
                  <p:custDataLst>
                    <p:tags r:id="rId195"/>
                  </p:custDataLst>
                </p:nvPr>
              </p:nvSpPr>
              <p:spPr>
                <a:xfrm>
                  <a:off x="1825" y="1752"/>
                  <a:ext cx="21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7" name="文本框 216"/>
                <p:cNvSpPr txBox="1"/>
                <p:nvPr>
                  <p:custDataLst>
                    <p:tags r:id="rId196"/>
                  </p:custDataLst>
                </p:nvPr>
              </p:nvSpPr>
              <p:spPr>
                <a:xfrm>
                  <a:off x="1828" y="1414"/>
                  <a:ext cx="24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8" name="文本框 217"/>
                <p:cNvSpPr txBox="1"/>
                <p:nvPr>
                  <p:custDataLst>
                    <p:tags r:id="rId197"/>
                  </p:custDataLst>
                </p:nvPr>
              </p:nvSpPr>
              <p:spPr>
                <a:xfrm>
                  <a:off x="1832" y="1110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19" name="文本框 218"/>
                <p:cNvSpPr txBox="1"/>
                <p:nvPr>
                  <p:custDataLst>
                    <p:tags r:id="rId198"/>
                  </p:custDataLst>
                </p:nvPr>
              </p:nvSpPr>
              <p:spPr>
                <a:xfrm>
                  <a:off x="1837" y="803"/>
                  <a:ext cx="215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0" name="文本框 219"/>
                <p:cNvSpPr txBox="1"/>
                <p:nvPr>
                  <p:custDataLst>
                    <p:tags r:id="rId199"/>
                  </p:custDataLst>
                </p:nvPr>
              </p:nvSpPr>
              <p:spPr>
                <a:xfrm>
                  <a:off x="1847" y="469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1" name="文本框 220"/>
                <p:cNvSpPr txBox="1"/>
                <p:nvPr>
                  <p:custDataLst>
                    <p:tags r:id="rId200"/>
                  </p:custDataLst>
                </p:nvPr>
              </p:nvSpPr>
              <p:spPr>
                <a:xfrm>
                  <a:off x="1847" y="189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2" name="文本框 221"/>
                <p:cNvSpPr txBox="1"/>
                <p:nvPr>
                  <p:custDataLst>
                    <p:tags r:id="rId201"/>
                  </p:custDataLst>
                </p:nvPr>
              </p:nvSpPr>
              <p:spPr>
                <a:xfrm>
                  <a:off x="1820" y="2404"/>
                  <a:ext cx="30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3" name="文本框 222"/>
                <p:cNvSpPr txBox="1"/>
                <p:nvPr>
                  <p:custDataLst>
                    <p:tags r:id="rId202"/>
                  </p:custDataLst>
                </p:nvPr>
              </p:nvSpPr>
              <p:spPr>
                <a:xfrm>
                  <a:off x="1804" y="2723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4" name="文本框 223"/>
                <p:cNvSpPr txBox="1"/>
                <p:nvPr>
                  <p:custDataLst>
                    <p:tags r:id="rId203"/>
                  </p:custDataLst>
                </p:nvPr>
              </p:nvSpPr>
              <p:spPr>
                <a:xfrm>
                  <a:off x="1810" y="3048"/>
                  <a:ext cx="30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5" name="文本框 224"/>
                <p:cNvSpPr txBox="1"/>
                <p:nvPr>
                  <p:custDataLst>
                    <p:tags r:id="rId204"/>
                  </p:custDataLst>
                </p:nvPr>
              </p:nvSpPr>
              <p:spPr>
                <a:xfrm>
                  <a:off x="1823" y="3368"/>
                  <a:ext cx="310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6" name="文本框 225"/>
                <p:cNvSpPr txBox="1"/>
                <p:nvPr>
                  <p:custDataLst>
                    <p:tags r:id="rId205"/>
                  </p:custDataLst>
                </p:nvPr>
              </p:nvSpPr>
              <p:spPr>
                <a:xfrm>
                  <a:off x="1807" y="3697"/>
                  <a:ext cx="30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27" name="文本框 226"/>
                <p:cNvSpPr txBox="1"/>
                <p:nvPr>
                  <p:custDataLst>
                    <p:tags r:id="rId206"/>
                  </p:custDataLst>
                </p:nvPr>
              </p:nvSpPr>
              <p:spPr>
                <a:xfrm>
                  <a:off x="1823" y="3918"/>
                  <a:ext cx="390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p:grpSp>
          <p:cxnSp>
            <p:nvCxnSpPr>
              <p:cNvPr id="228" name="直接连接符 227"/>
              <p:cNvCxnSpPr/>
              <p:nvPr>
                <p:custDataLst>
                  <p:tags r:id="rId207"/>
                </p:custDataLst>
              </p:nvPr>
            </p:nvCxnSpPr>
            <p:spPr>
              <a:xfrm flipH="1">
                <a:off x="11238" y="2782"/>
                <a:ext cx="2721" cy="5443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229" name="椭圆 228"/>
              <p:cNvSpPr/>
              <p:nvPr>
                <p:custDataLst>
                  <p:tags r:id="rId208"/>
                </p:custDataLst>
              </p:nvPr>
            </p:nvSpPr>
            <p:spPr>
              <a:xfrm flipH="1">
                <a:off x="12202" y="609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230" name="直接连接符 229"/>
              <p:cNvCxnSpPr/>
              <p:nvPr>
                <p:custDataLst>
                  <p:tags r:id="rId209"/>
                </p:custDataLst>
              </p:nvPr>
            </p:nvCxnSpPr>
            <p:spPr>
              <a:xfrm>
                <a:off x="10558" y="3508"/>
                <a:ext cx="4309" cy="41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1" name="直接连接符 230"/>
              <p:cNvCxnSpPr/>
              <p:nvPr>
                <p:custDataLst>
                  <p:tags r:id="rId210"/>
                </p:custDataLst>
              </p:nvPr>
            </p:nvCxnSpPr>
            <p:spPr>
              <a:xfrm flipH="1">
                <a:off x="12632" y="3638"/>
                <a:ext cx="1300" cy="6391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232" name="椭圆 231"/>
              <p:cNvSpPr/>
              <p:nvPr>
                <p:custDataLst>
                  <p:tags r:id="rId211"/>
                </p:custDataLst>
              </p:nvPr>
            </p:nvSpPr>
            <p:spPr>
              <a:xfrm flipH="1">
                <a:off x="13136" y="7280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33" name="椭圆 232"/>
              <p:cNvSpPr/>
              <p:nvPr>
                <p:custDataLst>
                  <p:tags r:id="rId212"/>
                </p:custDataLst>
              </p:nvPr>
            </p:nvSpPr>
            <p:spPr>
              <a:xfrm flipH="1">
                <a:off x="13137" y="4251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34" name="椭圆 233"/>
              <p:cNvSpPr/>
              <p:nvPr>
                <p:custDataLst>
                  <p:tags r:id="rId213"/>
                </p:custDataLst>
              </p:nvPr>
            </p:nvSpPr>
            <p:spPr>
              <a:xfrm flipH="1">
                <a:off x="14999" y="607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35" name="椭圆 234"/>
              <p:cNvSpPr/>
              <p:nvPr>
                <p:custDataLst>
                  <p:tags r:id="rId214"/>
                </p:custDataLst>
              </p:nvPr>
            </p:nvSpPr>
            <p:spPr>
              <a:xfrm flipH="1">
                <a:off x="13143" y="600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36" name="椭圆 235"/>
              <p:cNvSpPr/>
              <p:nvPr>
                <p:custDataLst>
                  <p:tags r:id="rId215"/>
                </p:custDataLst>
              </p:nvPr>
            </p:nvSpPr>
            <p:spPr>
              <a:xfrm flipH="1">
                <a:off x="13749" y="6647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37" name="文本框 236"/>
              <p:cNvSpPr txBox="1"/>
              <p:nvPr>
                <p:custDataLst>
                  <p:tags r:id="rId216"/>
                </p:custDataLst>
              </p:nvPr>
            </p:nvSpPr>
            <p:spPr>
              <a:xfrm>
                <a:off x="13756" y="2297"/>
                <a:ext cx="253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=2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+3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38" name="文本框 237"/>
              <p:cNvSpPr txBox="1"/>
              <p:nvPr>
                <p:custDataLst>
                  <p:tags r:id="rId217"/>
                </p:custDataLst>
              </p:nvPr>
            </p:nvSpPr>
            <p:spPr>
              <a:xfrm>
                <a:off x="14073" y="3022"/>
                <a:ext cx="234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=5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-2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39" name="文本框 238"/>
              <p:cNvSpPr txBox="1"/>
              <p:nvPr>
                <p:custDataLst>
                  <p:tags r:id="rId218"/>
                </p:custDataLst>
              </p:nvPr>
            </p:nvSpPr>
            <p:spPr>
              <a:xfrm>
                <a:off x="14867" y="7704"/>
                <a:ext cx="138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=-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40" name="文本框 239"/>
              <p:cNvSpPr txBox="1"/>
              <p:nvPr>
                <p:custDataLst>
                  <p:tags r:id="rId219"/>
                </p:custDataLst>
              </p:nvPr>
            </p:nvSpPr>
            <p:spPr>
              <a:xfrm>
                <a:off x="16120" y="7472"/>
                <a:ext cx="186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=-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+3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41" name="椭圆 240"/>
              <p:cNvSpPr/>
              <p:nvPr>
                <p:custDataLst>
                  <p:tags r:id="rId220"/>
                </p:custDataLst>
              </p:nvPr>
            </p:nvSpPr>
            <p:spPr>
              <a:xfrm flipH="1">
                <a:off x="13398" y="6022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242" name="文本框 241"/>
          <p:cNvSpPr txBox="1"/>
          <p:nvPr>
            <p:custDataLst>
              <p:tags r:id="rId221"/>
            </p:custDataLst>
          </p:nvPr>
        </p:nvSpPr>
        <p:spPr>
          <a:xfrm>
            <a:off x="314325" y="3051810"/>
            <a:ext cx="578167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=2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=5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随着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的增大而增大，图象由左到右是逐渐上升的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;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43" name="文本框 242"/>
          <p:cNvSpPr txBox="1"/>
          <p:nvPr>
            <p:custDataLst>
              <p:tags r:id="rId222"/>
            </p:custDataLst>
          </p:nvPr>
        </p:nvSpPr>
        <p:spPr>
          <a:xfrm>
            <a:off x="314325" y="4425315"/>
            <a:ext cx="578167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随着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的增大而减小，图象由左到右是逐渐下降的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11" name="流程图: 可选过程 10"/>
            <p:cNvSpPr/>
            <p:nvPr>
              <p:custDataLst>
                <p:tags r:id="rId4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77848" name="Text Box 8"/>
          <p:cNvSpPr txBox="1"/>
          <p:nvPr>
            <p:custDataLst>
              <p:tags r:id="rId7"/>
            </p:custDataLst>
          </p:nvPr>
        </p:nvSpPr>
        <p:spPr>
          <a:xfrm>
            <a:off x="1473835" y="3429000"/>
            <a:ext cx="7163435" cy="212852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 w="12700" cap="flat" cmpd="sng">
            <a:solidFill>
              <a:schemeClr val="accent1">
                <a:shade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在一次函数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 </a:t>
            </a:r>
            <a:r>
              <a:rPr lang="en-US" altLang="zh-CN" sz="2800" b="1" i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kx+b</a:t>
            </a:r>
            <a:r>
              <a:rPr lang="zh-CN" altLang="en-US" sz="2800" b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中，</a:t>
            </a:r>
            <a:endParaRPr lang="zh-CN" altLang="en-US" sz="2800" b="1" err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当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&gt; 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时，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的值随着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值的增大而增大；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当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&lt; 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时，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的值随着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值的增大而减小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圆角矩形标注 4"/>
          <p:cNvSpPr/>
          <p:nvPr>
            <p:custDataLst>
              <p:tags r:id="rId8"/>
            </p:custDataLst>
          </p:nvPr>
        </p:nvSpPr>
        <p:spPr>
          <a:xfrm>
            <a:off x="7823835" y="1967230"/>
            <a:ext cx="2490470" cy="1240155"/>
          </a:xfrm>
          <a:prstGeom prst="wedgeRoundRectCallout">
            <a:avLst>
              <a:gd name="adj1" fmla="val -51530"/>
              <a:gd name="adj2" fmla="val 1049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eaLnBrk="1" latinLnBrk="0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b="1" i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决定一次函数的增减性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sz="2800" b="1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 bwMode="auto">
          <a:xfrm>
            <a:off x="975995" y="2237740"/>
            <a:ext cx="2861310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一次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函数的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性质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endParaRPr lang="en-US" altLang="zh-CN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8" grpId="0" animBg="1"/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455" name="组合 454"/>
          <p:cNvGrpSpPr/>
          <p:nvPr>
            <p:custDataLst>
              <p:tags r:id="rId3"/>
            </p:custDataLst>
          </p:nvPr>
        </p:nvGrpSpPr>
        <p:grpSpPr>
          <a:xfrm>
            <a:off x="379095" y="827405"/>
            <a:ext cx="11078210" cy="5181600"/>
            <a:chOff x="307" y="1947"/>
            <a:chExt cx="17446" cy="8160"/>
          </a:xfrm>
        </p:grpSpPr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07" y="2116"/>
              <a:ext cx="8544" cy="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议一议：</a:t>
              </a:r>
              <a:endParaRPr 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（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</a:t>
              </a:r>
              <a:r>
                <a:rPr 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）</a:t>
              </a: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直线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=-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与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y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=-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x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+3</a:t>
              </a: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的位置关系如何？你能通过适当的移动将直线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y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=-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x</a:t>
              </a: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变为直线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y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=-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x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+3</a:t>
              </a: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吗？</a:t>
              </a:r>
              <a:endParaRPr lang="zh-CN" altLang="en-US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239" name="组合 238"/>
            <p:cNvGrpSpPr/>
            <p:nvPr>
              <p:custDataLst>
                <p:tags r:id="rId5"/>
              </p:custDataLst>
            </p:nvPr>
          </p:nvGrpSpPr>
          <p:grpSpPr>
            <a:xfrm>
              <a:off x="9233" y="1947"/>
              <a:ext cx="8520" cy="8160"/>
              <a:chOff x="9233" y="1947"/>
              <a:chExt cx="8520" cy="8160"/>
            </a:xfrm>
          </p:grpSpPr>
          <p:cxnSp>
            <p:nvCxnSpPr>
              <p:cNvPr id="240" name="直接连接符 23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1316" y="2389"/>
                <a:ext cx="5103" cy="5103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241" name="组合 240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9233" y="1947"/>
                <a:ext cx="8520" cy="8160"/>
                <a:chOff x="0" y="0"/>
                <a:chExt cx="4402" cy="4320"/>
              </a:xfrm>
            </p:grpSpPr>
            <p:sp>
              <p:nvSpPr>
                <p:cNvPr id="242" name="矩形 24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4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43" name="矩形 242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321" y="382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44" name="矩形 243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008" y="382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45" name="矩形 244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68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46" name="矩形 245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361" y="382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47" name="矩形 24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048" y="382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48" name="矩形 247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72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49" name="矩形 248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40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0" name="矩形 249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08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1" name="矩形 250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6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2" name="矩形 251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44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3" name="矩形 25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28" y="382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4" name="矩形 253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64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5" name="矩形 254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321" y="350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6" name="矩形 255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3008" y="350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7" name="矩形 256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68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8" name="矩形 257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361" y="350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59" name="矩形 258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048" y="350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0" name="矩形 259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72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1" name="矩形 260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40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2" name="矩形 261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08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3" name="矩形 262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6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4" name="矩形 263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44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5" name="矩形 264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28" y="350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6" name="矩形 265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364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7" name="矩形 266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3321" y="317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8" name="矩形 267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008" y="317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69" name="矩形 268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68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0" name="矩形 269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361" y="317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1" name="矩形 270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2048" y="317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2" name="矩形 271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2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3" name="矩形 272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40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4" name="矩形 273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08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5" name="矩形 274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76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6" name="矩形 275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44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7" name="矩形 276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128" y="317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8" name="矩形 277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364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9" name="矩形 278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3321" y="285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0" name="矩形 279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008" y="285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1" name="矩形 280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268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2" name="矩形 281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2361" y="285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3" name="矩形 282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2048" y="285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4" name="矩形 283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172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5" name="矩形 284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140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6" name="矩形 285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08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7" name="矩形 286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76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8" name="矩形 287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44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9" name="矩形 288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128" y="285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0" name="矩形 289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364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1" name="矩形 290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3321" y="252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2" name="矩形 291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3008" y="252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3" name="矩形 292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268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4" name="矩形 293"/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2361" y="252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5" name="矩形 294"/>
                <p:cNvSpPr/>
                <p:nvPr>
                  <p:custDataLst>
                    <p:tags r:id="rId61"/>
                  </p:custDataLst>
                </p:nvPr>
              </p:nvSpPr>
              <p:spPr>
                <a:xfrm>
                  <a:off x="2048" y="252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6" name="矩形 295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172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7" name="矩形 296"/>
                <p:cNvSpPr/>
                <p:nvPr>
                  <p:custDataLst>
                    <p:tags r:id="rId63"/>
                  </p:custDataLst>
                </p:nvPr>
              </p:nvSpPr>
              <p:spPr>
                <a:xfrm>
                  <a:off x="140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8" name="矩形 297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108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99" name="矩形 298"/>
                <p:cNvSpPr/>
                <p:nvPr>
                  <p:custDataLst>
                    <p:tags r:id="rId65"/>
                  </p:custDataLst>
                </p:nvPr>
              </p:nvSpPr>
              <p:spPr>
                <a:xfrm>
                  <a:off x="76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0" name="矩形 299"/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44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1" name="矩形 300"/>
                <p:cNvSpPr/>
                <p:nvPr>
                  <p:custDataLst>
                    <p:tags r:id="rId67"/>
                  </p:custDataLst>
                </p:nvPr>
              </p:nvSpPr>
              <p:spPr>
                <a:xfrm>
                  <a:off x="128" y="252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2" name="矩形 301"/>
                <p:cNvSpPr/>
                <p:nvPr>
                  <p:custDataLst>
                    <p:tags r:id="rId68"/>
                  </p:custDataLst>
                </p:nvPr>
              </p:nvSpPr>
              <p:spPr>
                <a:xfrm>
                  <a:off x="364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3" name="矩形 302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3321" y="219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4" name="矩形 303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3008" y="219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5" name="矩形 304"/>
                <p:cNvSpPr/>
                <p:nvPr>
                  <p:custDataLst>
                    <p:tags r:id="rId71"/>
                  </p:custDataLst>
                </p:nvPr>
              </p:nvSpPr>
              <p:spPr>
                <a:xfrm>
                  <a:off x="268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6" name="矩形 305"/>
                <p:cNvSpPr/>
                <p:nvPr>
                  <p:custDataLst>
                    <p:tags r:id="rId72"/>
                  </p:custDataLst>
                </p:nvPr>
              </p:nvSpPr>
              <p:spPr>
                <a:xfrm>
                  <a:off x="2361" y="219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7" name="矩形 306"/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2048" y="219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8" name="矩形 307"/>
                <p:cNvSpPr/>
                <p:nvPr>
                  <p:custDataLst>
                    <p:tags r:id="rId74"/>
                  </p:custDataLst>
                </p:nvPr>
              </p:nvSpPr>
              <p:spPr>
                <a:xfrm>
                  <a:off x="172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09" name="矩形 308"/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140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0" name="矩形 309"/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108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1" name="矩形 310"/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76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2" name="矩形 311"/>
                <p:cNvSpPr/>
                <p:nvPr>
                  <p:custDataLst>
                    <p:tags r:id="rId78"/>
                  </p:custDataLst>
                </p:nvPr>
              </p:nvSpPr>
              <p:spPr>
                <a:xfrm>
                  <a:off x="44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3" name="矩形 312"/>
                <p:cNvSpPr/>
                <p:nvPr>
                  <p:custDataLst>
                    <p:tags r:id="rId79"/>
                  </p:custDataLst>
                </p:nvPr>
              </p:nvSpPr>
              <p:spPr>
                <a:xfrm>
                  <a:off x="128" y="219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4" name="矩形 313"/>
                <p:cNvSpPr/>
                <p:nvPr>
                  <p:custDataLst>
                    <p:tags r:id="rId80"/>
                  </p:custDataLst>
                </p:nvPr>
              </p:nvSpPr>
              <p:spPr>
                <a:xfrm>
                  <a:off x="364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5" name="矩形 314"/>
                <p:cNvSpPr/>
                <p:nvPr>
                  <p:custDataLst>
                    <p:tags r:id="rId81"/>
                  </p:custDataLst>
                </p:nvPr>
              </p:nvSpPr>
              <p:spPr>
                <a:xfrm>
                  <a:off x="3321" y="187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6" name="矩形 315"/>
                <p:cNvSpPr/>
                <p:nvPr>
                  <p:custDataLst>
                    <p:tags r:id="rId82"/>
                  </p:custDataLst>
                </p:nvPr>
              </p:nvSpPr>
              <p:spPr>
                <a:xfrm>
                  <a:off x="3008" y="187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7" name="矩形 316"/>
                <p:cNvSpPr/>
                <p:nvPr>
                  <p:custDataLst>
                    <p:tags r:id="rId83"/>
                  </p:custDataLst>
                </p:nvPr>
              </p:nvSpPr>
              <p:spPr>
                <a:xfrm>
                  <a:off x="268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8" name="矩形 317"/>
                <p:cNvSpPr/>
                <p:nvPr>
                  <p:custDataLst>
                    <p:tags r:id="rId84"/>
                  </p:custDataLst>
                </p:nvPr>
              </p:nvSpPr>
              <p:spPr>
                <a:xfrm>
                  <a:off x="2361" y="187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19" name="矩形 318"/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2048" y="187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0" name="矩形 319"/>
                <p:cNvSpPr/>
                <p:nvPr>
                  <p:custDataLst>
                    <p:tags r:id="rId86"/>
                  </p:custDataLst>
                </p:nvPr>
              </p:nvSpPr>
              <p:spPr>
                <a:xfrm>
                  <a:off x="172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1" name="矩形 320"/>
                <p:cNvSpPr/>
                <p:nvPr>
                  <p:custDataLst>
                    <p:tags r:id="rId87"/>
                  </p:custDataLst>
                </p:nvPr>
              </p:nvSpPr>
              <p:spPr>
                <a:xfrm>
                  <a:off x="140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2" name="矩形 321"/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108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3" name="矩形 322"/>
                <p:cNvSpPr/>
                <p:nvPr>
                  <p:custDataLst>
                    <p:tags r:id="rId89"/>
                  </p:custDataLst>
                </p:nvPr>
              </p:nvSpPr>
              <p:spPr>
                <a:xfrm>
                  <a:off x="76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4" name="矩形 323"/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44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5" name="矩形 324"/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128" y="187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6" name="矩形 325"/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364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7" name="矩形 326"/>
                <p:cNvSpPr/>
                <p:nvPr>
                  <p:custDataLst>
                    <p:tags r:id="rId93"/>
                  </p:custDataLst>
                </p:nvPr>
              </p:nvSpPr>
              <p:spPr>
                <a:xfrm>
                  <a:off x="3321" y="154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8" name="矩形 327"/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3008" y="154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29" name="矩形 328"/>
                <p:cNvSpPr/>
                <p:nvPr>
                  <p:custDataLst>
                    <p:tags r:id="rId95"/>
                  </p:custDataLst>
                </p:nvPr>
              </p:nvSpPr>
              <p:spPr>
                <a:xfrm>
                  <a:off x="268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0" name="矩形 329"/>
                <p:cNvSpPr/>
                <p:nvPr>
                  <p:custDataLst>
                    <p:tags r:id="rId96"/>
                  </p:custDataLst>
                </p:nvPr>
              </p:nvSpPr>
              <p:spPr>
                <a:xfrm>
                  <a:off x="2361" y="1547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1" name="矩形 330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2048" y="1547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2" name="矩形 331"/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172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3" name="矩形 332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140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4" name="矩形 333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108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5" name="矩形 334"/>
                <p:cNvSpPr/>
                <p:nvPr>
                  <p:custDataLst>
                    <p:tags r:id="rId101"/>
                  </p:custDataLst>
                </p:nvPr>
              </p:nvSpPr>
              <p:spPr>
                <a:xfrm>
                  <a:off x="76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6" name="矩形 335"/>
                <p:cNvSpPr/>
                <p:nvPr>
                  <p:custDataLst>
                    <p:tags r:id="rId102"/>
                  </p:custDataLst>
                </p:nvPr>
              </p:nvSpPr>
              <p:spPr>
                <a:xfrm>
                  <a:off x="44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7" name="矩形 336"/>
                <p:cNvSpPr/>
                <p:nvPr>
                  <p:custDataLst>
                    <p:tags r:id="rId103"/>
                  </p:custDataLst>
                </p:nvPr>
              </p:nvSpPr>
              <p:spPr>
                <a:xfrm>
                  <a:off x="128" y="1547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8" name="矩形 337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364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39" name="矩形 338"/>
                <p:cNvSpPr/>
                <p:nvPr>
                  <p:custDataLst>
                    <p:tags r:id="rId105"/>
                  </p:custDataLst>
                </p:nvPr>
              </p:nvSpPr>
              <p:spPr>
                <a:xfrm>
                  <a:off x="3321" y="122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0" name="矩形 339"/>
                <p:cNvSpPr/>
                <p:nvPr>
                  <p:custDataLst>
                    <p:tags r:id="rId106"/>
                  </p:custDataLst>
                </p:nvPr>
              </p:nvSpPr>
              <p:spPr>
                <a:xfrm>
                  <a:off x="3008" y="122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1" name="矩形 340"/>
                <p:cNvSpPr/>
                <p:nvPr>
                  <p:custDataLst>
                    <p:tags r:id="rId107"/>
                  </p:custDataLst>
                </p:nvPr>
              </p:nvSpPr>
              <p:spPr>
                <a:xfrm>
                  <a:off x="268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2" name="矩形 341"/>
                <p:cNvSpPr/>
                <p:nvPr>
                  <p:custDataLst>
                    <p:tags r:id="rId108"/>
                  </p:custDataLst>
                </p:nvPr>
              </p:nvSpPr>
              <p:spPr>
                <a:xfrm>
                  <a:off x="2361" y="1221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3" name="矩形 342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2048" y="1221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4" name="矩形 343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172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5" name="矩形 344"/>
                <p:cNvSpPr/>
                <p:nvPr>
                  <p:custDataLst>
                    <p:tags r:id="rId111"/>
                  </p:custDataLst>
                </p:nvPr>
              </p:nvSpPr>
              <p:spPr>
                <a:xfrm>
                  <a:off x="140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6" name="矩形 345"/>
                <p:cNvSpPr/>
                <p:nvPr>
                  <p:custDataLst>
                    <p:tags r:id="rId112"/>
                  </p:custDataLst>
                </p:nvPr>
              </p:nvSpPr>
              <p:spPr>
                <a:xfrm>
                  <a:off x="108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7" name="矩形 346"/>
                <p:cNvSpPr/>
                <p:nvPr>
                  <p:custDataLst>
                    <p:tags r:id="rId113"/>
                  </p:custDataLst>
                </p:nvPr>
              </p:nvSpPr>
              <p:spPr>
                <a:xfrm>
                  <a:off x="76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8" name="矩形 347"/>
                <p:cNvSpPr/>
                <p:nvPr>
                  <p:custDataLst>
                    <p:tags r:id="rId114"/>
                  </p:custDataLst>
                </p:nvPr>
              </p:nvSpPr>
              <p:spPr>
                <a:xfrm>
                  <a:off x="44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49" name="矩形 348"/>
                <p:cNvSpPr/>
                <p:nvPr>
                  <p:custDataLst>
                    <p:tags r:id="rId115"/>
                  </p:custDataLst>
                </p:nvPr>
              </p:nvSpPr>
              <p:spPr>
                <a:xfrm>
                  <a:off x="128" y="1221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0" name="矩形 349"/>
                <p:cNvSpPr/>
                <p:nvPr>
                  <p:custDataLst>
                    <p:tags r:id="rId116"/>
                  </p:custDataLst>
                </p:nvPr>
              </p:nvSpPr>
              <p:spPr>
                <a:xfrm>
                  <a:off x="364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1" name="矩形 350"/>
                <p:cNvSpPr/>
                <p:nvPr>
                  <p:custDataLst>
                    <p:tags r:id="rId117"/>
                  </p:custDataLst>
                </p:nvPr>
              </p:nvSpPr>
              <p:spPr>
                <a:xfrm>
                  <a:off x="3321" y="89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2" name="矩形 351"/>
                <p:cNvSpPr/>
                <p:nvPr>
                  <p:custDataLst>
                    <p:tags r:id="rId118"/>
                  </p:custDataLst>
                </p:nvPr>
              </p:nvSpPr>
              <p:spPr>
                <a:xfrm>
                  <a:off x="3008" y="89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3" name="矩形 352"/>
                <p:cNvSpPr/>
                <p:nvPr>
                  <p:custDataLst>
                    <p:tags r:id="rId119"/>
                  </p:custDataLst>
                </p:nvPr>
              </p:nvSpPr>
              <p:spPr>
                <a:xfrm>
                  <a:off x="268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4" name="矩形 353"/>
                <p:cNvSpPr/>
                <p:nvPr>
                  <p:custDataLst>
                    <p:tags r:id="rId120"/>
                  </p:custDataLst>
                </p:nvPr>
              </p:nvSpPr>
              <p:spPr>
                <a:xfrm>
                  <a:off x="2361" y="895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5" name="矩形 354"/>
                <p:cNvSpPr/>
                <p:nvPr>
                  <p:custDataLst>
                    <p:tags r:id="rId121"/>
                  </p:custDataLst>
                </p:nvPr>
              </p:nvSpPr>
              <p:spPr>
                <a:xfrm>
                  <a:off x="2048" y="895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6" name="矩形 355"/>
                <p:cNvSpPr/>
                <p:nvPr>
                  <p:custDataLst>
                    <p:tags r:id="rId122"/>
                  </p:custDataLst>
                </p:nvPr>
              </p:nvSpPr>
              <p:spPr>
                <a:xfrm>
                  <a:off x="172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7" name="矩形 356"/>
                <p:cNvSpPr/>
                <p:nvPr>
                  <p:custDataLst>
                    <p:tags r:id="rId123"/>
                  </p:custDataLst>
                </p:nvPr>
              </p:nvSpPr>
              <p:spPr>
                <a:xfrm>
                  <a:off x="140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8" name="矩形 357"/>
                <p:cNvSpPr/>
                <p:nvPr>
                  <p:custDataLst>
                    <p:tags r:id="rId124"/>
                  </p:custDataLst>
                </p:nvPr>
              </p:nvSpPr>
              <p:spPr>
                <a:xfrm>
                  <a:off x="108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9" name="矩形 358"/>
                <p:cNvSpPr/>
                <p:nvPr>
                  <p:custDataLst>
                    <p:tags r:id="rId125"/>
                  </p:custDataLst>
                </p:nvPr>
              </p:nvSpPr>
              <p:spPr>
                <a:xfrm>
                  <a:off x="76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0" name="矩形 359"/>
                <p:cNvSpPr/>
                <p:nvPr>
                  <p:custDataLst>
                    <p:tags r:id="rId126"/>
                  </p:custDataLst>
                </p:nvPr>
              </p:nvSpPr>
              <p:spPr>
                <a:xfrm>
                  <a:off x="44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1" name="矩形 360"/>
                <p:cNvSpPr/>
                <p:nvPr>
                  <p:custDataLst>
                    <p:tags r:id="rId127"/>
                  </p:custDataLst>
                </p:nvPr>
              </p:nvSpPr>
              <p:spPr>
                <a:xfrm>
                  <a:off x="128" y="895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2" name="矩形 361"/>
                <p:cNvSpPr/>
                <p:nvPr>
                  <p:custDataLst>
                    <p:tags r:id="rId128"/>
                  </p:custDataLst>
                </p:nvPr>
              </p:nvSpPr>
              <p:spPr>
                <a:xfrm>
                  <a:off x="364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3" name="矩形 362"/>
                <p:cNvSpPr/>
                <p:nvPr>
                  <p:custDataLst>
                    <p:tags r:id="rId129"/>
                  </p:custDataLst>
                </p:nvPr>
              </p:nvSpPr>
              <p:spPr>
                <a:xfrm>
                  <a:off x="3321" y="56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4" name="矩形 363"/>
                <p:cNvSpPr/>
                <p:nvPr>
                  <p:custDataLst>
                    <p:tags r:id="rId130"/>
                  </p:custDataLst>
                </p:nvPr>
              </p:nvSpPr>
              <p:spPr>
                <a:xfrm>
                  <a:off x="3008" y="56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5" name="矩形 364"/>
                <p:cNvSpPr/>
                <p:nvPr>
                  <p:custDataLst>
                    <p:tags r:id="rId131"/>
                  </p:custDataLst>
                </p:nvPr>
              </p:nvSpPr>
              <p:spPr>
                <a:xfrm>
                  <a:off x="268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6" name="矩形 365"/>
                <p:cNvSpPr/>
                <p:nvPr>
                  <p:custDataLst>
                    <p:tags r:id="rId132"/>
                  </p:custDataLst>
                </p:nvPr>
              </p:nvSpPr>
              <p:spPr>
                <a:xfrm>
                  <a:off x="2361" y="569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7" name="矩形 366"/>
                <p:cNvSpPr/>
                <p:nvPr>
                  <p:custDataLst>
                    <p:tags r:id="rId133"/>
                  </p:custDataLst>
                </p:nvPr>
              </p:nvSpPr>
              <p:spPr>
                <a:xfrm>
                  <a:off x="2048" y="569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8" name="矩形 367"/>
                <p:cNvSpPr/>
                <p:nvPr>
                  <p:custDataLst>
                    <p:tags r:id="rId134"/>
                  </p:custDataLst>
                </p:nvPr>
              </p:nvSpPr>
              <p:spPr>
                <a:xfrm>
                  <a:off x="172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9" name="矩形 368"/>
                <p:cNvSpPr/>
                <p:nvPr>
                  <p:custDataLst>
                    <p:tags r:id="rId135"/>
                  </p:custDataLst>
                </p:nvPr>
              </p:nvSpPr>
              <p:spPr>
                <a:xfrm>
                  <a:off x="140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0" name="矩形 369"/>
                <p:cNvSpPr/>
                <p:nvPr>
                  <p:custDataLst>
                    <p:tags r:id="rId136"/>
                  </p:custDataLst>
                </p:nvPr>
              </p:nvSpPr>
              <p:spPr>
                <a:xfrm>
                  <a:off x="108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1" name="矩形 370"/>
                <p:cNvSpPr/>
                <p:nvPr>
                  <p:custDataLst>
                    <p:tags r:id="rId137"/>
                  </p:custDataLst>
                </p:nvPr>
              </p:nvSpPr>
              <p:spPr>
                <a:xfrm>
                  <a:off x="76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2" name="矩形 371"/>
                <p:cNvSpPr/>
                <p:nvPr>
                  <p:custDataLst>
                    <p:tags r:id="rId138"/>
                  </p:custDataLst>
                </p:nvPr>
              </p:nvSpPr>
              <p:spPr>
                <a:xfrm>
                  <a:off x="44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3" name="矩形 372"/>
                <p:cNvSpPr/>
                <p:nvPr>
                  <p:custDataLst>
                    <p:tags r:id="rId139"/>
                  </p:custDataLst>
                </p:nvPr>
              </p:nvSpPr>
              <p:spPr>
                <a:xfrm>
                  <a:off x="128" y="569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4" name="矩形 373"/>
                <p:cNvSpPr/>
                <p:nvPr>
                  <p:custDataLst>
                    <p:tags r:id="rId140"/>
                  </p:custDataLst>
                </p:nvPr>
              </p:nvSpPr>
              <p:spPr>
                <a:xfrm>
                  <a:off x="364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5" name="矩形 374"/>
                <p:cNvSpPr/>
                <p:nvPr>
                  <p:custDataLst>
                    <p:tags r:id="rId141"/>
                  </p:custDataLst>
                </p:nvPr>
              </p:nvSpPr>
              <p:spPr>
                <a:xfrm>
                  <a:off x="3321" y="24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6" name="矩形 375"/>
                <p:cNvSpPr/>
                <p:nvPr>
                  <p:custDataLst>
                    <p:tags r:id="rId142"/>
                  </p:custDataLst>
                </p:nvPr>
              </p:nvSpPr>
              <p:spPr>
                <a:xfrm>
                  <a:off x="3008" y="24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7" name="矩形 376"/>
                <p:cNvSpPr/>
                <p:nvPr>
                  <p:custDataLst>
                    <p:tags r:id="rId143"/>
                  </p:custDataLst>
                </p:nvPr>
              </p:nvSpPr>
              <p:spPr>
                <a:xfrm>
                  <a:off x="268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8" name="矩形 377"/>
                <p:cNvSpPr/>
                <p:nvPr>
                  <p:custDataLst>
                    <p:tags r:id="rId144"/>
                  </p:custDataLst>
                </p:nvPr>
              </p:nvSpPr>
              <p:spPr>
                <a:xfrm>
                  <a:off x="2361" y="243"/>
                  <a:ext cx="327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79" name="矩形 378"/>
                <p:cNvSpPr/>
                <p:nvPr>
                  <p:custDataLst>
                    <p:tags r:id="rId145"/>
                  </p:custDataLst>
                </p:nvPr>
              </p:nvSpPr>
              <p:spPr>
                <a:xfrm>
                  <a:off x="2048" y="243"/>
                  <a:ext cx="313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0" name="矩形 379"/>
                <p:cNvSpPr/>
                <p:nvPr>
                  <p:custDataLst>
                    <p:tags r:id="rId146"/>
                  </p:custDataLst>
                </p:nvPr>
              </p:nvSpPr>
              <p:spPr>
                <a:xfrm>
                  <a:off x="172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1" name="矩形 380"/>
                <p:cNvSpPr/>
                <p:nvPr>
                  <p:custDataLst>
                    <p:tags r:id="rId147"/>
                  </p:custDataLst>
                </p:nvPr>
              </p:nvSpPr>
              <p:spPr>
                <a:xfrm>
                  <a:off x="140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2" name="矩形 381"/>
                <p:cNvSpPr/>
                <p:nvPr>
                  <p:custDataLst>
                    <p:tags r:id="rId148"/>
                  </p:custDataLst>
                </p:nvPr>
              </p:nvSpPr>
              <p:spPr>
                <a:xfrm>
                  <a:off x="108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3" name="矩形 382"/>
                <p:cNvSpPr/>
                <p:nvPr>
                  <p:custDataLst>
                    <p:tags r:id="rId149"/>
                  </p:custDataLst>
                </p:nvPr>
              </p:nvSpPr>
              <p:spPr>
                <a:xfrm>
                  <a:off x="76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4" name="矩形 383"/>
                <p:cNvSpPr/>
                <p:nvPr>
                  <p:custDataLst>
                    <p:tags r:id="rId150"/>
                  </p:custDataLst>
                </p:nvPr>
              </p:nvSpPr>
              <p:spPr>
                <a:xfrm>
                  <a:off x="44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5" name="矩形 384"/>
                <p:cNvSpPr/>
                <p:nvPr>
                  <p:custDataLst>
                    <p:tags r:id="rId151"/>
                  </p:custDataLst>
                </p:nvPr>
              </p:nvSpPr>
              <p:spPr>
                <a:xfrm>
                  <a:off x="128" y="243"/>
                  <a:ext cx="320" cy="3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>
                  <a:lvl1pPr marL="342900" lvl="0" indent="-3429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80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24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sz="20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sz="1800" b="0" i="0" u="non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buNone/>
                  </a:pPr>
                  <a:endParaRPr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86" name="直接连接符 385"/>
                <p:cNvSpPr/>
                <p:nvPr>
                  <p:custDataLst>
                    <p:tags r:id="rId152"/>
                  </p:custDataLst>
                </p:nvPr>
              </p:nvSpPr>
              <p:spPr>
                <a:xfrm>
                  <a:off x="128" y="243"/>
                  <a:ext cx="3840" cy="0"/>
                </a:xfrm>
                <a:prstGeom prst="line">
                  <a:avLst/>
                </a:prstGeom>
                <a:ln w="635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7" name="直接连接符 386"/>
                <p:cNvSpPr/>
                <p:nvPr>
                  <p:custDataLst>
                    <p:tags r:id="rId153"/>
                  </p:custDataLst>
                </p:nvPr>
              </p:nvSpPr>
              <p:spPr>
                <a:xfrm>
                  <a:off x="128" y="56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8" name="直接连接符 387"/>
                <p:cNvSpPr/>
                <p:nvPr>
                  <p:custDataLst>
                    <p:tags r:id="rId154"/>
                  </p:custDataLst>
                </p:nvPr>
              </p:nvSpPr>
              <p:spPr>
                <a:xfrm>
                  <a:off x="128" y="895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89" name="直接连接符 388"/>
                <p:cNvSpPr/>
                <p:nvPr>
                  <p:custDataLst>
                    <p:tags r:id="rId155"/>
                  </p:custDataLst>
                </p:nvPr>
              </p:nvSpPr>
              <p:spPr>
                <a:xfrm>
                  <a:off x="128" y="1221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0" name="直接连接符 389"/>
                <p:cNvSpPr/>
                <p:nvPr>
                  <p:custDataLst>
                    <p:tags r:id="rId156"/>
                  </p:custDataLst>
                </p:nvPr>
              </p:nvSpPr>
              <p:spPr>
                <a:xfrm>
                  <a:off x="128" y="1547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1" name="直接连接符 390"/>
                <p:cNvSpPr/>
                <p:nvPr>
                  <p:custDataLst>
                    <p:tags r:id="rId157"/>
                  </p:custDataLst>
                </p:nvPr>
              </p:nvSpPr>
              <p:spPr>
                <a:xfrm>
                  <a:off x="128" y="1873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2" name="直接连接符 391"/>
                <p:cNvSpPr/>
                <p:nvPr>
                  <p:custDataLst>
                    <p:tags r:id="rId158"/>
                  </p:custDataLst>
                </p:nvPr>
              </p:nvSpPr>
              <p:spPr>
                <a:xfrm>
                  <a:off x="128" y="219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3" name="直接连接符 392"/>
                <p:cNvSpPr/>
                <p:nvPr>
                  <p:custDataLst>
                    <p:tags r:id="rId159"/>
                  </p:custDataLst>
                </p:nvPr>
              </p:nvSpPr>
              <p:spPr>
                <a:xfrm>
                  <a:off x="128" y="2525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4" name="直接连接符 393"/>
                <p:cNvSpPr/>
                <p:nvPr>
                  <p:custDataLst>
                    <p:tags r:id="rId160"/>
                  </p:custDataLst>
                </p:nvPr>
              </p:nvSpPr>
              <p:spPr>
                <a:xfrm>
                  <a:off x="128" y="2851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5" name="直接连接符 394"/>
                <p:cNvSpPr/>
                <p:nvPr>
                  <p:custDataLst>
                    <p:tags r:id="rId161"/>
                  </p:custDataLst>
                </p:nvPr>
              </p:nvSpPr>
              <p:spPr>
                <a:xfrm>
                  <a:off x="128" y="3177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6" name="直接连接符 395"/>
                <p:cNvSpPr/>
                <p:nvPr>
                  <p:custDataLst>
                    <p:tags r:id="rId162"/>
                  </p:custDataLst>
                </p:nvPr>
              </p:nvSpPr>
              <p:spPr>
                <a:xfrm>
                  <a:off x="128" y="3503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7" name="直接连接符 396"/>
                <p:cNvSpPr/>
                <p:nvPr>
                  <p:custDataLst>
                    <p:tags r:id="rId163"/>
                  </p:custDataLst>
                </p:nvPr>
              </p:nvSpPr>
              <p:spPr>
                <a:xfrm>
                  <a:off x="128" y="3829"/>
                  <a:ext cx="3840" cy="0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8" name="直接连接符 397"/>
                <p:cNvSpPr/>
                <p:nvPr>
                  <p:custDataLst>
                    <p:tags r:id="rId164"/>
                  </p:custDataLst>
                </p:nvPr>
              </p:nvSpPr>
              <p:spPr>
                <a:xfrm>
                  <a:off x="128" y="4155"/>
                  <a:ext cx="3840" cy="0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9" name="直接连接符 398"/>
                <p:cNvSpPr/>
                <p:nvPr>
                  <p:custDataLst>
                    <p:tags r:id="rId165"/>
                  </p:custDataLst>
                </p:nvPr>
              </p:nvSpPr>
              <p:spPr>
                <a:xfrm flipH="1">
                  <a:off x="128" y="243"/>
                  <a:ext cx="0" cy="3912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0" name="直接连接符 399"/>
                <p:cNvSpPr/>
                <p:nvPr>
                  <p:custDataLst>
                    <p:tags r:id="rId166"/>
                  </p:custDataLst>
                </p:nvPr>
              </p:nvSpPr>
              <p:spPr>
                <a:xfrm flipH="1">
                  <a:off x="4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1" name="直接连接符 400"/>
                <p:cNvSpPr/>
                <p:nvPr>
                  <p:custDataLst>
                    <p:tags r:id="rId167"/>
                  </p:custDataLst>
                </p:nvPr>
              </p:nvSpPr>
              <p:spPr>
                <a:xfrm flipH="1">
                  <a:off x="76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2" name="直接连接符 401"/>
                <p:cNvSpPr/>
                <p:nvPr>
                  <p:custDataLst>
                    <p:tags r:id="rId168"/>
                  </p:custDataLst>
                </p:nvPr>
              </p:nvSpPr>
              <p:spPr>
                <a:xfrm flipH="1">
                  <a:off x="108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3" name="直接连接符 402"/>
                <p:cNvSpPr/>
                <p:nvPr>
                  <p:custDataLst>
                    <p:tags r:id="rId169"/>
                  </p:custDataLst>
                </p:nvPr>
              </p:nvSpPr>
              <p:spPr>
                <a:xfrm flipH="1">
                  <a:off x="140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4" name="直接连接符 403"/>
                <p:cNvSpPr/>
                <p:nvPr>
                  <p:custDataLst>
                    <p:tags r:id="rId170"/>
                  </p:custDataLst>
                </p:nvPr>
              </p:nvSpPr>
              <p:spPr>
                <a:xfrm flipH="1">
                  <a:off x="172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5" name="直接连接符 404"/>
                <p:cNvSpPr/>
                <p:nvPr>
                  <p:custDataLst>
                    <p:tags r:id="rId171"/>
                  </p:custDataLst>
                </p:nvPr>
              </p:nvSpPr>
              <p:spPr>
                <a:xfrm flipH="1">
                  <a:off x="20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6" name="直接连接符 405"/>
                <p:cNvSpPr/>
                <p:nvPr>
                  <p:custDataLst>
                    <p:tags r:id="rId172"/>
                  </p:custDataLst>
                </p:nvPr>
              </p:nvSpPr>
              <p:spPr>
                <a:xfrm flipH="1">
                  <a:off x="2361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7" name="直接连接符 406"/>
                <p:cNvSpPr/>
                <p:nvPr>
                  <p:custDataLst>
                    <p:tags r:id="rId173"/>
                  </p:custDataLst>
                </p:nvPr>
              </p:nvSpPr>
              <p:spPr>
                <a:xfrm flipH="1">
                  <a:off x="268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8" name="直接连接符 407"/>
                <p:cNvSpPr/>
                <p:nvPr>
                  <p:custDataLst>
                    <p:tags r:id="rId174"/>
                  </p:custDataLst>
                </p:nvPr>
              </p:nvSpPr>
              <p:spPr>
                <a:xfrm flipH="1">
                  <a:off x="300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09" name="直接连接符 408"/>
                <p:cNvSpPr/>
                <p:nvPr>
                  <p:custDataLst>
                    <p:tags r:id="rId175"/>
                  </p:custDataLst>
                </p:nvPr>
              </p:nvSpPr>
              <p:spPr>
                <a:xfrm flipH="1">
                  <a:off x="3321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10" name="直接连接符 409"/>
                <p:cNvSpPr/>
                <p:nvPr>
                  <p:custDataLst>
                    <p:tags r:id="rId176"/>
                  </p:custDataLst>
                </p:nvPr>
              </p:nvSpPr>
              <p:spPr>
                <a:xfrm flipH="1">
                  <a:off x="3648" y="243"/>
                  <a:ext cx="0" cy="391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11" name="直接连接符 410"/>
                <p:cNvSpPr/>
                <p:nvPr>
                  <p:custDataLst>
                    <p:tags r:id="rId177"/>
                  </p:custDataLst>
                </p:nvPr>
              </p:nvSpPr>
              <p:spPr>
                <a:xfrm flipH="1">
                  <a:off x="3968" y="243"/>
                  <a:ext cx="0" cy="3912"/>
                </a:xfrm>
                <a:prstGeom prst="line">
                  <a:avLst/>
                </a:prstGeom>
                <a:ln w="12700" cap="sq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412" name="直接连接符 411"/>
                <p:cNvSpPr/>
                <p:nvPr>
                  <p:custDataLst>
                    <p:tags r:id="rId178"/>
                  </p:custDataLst>
                </p:nvPr>
              </p:nvSpPr>
              <p:spPr>
                <a:xfrm flipV="1">
                  <a:off x="127" y="2183"/>
                  <a:ext cx="4094" cy="12"/>
                </a:xfrm>
                <a:prstGeom prst="line">
                  <a:avLst/>
                </a:prstGeom>
                <a:ln w="1905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/>
              </p:txBody>
            </p:sp>
            <p:sp>
              <p:nvSpPr>
                <p:cNvPr id="413" name="直接连接符 412"/>
                <p:cNvSpPr/>
                <p:nvPr>
                  <p:custDataLst>
                    <p:tags r:id="rId179"/>
                  </p:custDataLst>
                </p:nvPr>
              </p:nvSpPr>
              <p:spPr>
                <a:xfrm flipH="1" flipV="1">
                  <a:off x="2049" y="128"/>
                  <a:ext cx="0" cy="4192"/>
                </a:xfrm>
                <a:prstGeom prst="line">
                  <a:avLst/>
                </a:prstGeom>
                <a:ln w="12700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/>
              </p:txBody>
            </p:sp>
            <p:sp>
              <p:nvSpPr>
                <p:cNvPr id="414" name="文本框 413"/>
                <p:cNvSpPr txBox="1"/>
                <p:nvPr>
                  <p:custDataLst>
                    <p:tags r:id="rId180"/>
                  </p:custDataLst>
                </p:nvPr>
              </p:nvSpPr>
              <p:spPr>
                <a:xfrm>
                  <a:off x="2245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15" name="文本框 414"/>
                <p:cNvSpPr txBox="1"/>
                <p:nvPr>
                  <p:custDataLst>
                    <p:tags r:id="rId181"/>
                  </p:custDataLst>
                </p:nvPr>
              </p:nvSpPr>
              <p:spPr>
                <a:xfrm>
                  <a:off x="2585" y="2198"/>
                  <a:ext cx="21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16" name="文本框 415"/>
                <p:cNvSpPr txBox="1"/>
                <p:nvPr>
                  <p:custDataLst>
                    <p:tags r:id="rId182"/>
                  </p:custDataLst>
                </p:nvPr>
              </p:nvSpPr>
              <p:spPr>
                <a:xfrm>
                  <a:off x="2911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17" name="文本框 416"/>
                <p:cNvSpPr txBox="1"/>
                <p:nvPr>
                  <p:custDataLst>
                    <p:tags r:id="rId183"/>
                  </p:custDataLst>
                </p:nvPr>
              </p:nvSpPr>
              <p:spPr>
                <a:xfrm>
                  <a:off x="3218" y="2188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18" name="文本框 417"/>
                <p:cNvSpPr txBox="1"/>
                <p:nvPr>
                  <p:custDataLst>
                    <p:tags r:id="rId184"/>
                  </p:custDataLst>
                </p:nvPr>
              </p:nvSpPr>
              <p:spPr>
                <a:xfrm>
                  <a:off x="3559" y="2193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19" name="文本框 418"/>
                <p:cNvSpPr txBox="1"/>
                <p:nvPr>
                  <p:custDataLst>
                    <p:tags r:id="rId185"/>
                  </p:custDataLst>
                </p:nvPr>
              </p:nvSpPr>
              <p:spPr>
                <a:xfrm>
                  <a:off x="3866" y="2196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0" name="文本框 419"/>
                <p:cNvSpPr txBox="1"/>
                <p:nvPr>
                  <p:custDataLst>
                    <p:tags r:id="rId186"/>
                  </p:custDataLst>
                </p:nvPr>
              </p:nvSpPr>
              <p:spPr>
                <a:xfrm>
                  <a:off x="1624" y="2208"/>
                  <a:ext cx="30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1" name="文本框 420"/>
                <p:cNvSpPr txBox="1"/>
                <p:nvPr>
                  <p:custDataLst>
                    <p:tags r:id="rId187"/>
                  </p:custDataLst>
                </p:nvPr>
              </p:nvSpPr>
              <p:spPr>
                <a:xfrm>
                  <a:off x="1285" y="2214"/>
                  <a:ext cx="30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2" name="文本框 421"/>
                <p:cNvSpPr txBox="1"/>
                <p:nvPr>
                  <p:custDataLst>
                    <p:tags r:id="rId188"/>
                  </p:custDataLst>
                </p:nvPr>
              </p:nvSpPr>
              <p:spPr>
                <a:xfrm>
                  <a:off x="971" y="2202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3" name="文本框 422"/>
                <p:cNvSpPr txBox="1"/>
                <p:nvPr>
                  <p:custDataLst>
                    <p:tags r:id="rId189"/>
                  </p:custDataLst>
                </p:nvPr>
              </p:nvSpPr>
              <p:spPr>
                <a:xfrm>
                  <a:off x="626" y="2202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4" name="文本框 423"/>
                <p:cNvSpPr txBox="1"/>
                <p:nvPr>
                  <p:custDataLst>
                    <p:tags r:id="rId190"/>
                  </p:custDataLst>
                </p:nvPr>
              </p:nvSpPr>
              <p:spPr>
                <a:xfrm>
                  <a:off x="313" y="2214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5" name="文本框 424"/>
                <p:cNvSpPr txBox="1"/>
                <p:nvPr>
                  <p:custDataLst>
                    <p:tags r:id="rId191"/>
                  </p:custDataLst>
                </p:nvPr>
              </p:nvSpPr>
              <p:spPr>
                <a:xfrm>
                  <a:off x="0" y="2214"/>
                  <a:ext cx="30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6" name="文本框 425"/>
                <p:cNvSpPr txBox="1"/>
                <p:nvPr>
                  <p:custDataLst>
                    <p:tags r:id="rId192"/>
                  </p:custDataLst>
                </p:nvPr>
              </p:nvSpPr>
              <p:spPr>
                <a:xfrm>
                  <a:off x="1854" y="0"/>
                  <a:ext cx="27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7" name="文本框 426"/>
                <p:cNvSpPr txBox="1"/>
                <p:nvPr>
                  <p:custDataLst>
                    <p:tags r:id="rId193"/>
                  </p:custDataLst>
                </p:nvPr>
              </p:nvSpPr>
              <p:spPr>
                <a:xfrm>
                  <a:off x="4089" y="2188"/>
                  <a:ext cx="31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8" name="文本框 427"/>
                <p:cNvSpPr txBox="1"/>
                <p:nvPr>
                  <p:custDataLst>
                    <p:tags r:id="rId194"/>
                  </p:custDataLst>
                </p:nvPr>
              </p:nvSpPr>
              <p:spPr>
                <a:xfrm>
                  <a:off x="2020" y="2118"/>
                  <a:ext cx="313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o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29" name="文本框 428"/>
                <p:cNvSpPr txBox="1"/>
                <p:nvPr>
                  <p:custDataLst>
                    <p:tags r:id="rId195"/>
                  </p:custDataLst>
                </p:nvPr>
              </p:nvSpPr>
              <p:spPr>
                <a:xfrm>
                  <a:off x="1825" y="1752"/>
                  <a:ext cx="21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0" name="文本框 429"/>
                <p:cNvSpPr txBox="1"/>
                <p:nvPr>
                  <p:custDataLst>
                    <p:tags r:id="rId196"/>
                  </p:custDataLst>
                </p:nvPr>
              </p:nvSpPr>
              <p:spPr>
                <a:xfrm>
                  <a:off x="1828" y="1414"/>
                  <a:ext cx="24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1" name="文本框 430"/>
                <p:cNvSpPr txBox="1"/>
                <p:nvPr>
                  <p:custDataLst>
                    <p:tags r:id="rId197"/>
                  </p:custDataLst>
                </p:nvPr>
              </p:nvSpPr>
              <p:spPr>
                <a:xfrm>
                  <a:off x="1832" y="1110"/>
                  <a:ext cx="21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2" name="文本框 431"/>
                <p:cNvSpPr txBox="1"/>
                <p:nvPr>
                  <p:custDataLst>
                    <p:tags r:id="rId198"/>
                  </p:custDataLst>
                </p:nvPr>
              </p:nvSpPr>
              <p:spPr>
                <a:xfrm>
                  <a:off x="1837" y="803"/>
                  <a:ext cx="215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3" name="文本框 432"/>
                <p:cNvSpPr txBox="1"/>
                <p:nvPr>
                  <p:custDataLst>
                    <p:tags r:id="rId199"/>
                  </p:custDataLst>
                </p:nvPr>
              </p:nvSpPr>
              <p:spPr>
                <a:xfrm>
                  <a:off x="1847" y="469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4" name="文本框 433"/>
                <p:cNvSpPr txBox="1"/>
                <p:nvPr>
                  <p:custDataLst>
                    <p:tags r:id="rId200"/>
                  </p:custDataLst>
                </p:nvPr>
              </p:nvSpPr>
              <p:spPr>
                <a:xfrm>
                  <a:off x="1847" y="189"/>
                  <a:ext cx="21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5" name="文本框 434"/>
                <p:cNvSpPr txBox="1"/>
                <p:nvPr>
                  <p:custDataLst>
                    <p:tags r:id="rId201"/>
                  </p:custDataLst>
                </p:nvPr>
              </p:nvSpPr>
              <p:spPr>
                <a:xfrm>
                  <a:off x="1820" y="2404"/>
                  <a:ext cx="307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-1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6" name="文本框 435"/>
                <p:cNvSpPr txBox="1"/>
                <p:nvPr>
                  <p:custDataLst>
                    <p:tags r:id="rId202"/>
                  </p:custDataLst>
                </p:nvPr>
              </p:nvSpPr>
              <p:spPr>
                <a:xfrm>
                  <a:off x="1804" y="2723"/>
                  <a:ext cx="308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-2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7" name="文本框 436"/>
                <p:cNvSpPr txBox="1"/>
                <p:nvPr>
                  <p:custDataLst>
                    <p:tags r:id="rId203"/>
                  </p:custDataLst>
                </p:nvPr>
              </p:nvSpPr>
              <p:spPr>
                <a:xfrm>
                  <a:off x="1810" y="3048"/>
                  <a:ext cx="306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-3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8" name="文本框 437"/>
                <p:cNvSpPr txBox="1"/>
                <p:nvPr>
                  <p:custDataLst>
                    <p:tags r:id="rId204"/>
                  </p:custDataLst>
                </p:nvPr>
              </p:nvSpPr>
              <p:spPr>
                <a:xfrm>
                  <a:off x="1823" y="3368"/>
                  <a:ext cx="310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-4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9" name="文本框 438"/>
                <p:cNvSpPr txBox="1"/>
                <p:nvPr>
                  <p:custDataLst>
                    <p:tags r:id="rId205"/>
                  </p:custDataLst>
                </p:nvPr>
              </p:nvSpPr>
              <p:spPr>
                <a:xfrm>
                  <a:off x="1807" y="3697"/>
                  <a:ext cx="309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-5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40" name="文本框 439"/>
                <p:cNvSpPr txBox="1"/>
                <p:nvPr>
                  <p:custDataLst>
                    <p:tags r:id="rId206"/>
                  </p:custDataLst>
                </p:nvPr>
              </p:nvSpPr>
              <p:spPr>
                <a:xfrm>
                  <a:off x="1823" y="3918"/>
                  <a:ext cx="390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-6</a:t>
                  </a:r>
                  <a:endParaRPr lang="en-US" altLang="zh-CN" sz="1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p:grpSp>
          <p:cxnSp>
            <p:nvCxnSpPr>
              <p:cNvPr id="443" name="直接连接符 442"/>
              <p:cNvCxnSpPr/>
              <p:nvPr>
                <p:custDataLst>
                  <p:tags r:id="rId207"/>
                </p:custDataLst>
              </p:nvPr>
            </p:nvCxnSpPr>
            <p:spPr>
              <a:xfrm>
                <a:off x="10493" y="3316"/>
                <a:ext cx="5425" cy="5557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446" name="椭圆 445"/>
              <p:cNvSpPr/>
              <p:nvPr>
                <p:custDataLst>
                  <p:tags r:id="rId208"/>
                </p:custDataLst>
              </p:nvPr>
            </p:nvSpPr>
            <p:spPr>
              <a:xfrm flipH="1">
                <a:off x="13137" y="420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47" name="椭圆 446"/>
              <p:cNvSpPr/>
              <p:nvPr>
                <p:custDataLst>
                  <p:tags r:id="rId209"/>
                </p:custDataLst>
              </p:nvPr>
            </p:nvSpPr>
            <p:spPr>
              <a:xfrm flipH="1">
                <a:off x="14999" y="607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48" name="椭圆 447"/>
              <p:cNvSpPr/>
              <p:nvPr>
                <p:custDataLst>
                  <p:tags r:id="rId210"/>
                </p:custDataLst>
              </p:nvPr>
            </p:nvSpPr>
            <p:spPr>
              <a:xfrm flipH="1">
                <a:off x="13143" y="6009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49" name="椭圆 448"/>
              <p:cNvSpPr/>
              <p:nvPr>
                <p:custDataLst>
                  <p:tags r:id="rId211"/>
                </p:custDataLst>
              </p:nvPr>
            </p:nvSpPr>
            <p:spPr>
              <a:xfrm flipH="1">
                <a:off x="13749" y="6647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52" name="文本框 451"/>
              <p:cNvSpPr txBox="1"/>
              <p:nvPr>
                <p:custDataLst>
                  <p:tags r:id="rId212"/>
                </p:custDataLst>
              </p:nvPr>
            </p:nvSpPr>
            <p:spPr>
              <a:xfrm>
                <a:off x="14649" y="8649"/>
                <a:ext cx="160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00B0F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solidFill>
                      <a:srgbClr val="00B0F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=-</a:t>
                </a:r>
                <a:r>
                  <a:rPr lang="en-US" altLang="zh-CN" sz="2400" b="1" i="1">
                    <a:solidFill>
                      <a:srgbClr val="00B0F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endParaRPr lang="en-US" altLang="zh-CN" sz="2400" b="1" i="1">
                  <a:solidFill>
                    <a:srgbClr val="00B0F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53" name="文本框 452"/>
              <p:cNvSpPr txBox="1"/>
              <p:nvPr>
                <p:custDataLst>
                  <p:tags r:id="rId213"/>
                </p:custDataLst>
              </p:nvPr>
            </p:nvSpPr>
            <p:spPr>
              <a:xfrm>
                <a:off x="15865" y="7472"/>
                <a:ext cx="188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00B0F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400" b="1">
                    <a:solidFill>
                      <a:srgbClr val="00B0F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=-</a:t>
                </a:r>
                <a:r>
                  <a:rPr lang="en-US" altLang="zh-CN" sz="2400" b="1" i="1">
                    <a:solidFill>
                      <a:srgbClr val="00B0F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en-US" altLang="zh-CN" sz="2400" b="1">
                    <a:solidFill>
                      <a:srgbClr val="00B0F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+3</a:t>
                </a:r>
                <a:endParaRPr lang="en-US" altLang="zh-CN" sz="2400" b="1">
                  <a:solidFill>
                    <a:srgbClr val="00B0F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13" name="文本框 12"/>
          <p:cNvSpPr txBox="1"/>
          <p:nvPr>
            <p:custDataLst>
              <p:tags r:id="rId214"/>
            </p:custDataLst>
          </p:nvPr>
        </p:nvSpPr>
        <p:spPr>
          <a:xfrm>
            <a:off x="664845" y="3821430"/>
            <a:ext cx="5234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将直线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向上平移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个单位即可变为直线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+3.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21" name="文本框 220"/>
          <p:cNvSpPr txBox="1"/>
          <p:nvPr>
            <p:custDataLst>
              <p:tags r:id="rId215"/>
            </p:custDataLst>
          </p:nvPr>
        </p:nvSpPr>
        <p:spPr>
          <a:xfrm>
            <a:off x="664845" y="3106420"/>
            <a:ext cx="483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直线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与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平行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458" name="组合 457"/>
          <p:cNvGrpSpPr/>
          <p:nvPr>
            <p:custDataLst>
              <p:tags r:id="rId216"/>
            </p:custDataLst>
          </p:nvPr>
        </p:nvGrpSpPr>
        <p:grpSpPr>
          <a:xfrm>
            <a:off x="8612505" y="2563495"/>
            <a:ext cx="2189480" cy="702310"/>
            <a:chOff x="13461" y="4530"/>
            <a:chExt cx="3448" cy="1106"/>
          </a:xfrm>
        </p:grpSpPr>
        <p:sp>
          <p:nvSpPr>
            <p:cNvPr id="456" name="上箭头 455"/>
            <p:cNvSpPr/>
            <p:nvPr>
              <p:custDataLst>
                <p:tags r:id="rId217"/>
              </p:custDataLst>
            </p:nvPr>
          </p:nvSpPr>
          <p:spPr>
            <a:xfrm>
              <a:off x="13461" y="4530"/>
              <a:ext cx="243" cy="1106"/>
            </a:xfrm>
            <a:prstGeom prst="upArrow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ysClr val="window" lastClr="FFFF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457" name="文本框 456"/>
            <p:cNvSpPr txBox="1"/>
            <p:nvPr>
              <p:custDataLst>
                <p:tags r:id="rId218"/>
              </p:custDataLst>
            </p:nvPr>
          </p:nvSpPr>
          <p:spPr>
            <a:xfrm>
              <a:off x="13704" y="4911"/>
              <a:ext cx="32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上移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3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个单位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219"/>
            </p:custDataLst>
          </p:nvPr>
        </p:nvSpPr>
        <p:spPr>
          <a:xfrm>
            <a:off x="236855" y="5863590"/>
            <a:ext cx="1150556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思考：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一般地，直线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en-US" altLang="zh-CN" sz="2800" b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与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有什么样的位置关系呢？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14325" y="3842385"/>
            <a:ext cx="11323320" cy="2030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    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一次函数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（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≠0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）的图象，可看作由正比例函数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的图象上下平移</a:t>
            </a:r>
            <a:r>
              <a:rPr lang="zh-CN" altLang="en-US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   </a:t>
            </a:r>
            <a:r>
              <a:rPr lang="en-US" altLang="zh-CN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   </a:t>
            </a:r>
            <a:r>
              <a:rPr lang="zh-CN" altLang="en-US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个单位长度得到（当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＞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时，向</a:t>
            </a:r>
            <a:r>
              <a:rPr lang="zh-CN" altLang="en-US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    </a:t>
            </a:r>
            <a:r>
              <a:rPr lang="en-US" altLang="zh-CN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 </a:t>
            </a:r>
            <a:r>
              <a:rPr lang="zh-CN" altLang="en-US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平移；当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＜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时，向</a:t>
            </a:r>
            <a:r>
              <a:rPr lang="en-US" altLang="zh-CN" sz="2800" b="1" u="sng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      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平移）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" name="Text Box 8"/>
          <p:cNvSpPr txBox="1"/>
          <p:nvPr>
            <p:custDataLst>
              <p:tags r:id="rId4"/>
            </p:custDataLst>
          </p:nvPr>
        </p:nvSpPr>
        <p:spPr>
          <a:xfrm>
            <a:off x="314325" y="2975610"/>
            <a:ext cx="113233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>
            <a:solidFill>
              <a:schemeClr val="accent1">
                <a:shade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一般地，当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值相等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时，直线 </a:t>
            </a:r>
            <a:r>
              <a:rPr lang="en-US" altLang="zh-CN" sz="2800" b="1" i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en-US" altLang="zh-CN" sz="2800" b="1" i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与直线</a:t>
            </a:r>
            <a:r>
              <a:rPr lang="en-US" altLang="zh-CN" sz="2800" b="1" i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的位置关系是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互相平行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.</a:t>
            </a:r>
            <a:endParaRPr lang="en-US" altLang="zh-CN" sz="2800" b="1">
              <a:solidFill>
                <a:sysClr val="windowText" lastClr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131695" y="4498975"/>
          <a:ext cx="472440" cy="71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6" imgW="165100" imgH="254000" progId="Equation.DSMT4">
                  <p:embed/>
                </p:oleObj>
              </mc:Choice>
              <mc:Fallback>
                <p:oleObj name="" r:id="rId6" imgW="165100" imgH="254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1695" y="4498975"/>
                        <a:ext cx="472440" cy="716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909955" y="5269230"/>
            <a:ext cx="657225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84180"/>
            </a:prstShdw>
          </a:effec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下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8124825" y="4650740"/>
            <a:ext cx="652780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84180"/>
            </a:prstShdw>
          </a:effec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上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10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14" name="流程图: 可选过程 13"/>
            <p:cNvSpPr/>
            <p:nvPr>
              <p:custDataLst>
                <p:tags r:id="rId11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5" name="矩形 14"/>
          <p:cNvSpPr/>
          <p:nvPr>
            <p:custDataLst>
              <p:tags r:id="rId14"/>
            </p:custDataLst>
          </p:nvPr>
        </p:nvSpPr>
        <p:spPr bwMode="auto">
          <a:xfrm>
            <a:off x="909955" y="2131695"/>
            <a:ext cx="5852795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宋体" panose="02010600030101010101" pitchFamily="2" charset="-122"/>
              </a:rPr>
              <a:t>直线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en-US" altLang="zh-CN" sz="2800" b="1" err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宋体" panose="02010600030101010101" pitchFamily="2" charset="-122"/>
              </a:rPr>
              <a:t>与直线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宋体" panose="02010600030101010101" pitchFamily="2" charset="-122"/>
              </a:rPr>
              <a:t>的位置关系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宋体" panose="02010600030101010101" pitchFamily="2" charset="-122"/>
              </a:rPr>
              <a:t>:</a:t>
            </a:r>
            <a:endParaRPr lang="en-US" altLang="zh-CN" sz="2800" b="1" kern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1" grpId="0" animBg="1"/>
      <p:bldP spid="10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AS_UNIQUEID" val="774"/>
</p:tagLst>
</file>

<file path=ppt/tags/tag10.xml><?xml version="1.0" encoding="utf-8"?>
<p:tagLst xmlns:p="http://schemas.openxmlformats.org/presentationml/2006/main">
  <p:tag name="AS_UNIQUEID" val="785"/>
</p:tagLst>
</file>

<file path=ppt/tags/tag100.xml><?xml version="1.0" encoding="utf-8"?>
<p:tagLst xmlns:p="http://schemas.openxmlformats.org/presentationml/2006/main">
  <p:tag name="AS_UNIQUEID" val="898"/>
</p:tagLst>
</file>

<file path=ppt/tags/tag1000.xml><?xml version="1.0" encoding="utf-8"?>
<p:tagLst xmlns:p="http://schemas.openxmlformats.org/presentationml/2006/main">
  <p:tag name="AS_UNIQUEID" val="1919"/>
  <p:tag name="KSO_WM_BEAUTIFY_FLAG" val=""/>
</p:tagLst>
</file>

<file path=ppt/tags/tag1001.xml><?xml version="1.0" encoding="utf-8"?>
<p:tagLst xmlns:p="http://schemas.openxmlformats.org/presentationml/2006/main">
  <p:tag name="AS_UNIQUEID" val="1920"/>
  <p:tag name="KSO_WM_BEAUTIFY_FLAG" val=""/>
</p:tagLst>
</file>

<file path=ppt/tags/tag1002.xml><?xml version="1.0" encoding="utf-8"?>
<p:tagLst xmlns:p="http://schemas.openxmlformats.org/presentationml/2006/main">
  <p:tag name="AS_UNIQUEID" val="1921"/>
  <p:tag name="KSO_WM_BEAUTIFY_FLAG" val=""/>
</p:tagLst>
</file>

<file path=ppt/tags/tag1003.xml><?xml version="1.0" encoding="utf-8"?>
<p:tagLst xmlns:p="http://schemas.openxmlformats.org/presentationml/2006/main">
  <p:tag name="AS_UNIQUEID" val="1922"/>
  <p:tag name="KSO_WM_BEAUTIFY_FLAG" val=""/>
</p:tagLst>
</file>

<file path=ppt/tags/tag1004.xml><?xml version="1.0" encoding="utf-8"?>
<p:tagLst xmlns:p="http://schemas.openxmlformats.org/presentationml/2006/main">
  <p:tag name="AS_UNIQUEID" val="1923"/>
  <p:tag name="KSO_WM_BEAUTIFY_FLAG" val=""/>
</p:tagLst>
</file>

<file path=ppt/tags/tag1005.xml><?xml version="1.0" encoding="utf-8"?>
<p:tagLst xmlns:p="http://schemas.openxmlformats.org/presentationml/2006/main">
  <p:tag name="AS_UNIQUEID" val="1924"/>
  <p:tag name="KSO_WM_BEAUTIFY_FLAG" val=""/>
</p:tagLst>
</file>

<file path=ppt/tags/tag1006.xml><?xml version="1.0" encoding="utf-8"?>
<p:tagLst xmlns:p="http://schemas.openxmlformats.org/presentationml/2006/main">
  <p:tag name="AS_UNIQUEID" val="1925"/>
  <p:tag name="KSO_WM_BEAUTIFY_FLAG" val=""/>
</p:tagLst>
</file>

<file path=ppt/tags/tag1007.xml><?xml version="1.0" encoding="utf-8"?>
<p:tagLst xmlns:p="http://schemas.openxmlformats.org/presentationml/2006/main">
  <p:tag name="AS_UNIQUEID" val="1926"/>
  <p:tag name="KSO_WM_BEAUTIFY_FLAG" val=""/>
</p:tagLst>
</file>

<file path=ppt/tags/tag1008.xml><?xml version="1.0" encoding="utf-8"?>
<p:tagLst xmlns:p="http://schemas.openxmlformats.org/presentationml/2006/main">
  <p:tag name="AS_UNIQUEID" val="1927"/>
  <p:tag name="KSO_WM_BEAUTIFY_FLAG" val=""/>
</p:tagLst>
</file>

<file path=ppt/tags/tag1009.xml><?xml version="1.0" encoding="utf-8"?>
<p:tagLst xmlns:p="http://schemas.openxmlformats.org/presentationml/2006/main">
  <p:tag name="AS_UNIQUEID" val="1928"/>
  <p:tag name="KSO_WM_BEAUTIFY_FLAG" val=""/>
</p:tagLst>
</file>

<file path=ppt/tags/tag101.xml><?xml version="1.0" encoding="utf-8"?>
<p:tagLst xmlns:p="http://schemas.openxmlformats.org/presentationml/2006/main">
  <p:tag name="AS_UNIQUEID" val="899"/>
</p:tagLst>
</file>

<file path=ppt/tags/tag1010.xml><?xml version="1.0" encoding="utf-8"?>
<p:tagLst xmlns:p="http://schemas.openxmlformats.org/presentationml/2006/main">
  <p:tag name="AS_UNIQUEID" val="1929"/>
  <p:tag name="KSO_WM_BEAUTIFY_FLAG" val=""/>
</p:tagLst>
</file>

<file path=ppt/tags/tag1011.xml><?xml version="1.0" encoding="utf-8"?>
<p:tagLst xmlns:p="http://schemas.openxmlformats.org/presentationml/2006/main">
  <p:tag name="AS_UNIQUEID" val="1930"/>
  <p:tag name="KSO_WM_BEAUTIFY_FLAG" val=""/>
</p:tagLst>
</file>

<file path=ppt/tags/tag1012.xml><?xml version="1.0" encoding="utf-8"?>
<p:tagLst xmlns:p="http://schemas.openxmlformats.org/presentationml/2006/main">
  <p:tag name="AS_UNIQUEID" val="1931"/>
  <p:tag name="KSO_WM_BEAUTIFY_FLAG" val=""/>
</p:tagLst>
</file>

<file path=ppt/tags/tag1013.xml><?xml version="1.0" encoding="utf-8"?>
<p:tagLst xmlns:p="http://schemas.openxmlformats.org/presentationml/2006/main">
  <p:tag name="AS_UNIQUEID" val="1932"/>
  <p:tag name="KSO_WM_BEAUTIFY_FLAG" val=""/>
</p:tagLst>
</file>

<file path=ppt/tags/tag1014.xml><?xml version="1.0" encoding="utf-8"?>
<p:tagLst xmlns:p="http://schemas.openxmlformats.org/presentationml/2006/main">
  <p:tag name="AS_UNIQUEID" val="1933"/>
  <p:tag name="KSO_WM_BEAUTIFY_FLAG" val=""/>
</p:tagLst>
</file>

<file path=ppt/tags/tag1015.xml><?xml version="1.0" encoding="utf-8"?>
<p:tagLst xmlns:p="http://schemas.openxmlformats.org/presentationml/2006/main">
  <p:tag name="AS_UNIQUEID" val="1934"/>
  <p:tag name="KSO_WM_BEAUTIFY_FLAG" val=""/>
</p:tagLst>
</file>

<file path=ppt/tags/tag1016.xml><?xml version="1.0" encoding="utf-8"?>
<p:tagLst xmlns:p="http://schemas.openxmlformats.org/presentationml/2006/main">
  <p:tag name="AS_UNIQUEID" val="1935"/>
  <p:tag name="KSO_WM_BEAUTIFY_FLAG" val=""/>
</p:tagLst>
</file>

<file path=ppt/tags/tag1017.xml><?xml version="1.0" encoding="utf-8"?>
<p:tagLst xmlns:p="http://schemas.openxmlformats.org/presentationml/2006/main">
  <p:tag name="AS_UNIQUEID" val="1936"/>
  <p:tag name="KSO_WM_BEAUTIFY_FLAG" val=""/>
</p:tagLst>
</file>

<file path=ppt/tags/tag1018.xml><?xml version="1.0" encoding="utf-8"?>
<p:tagLst xmlns:p="http://schemas.openxmlformats.org/presentationml/2006/main">
  <p:tag name="AS_UNIQUEID" val="1937"/>
  <p:tag name="KSO_WM_BEAUTIFY_FLAG" val=""/>
</p:tagLst>
</file>

<file path=ppt/tags/tag1019.xml><?xml version="1.0" encoding="utf-8"?>
<p:tagLst xmlns:p="http://schemas.openxmlformats.org/presentationml/2006/main">
  <p:tag name="AS_UNIQUEID" val="1938"/>
  <p:tag name="KSO_WM_BEAUTIFY_FLAG" val=""/>
</p:tagLst>
</file>

<file path=ppt/tags/tag102.xml><?xml version="1.0" encoding="utf-8"?>
<p:tagLst xmlns:p="http://schemas.openxmlformats.org/presentationml/2006/main">
  <p:tag name="AS_UNIQUEID" val="900"/>
</p:tagLst>
</file>

<file path=ppt/tags/tag1020.xml><?xml version="1.0" encoding="utf-8"?>
<p:tagLst xmlns:p="http://schemas.openxmlformats.org/presentationml/2006/main">
  <p:tag name="AS_UNIQUEID" val="1939"/>
  <p:tag name="KSO_WM_BEAUTIFY_FLAG" val=""/>
</p:tagLst>
</file>

<file path=ppt/tags/tag1021.xml><?xml version="1.0" encoding="utf-8"?>
<p:tagLst xmlns:p="http://schemas.openxmlformats.org/presentationml/2006/main">
  <p:tag name="AS_UNIQUEID" val="1940"/>
  <p:tag name="KSO_WM_BEAUTIFY_FLAG" val=""/>
</p:tagLst>
</file>

<file path=ppt/tags/tag1022.xml><?xml version="1.0" encoding="utf-8"?>
<p:tagLst xmlns:p="http://schemas.openxmlformats.org/presentationml/2006/main">
  <p:tag name="AS_UNIQUEID" val="1941"/>
  <p:tag name="KSO_WM_BEAUTIFY_FLAG" val=""/>
</p:tagLst>
</file>

<file path=ppt/tags/tag1023.xml><?xml version="1.0" encoding="utf-8"?>
<p:tagLst xmlns:p="http://schemas.openxmlformats.org/presentationml/2006/main">
  <p:tag name="AS_UNIQUEID" val="1942"/>
  <p:tag name="KSO_WM_BEAUTIFY_FLAG" val=""/>
</p:tagLst>
</file>

<file path=ppt/tags/tag1024.xml><?xml version="1.0" encoding="utf-8"?>
<p:tagLst xmlns:p="http://schemas.openxmlformats.org/presentationml/2006/main">
  <p:tag name="AS_UNIQUEID" val="1943"/>
  <p:tag name="KSO_WM_BEAUTIFY_FLAG" val=""/>
</p:tagLst>
</file>

<file path=ppt/tags/tag1025.xml><?xml version="1.0" encoding="utf-8"?>
<p:tagLst xmlns:p="http://schemas.openxmlformats.org/presentationml/2006/main">
  <p:tag name="AS_UNIQUEID" val="1944"/>
  <p:tag name="KSO_WM_BEAUTIFY_FLAG" val=""/>
</p:tagLst>
</file>

<file path=ppt/tags/tag1026.xml><?xml version="1.0" encoding="utf-8"?>
<p:tagLst xmlns:p="http://schemas.openxmlformats.org/presentationml/2006/main">
  <p:tag name="AS_UNIQUEID" val="1945"/>
  <p:tag name="KSO_WM_BEAUTIFY_FLAG" val=""/>
</p:tagLst>
</file>

<file path=ppt/tags/tag1027.xml><?xml version="1.0" encoding="utf-8"?>
<p:tagLst xmlns:p="http://schemas.openxmlformats.org/presentationml/2006/main">
  <p:tag name="AS_UNIQUEID" val="1946"/>
  <p:tag name="KSO_WM_BEAUTIFY_FLAG" val=""/>
</p:tagLst>
</file>

<file path=ppt/tags/tag1028.xml><?xml version="1.0" encoding="utf-8"?>
<p:tagLst xmlns:p="http://schemas.openxmlformats.org/presentationml/2006/main">
  <p:tag name="AS_UNIQUEID" val="1947"/>
  <p:tag name="KSO_WM_BEAUTIFY_FLAG" val=""/>
</p:tagLst>
</file>

<file path=ppt/tags/tag1029.xml><?xml version="1.0" encoding="utf-8"?>
<p:tagLst xmlns:p="http://schemas.openxmlformats.org/presentationml/2006/main">
  <p:tag name="AS_UNIQUEID" val="1948"/>
  <p:tag name="KSO_WM_BEAUTIFY_FLAG" val=""/>
</p:tagLst>
</file>

<file path=ppt/tags/tag103.xml><?xml version="1.0" encoding="utf-8"?>
<p:tagLst xmlns:p="http://schemas.openxmlformats.org/presentationml/2006/main">
  <p:tag name="AS_UNIQUEID" val="902"/>
</p:tagLst>
</file>

<file path=ppt/tags/tag1030.xml><?xml version="1.0" encoding="utf-8"?>
<p:tagLst xmlns:p="http://schemas.openxmlformats.org/presentationml/2006/main">
  <p:tag name="AS_UNIQUEID" val="1949"/>
  <p:tag name="KSO_WM_BEAUTIFY_FLAG" val=""/>
</p:tagLst>
</file>

<file path=ppt/tags/tag1031.xml><?xml version="1.0" encoding="utf-8"?>
<p:tagLst xmlns:p="http://schemas.openxmlformats.org/presentationml/2006/main">
  <p:tag name="AS_UNIQUEID" val="1950"/>
  <p:tag name="KSO_WM_BEAUTIFY_FLAG" val=""/>
</p:tagLst>
</file>

<file path=ppt/tags/tag1032.xml><?xml version="1.0" encoding="utf-8"?>
<p:tagLst xmlns:p="http://schemas.openxmlformats.org/presentationml/2006/main">
  <p:tag name="AS_UNIQUEID" val="1951"/>
  <p:tag name="KSO_WM_BEAUTIFY_FLAG" val=""/>
</p:tagLst>
</file>

<file path=ppt/tags/tag1033.xml><?xml version="1.0" encoding="utf-8"?>
<p:tagLst xmlns:p="http://schemas.openxmlformats.org/presentationml/2006/main">
  <p:tag name="AS_UNIQUEID" val="1952"/>
  <p:tag name="KSO_WM_BEAUTIFY_FLAG" val=""/>
</p:tagLst>
</file>

<file path=ppt/tags/tag1034.xml><?xml version="1.0" encoding="utf-8"?>
<p:tagLst xmlns:p="http://schemas.openxmlformats.org/presentationml/2006/main">
  <p:tag name="AS_UNIQUEID" val="1953"/>
  <p:tag name="KSO_WM_BEAUTIFY_FLAG" val=""/>
</p:tagLst>
</file>

<file path=ppt/tags/tag1035.xml><?xml version="1.0" encoding="utf-8"?>
<p:tagLst xmlns:p="http://schemas.openxmlformats.org/presentationml/2006/main">
  <p:tag name="AS_UNIQUEID" val="1954"/>
  <p:tag name="KSO_WM_BEAUTIFY_FLAG" val=""/>
</p:tagLst>
</file>

<file path=ppt/tags/tag1036.xml><?xml version="1.0" encoding="utf-8"?>
<p:tagLst xmlns:p="http://schemas.openxmlformats.org/presentationml/2006/main">
  <p:tag name="AS_UNIQUEID" val="1955"/>
  <p:tag name="KSO_WM_BEAUTIFY_FLAG" val=""/>
</p:tagLst>
</file>

<file path=ppt/tags/tag1037.xml><?xml version="1.0" encoding="utf-8"?>
<p:tagLst xmlns:p="http://schemas.openxmlformats.org/presentationml/2006/main">
  <p:tag name="AS_UNIQUEID" val="1956"/>
  <p:tag name="KSO_WM_BEAUTIFY_FLAG" val=""/>
</p:tagLst>
</file>

<file path=ppt/tags/tag1038.xml><?xml version="1.0" encoding="utf-8"?>
<p:tagLst xmlns:p="http://schemas.openxmlformats.org/presentationml/2006/main">
  <p:tag name="AS_UNIQUEID" val="1957"/>
  <p:tag name="KSO_WM_BEAUTIFY_FLAG" val=""/>
</p:tagLst>
</file>

<file path=ppt/tags/tag1039.xml><?xml version="1.0" encoding="utf-8"?>
<p:tagLst xmlns:p="http://schemas.openxmlformats.org/presentationml/2006/main">
  <p:tag name="AS_UNIQUEID" val="1958"/>
  <p:tag name="KSO_WM_BEAUTIFY_FLAG" val=""/>
</p:tagLst>
</file>

<file path=ppt/tags/tag104.xml><?xml version="1.0" encoding="utf-8"?>
<p:tagLst xmlns:p="http://schemas.openxmlformats.org/presentationml/2006/main">
  <p:tag name="AS_UNIQUEID" val="903"/>
</p:tagLst>
</file>

<file path=ppt/tags/tag1040.xml><?xml version="1.0" encoding="utf-8"?>
<p:tagLst xmlns:p="http://schemas.openxmlformats.org/presentationml/2006/main">
  <p:tag name="AS_UNIQUEID" val="1959"/>
  <p:tag name="KSO_WM_BEAUTIFY_FLAG" val=""/>
</p:tagLst>
</file>

<file path=ppt/tags/tag1041.xml><?xml version="1.0" encoding="utf-8"?>
<p:tagLst xmlns:p="http://schemas.openxmlformats.org/presentationml/2006/main">
  <p:tag name="AS_UNIQUEID" val="1960"/>
  <p:tag name="KSO_WM_BEAUTIFY_FLAG" val=""/>
</p:tagLst>
</file>

<file path=ppt/tags/tag1042.xml><?xml version="1.0" encoding="utf-8"?>
<p:tagLst xmlns:p="http://schemas.openxmlformats.org/presentationml/2006/main">
  <p:tag name="AS_UNIQUEID" val="1961"/>
  <p:tag name="KSO_WM_BEAUTIFY_FLAG" val=""/>
</p:tagLst>
</file>

<file path=ppt/tags/tag1043.xml><?xml version="1.0" encoding="utf-8"?>
<p:tagLst xmlns:p="http://schemas.openxmlformats.org/presentationml/2006/main">
  <p:tag name="AS_UNIQUEID" val="1962"/>
  <p:tag name="KSO_WM_BEAUTIFY_FLAG" val=""/>
</p:tagLst>
</file>

<file path=ppt/tags/tag1044.xml><?xml version="1.0" encoding="utf-8"?>
<p:tagLst xmlns:p="http://schemas.openxmlformats.org/presentationml/2006/main">
  <p:tag name="AS_UNIQUEID" val="1963"/>
  <p:tag name="KSO_WM_BEAUTIFY_FLAG" val=""/>
</p:tagLst>
</file>

<file path=ppt/tags/tag1045.xml><?xml version="1.0" encoding="utf-8"?>
<p:tagLst xmlns:p="http://schemas.openxmlformats.org/presentationml/2006/main">
  <p:tag name="AS_UNIQUEID" val="1964"/>
  <p:tag name="KSO_WM_BEAUTIFY_FLAG" val=""/>
</p:tagLst>
</file>

<file path=ppt/tags/tag1046.xml><?xml version="1.0" encoding="utf-8"?>
<p:tagLst xmlns:p="http://schemas.openxmlformats.org/presentationml/2006/main">
  <p:tag name="AS_UNIQUEID" val="1965"/>
  <p:tag name="KSO_WM_BEAUTIFY_FLAG" val=""/>
</p:tagLst>
</file>

<file path=ppt/tags/tag1047.xml><?xml version="1.0" encoding="utf-8"?>
<p:tagLst xmlns:p="http://schemas.openxmlformats.org/presentationml/2006/main">
  <p:tag name="AS_UNIQUEID" val="1966"/>
  <p:tag name="KSO_WM_BEAUTIFY_FLAG" val=""/>
</p:tagLst>
</file>

<file path=ppt/tags/tag1048.xml><?xml version="1.0" encoding="utf-8"?>
<p:tagLst xmlns:p="http://schemas.openxmlformats.org/presentationml/2006/main">
  <p:tag name="AS_UNIQUEID" val="1967"/>
  <p:tag name="KSO_WM_BEAUTIFY_FLAG" val=""/>
</p:tagLst>
</file>

<file path=ppt/tags/tag1049.xml><?xml version="1.0" encoding="utf-8"?>
<p:tagLst xmlns:p="http://schemas.openxmlformats.org/presentationml/2006/main">
  <p:tag name="AS_UNIQUEID" val="1968"/>
  <p:tag name="KSO_WM_BEAUTIFY_FLAG" val=""/>
</p:tagLst>
</file>

<file path=ppt/tags/tag105.xml><?xml version="1.0" encoding="utf-8"?>
<p:tagLst xmlns:p="http://schemas.openxmlformats.org/presentationml/2006/main">
  <p:tag name="AS_UNIQUEID" val="904"/>
</p:tagLst>
</file>

<file path=ppt/tags/tag1050.xml><?xml version="1.0" encoding="utf-8"?>
<p:tagLst xmlns:p="http://schemas.openxmlformats.org/presentationml/2006/main">
  <p:tag name="AS_UNIQUEID" val="1969"/>
  <p:tag name="KSO_WM_BEAUTIFY_FLAG" val=""/>
</p:tagLst>
</file>

<file path=ppt/tags/tag1051.xml><?xml version="1.0" encoding="utf-8"?>
<p:tagLst xmlns:p="http://schemas.openxmlformats.org/presentationml/2006/main">
  <p:tag name="AS_UNIQUEID" val="1970"/>
  <p:tag name="KSO_WM_BEAUTIFY_FLAG" val=""/>
</p:tagLst>
</file>

<file path=ppt/tags/tag1052.xml><?xml version="1.0" encoding="utf-8"?>
<p:tagLst xmlns:p="http://schemas.openxmlformats.org/presentationml/2006/main">
  <p:tag name="AS_UNIQUEID" val="1971"/>
  <p:tag name="KSO_WM_BEAUTIFY_FLAG" val=""/>
</p:tagLst>
</file>

<file path=ppt/tags/tag1053.xml><?xml version="1.0" encoding="utf-8"?>
<p:tagLst xmlns:p="http://schemas.openxmlformats.org/presentationml/2006/main">
  <p:tag name="AS_UNIQUEID" val="1972"/>
  <p:tag name="KSO_WM_BEAUTIFY_FLAG" val=""/>
</p:tagLst>
</file>

<file path=ppt/tags/tag1054.xml><?xml version="1.0" encoding="utf-8"?>
<p:tagLst xmlns:p="http://schemas.openxmlformats.org/presentationml/2006/main">
  <p:tag name="AS_UNIQUEID" val="1973"/>
  <p:tag name="KSO_WM_BEAUTIFY_FLAG" val=""/>
</p:tagLst>
</file>

<file path=ppt/tags/tag1055.xml><?xml version="1.0" encoding="utf-8"?>
<p:tagLst xmlns:p="http://schemas.openxmlformats.org/presentationml/2006/main">
  <p:tag name="AS_UNIQUEID" val="1974"/>
  <p:tag name="KSO_WM_BEAUTIFY_FLAG" val=""/>
</p:tagLst>
</file>

<file path=ppt/tags/tag1056.xml><?xml version="1.0" encoding="utf-8"?>
<p:tagLst xmlns:p="http://schemas.openxmlformats.org/presentationml/2006/main">
  <p:tag name="AS_UNIQUEID" val="1975"/>
  <p:tag name="KSO_WM_BEAUTIFY_FLAG" val=""/>
</p:tagLst>
</file>

<file path=ppt/tags/tag1057.xml><?xml version="1.0" encoding="utf-8"?>
<p:tagLst xmlns:p="http://schemas.openxmlformats.org/presentationml/2006/main">
  <p:tag name="AS_UNIQUEID" val="1976"/>
  <p:tag name="KSO_WM_BEAUTIFY_FLAG" val=""/>
</p:tagLst>
</file>

<file path=ppt/tags/tag1058.xml><?xml version="1.0" encoding="utf-8"?>
<p:tagLst xmlns:p="http://schemas.openxmlformats.org/presentationml/2006/main">
  <p:tag name="AS_UNIQUEID" val="1977"/>
  <p:tag name="KSO_WM_BEAUTIFY_FLAG" val=""/>
</p:tagLst>
</file>

<file path=ppt/tags/tag1059.xml><?xml version="1.0" encoding="utf-8"?>
<p:tagLst xmlns:p="http://schemas.openxmlformats.org/presentationml/2006/main">
  <p:tag name="AS_UNIQUEID" val="1978"/>
  <p:tag name="KSO_WM_BEAUTIFY_FLAG" val=""/>
</p:tagLst>
</file>

<file path=ppt/tags/tag106.xml><?xml version="1.0" encoding="utf-8"?>
<p:tagLst xmlns:p="http://schemas.openxmlformats.org/presentationml/2006/main">
  <p:tag name="AS_UNIQUEID" val="905"/>
</p:tagLst>
</file>

<file path=ppt/tags/tag1060.xml><?xml version="1.0" encoding="utf-8"?>
<p:tagLst xmlns:p="http://schemas.openxmlformats.org/presentationml/2006/main">
  <p:tag name="AS_UNIQUEID" val="1979"/>
  <p:tag name="KSO_WM_BEAUTIFY_FLAG" val=""/>
</p:tagLst>
</file>

<file path=ppt/tags/tag1061.xml><?xml version="1.0" encoding="utf-8"?>
<p:tagLst xmlns:p="http://schemas.openxmlformats.org/presentationml/2006/main">
  <p:tag name="AS_UNIQUEID" val="1980"/>
  <p:tag name="KSO_WM_BEAUTIFY_FLAG" val=""/>
</p:tagLst>
</file>

<file path=ppt/tags/tag1062.xml><?xml version="1.0" encoding="utf-8"?>
<p:tagLst xmlns:p="http://schemas.openxmlformats.org/presentationml/2006/main">
  <p:tag name="AS_UNIQUEID" val="1981"/>
  <p:tag name="KSO_WM_BEAUTIFY_FLAG" val=""/>
</p:tagLst>
</file>

<file path=ppt/tags/tag1063.xml><?xml version="1.0" encoding="utf-8"?>
<p:tagLst xmlns:p="http://schemas.openxmlformats.org/presentationml/2006/main">
  <p:tag name="AS_UNIQUEID" val="1982"/>
  <p:tag name="KSO_WM_BEAUTIFY_FLAG" val=""/>
</p:tagLst>
</file>

<file path=ppt/tags/tag1064.xml><?xml version="1.0" encoding="utf-8"?>
<p:tagLst xmlns:p="http://schemas.openxmlformats.org/presentationml/2006/main">
  <p:tag name="AS_UNIQUEID" val="1983"/>
  <p:tag name="KSO_WM_BEAUTIFY_FLAG" val=""/>
</p:tagLst>
</file>

<file path=ppt/tags/tag1065.xml><?xml version="1.0" encoding="utf-8"?>
<p:tagLst xmlns:p="http://schemas.openxmlformats.org/presentationml/2006/main">
  <p:tag name="AS_UNIQUEID" val="1984"/>
  <p:tag name="KSO_WM_BEAUTIFY_FLAG" val=""/>
</p:tagLst>
</file>

<file path=ppt/tags/tag1066.xml><?xml version="1.0" encoding="utf-8"?>
<p:tagLst xmlns:p="http://schemas.openxmlformats.org/presentationml/2006/main">
  <p:tag name="AS_UNIQUEID" val="1985"/>
  <p:tag name="KSO_WM_BEAUTIFY_FLAG" val=""/>
</p:tagLst>
</file>

<file path=ppt/tags/tag1067.xml><?xml version="1.0" encoding="utf-8"?>
<p:tagLst xmlns:p="http://schemas.openxmlformats.org/presentationml/2006/main">
  <p:tag name="AS_UNIQUEID" val="1986"/>
  <p:tag name="KSO_WM_BEAUTIFY_FLAG" val=""/>
</p:tagLst>
</file>

<file path=ppt/tags/tag1068.xml><?xml version="1.0" encoding="utf-8"?>
<p:tagLst xmlns:p="http://schemas.openxmlformats.org/presentationml/2006/main">
  <p:tag name="AS_UNIQUEID" val="1987"/>
  <p:tag name="KSO_WM_BEAUTIFY_FLAG" val=""/>
</p:tagLst>
</file>

<file path=ppt/tags/tag1069.xml><?xml version="1.0" encoding="utf-8"?>
<p:tagLst xmlns:p="http://schemas.openxmlformats.org/presentationml/2006/main">
  <p:tag name="AS_UNIQUEID" val="1988"/>
  <p:tag name="KSO_WM_BEAUTIFY_FLAG" val=""/>
</p:tagLst>
</file>

<file path=ppt/tags/tag107.xml><?xml version="1.0" encoding="utf-8"?>
<p:tagLst xmlns:p="http://schemas.openxmlformats.org/presentationml/2006/main">
  <p:tag name="AS_UNIQUEID" val="907"/>
</p:tagLst>
</file>

<file path=ppt/tags/tag1070.xml><?xml version="1.0" encoding="utf-8"?>
<p:tagLst xmlns:p="http://schemas.openxmlformats.org/presentationml/2006/main">
  <p:tag name="AS_UNIQUEID" val="1989"/>
  <p:tag name="KSO_WM_BEAUTIFY_FLAG" val=""/>
</p:tagLst>
</file>

<file path=ppt/tags/tag1071.xml><?xml version="1.0" encoding="utf-8"?>
<p:tagLst xmlns:p="http://schemas.openxmlformats.org/presentationml/2006/main">
  <p:tag name="AS_UNIQUEID" val="1990"/>
  <p:tag name="KSO_WM_BEAUTIFY_FLAG" val=""/>
</p:tagLst>
</file>

<file path=ppt/tags/tag1072.xml><?xml version="1.0" encoding="utf-8"?>
<p:tagLst xmlns:p="http://schemas.openxmlformats.org/presentationml/2006/main">
  <p:tag name="AS_UNIQUEID" val="1991"/>
  <p:tag name="KSO_WM_BEAUTIFY_FLAG" val=""/>
</p:tagLst>
</file>

<file path=ppt/tags/tag1073.xml><?xml version="1.0" encoding="utf-8"?>
<p:tagLst xmlns:p="http://schemas.openxmlformats.org/presentationml/2006/main">
  <p:tag name="AS_UNIQUEID" val="1992"/>
  <p:tag name="KSO_WM_BEAUTIFY_FLAG" val=""/>
</p:tagLst>
</file>

<file path=ppt/tags/tag1074.xml><?xml version="1.0" encoding="utf-8"?>
<p:tagLst xmlns:p="http://schemas.openxmlformats.org/presentationml/2006/main">
  <p:tag name="AS_UNIQUEID" val="1993"/>
  <p:tag name="KSO_WM_BEAUTIFY_FLAG" val=""/>
</p:tagLst>
</file>

<file path=ppt/tags/tag1075.xml><?xml version="1.0" encoding="utf-8"?>
<p:tagLst xmlns:p="http://schemas.openxmlformats.org/presentationml/2006/main">
  <p:tag name="AS_UNIQUEID" val="1994"/>
  <p:tag name="KSO_WM_BEAUTIFY_FLAG" val=""/>
</p:tagLst>
</file>

<file path=ppt/tags/tag1076.xml><?xml version="1.0" encoding="utf-8"?>
<p:tagLst xmlns:p="http://schemas.openxmlformats.org/presentationml/2006/main">
  <p:tag name="AS_UNIQUEID" val="1995"/>
  <p:tag name="KSO_WM_BEAUTIFY_FLAG" val=""/>
</p:tagLst>
</file>

<file path=ppt/tags/tag1077.xml><?xml version="1.0" encoding="utf-8"?>
<p:tagLst xmlns:p="http://schemas.openxmlformats.org/presentationml/2006/main">
  <p:tag name="AS_UNIQUEID" val="1996"/>
</p:tagLst>
</file>

<file path=ppt/tags/tag1078.xml><?xml version="1.0" encoding="utf-8"?>
<p:tagLst xmlns:p="http://schemas.openxmlformats.org/presentationml/2006/main">
  <p:tag name="AS_UNIQUEID" val="1997"/>
</p:tagLst>
</file>

<file path=ppt/tags/tag1079.xml><?xml version="1.0" encoding="utf-8"?>
<p:tagLst xmlns:p="http://schemas.openxmlformats.org/presentationml/2006/main">
  <p:tag name="AS_UNIQUEID" val="1998"/>
  <p:tag name="KSO_WM_BEAUTIFY_FLAG" val=""/>
</p:tagLst>
</file>

<file path=ppt/tags/tag108.xml><?xml version="1.0" encoding="utf-8"?>
<p:tagLst xmlns:p="http://schemas.openxmlformats.org/presentationml/2006/main">
  <p:tag name="AS_UNIQUEID" val="908"/>
</p:tagLst>
</file>

<file path=ppt/tags/tag1080.xml><?xml version="1.0" encoding="utf-8"?>
<p:tagLst xmlns:p="http://schemas.openxmlformats.org/presentationml/2006/main">
  <p:tag name="AS_UNIQUEID" val="1999"/>
</p:tagLst>
</file>

<file path=ppt/tags/tag1081.xml><?xml version="1.0" encoding="utf-8"?>
<p:tagLst xmlns:p="http://schemas.openxmlformats.org/presentationml/2006/main">
  <p:tag name="AS_UNIQUEID" val="1778"/>
</p:tagLst>
</file>

<file path=ppt/tags/tag1082.xml><?xml version="1.0" encoding="utf-8"?>
<p:tagLst xmlns:p="http://schemas.openxmlformats.org/presentationml/2006/main">
  <p:tag name="AS_UNIQUEID" val="1779"/>
</p:tagLst>
</file>

<file path=ppt/tags/tag1083.xml><?xml version="1.0" encoding="utf-8"?>
<p:tagLst xmlns:p="http://schemas.openxmlformats.org/presentationml/2006/main">
  <p:tag name="AS_UNIQUEID" val="2004"/>
</p:tagLst>
</file>

<file path=ppt/tags/tag1084.xml><?xml version="1.0" encoding="utf-8"?>
<p:tagLst xmlns:p="http://schemas.openxmlformats.org/presentationml/2006/main">
  <p:tag name="AS_UNIQUEID" val="2005"/>
</p:tagLst>
</file>

<file path=ppt/tags/tag1085.xml><?xml version="1.0" encoding="utf-8"?>
<p:tagLst xmlns:p="http://schemas.openxmlformats.org/presentationml/2006/main">
  <p:tag name="AS_UNIQUEID" val="2006"/>
</p:tagLst>
</file>

<file path=ppt/tags/tag1086.xml><?xml version="1.0" encoding="utf-8"?>
<p:tagLst xmlns:p="http://schemas.openxmlformats.org/presentationml/2006/main">
  <p:tag name="AS_UNIQUEID" val="2007"/>
</p:tagLst>
</file>

<file path=ppt/tags/tag1087.xml><?xml version="1.0" encoding="utf-8"?>
<p:tagLst xmlns:p="http://schemas.openxmlformats.org/presentationml/2006/main">
  <p:tag name="AS_UNIQUEID" val="2008"/>
</p:tagLst>
</file>

<file path=ppt/tags/tag1088.xml><?xml version="1.0" encoding="utf-8"?>
<p:tagLst xmlns:p="http://schemas.openxmlformats.org/presentationml/2006/main">
  <p:tag name="AS_UNIQUEID" val="2009"/>
</p:tagLst>
</file>

<file path=ppt/tags/tag1089.xml><?xml version="1.0" encoding="utf-8"?>
<p:tagLst xmlns:p="http://schemas.openxmlformats.org/presentationml/2006/main">
  <p:tag name="AS_UNIQUEID" val="2010"/>
</p:tagLst>
</file>

<file path=ppt/tags/tag109.xml><?xml version="1.0" encoding="utf-8"?>
<p:tagLst xmlns:p="http://schemas.openxmlformats.org/presentationml/2006/main">
  <p:tag name="AS_UNIQUEID" val="909"/>
</p:tagLst>
</file>

<file path=ppt/tags/tag1090.xml><?xml version="1.0" encoding="utf-8"?>
<p:tagLst xmlns:p="http://schemas.openxmlformats.org/presentationml/2006/main">
  <p:tag name="AS_UNIQUEID" val="2011"/>
</p:tagLst>
</file>

<file path=ppt/tags/tag1091.xml><?xml version="1.0" encoding="utf-8"?>
<p:tagLst xmlns:p="http://schemas.openxmlformats.org/presentationml/2006/main">
  <p:tag name="AS_UNIQUEID" val="2012"/>
</p:tagLst>
</file>

<file path=ppt/tags/tag1092.xml><?xml version="1.0" encoding="utf-8"?>
<p:tagLst xmlns:p="http://schemas.openxmlformats.org/presentationml/2006/main">
  <p:tag name="AS_UNIQUEID" val="772"/>
</p:tagLst>
</file>

<file path=ppt/tags/tag1093.xml><?xml version="1.0" encoding="utf-8"?>
<p:tagLst xmlns:p="http://schemas.openxmlformats.org/presentationml/2006/main">
  <p:tag name="AS_UNIQUEID" val="2013"/>
</p:tagLst>
</file>

<file path=ppt/tags/tag1094.xml><?xml version="1.0" encoding="utf-8"?>
<p:tagLst xmlns:p="http://schemas.openxmlformats.org/presentationml/2006/main">
  <p:tag name="AS_UNIQUEID" val="2001"/>
</p:tagLst>
</file>

<file path=ppt/tags/tag1095.xml><?xml version="1.0" encoding="utf-8"?>
<p:tagLst xmlns:p="http://schemas.openxmlformats.org/presentationml/2006/main">
  <p:tag name="AS_UNIQUEID" val="2002"/>
</p:tagLst>
</file>

<file path=ppt/tags/tag1096.xml><?xml version="1.0" encoding="utf-8"?>
<p:tagLst xmlns:p="http://schemas.openxmlformats.org/presentationml/2006/main">
  <p:tag name="AS_UNIQUEID" val="2015"/>
</p:tagLst>
</file>

<file path=ppt/tags/tag1097.xml><?xml version="1.0" encoding="utf-8"?>
<p:tagLst xmlns:p="http://schemas.openxmlformats.org/presentationml/2006/main">
  <p:tag name="AS_UNIQUEID" val="2016"/>
  <p:tag name="KSO_WM_BEAUTIFY_FLAG" val=""/>
</p:tagLst>
</file>

<file path=ppt/tags/tag1098.xml><?xml version="1.0" encoding="utf-8"?>
<p:tagLst xmlns:p="http://schemas.openxmlformats.org/presentationml/2006/main">
  <p:tag name="AS_UNIQUEID" val="258"/>
  <p:tag name="KSO_WM_BEAUTIFY_FLAG" val=""/>
</p:tagLst>
</file>

<file path=ppt/tags/tag1099.xml><?xml version="1.0" encoding="utf-8"?>
<p:tagLst xmlns:p="http://schemas.openxmlformats.org/presentationml/2006/main">
  <p:tag name="AS_UNIQUEID" val="2017"/>
</p:tagLst>
</file>

<file path=ppt/tags/tag11.xml><?xml version="1.0" encoding="utf-8"?>
<p:tagLst xmlns:p="http://schemas.openxmlformats.org/presentationml/2006/main">
  <p:tag name="AS_UNIQUEID" val="787"/>
</p:tagLst>
</file>

<file path=ppt/tags/tag110.xml><?xml version="1.0" encoding="utf-8"?>
<p:tagLst xmlns:p="http://schemas.openxmlformats.org/presentationml/2006/main">
  <p:tag name="AS_UNIQUEID" val="910"/>
</p:tagLst>
</file>

<file path=ppt/tags/tag1100.xml><?xml version="1.0" encoding="utf-8"?>
<p:tagLst xmlns:p="http://schemas.openxmlformats.org/presentationml/2006/main">
  <p:tag name="AS_UNIQUEID" val="2018"/>
</p:tagLst>
</file>

<file path=ppt/tags/tag1101.xml><?xml version="1.0" encoding="utf-8"?>
<p:tagLst xmlns:p="http://schemas.openxmlformats.org/presentationml/2006/main">
  <p:tag name="AS_UNIQUEID" val="2023"/>
</p:tagLst>
</file>

<file path=ppt/tags/tag1102.xml><?xml version="1.0" encoding="utf-8"?>
<p:tagLst xmlns:p="http://schemas.openxmlformats.org/presentationml/2006/main">
  <p:tag name="AS_UNIQUEID" val="2024"/>
</p:tagLst>
</file>

<file path=ppt/tags/tag1103.xml><?xml version="1.0" encoding="utf-8"?>
<p:tagLst xmlns:p="http://schemas.openxmlformats.org/presentationml/2006/main">
  <p:tag name="AS_UNIQUEID" val="2025"/>
</p:tagLst>
</file>

<file path=ppt/tags/tag1104.xml><?xml version="1.0" encoding="utf-8"?>
<p:tagLst xmlns:p="http://schemas.openxmlformats.org/presentationml/2006/main">
  <p:tag name="AS_UNIQUEID" val="2026"/>
  <p:tag name="KSO_WM_BEAUTIFY_FLAG" val=""/>
</p:tagLst>
</file>

<file path=ppt/tags/tag1105.xml><?xml version="1.0" encoding="utf-8"?>
<p:tagLst xmlns:p="http://schemas.openxmlformats.org/presentationml/2006/main">
  <p:tag name="AS_UNIQUEID" val="2027"/>
</p:tagLst>
</file>

<file path=ppt/tags/tag1106.xml><?xml version="1.0" encoding="utf-8"?>
<p:tagLst xmlns:p="http://schemas.openxmlformats.org/presentationml/2006/main">
  <p:tag name="AS_UNIQUEID" val="2028"/>
  <p:tag name="KSO_WM_BEAUTIFY_FLAG" val=""/>
</p:tagLst>
</file>

<file path=ppt/tags/tag1107.xml><?xml version="1.0" encoding="utf-8"?>
<p:tagLst xmlns:p="http://schemas.openxmlformats.org/presentationml/2006/main">
  <p:tag name="AS_UNIQUEID" val="2029"/>
</p:tagLst>
</file>

<file path=ppt/tags/tag1108.xml><?xml version="1.0" encoding="utf-8"?>
<p:tagLst xmlns:p="http://schemas.openxmlformats.org/presentationml/2006/main">
  <p:tag name="AS_UNIQUEID" val="2030"/>
  <p:tag name="KSO_WM_BEAUTIFY_FLAG" val=""/>
</p:tagLst>
</file>

<file path=ppt/tags/tag1109.xml><?xml version="1.0" encoding="utf-8"?>
<p:tagLst xmlns:p="http://schemas.openxmlformats.org/presentationml/2006/main">
  <p:tag name="AS_UNIQUEID" val="2031"/>
  <p:tag name="KSO_WM_BEAUTIFY_FLAG" val=""/>
</p:tagLst>
</file>

<file path=ppt/tags/tag111.xml><?xml version="1.0" encoding="utf-8"?>
<p:tagLst xmlns:p="http://schemas.openxmlformats.org/presentationml/2006/main">
  <p:tag name="AS_UNIQUEID" val="912"/>
</p:tagLst>
</file>

<file path=ppt/tags/tag1110.xml><?xml version="1.0" encoding="utf-8"?>
<p:tagLst xmlns:p="http://schemas.openxmlformats.org/presentationml/2006/main">
  <p:tag name="AS_UNIQUEID" val="2032"/>
  <p:tag name="KSO_WM_BEAUTIFY_FLAG" val=""/>
</p:tagLst>
</file>

<file path=ppt/tags/tag1111.xml><?xml version="1.0" encoding="utf-8"?>
<p:tagLst xmlns:p="http://schemas.openxmlformats.org/presentationml/2006/main">
  <p:tag name="AS_UNIQUEID" val="2033"/>
  <p:tag name="KSO_WM_BEAUTIFY_FLAG" val=""/>
</p:tagLst>
</file>

<file path=ppt/tags/tag1112.xml><?xml version="1.0" encoding="utf-8"?>
<p:tagLst xmlns:p="http://schemas.openxmlformats.org/presentationml/2006/main">
  <p:tag name="AS_UNIQUEID" val="2034"/>
  <p:tag name="KSO_WM_BEAUTIFY_FLAG" val=""/>
</p:tagLst>
</file>

<file path=ppt/tags/tag1113.xml><?xml version="1.0" encoding="utf-8"?>
<p:tagLst xmlns:p="http://schemas.openxmlformats.org/presentationml/2006/main">
  <p:tag name="AS_UNIQUEID" val="2035"/>
  <p:tag name="KSO_WM_BEAUTIFY_FLAG" val=""/>
</p:tagLst>
</file>

<file path=ppt/tags/tag1114.xml><?xml version="1.0" encoding="utf-8"?>
<p:tagLst xmlns:p="http://schemas.openxmlformats.org/presentationml/2006/main">
  <p:tag name="AS_UNIQUEID" val="2036"/>
  <p:tag name="KSO_WM_BEAUTIFY_FLAG" val=""/>
</p:tagLst>
</file>

<file path=ppt/tags/tag1115.xml><?xml version="1.0" encoding="utf-8"?>
<p:tagLst xmlns:p="http://schemas.openxmlformats.org/presentationml/2006/main">
  <p:tag name="AS_UNIQUEID" val="2037"/>
  <p:tag name="KSO_WM_BEAUTIFY_FLAG" val=""/>
</p:tagLst>
</file>

<file path=ppt/tags/tag1116.xml><?xml version="1.0" encoding="utf-8"?>
<p:tagLst xmlns:p="http://schemas.openxmlformats.org/presentationml/2006/main">
  <p:tag name="AS_UNIQUEID" val="2038"/>
  <p:tag name="KSO_WM_BEAUTIFY_FLAG" val=""/>
</p:tagLst>
</file>

<file path=ppt/tags/tag1117.xml><?xml version="1.0" encoding="utf-8"?>
<p:tagLst xmlns:p="http://schemas.openxmlformats.org/presentationml/2006/main">
  <p:tag name="AS_UNIQUEID" val="2039"/>
  <p:tag name="KSO_WM_BEAUTIFY_FLAG" val=""/>
</p:tagLst>
</file>

<file path=ppt/tags/tag1118.xml><?xml version="1.0" encoding="utf-8"?>
<p:tagLst xmlns:p="http://schemas.openxmlformats.org/presentationml/2006/main">
  <p:tag name="AS_UNIQUEID" val="2040"/>
  <p:tag name="KSO_WM_BEAUTIFY_FLAG" val=""/>
</p:tagLst>
</file>

<file path=ppt/tags/tag1119.xml><?xml version="1.0" encoding="utf-8"?>
<p:tagLst xmlns:p="http://schemas.openxmlformats.org/presentationml/2006/main">
  <p:tag name="AS_UNIQUEID" val="2041"/>
  <p:tag name="KSO_WM_BEAUTIFY_FLAG" val=""/>
</p:tagLst>
</file>

<file path=ppt/tags/tag112.xml><?xml version="1.0" encoding="utf-8"?>
<p:tagLst xmlns:p="http://schemas.openxmlformats.org/presentationml/2006/main">
  <p:tag name="AS_UNIQUEID" val="913"/>
</p:tagLst>
</file>

<file path=ppt/tags/tag1120.xml><?xml version="1.0" encoding="utf-8"?>
<p:tagLst xmlns:p="http://schemas.openxmlformats.org/presentationml/2006/main">
  <p:tag name="AS_UNIQUEID" val="2042"/>
  <p:tag name="KSO_WM_BEAUTIFY_FLAG" val=""/>
</p:tagLst>
</file>

<file path=ppt/tags/tag1121.xml><?xml version="1.0" encoding="utf-8"?>
<p:tagLst xmlns:p="http://schemas.openxmlformats.org/presentationml/2006/main">
  <p:tag name="AS_UNIQUEID" val="2043"/>
  <p:tag name="KSO_WM_BEAUTIFY_FLAG" val=""/>
</p:tagLst>
</file>

<file path=ppt/tags/tag1122.xml><?xml version="1.0" encoding="utf-8"?>
<p:tagLst xmlns:p="http://schemas.openxmlformats.org/presentationml/2006/main">
  <p:tag name="AS_UNIQUEID" val="2044"/>
  <p:tag name="KSO_WM_BEAUTIFY_FLAG" val=""/>
</p:tagLst>
</file>

<file path=ppt/tags/tag1123.xml><?xml version="1.0" encoding="utf-8"?>
<p:tagLst xmlns:p="http://schemas.openxmlformats.org/presentationml/2006/main">
  <p:tag name="AS_UNIQUEID" val="2045"/>
  <p:tag name="KSO_WM_BEAUTIFY_FLAG" val=""/>
</p:tagLst>
</file>

<file path=ppt/tags/tag1124.xml><?xml version="1.0" encoding="utf-8"?>
<p:tagLst xmlns:p="http://schemas.openxmlformats.org/presentationml/2006/main">
  <p:tag name="AS_UNIQUEID" val="2046"/>
  <p:tag name="KSO_WM_BEAUTIFY_FLAG" val=""/>
</p:tagLst>
</file>

<file path=ppt/tags/tag1125.xml><?xml version="1.0" encoding="utf-8"?>
<p:tagLst xmlns:p="http://schemas.openxmlformats.org/presentationml/2006/main">
  <p:tag name="AS_UNIQUEID" val="2047"/>
  <p:tag name="KSO_WM_BEAUTIFY_FLAG" val=""/>
</p:tagLst>
</file>

<file path=ppt/tags/tag1126.xml><?xml version="1.0" encoding="utf-8"?>
<p:tagLst xmlns:p="http://schemas.openxmlformats.org/presentationml/2006/main">
  <p:tag name="AS_UNIQUEID" val="2048"/>
  <p:tag name="KSO_WM_BEAUTIFY_FLAG" val=""/>
</p:tagLst>
</file>

<file path=ppt/tags/tag1127.xml><?xml version="1.0" encoding="utf-8"?>
<p:tagLst xmlns:p="http://schemas.openxmlformats.org/presentationml/2006/main">
  <p:tag name="AS_UNIQUEID" val="2049"/>
  <p:tag name="KSO_WM_BEAUTIFY_FLAG" val=""/>
</p:tagLst>
</file>

<file path=ppt/tags/tag1128.xml><?xml version="1.0" encoding="utf-8"?>
<p:tagLst xmlns:p="http://schemas.openxmlformats.org/presentationml/2006/main">
  <p:tag name="AS_UNIQUEID" val="2050"/>
  <p:tag name="KSO_WM_BEAUTIFY_FLAG" val=""/>
</p:tagLst>
</file>

<file path=ppt/tags/tag1129.xml><?xml version="1.0" encoding="utf-8"?>
<p:tagLst xmlns:p="http://schemas.openxmlformats.org/presentationml/2006/main">
  <p:tag name="AS_UNIQUEID" val="2051"/>
  <p:tag name="KSO_WM_BEAUTIFY_FLAG" val=""/>
</p:tagLst>
</file>

<file path=ppt/tags/tag113.xml><?xml version="1.0" encoding="utf-8"?>
<p:tagLst xmlns:p="http://schemas.openxmlformats.org/presentationml/2006/main">
  <p:tag name="AS_UNIQUEID" val="914"/>
</p:tagLst>
</file>

<file path=ppt/tags/tag1130.xml><?xml version="1.0" encoding="utf-8"?>
<p:tagLst xmlns:p="http://schemas.openxmlformats.org/presentationml/2006/main">
  <p:tag name="AS_UNIQUEID" val="2052"/>
  <p:tag name="KSO_WM_BEAUTIFY_FLAG" val=""/>
</p:tagLst>
</file>

<file path=ppt/tags/tag1131.xml><?xml version="1.0" encoding="utf-8"?>
<p:tagLst xmlns:p="http://schemas.openxmlformats.org/presentationml/2006/main">
  <p:tag name="AS_UNIQUEID" val="2053"/>
  <p:tag name="KSO_WM_BEAUTIFY_FLAG" val=""/>
</p:tagLst>
</file>

<file path=ppt/tags/tag1132.xml><?xml version="1.0" encoding="utf-8"?>
<p:tagLst xmlns:p="http://schemas.openxmlformats.org/presentationml/2006/main">
  <p:tag name="AS_UNIQUEID" val="2054"/>
  <p:tag name="KSO_WM_BEAUTIFY_FLAG" val=""/>
</p:tagLst>
</file>

<file path=ppt/tags/tag1133.xml><?xml version="1.0" encoding="utf-8"?>
<p:tagLst xmlns:p="http://schemas.openxmlformats.org/presentationml/2006/main">
  <p:tag name="AS_UNIQUEID" val="2055"/>
  <p:tag name="KSO_WM_BEAUTIFY_FLAG" val=""/>
</p:tagLst>
</file>

<file path=ppt/tags/tag1134.xml><?xml version="1.0" encoding="utf-8"?>
<p:tagLst xmlns:p="http://schemas.openxmlformats.org/presentationml/2006/main">
  <p:tag name="AS_UNIQUEID" val="2056"/>
  <p:tag name="KSO_WM_BEAUTIFY_FLAG" val=""/>
</p:tagLst>
</file>

<file path=ppt/tags/tag1135.xml><?xml version="1.0" encoding="utf-8"?>
<p:tagLst xmlns:p="http://schemas.openxmlformats.org/presentationml/2006/main">
  <p:tag name="AS_UNIQUEID" val="2057"/>
  <p:tag name="KSO_WM_BEAUTIFY_FLAG" val=""/>
</p:tagLst>
</file>

<file path=ppt/tags/tag1136.xml><?xml version="1.0" encoding="utf-8"?>
<p:tagLst xmlns:p="http://schemas.openxmlformats.org/presentationml/2006/main">
  <p:tag name="AS_UNIQUEID" val="2058"/>
  <p:tag name="KSO_WM_BEAUTIFY_FLAG" val=""/>
</p:tagLst>
</file>

<file path=ppt/tags/tag1137.xml><?xml version="1.0" encoding="utf-8"?>
<p:tagLst xmlns:p="http://schemas.openxmlformats.org/presentationml/2006/main">
  <p:tag name="AS_UNIQUEID" val="2059"/>
  <p:tag name="KSO_WM_BEAUTIFY_FLAG" val=""/>
</p:tagLst>
</file>

<file path=ppt/tags/tag1138.xml><?xml version="1.0" encoding="utf-8"?>
<p:tagLst xmlns:p="http://schemas.openxmlformats.org/presentationml/2006/main">
  <p:tag name="AS_UNIQUEID" val="2060"/>
  <p:tag name="KSO_WM_BEAUTIFY_FLAG" val=""/>
</p:tagLst>
</file>

<file path=ppt/tags/tag1139.xml><?xml version="1.0" encoding="utf-8"?>
<p:tagLst xmlns:p="http://schemas.openxmlformats.org/presentationml/2006/main">
  <p:tag name="AS_UNIQUEID" val="2061"/>
  <p:tag name="KSO_WM_BEAUTIFY_FLAG" val=""/>
</p:tagLst>
</file>

<file path=ppt/tags/tag114.xml><?xml version="1.0" encoding="utf-8"?>
<p:tagLst xmlns:p="http://schemas.openxmlformats.org/presentationml/2006/main">
  <p:tag name="AS_UNIQUEID" val="915"/>
</p:tagLst>
</file>

<file path=ppt/tags/tag1140.xml><?xml version="1.0" encoding="utf-8"?>
<p:tagLst xmlns:p="http://schemas.openxmlformats.org/presentationml/2006/main">
  <p:tag name="AS_UNIQUEID" val="2062"/>
  <p:tag name="KSO_WM_BEAUTIFY_FLAG" val=""/>
</p:tagLst>
</file>

<file path=ppt/tags/tag1141.xml><?xml version="1.0" encoding="utf-8"?>
<p:tagLst xmlns:p="http://schemas.openxmlformats.org/presentationml/2006/main">
  <p:tag name="AS_UNIQUEID" val="2063"/>
  <p:tag name="KSO_WM_BEAUTIFY_FLAG" val=""/>
</p:tagLst>
</file>

<file path=ppt/tags/tag1142.xml><?xml version="1.0" encoding="utf-8"?>
<p:tagLst xmlns:p="http://schemas.openxmlformats.org/presentationml/2006/main">
  <p:tag name="AS_UNIQUEID" val="2064"/>
  <p:tag name="KSO_WM_BEAUTIFY_FLAG" val=""/>
</p:tagLst>
</file>

<file path=ppt/tags/tag1143.xml><?xml version="1.0" encoding="utf-8"?>
<p:tagLst xmlns:p="http://schemas.openxmlformats.org/presentationml/2006/main">
  <p:tag name="AS_UNIQUEID" val="2065"/>
  <p:tag name="KSO_WM_BEAUTIFY_FLAG" val=""/>
</p:tagLst>
</file>

<file path=ppt/tags/tag1144.xml><?xml version="1.0" encoding="utf-8"?>
<p:tagLst xmlns:p="http://schemas.openxmlformats.org/presentationml/2006/main">
  <p:tag name="AS_UNIQUEID" val="2066"/>
  <p:tag name="KSO_WM_BEAUTIFY_FLAG" val=""/>
</p:tagLst>
</file>

<file path=ppt/tags/tag1145.xml><?xml version="1.0" encoding="utf-8"?>
<p:tagLst xmlns:p="http://schemas.openxmlformats.org/presentationml/2006/main">
  <p:tag name="AS_UNIQUEID" val="2067"/>
  <p:tag name="KSO_WM_BEAUTIFY_FLAG" val=""/>
</p:tagLst>
</file>

<file path=ppt/tags/tag1146.xml><?xml version="1.0" encoding="utf-8"?>
<p:tagLst xmlns:p="http://schemas.openxmlformats.org/presentationml/2006/main">
  <p:tag name="AS_UNIQUEID" val="2068"/>
  <p:tag name="KSO_WM_BEAUTIFY_FLAG" val=""/>
</p:tagLst>
</file>

<file path=ppt/tags/tag1147.xml><?xml version="1.0" encoding="utf-8"?>
<p:tagLst xmlns:p="http://schemas.openxmlformats.org/presentationml/2006/main">
  <p:tag name="AS_UNIQUEID" val="2069"/>
  <p:tag name="KSO_WM_BEAUTIFY_FLAG" val=""/>
</p:tagLst>
</file>

<file path=ppt/tags/tag1148.xml><?xml version="1.0" encoding="utf-8"?>
<p:tagLst xmlns:p="http://schemas.openxmlformats.org/presentationml/2006/main">
  <p:tag name="AS_UNIQUEID" val="2070"/>
  <p:tag name="KSO_WM_BEAUTIFY_FLAG" val=""/>
</p:tagLst>
</file>

<file path=ppt/tags/tag1149.xml><?xml version="1.0" encoding="utf-8"?>
<p:tagLst xmlns:p="http://schemas.openxmlformats.org/presentationml/2006/main">
  <p:tag name="AS_UNIQUEID" val="2071"/>
  <p:tag name="KSO_WM_BEAUTIFY_FLAG" val=""/>
</p:tagLst>
</file>

<file path=ppt/tags/tag115.xml><?xml version="1.0" encoding="utf-8"?>
<p:tagLst xmlns:p="http://schemas.openxmlformats.org/presentationml/2006/main">
  <p:tag name="AS_UNIQUEID" val="917"/>
</p:tagLst>
</file>

<file path=ppt/tags/tag1150.xml><?xml version="1.0" encoding="utf-8"?>
<p:tagLst xmlns:p="http://schemas.openxmlformats.org/presentationml/2006/main">
  <p:tag name="AS_UNIQUEID" val="2072"/>
  <p:tag name="KSO_WM_BEAUTIFY_FLAG" val=""/>
</p:tagLst>
</file>

<file path=ppt/tags/tag1151.xml><?xml version="1.0" encoding="utf-8"?>
<p:tagLst xmlns:p="http://schemas.openxmlformats.org/presentationml/2006/main">
  <p:tag name="AS_UNIQUEID" val="2073"/>
  <p:tag name="KSO_WM_BEAUTIFY_FLAG" val=""/>
</p:tagLst>
</file>

<file path=ppt/tags/tag1152.xml><?xml version="1.0" encoding="utf-8"?>
<p:tagLst xmlns:p="http://schemas.openxmlformats.org/presentationml/2006/main">
  <p:tag name="AS_UNIQUEID" val="2074"/>
  <p:tag name="KSO_WM_BEAUTIFY_FLAG" val=""/>
</p:tagLst>
</file>

<file path=ppt/tags/tag1153.xml><?xml version="1.0" encoding="utf-8"?>
<p:tagLst xmlns:p="http://schemas.openxmlformats.org/presentationml/2006/main">
  <p:tag name="AS_UNIQUEID" val="2075"/>
  <p:tag name="KSO_WM_BEAUTIFY_FLAG" val=""/>
</p:tagLst>
</file>

<file path=ppt/tags/tag1154.xml><?xml version="1.0" encoding="utf-8"?>
<p:tagLst xmlns:p="http://schemas.openxmlformats.org/presentationml/2006/main">
  <p:tag name="AS_UNIQUEID" val="2076"/>
  <p:tag name="KSO_WM_BEAUTIFY_FLAG" val=""/>
</p:tagLst>
</file>

<file path=ppt/tags/tag1155.xml><?xml version="1.0" encoding="utf-8"?>
<p:tagLst xmlns:p="http://schemas.openxmlformats.org/presentationml/2006/main">
  <p:tag name="AS_UNIQUEID" val="2077"/>
  <p:tag name="KSO_WM_BEAUTIFY_FLAG" val=""/>
</p:tagLst>
</file>

<file path=ppt/tags/tag1156.xml><?xml version="1.0" encoding="utf-8"?>
<p:tagLst xmlns:p="http://schemas.openxmlformats.org/presentationml/2006/main">
  <p:tag name="AS_UNIQUEID" val="2078"/>
  <p:tag name="KSO_WM_BEAUTIFY_FLAG" val=""/>
</p:tagLst>
</file>

<file path=ppt/tags/tag1157.xml><?xml version="1.0" encoding="utf-8"?>
<p:tagLst xmlns:p="http://schemas.openxmlformats.org/presentationml/2006/main">
  <p:tag name="AS_UNIQUEID" val="2079"/>
  <p:tag name="KSO_WM_BEAUTIFY_FLAG" val=""/>
</p:tagLst>
</file>

<file path=ppt/tags/tag1158.xml><?xml version="1.0" encoding="utf-8"?>
<p:tagLst xmlns:p="http://schemas.openxmlformats.org/presentationml/2006/main">
  <p:tag name="AS_UNIQUEID" val="2080"/>
  <p:tag name="KSO_WM_BEAUTIFY_FLAG" val=""/>
</p:tagLst>
</file>

<file path=ppt/tags/tag1159.xml><?xml version="1.0" encoding="utf-8"?>
<p:tagLst xmlns:p="http://schemas.openxmlformats.org/presentationml/2006/main">
  <p:tag name="AS_UNIQUEID" val="2081"/>
  <p:tag name="KSO_WM_BEAUTIFY_FLAG" val=""/>
</p:tagLst>
</file>

<file path=ppt/tags/tag116.xml><?xml version="1.0" encoding="utf-8"?>
<p:tagLst xmlns:p="http://schemas.openxmlformats.org/presentationml/2006/main">
  <p:tag name="AS_UNIQUEID" val="918"/>
</p:tagLst>
</file>

<file path=ppt/tags/tag1160.xml><?xml version="1.0" encoding="utf-8"?>
<p:tagLst xmlns:p="http://schemas.openxmlformats.org/presentationml/2006/main">
  <p:tag name="AS_UNIQUEID" val="2082"/>
  <p:tag name="KSO_WM_BEAUTIFY_FLAG" val=""/>
</p:tagLst>
</file>

<file path=ppt/tags/tag1161.xml><?xml version="1.0" encoding="utf-8"?>
<p:tagLst xmlns:p="http://schemas.openxmlformats.org/presentationml/2006/main">
  <p:tag name="AS_UNIQUEID" val="2083"/>
  <p:tag name="KSO_WM_BEAUTIFY_FLAG" val=""/>
</p:tagLst>
</file>

<file path=ppt/tags/tag1162.xml><?xml version="1.0" encoding="utf-8"?>
<p:tagLst xmlns:p="http://schemas.openxmlformats.org/presentationml/2006/main">
  <p:tag name="AS_UNIQUEID" val="2084"/>
  <p:tag name="KSO_WM_BEAUTIFY_FLAG" val=""/>
</p:tagLst>
</file>

<file path=ppt/tags/tag1163.xml><?xml version="1.0" encoding="utf-8"?>
<p:tagLst xmlns:p="http://schemas.openxmlformats.org/presentationml/2006/main">
  <p:tag name="AS_UNIQUEID" val="2085"/>
  <p:tag name="KSO_WM_BEAUTIFY_FLAG" val=""/>
</p:tagLst>
</file>

<file path=ppt/tags/tag1164.xml><?xml version="1.0" encoding="utf-8"?>
<p:tagLst xmlns:p="http://schemas.openxmlformats.org/presentationml/2006/main">
  <p:tag name="AS_UNIQUEID" val="2086"/>
  <p:tag name="KSO_WM_BEAUTIFY_FLAG" val=""/>
</p:tagLst>
</file>

<file path=ppt/tags/tag1165.xml><?xml version="1.0" encoding="utf-8"?>
<p:tagLst xmlns:p="http://schemas.openxmlformats.org/presentationml/2006/main">
  <p:tag name="AS_UNIQUEID" val="2087"/>
  <p:tag name="KSO_WM_BEAUTIFY_FLAG" val=""/>
</p:tagLst>
</file>

<file path=ppt/tags/tag1166.xml><?xml version="1.0" encoding="utf-8"?>
<p:tagLst xmlns:p="http://schemas.openxmlformats.org/presentationml/2006/main">
  <p:tag name="AS_UNIQUEID" val="2088"/>
  <p:tag name="KSO_WM_BEAUTIFY_FLAG" val=""/>
</p:tagLst>
</file>

<file path=ppt/tags/tag1167.xml><?xml version="1.0" encoding="utf-8"?>
<p:tagLst xmlns:p="http://schemas.openxmlformats.org/presentationml/2006/main">
  <p:tag name="AS_UNIQUEID" val="2089"/>
  <p:tag name="KSO_WM_BEAUTIFY_FLAG" val=""/>
</p:tagLst>
</file>

<file path=ppt/tags/tag1168.xml><?xml version="1.0" encoding="utf-8"?>
<p:tagLst xmlns:p="http://schemas.openxmlformats.org/presentationml/2006/main">
  <p:tag name="AS_UNIQUEID" val="2090"/>
  <p:tag name="KSO_WM_BEAUTIFY_FLAG" val=""/>
</p:tagLst>
</file>

<file path=ppt/tags/tag1169.xml><?xml version="1.0" encoding="utf-8"?>
<p:tagLst xmlns:p="http://schemas.openxmlformats.org/presentationml/2006/main">
  <p:tag name="AS_UNIQUEID" val="2091"/>
  <p:tag name="KSO_WM_BEAUTIFY_FLAG" val=""/>
</p:tagLst>
</file>

<file path=ppt/tags/tag117.xml><?xml version="1.0" encoding="utf-8"?>
<p:tagLst xmlns:p="http://schemas.openxmlformats.org/presentationml/2006/main">
  <p:tag name="AS_UNIQUEID" val="919"/>
</p:tagLst>
</file>

<file path=ppt/tags/tag1170.xml><?xml version="1.0" encoding="utf-8"?>
<p:tagLst xmlns:p="http://schemas.openxmlformats.org/presentationml/2006/main">
  <p:tag name="AS_UNIQUEID" val="2092"/>
  <p:tag name="KSO_WM_BEAUTIFY_FLAG" val=""/>
</p:tagLst>
</file>

<file path=ppt/tags/tag1171.xml><?xml version="1.0" encoding="utf-8"?>
<p:tagLst xmlns:p="http://schemas.openxmlformats.org/presentationml/2006/main">
  <p:tag name="AS_UNIQUEID" val="2093"/>
  <p:tag name="KSO_WM_BEAUTIFY_FLAG" val=""/>
</p:tagLst>
</file>

<file path=ppt/tags/tag1172.xml><?xml version="1.0" encoding="utf-8"?>
<p:tagLst xmlns:p="http://schemas.openxmlformats.org/presentationml/2006/main">
  <p:tag name="AS_UNIQUEID" val="2094"/>
  <p:tag name="KSO_WM_BEAUTIFY_FLAG" val=""/>
</p:tagLst>
</file>

<file path=ppt/tags/tag1173.xml><?xml version="1.0" encoding="utf-8"?>
<p:tagLst xmlns:p="http://schemas.openxmlformats.org/presentationml/2006/main">
  <p:tag name="AS_UNIQUEID" val="2095"/>
  <p:tag name="KSO_WM_BEAUTIFY_FLAG" val=""/>
</p:tagLst>
</file>

<file path=ppt/tags/tag1174.xml><?xml version="1.0" encoding="utf-8"?>
<p:tagLst xmlns:p="http://schemas.openxmlformats.org/presentationml/2006/main">
  <p:tag name="AS_UNIQUEID" val="2096"/>
  <p:tag name="KSO_WM_BEAUTIFY_FLAG" val=""/>
</p:tagLst>
</file>

<file path=ppt/tags/tag1175.xml><?xml version="1.0" encoding="utf-8"?>
<p:tagLst xmlns:p="http://schemas.openxmlformats.org/presentationml/2006/main">
  <p:tag name="AS_UNIQUEID" val="2097"/>
  <p:tag name="KSO_WM_BEAUTIFY_FLAG" val=""/>
</p:tagLst>
</file>

<file path=ppt/tags/tag1176.xml><?xml version="1.0" encoding="utf-8"?>
<p:tagLst xmlns:p="http://schemas.openxmlformats.org/presentationml/2006/main">
  <p:tag name="AS_UNIQUEID" val="2098"/>
  <p:tag name="KSO_WM_BEAUTIFY_FLAG" val=""/>
</p:tagLst>
</file>

<file path=ppt/tags/tag1177.xml><?xml version="1.0" encoding="utf-8"?>
<p:tagLst xmlns:p="http://schemas.openxmlformats.org/presentationml/2006/main">
  <p:tag name="AS_UNIQUEID" val="2099"/>
  <p:tag name="KSO_WM_BEAUTIFY_FLAG" val=""/>
</p:tagLst>
</file>

<file path=ppt/tags/tag1178.xml><?xml version="1.0" encoding="utf-8"?>
<p:tagLst xmlns:p="http://schemas.openxmlformats.org/presentationml/2006/main">
  <p:tag name="AS_UNIQUEID" val="2100"/>
  <p:tag name="KSO_WM_BEAUTIFY_FLAG" val=""/>
</p:tagLst>
</file>

<file path=ppt/tags/tag1179.xml><?xml version="1.0" encoding="utf-8"?>
<p:tagLst xmlns:p="http://schemas.openxmlformats.org/presentationml/2006/main">
  <p:tag name="AS_UNIQUEID" val="2101"/>
  <p:tag name="KSO_WM_BEAUTIFY_FLAG" val=""/>
</p:tagLst>
</file>

<file path=ppt/tags/tag118.xml><?xml version="1.0" encoding="utf-8"?>
<p:tagLst xmlns:p="http://schemas.openxmlformats.org/presentationml/2006/main">
  <p:tag name="AS_UNIQUEID" val="920"/>
</p:tagLst>
</file>

<file path=ppt/tags/tag1180.xml><?xml version="1.0" encoding="utf-8"?>
<p:tagLst xmlns:p="http://schemas.openxmlformats.org/presentationml/2006/main">
  <p:tag name="AS_UNIQUEID" val="2102"/>
  <p:tag name="KSO_WM_BEAUTIFY_FLAG" val=""/>
</p:tagLst>
</file>

<file path=ppt/tags/tag1181.xml><?xml version="1.0" encoding="utf-8"?>
<p:tagLst xmlns:p="http://schemas.openxmlformats.org/presentationml/2006/main">
  <p:tag name="AS_UNIQUEID" val="2103"/>
  <p:tag name="KSO_WM_BEAUTIFY_FLAG" val=""/>
</p:tagLst>
</file>

<file path=ppt/tags/tag1182.xml><?xml version="1.0" encoding="utf-8"?>
<p:tagLst xmlns:p="http://schemas.openxmlformats.org/presentationml/2006/main">
  <p:tag name="AS_UNIQUEID" val="2104"/>
  <p:tag name="KSO_WM_BEAUTIFY_FLAG" val=""/>
</p:tagLst>
</file>

<file path=ppt/tags/tag1183.xml><?xml version="1.0" encoding="utf-8"?>
<p:tagLst xmlns:p="http://schemas.openxmlformats.org/presentationml/2006/main">
  <p:tag name="AS_UNIQUEID" val="2105"/>
  <p:tag name="KSO_WM_BEAUTIFY_FLAG" val=""/>
</p:tagLst>
</file>

<file path=ppt/tags/tag1184.xml><?xml version="1.0" encoding="utf-8"?>
<p:tagLst xmlns:p="http://schemas.openxmlformats.org/presentationml/2006/main">
  <p:tag name="AS_UNIQUEID" val="2106"/>
  <p:tag name="KSO_WM_BEAUTIFY_FLAG" val=""/>
</p:tagLst>
</file>

<file path=ppt/tags/tag1185.xml><?xml version="1.0" encoding="utf-8"?>
<p:tagLst xmlns:p="http://schemas.openxmlformats.org/presentationml/2006/main">
  <p:tag name="AS_UNIQUEID" val="2107"/>
  <p:tag name="KSO_WM_BEAUTIFY_FLAG" val=""/>
</p:tagLst>
</file>

<file path=ppt/tags/tag1186.xml><?xml version="1.0" encoding="utf-8"?>
<p:tagLst xmlns:p="http://schemas.openxmlformats.org/presentationml/2006/main">
  <p:tag name="AS_UNIQUEID" val="2108"/>
  <p:tag name="KSO_WM_BEAUTIFY_FLAG" val=""/>
</p:tagLst>
</file>

<file path=ppt/tags/tag1187.xml><?xml version="1.0" encoding="utf-8"?>
<p:tagLst xmlns:p="http://schemas.openxmlformats.org/presentationml/2006/main">
  <p:tag name="AS_UNIQUEID" val="2109"/>
  <p:tag name="KSO_WM_BEAUTIFY_FLAG" val=""/>
</p:tagLst>
</file>

<file path=ppt/tags/tag1188.xml><?xml version="1.0" encoding="utf-8"?>
<p:tagLst xmlns:p="http://schemas.openxmlformats.org/presentationml/2006/main">
  <p:tag name="AS_UNIQUEID" val="2110"/>
  <p:tag name="KSO_WM_BEAUTIFY_FLAG" val=""/>
</p:tagLst>
</file>

<file path=ppt/tags/tag1189.xml><?xml version="1.0" encoding="utf-8"?>
<p:tagLst xmlns:p="http://schemas.openxmlformats.org/presentationml/2006/main">
  <p:tag name="AS_UNIQUEID" val="2111"/>
  <p:tag name="KSO_WM_BEAUTIFY_FLAG" val=""/>
</p:tagLst>
</file>

<file path=ppt/tags/tag119.xml><?xml version="1.0" encoding="utf-8"?>
<p:tagLst xmlns:p="http://schemas.openxmlformats.org/presentationml/2006/main">
  <p:tag name="AS_UNIQUEID" val="922"/>
</p:tagLst>
</file>

<file path=ppt/tags/tag1190.xml><?xml version="1.0" encoding="utf-8"?>
<p:tagLst xmlns:p="http://schemas.openxmlformats.org/presentationml/2006/main">
  <p:tag name="AS_UNIQUEID" val="2112"/>
  <p:tag name="KSO_WM_BEAUTIFY_FLAG" val=""/>
</p:tagLst>
</file>

<file path=ppt/tags/tag1191.xml><?xml version="1.0" encoding="utf-8"?>
<p:tagLst xmlns:p="http://schemas.openxmlformats.org/presentationml/2006/main">
  <p:tag name="AS_UNIQUEID" val="2113"/>
  <p:tag name="KSO_WM_BEAUTIFY_FLAG" val=""/>
</p:tagLst>
</file>

<file path=ppt/tags/tag1192.xml><?xml version="1.0" encoding="utf-8"?>
<p:tagLst xmlns:p="http://schemas.openxmlformats.org/presentationml/2006/main">
  <p:tag name="AS_UNIQUEID" val="2114"/>
  <p:tag name="KSO_WM_BEAUTIFY_FLAG" val=""/>
</p:tagLst>
</file>

<file path=ppt/tags/tag1193.xml><?xml version="1.0" encoding="utf-8"?>
<p:tagLst xmlns:p="http://schemas.openxmlformats.org/presentationml/2006/main">
  <p:tag name="AS_UNIQUEID" val="2115"/>
  <p:tag name="KSO_WM_BEAUTIFY_FLAG" val=""/>
</p:tagLst>
</file>

<file path=ppt/tags/tag1194.xml><?xml version="1.0" encoding="utf-8"?>
<p:tagLst xmlns:p="http://schemas.openxmlformats.org/presentationml/2006/main">
  <p:tag name="AS_UNIQUEID" val="2116"/>
  <p:tag name="KSO_WM_BEAUTIFY_FLAG" val=""/>
</p:tagLst>
</file>

<file path=ppt/tags/tag1195.xml><?xml version="1.0" encoding="utf-8"?>
<p:tagLst xmlns:p="http://schemas.openxmlformats.org/presentationml/2006/main">
  <p:tag name="AS_UNIQUEID" val="2117"/>
  <p:tag name="KSO_WM_BEAUTIFY_FLAG" val=""/>
</p:tagLst>
</file>

<file path=ppt/tags/tag1196.xml><?xml version="1.0" encoding="utf-8"?>
<p:tagLst xmlns:p="http://schemas.openxmlformats.org/presentationml/2006/main">
  <p:tag name="AS_UNIQUEID" val="2118"/>
  <p:tag name="KSO_WM_BEAUTIFY_FLAG" val=""/>
</p:tagLst>
</file>

<file path=ppt/tags/tag1197.xml><?xml version="1.0" encoding="utf-8"?>
<p:tagLst xmlns:p="http://schemas.openxmlformats.org/presentationml/2006/main">
  <p:tag name="AS_UNIQUEID" val="2119"/>
  <p:tag name="KSO_WM_BEAUTIFY_FLAG" val=""/>
</p:tagLst>
</file>

<file path=ppt/tags/tag1198.xml><?xml version="1.0" encoding="utf-8"?>
<p:tagLst xmlns:p="http://schemas.openxmlformats.org/presentationml/2006/main">
  <p:tag name="AS_UNIQUEID" val="2120"/>
  <p:tag name="KSO_WM_BEAUTIFY_FLAG" val=""/>
</p:tagLst>
</file>

<file path=ppt/tags/tag1199.xml><?xml version="1.0" encoding="utf-8"?>
<p:tagLst xmlns:p="http://schemas.openxmlformats.org/presentationml/2006/main">
  <p:tag name="AS_UNIQUEID" val="2121"/>
  <p:tag name="KSO_WM_BEAUTIFY_FLAG" val=""/>
</p:tagLst>
</file>

<file path=ppt/tags/tag12.xml><?xml version="1.0" encoding="utf-8"?>
<p:tagLst xmlns:p="http://schemas.openxmlformats.org/presentationml/2006/main">
  <p:tag name="AS_UNIQUEID" val="788"/>
</p:tagLst>
</file>

<file path=ppt/tags/tag120.xml><?xml version="1.0" encoding="utf-8"?>
<p:tagLst xmlns:p="http://schemas.openxmlformats.org/presentationml/2006/main">
  <p:tag name="AS_UNIQUEID" val="923"/>
</p:tagLst>
</file>

<file path=ppt/tags/tag1200.xml><?xml version="1.0" encoding="utf-8"?>
<p:tagLst xmlns:p="http://schemas.openxmlformats.org/presentationml/2006/main">
  <p:tag name="AS_UNIQUEID" val="2122"/>
  <p:tag name="KSO_WM_BEAUTIFY_FLAG" val=""/>
</p:tagLst>
</file>

<file path=ppt/tags/tag1201.xml><?xml version="1.0" encoding="utf-8"?>
<p:tagLst xmlns:p="http://schemas.openxmlformats.org/presentationml/2006/main">
  <p:tag name="AS_UNIQUEID" val="2123"/>
  <p:tag name="KSO_WM_BEAUTIFY_FLAG" val=""/>
</p:tagLst>
</file>

<file path=ppt/tags/tag1202.xml><?xml version="1.0" encoding="utf-8"?>
<p:tagLst xmlns:p="http://schemas.openxmlformats.org/presentationml/2006/main">
  <p:tag name="AS_UNIQUEID" val="2124"/>
  <p:tag name="KSO_WM_BEAUTIFY_FLAG" val=""/>
</p:tagLst>
</file>

<file path=ppt/tags/tag1203.xml><?xml version="1.0" encoding="utf-8"?>
<p:tagLst xmlns:p="http://schemas.openxmlformats.org/presentationml/2006/main">
  <p:tag name="AS_UNIQUEID" val="2125"/>
  <p:tag name="KSO_WM_BEAUTIFY_FLAG" val=""/>
</p:tagLst>
</file>

<file path=ppt/tags/tag1204.xml><?xml version="1.0" encoding="utf-8"?>
<p:tagLst xmlns:p="http://schemas.openxmlformats.org/presentationml/2006/main">
  <p:tag name="AS_UNIQUEID" val="2126"/>
  <p:tag name="KSO_WM_BEAUTIFY_FLAG" val=""/>
</p:tagLst>
</file>

<file path=ppt/tags/tag1205.xml><?xml version="1.0" encoding="utf-8"?>
<p:tagLst xmlns:p="http://schemas.openxmlformats.org/presentationml/2006/main">
  <p:tag name="AS_UNIQUEID" val="2127"/>
  <p:tag name="KSO_WM_BEAUTIFY_FLAG" val=""/>
</p:tagLst>
</file>

<file path=ppt/tags/tag1206.xml><?xml version="1.0" encoding="utf-8"?>
<p:tagLst xmlns:p="http://schemas.openxmlformats.org/presentationml/2006/main">
  <p:tag name="AS_UNIQUEID" val="2128"/>
  <p:tag name="KSO_WM_BEAUTIFY_FLAG" val=""/>
</p:tagLst>
</file>

<file path=ppt/tags/tag1207.xml><?xml version="1.0" encoding="utf-8"?>
<p:tagLst xmlns:p="http://schemas.openxmlformats.org/presentationml/2006/main">
  <p:tag name="AS_UNIQUEID" val="2129"/>
  <p:tag name="KSO_WM_BEAUTIFY_FLAG" val=""/>
</p:tagLst>
</file>

<file path=ppt/tags/tag1208.xml><?xml version="1.0" encoding="utf-8"?>
<p:tagLst xmlns:p="http://schemas.openxmlformats.org/presentationml/2006/main">
  <p:tag name="AS_UNIQUEID" val="2130"/>
  <p:tag name="KSO_WM_BEAUTIFY_FLAG" val=""/>
</p:tagLst>
</file>

<file path=ppt/tags/tag1209.xml><?xml version="1.0" encoding="utf-8"?>
<p:tagLst xmlns:p="http://schemas.openxmlformats.org/presentationml/2006/main">
  <p:tag name="AS_UNIQUEID" val="2131"/>
  <p:tag name="KSO_WM_BEAUTIFY_FLAG" val=""/>
</p:tagLst>
</file>

<file path=ppt/tags/tag121.xml><?xml version="1.0" encoding="utf-8"?>
<p:tagLst xmlns:p="http://schemas.openxmlformats.org/presentationml/2006/main">
  <p:tag name="AS_UNIQUEID" val="924"/>
</p:tagLst>
</file>

<file path=ppt/tags/tag1210.xml><?xml version="1.0" encoding="utf-8"?>
<p:tagLst xmlns:p="http://schemas.openxmlformats.org/presentationml/2006/main">
  <p:tag name="AS_UNIQUEID" val="2132"/>
  <p:tag name="KSO_WM_BEAUTIFY_FLAG" val=""/>
</p:tagLst>
</file>

<file path=ppt/tags/tag1211.xml><?xml version="1.0" encoding="utf-8"?>
<p:tagLst xmlns:p="http://schemas.openxmlformats.org/presentationml/2006/main">
  <p:tag name="AS_UNIQUEID" val="2133"/>
  <p:tag name="KSO_WM_BEAUTIFY_FLAG" val=""/>
</p:tagLst>
</file>

<file path=ppt/tags/tag1212.xml><?xml version="1.0" encoding="utf-8"?>
<p:tagLst xmlns:p="http://schemas.openxmlformats.org/presentationml/2006/main">
  <p:tag name="AS_UNIQUEID" val="2134"/>
  <p:tag name="KSO_WM_BEAUTIFY_FLAG" val=""/>
</p:tagLst>
</file>

<file path=ppt/tags/tag1213.xml><?xml version="1.0" encoding="utf-8"?>
<p:tagLst xmlns:p="http://schemas.openxmlformats.org/presentationml/2006/main">
  <p:tag name="AS_UNIQUEID" val="2135"/>
  <p:tag name="KSO_WM_BEAUTIFY_FLAG" val=""/>
</p:tagLst>
</file>

<file path=ppt/tags/tag1214.xml><?xml version="1.0" encoding="utf-8"?>
<p:tagLst xmlns:p="http://schemas.openxmlformats.org/presentationml/2006/main">
  <p:tag name="AS_UNIQUEID" val="2136"/>
  <p:tag name="KSO_WM_BEAUTIFY_FLAG" val=""/>
</p:tagLst>
</file>

<file path=ppt/tags/tag1215.xml><?xml version="1.0" encoding="utf-8"?>
<p:tagLst xmlns:p="http://schemas.openxmlformats.org/presentationml/2006/main">
  <p:tag name="AS_UNIQUEID" val="2137"/>
  <p:tag name="KSO_WM_BEAUTIFY_FLAG" val=""/>
</p:tagLst>
</file>

<file path=ppt/tags/tag1216.xml><?xml version="1.0" encoding="utf-8"?>
<p:tagLst xmlns:p="http://schemas.openxmlformats.org/presentationml/2006/main">
  <p:tag name="AS_UNIQUEID" val="2138"/>
  <p:tag name="KSO_WM_BEAUTIFY_FLAG" val=""/>
</p:tagLst>
</file>

<file path=ppt/tags/tag1217.xml><?xml version="1.0" encoding="utf-8"?>
<p:tagLst xmlns:p="http://schemas.openxmlformats.org/presentationml/2006/main">
  <p:tag name="AS_UNIQUEID" val="2139"/>
  <p:tag name="KSO_WM_BEAUTIFY_FLAG" val=""/>
</p:tagLst>
</file>

<file path=ppt/tags/tag1218.xml><?xml version="1.0" encoding="utf-8"?>
<p:tagLst xmlns:p="http://schemas.openxmlformats.org/presentationml/2006/main">
  <p:tag name="AS_UNIQUEID" val="2140"/>
  <p:tag name="KSO_WM_BEAUTIFY_FLAG" val=""/>
</p:tagLst>
</file>

<file path=ppt/tags/tag1219.xml><?xml version="1.0" encoding="utf-8"?>
<p:tagLst xmlns:p="http://schemas.openxmlformats.org/presentationml/2006/main">
  <p:tag name="AS_UNIQUEID" val="2141"/>
  <p:tag name="KSO_WM_BEAUTIFY_FLAG" val=""/>
</p:tagLst>
</file>

<file path=ppt/tags/tag122.xml><?xml version="1.0" encoding="utf-8"?>
<p:tagLst xmlns:p="http://schemas.openxmlformats.org/presentationml/2006/main">
  <p:tag name="AS_UNIQUEID" val="925"/>
</p:tagLst>
</file>

<file path=ppt/tags/tag1220.xml><?xml version="1.0" encoding="utf-8"?>
<p:tagLst xmlns:p="http://schemas.openxmlformats.org/presentationml/2006/main">
  <p:tag name="AS_UNIQUEID" val="2142"/>
  <p:tag name="KSO_WM_BEAUTIFY_FLAG" val=""/>
</p:tagLst>
</file>

<file path=ppt/tags/tag1221.xml><?xml version="1.0" encoding="utf-8"?>
<p:tagLst xmlns:p="http://schemas.openxmlformats.org/presentationml/2006/main">
  <p:tag name="AS_UNIQUEID" val="2143"/>
  <p:tag name="KSO_WM_BEAUTIFY_FLAG" val=""/>
</p:tagLst>
</file>

<file path=ppt/tags/tag1222.xml><?xml version="1.0" encoding="utf-8"?>
<p:tagLst xmlns:p="http://schemas.openxmlformats.org/presentationml/2006/main">
  <p:tag name="AS_UNIQUEID" val="2144"/>
  <p:tag name="KSO_WM_BEAUTIFY_FLAG" val=""/>
</p:tagLst>
</file>

<file path=ppt/tags/tag1223.xml><?xml version="1.0" encoding="utf-8"?>
<p:tagLst xmlns:p="http://schemas.openxmlformats.org/presentationml/2006/main">
  <p:tag name="AS_UNIQUEID" val="2145"/>
  <p:tag name="KSO_WM_BEAUTIFY_FLAG" val=""/>
</p:tagLst>
</file>

<file path=ppt/tags/tag1224.xml><?xml version="1.0" encoding="utf-8"?>
<p:tagLst xmlns:p="http://schemas.openxmlformats.org/presentationml/2006/main">
  <p:tag name="AS_UNIQUEID" val="2146"/>
  <p:tag name="KSO_WM_BEAUTIFY_FLAG" val=""/>
</p:tagLst>
</file>

<file path=ppt/tags/tag1225.xml><?xml version="1.0" encoding="utf-8"?>
<p:tagLst xmlns:p="http://schemas.openxmlformats.org/presentationml/2006/main">
  <p:tag name="AS_UNIQUEID" val="2147"/>
  <p:tag name="KSO_WM_BEAUTIFY_FLAG" val=""/>
</p:tagLst>
</file>

<file path=ppt/tags/tag1226.xml><?xml version="1.0" encoding="utf-8"?>
<p:tagLst xmlns:p="http://schemas.openxmlformats.org/presentationml/2006/main">
  <p:tag name="AS_UNIQUEID" val="2148"/>
  <p:tag name="KSO_WM_BEAUTIFY_FLAG" val=""/>
</p:tagLst>
</file>

<file path=ppt/tags/tag1227.xml><?xml version="1.0" encoding="utf-8"?>
<p:tagLst xmlns:p="http://schemas.openxmlformats.org/presentationml/2006/main">
  <p:tag name="AS_UNIQUEID" val="2149"/>
  <p:tag name="KSO_WM_BEAUTIFY_FLAG" val=""/>
</p:tagLst>
</file>

<file path=ppt/tags/tag1228.xml><?xml version="1.0" encoding="utf-8"?>
<p:tagLst xmlns:p="http://schemas.openxmlformats.org/presentationml/2006/main">
  <p:tag name="AS_UNIQUEID" val="2150"/>
  <p:tag name="KSO_WM_BEAUTIFY_FLAG" val=""/>
</p:tagLst>
</file>

<file path=ppt/tags/tag1229.xml><?xml version="1.0" encoding="utf-8"?>
<p:tagLst xmlns:p="http://schemas.openxmlformats.org/presentationml/2006/main">
  <p:tag name="AS_UNIQUEID" val="2151"/>
  <p:tag name="KSO_WM_BEAUTIFY_FLAG" val=""/>
</p:tagLst>
</file>

<file path=ppt/tags/tag123.xml><?xml version="1.0" encoding="utf-8"?>
<p:tagLst xmlns:p="http://schemas.openxmlformats.org/presentationml/2006/main">
  <p:tag name="AS_UNIQUEID" val="927"/>
</p:tagLst>
</file>

<file path=ppt/tags/tag1230.xml><?xml version="1.0" encoding="utf-8"?>
<p:tagLst xmlns:p="http://schemas.openxmlformats.org/presentationml/2006/main">
  <p:tag name="AS_UNIQUEID" val="2152"/>
  <p:tag name="KSO_WM_BEAUTIFY_FLAG" val=""/>
</p:tagLst>
</file>

<file path=ppt/tags/tag1231.xml><?xml version="1.0" encoding="utf-8"?>
<p:tagLst xmlns:p="http://schemas.openxmlformats.org/presentationml/2006/main">
  <p:tag name="AS_UNIQUEID" val="2153"/>
  <p:tag name="KSO_WM_BEAUTIFY_FLAG" val=""/>
</p:tagLst>
</file>

<file path=ppt/tags/tag1232.xml><?xml version="1.0" encoding="utf-8"?>
<p:tagLst xmlns:p="http://schemas.openxmlformats.org/presentationml/2006/main">
  <p:tag name="AS_UNIQUEID" val="2154"/>
  <p:tag name="KSO_WM_BEAUTIFY_FLAG" val=""/>
</p:tagLst>
</file>

<file path=ppt/tags/tag1233.xml><?xml version="1.0" encoding="utf-8"?>
<p:tagLst xmlns:p="http://schemas.openxmlformats.org/presentationml/2006/main">
  <p:tag name="AS_UNIQUEID" val="2155"/>
  <p:tag name="KSO_WM_BEAUTIFY_FLAG" val=""/>
</p:tagLst>
</file>

<file path=ppt/tags/tag1234.xml><?xml version="1.0" encoding="utf-8"?>
<p:tagLst xmlns:p="http://schemas.openxmlformats.org/presentationml/2006/main">
  <p:tag name="AS_UNIQUEID" val="2156"/>
  <p:tag name="KSO_WM_BEAUTIFY_FLAG" val=""/>
</p:tagLst>
</file>

<file path=ppt/tags/tag1235.xml><?xml version="1.0" encoding="utf-8"?>
<p:tagLst xmlns:p="http://schemas.openxmlformats.org/presentationml/2006/main">
  <p:tag name="AS_UNIQUEID" val="2157"/>
  <p:tag name="KSO_WM_BEAUTIFY_FLAG" val=""/>
</p:tagLst>
</file>

<file path=ppt/tags/tag1236.xml><?xml version="1.0" encoding="utf-8"?>
<p:tagLst xmlns:p="http://schemas.openxmlformats.org/presentationml/2006/main">
  <p:tag name="AS_UNIQUEID" val="2158"/>
  <p:tag name="KSO_WM_BEAUTIFY_FLAG" val=""/>
</p:tagLst>
</file>

<file path=ppt/tags/tag1237.xml><?xml version="1.0" encoding="utf-8"?>
<p:tagLst xmlns:p="http://schemas.openxmlformats.org/presentationml/2006/main">
  <p:tag name="AS_UNIQUEID" val="2159"/>
  <p:tag name="KSO_WM_BEAUTIFY_FLAG" val=""/>
</p:tagLst>
</file>

<file path=ppt/tags/tag1238.xml><?xml version="1.0" encoding="utf-8"?>
<p:tagLst xmlns:p="http://schemas.openxmlformats.org/presentationml/2006/main">
  <p:tag name="AS_UNIQUEID" val="2160"/>
  <p:tag name="KSO_WM_BEAUTIFY_FLAG" val=""/>
</p:tagLst>
</file>

<file path=ppt/tags/tag1239.xml><?xml version="1.0" encoding="utf-8"?>
<p:tagLst xmlns:p="http://schemas.openxmlformats.org/presentationml/2006/main">
  <p:tag name="AS_UNIQUEID" val="2161"/>
  <p:tag name="KSO_WM_BEAUTIFY_FLAG" val=""/>
</p:tagLst>
</file>

<file path=ppt/tags/tag124.xml><?xml version="1.0" encoding="utf-8"?>
<p:tagLst xmlns:p="http://schemas.openxmlformats.org/presentationml/2006/main">
  <p:tag name="AS_UNIQUEID" val="928"/>
</p:tagLst>
</file>

<file path=ppt/tags/tag1240.xml><?xml version="1.0" encoding="utf-8"?>
<p:tagLst xmlns:p="http://schemas.openxmlformats.org/presentationml/2006/main">
  <p:tag name="AS_UNIQUEID" val="2162"/>
  <p:tag name="KSO_WM_BEAUTIFY_FLAG" val=""/>
</p:tagLst>
</file>

<file path=ppt/tags/tag1241.xml><?xml version="1.0" encoding="utf-8"?>
<p:tagLst xmlns:p="http://schemas.openxmlformats.org/presentationml/2006/main">
  <p:tag name="AS_UNIQUEID" val="2163"/>
  <p:tag name="KSO_WM_BEAUTIFY_FLAG" val=""/>
</p:tagLst>
</file>

<file path=ppt/tags/tag1242.xml><?xml version="1.0" encoding="utf-8"?>
<p:tagLst xmlns:p="http://schemas.openxmlformats.org/presentationml/2006/main">
  <p:tag name="AS_UNIQUEID" val="2164"/>
  <p:tag name="KSO_WM_BEAUTIFY_FLAG" val=""/>
</p:tagLst>
</file>

<file path=ppt/tags/tag1243.xml><?xml version="1.0" encoding="utf-8"?>
<p:tagLst xmlns:p="http://schemas.openxmlformats.org/presentationml/2006/main">
  <p:tag name="AS_UNIQUEID" val="2165"/>
  <p:tag name="KSO_WM_BEAUTIFY_FLAG" val=""/>
</p:tagLst>
</file>

<file path=ppt/tags/tag1244.xml><?xml version="1.0" encoding="utf-8"?>
<p:tagLst xmlns:p="http://schemas.openxmlformats.org/presentationml/2006/main">
  <p:tag name="AS_UNIQUEID" val="2166"/>
  <p:tag name="KSO_WM_BEAUTIFY_FLAG" val=""/>
</p:tagLst>
</file>

<file path=ppt/tags/tag1245.xml><?xml version="1.0" encoding="utf-8"?>
<p:tagLst xmlns:p="http://schemas.openxmlformats.org/presentationml/2006/main">
  <p:tag name="AS_UNIQUEID" val="2167"/>
  <p:tag name="KSO_WM_BEAUTIFY_FLAG" val=""/>
</p:tagLst>
</file>

<file path=ppt/tags/tag1246.xml><?xml version="1.0" encoding="utf-8"?>
<p:tagLst xmlns:p="http://schemas.openxmlformats.org/presentationml/2006/main">
  <p:tag name="AS_UNIQUEID" val="2168"/>
  <p:tag name="KSO_WM_BEAUTIFY_FLAG" val=""/>
</p:tagLst>
</file>

<file path=ppt/tags/tag1247.xml><?xml version="1.0" encoding="utf-8"?>
<p:tagLst xmlns:p="http://schemas.openxmlformats.org/presentationml/2006/main">
  <p:tag name="AS_UNIQUEID" val="2169"/>
  <p:tag name="KSO_WM_BEAUTIFY_FLAG" val=""/>
</p:tagLst>
</file>

<file path=ppt/tags/tag1248.xml><?xml version="1.0" encoding="utf-8"?>
<p:tagLst xmlns:p="http://schemas.openxmlformats.org/presentationml/2006/main">
  <p:tag name="AS_UNIQUEID" val="2170"/>
  <p:tag name="KSO_WM_BEAUTIFY_FLAG" val=""/>
</p:tagLst>
</file>

<file path=ppt/tags/tag1249.xml><?xml version="1.0" encoding="utf-8"?>
<p:tagLst xmlns:p="http://schemas.openxmlformats.org/presentationml/2006/main">
  <p:tag name="AS_UNIQUEID" val="2171"/>
  <p:tag name="KSO_WM_BEAUTIFY_FLAG" val=""/>
</p:tagLst>
</file>

<file path=ppt/tags/tag125.xml><?xml version="1.0" encoding="utf-8"?>
<p:tagLst xmlns:p="http://schemas.openxmlformats.org/presentationml/2006/main">
  <p:tag name="AS_UNIQUEID" val="929"/>
</p:tagLst>
</file>

<file path=ppt/tags/tag1250.xml><?xml version="1.0" encoding="utf-8"?>
<p:tagLst xmlns:p="http://schemas.openxmlformats.org/presentationml/2006/main">
  <p:tag name="AS_UNIQUEID" val="2172"/>
  <p:tag name="KSO_WM_BEAUTIFY_FLAG" val=""/>
</p:tagLst>
</file>

<file path=ppt/tags/tag1251.xml><?xml version="1.0" encoding="utf-8"?>
<p:tagLst xmlns:p="http://schemas.openxmlformats.org/presentationml/2006/main">
  <p:tag name="AS_UNIQUEID" val="2173"/>
  <p:tag name="KSO_WM_BEAUTIFY_FLAG" val=""/>
</p:tagLst>
</file>

<file path=ppt/tags/tag1252.xml><?xml version="1.0" encoding="utf-8"?>
<p:tagLst xmlns:p="http://schemas.openxmlformats.org/presentationml/2006/main">
  <p:tag name="AS_UNIQUEID" val="2174"/>
  <p:tag name="KSO_WM_BEAUTIFY_FLAG" val=""/>
</p:tagLst>
</file>

<file path=ppt/tags/tag1253.xml><?xml version="1.0" encoding="utf-8"?>
<p:tagLst xmlns:p="http://schemas.openxmlformats.org/presentationml/2006/main">
  <p:tag name="AS_UNIQUEID" val="2175"/>
  <p:tag name="KSO_WM_BEAUTIFY_FLAG" val=""/>
</p:tagLst>
</file>

<file path=ppt/tags/tag1254.xml><?xml version="1.0" encoding="utf-8"?>
<p:tagLst xmlns:p="http://schemas.openxmlformats.org/presentationml/2006/main">
  <p:tag name="AS_UNIQUEID" val="2176"/>
  <p:tag name="KSO_WM_BEAUTIFY_FLAG" val=""/>
</p:tagLst>
</file>

<file path=ppt/tags/tag1255.xml><?xml version="1.0" encoding="utf-8"?>
<p:tagLst xmlns:p="http://schemas.openxmlformats.org/presentationml/2006/main">
  <p:tag name="AS_UNIQUEID" val="2177"/>
  <p:tag name="KSO_WM_BEAUTIFY_FLAG" val=""/>
</p:tagLst>
</file>

<file path=ppt/tags/tag1256.xml><?xml version="1.0" encoding="utf-8"?>
<p:tagLst xmlns:p="http://schemas.openxmlformats.org/presentationml/2006/main">
  <p:tag name="AS_UNIQUEID" val="2178"/>
  <p:tag name="KSO_WM_BEAUTIFY_FLAG" val=""/>
</p:tagLst>
</file>

<file path=ppt/tags/tag1257.xml><?xml version="1.0" encoding="utf-8"?>
<p:tagLst xmlns:p="http://schemas.openxmlformats.org/presentationml/2006/main">
  <p:tag name="AS_UNIQUEID" val="2179"/>
  <p:tag name="KSO_WM_BEAUTIFY_FLAG" val=""/>
</p:tagLst>
</file>

<file path=ppt/tags/tag1258.xml><?xml version="1.0" encoding="utf-8"?>
<p:tagLst xmlns:p="http://schemas.openxmlformats.org/presentationml/2006/main">
  <p:tag name="AS_UNIQUEID" val="2180"/>
  <p:tag name="KSO_WM_BEAUTIFY_FLAG" val=""/>
</p:tagLst>
</file>

<file path=ppt/tags/tag1259.xml><?xml version="1.0" encoding="utf-8"?>
<p:tagLst xmlns:p="http://schemas.openxmlformats.org/presentationml/2006/main">
  <p:tag name="AS_UNIQUEID" val="2181"/>
  <p:tag name="KSO_WM_BEAUTIFY_FLAG" val=""/>
</p:tagLst>
</file>

<file path=ppt/tags/tag126.xml><?xml version="1.0" encoding="utf-8"?>
<p:tagLst xmlns:p="http://schemas.openxmlformats.org/presentationml/2006/main">
  <p:tag name="AS_UNIQUEID" val="930"/>
</p:tagLst>
</file>

<file path=ppt/tags/tag1260.xml><?xml version="1.0" encoding="utf-8"?>
<p:tagLst xmlns:p="http://schemas.openxmlformats.org/presentationml/2006/main">
  <p:tag name="AS_UNIQUEID" val="2182"/>
  <p:tag name="KSO_WM_BEAUTIFY_FLAG" val=""/>
</p:tagLst>
</file>

<file path=ppt/tags/tag1261.xml><?xml version="1.0" encoding="utf-8"?>
<p:tagLst xmlns:p="http://schemas.openxmlformats.org/presentationml/2006/main">
  <p:tag name="AS_UNIQUEID" val="2183"/>
  <p:tag name="KSO_WM_BEAUTIFY_FLAG" val=""/>
</p:tagLst>
</file>

<file path=ppt/tags/tag1262.xml><?xml version="1.0" encoding="utf-8"?>
<p:tagLst xmlns:p="http://schemas.openxmlformats.org/presentationml/2006/main">
  <p:tag name="AS_UNIQUEID" val="2184"/>
  <p:tag name="KSO_WM_BEAUTIFY_FLAG" val=""/>
</p:tagLst>
</file>

<file path=ppt/tags/tag1263.xml><?xml version="1.0" encoding="utf-8"?>
<p:tagLst xmlns:p="http://schemas.openxmlformats.org/presentationml/2006/main">
  <p:tag name="AS_UNIQUEID" val="2185"/>
  <p:tag name="KSO_WM_BEAUTIFY_FLAG" val=""/>
</p:tagLst>
</file>

<file path=ppt/tags/tag1264.xml><?xml version="1.0" encoding="utf-8"?>
<p:tagLst xmlns:p="http://schemas.openxmlformats.org/presentationml/2006/main">
  <p:tag name="AS_UNIQUEID" val="2186"/>
  <p:tag name="KSO_WM_BEAUTIFY_FLAG" val=""/>
</p:tagLst>
</file>

<file path=ppt/tags/tag1265.xml><?xml version="1.0" encoding="utf-8"?>
<p:tagLst xmlns:p="http://schemas.openxmlformats.org/presentationml/2006/main">
  <p:tag name="AS_UNIQUEID" val="2187"/>
  <p:tag name="KSO_WM_BEAUTIFY_FLAG" val=""/>
</p:tagLst>
</file>

<file path=ppt/tags/tag1266.xml><?xml version="1.0" encoding="utf-8"?>
<p:tagLst xmlns:p="http://schemas.openxmlformats.org/presentationml/2006/main">
  <p:tag name="AS_UNIQUEID" val="2188"/>
  <p:tag name="KSO_WM_BEAUTIFY_FLAG" val=""/>
</p:tagLst>
</file>

<file path=ppt/tags/tag1267.xml><?xml version="1.0" encoding="utf-8"?>
<p:tagLst xmlns:p="http://schemas.openxmlformats.org/presentationml/2006/main">
  <p:tag name="AS_UNIQUEID" val="2189"/>
  <p:tag name="KSO_WM_BEAUTIFY_FLAG" val=""/>
</p:tagLst>
</file>

<file path=ppt/tags/tag1268.xml><?xml version="1.0" encoding="utf-8"?>
<p:tagLst xmlns:p="http://schemas.openxmlformats.org/presentationml/2006/main">
  <p:tag name="AS_UNIQUEID" val="2190"/>
  <p:tag name="KSO_WM_BEAUTIFY_FLAG" val=""/>
</p:tagLst>
</file>

<file path=ppt/tags/tag1269.xml><?xml version="1.0" encoding="utf-8"?>
<p:tagLst xmlns:p="http://schemas.openxmlformats.org/presentationml/2006/main">
  <p:tag name="AS_UNIQUEID" val="2191"/>
  <p:tag name="KSO_WM_BEAUTIFY_FLAG" val=""/>
</p:tagLst>
</file>

<file path=ppt/tags/tag127.xml><?xml version="1.0" encoding="utf-8"?>
<p:tagLst xmlns:p="http://schemas.openxmlformats.org/presentationml/2006/main">
  <p:tag name="AS_UNIQUEID" val="932"/>
</p:tagLst>
</file>

<file path=ppt/tags/tag1270.xml><?xml version="1.0" encoding="utf-8"?>
<p:tagLst xmlns:p="http://schemas.openxmlformats.org/presentationml/2006/main">
  <p:tag name="AS_UNIQUEID" val="2192"/>
  <p:tag name="KSO_WM_BEAUTIFY_FLAG" val=""/>
</p:tagLst>
</file>

<file path=ppt/tags/tag1271.xml><?xml version="1.0" encoding="utf-8"?>
<p:tagLst xmlns:p="http://schemas.openxmlformats.org/presentationml/2006/main">
  <p:tag name="AS_UNIQUEID" val="2193"/>
  <p:tag name="KSO_WM_BEAUTIFY_FLAG" val=""/>
</p:tagLst>
</file>

<file path=ppt/tags/tag1272.xml><?xml version="1.0" encoding="utf-8"?>
<p:tagLst xmlns:p="http://schemas.openxmlformats.org/presentationml/2006/main">
  <p:tag name="AS_UNIQUEID" val="2194"/>
  <p:tag name="KSO_WM_BEAUTIFY_FLAG" val=""/>
</p:tagLst>
</file>

<file path=ppt/tags/tag1273.xml><?xml version="1.0" encoding="utf-8"?>
<p:tagLst xmlns:p="http://schemas.openxmlformats.org/presentationml/2006/main">
  <p:tag name="AS_UNIQUEID" val="2195"/>
  <p:tag name="KSO_WM_BEAUTIFY_FLAG" val=""/>
</p:tagLst>
</file>

<file path=ppt/tags/tag1274.xml><?xml version="1.0" encoding="utf-8"?>
<p:tagLst xmlns:p="http://schemas.openxmlformats.org/presentationml/2006/main">
  <p:tag name="AS_UNIQUEID" val="2196"/>
  <p:tag name="KSO_WM_BEAUTIFY_FLAG" val=""/>
</p:tagLst>
</file>

<file path=ppt/tags/tag1275.xml><?xml version="1.0" encoding="utf-8"?>
<p:tagLst xmlns:p="http://schemas.openxmlformats.org/presentationml/2006/main">
  <p:tag name="AS_UNIQUEID" val="2197"/>
  <p:tag name="KSO_WM_BEAUTIFY_FLAG" val=""/>
</p:tagLst>
</file>

<file path=ppt/tags/tag1276.xml><?xml version="1.0" encoding="utf-8"?>
<p:tagLst xmlns:p="http://schemas.openxmlformats.org/presentationml/2006/main">
  <p:tag name="AS_UNIQUEID" val="2198"/>
  <p:tag name="KSO_WM_BEAUTIFY_FLAG" val=""/>
</p:tagLst>
</file>

<file path=ppt/tags/tag1277.xml><?xml version="1.0" encoding="utf-8"?>
<p:tagLst xmlns:p="http://schemas.openxmlformats.org/presentationml/2006/main">
  <p:tag name="AS_UNIQUEID" val="2199"/>
  <p:tag name="KSO_WM_BEAUTIFY_FLAG" val=""/>
</p:tagLst>
</file>

<file path=ppt/tags/tag1278.xml><?xml version="1.0" encoding="utf-8"?>
<p:tagLst xmlns:p="http://schemas.openxmlformats.org/presentationml/2006/main">
  <p:tag name="AS_UNIQUEID" val="2200"/>
  <p:tag name="KSO_WM_BEAUTIFY_FLAG" val=""/>
</p:tagLst>
</file>

<file path=ppt/tags/tag1279.xml><?xml version="1.0" encoding="utf-8"?>
<p:tagLst xmlns:p="http://schemas.openxmlformats.org/presentationml/2006/main">
  <p:tag name="AS_UNIQUEID" val="2201"/>
  <p:tag name="KSO_WM_BEAUTIFY_FLAG" val=""/>
</p:tagLst>
</file>

<file path=ppt/tags/tag128.xml><?xml version="1.0" encoding="utf-8"?>
<p:tagLst xmlns:p="http://schemas.openxmlformats.org/presentationml/2006/main">
  <p:tag name="AS_UNIQUEID" val="933"/>
</p:tagLst>
</file>

<file path=ppt/tags/tag1280.xml><?xml version="1.0" encoding="utf-8"?>
<p:tagLst xmlns:p="http://schemas.openxmlformats.org/presentationml/2006/main">
  <p:tag name="AS_UNIQUEID" val="2202"/>
  <p:tag name="KSO_WM_BEAUTIFY_FLAG" val=""/>
</p:tagLst>
</file>

<file path=ppt/tags/tag1281.xml><?xml version="1.0" encoding="utf-8"?>
<p:tagLst xmlns:p="http://schemas.openxmlformats.org/presentationml/2006/main">
  <p:tag name="AS_UNIQUEID" val="2203"/>
  <p:tag name="KSO_WM_BEAUTIFY_FLAG" val=""/>
</p:tagLst>
</file>

<file path=ppt/tags/tag1282.xml><?xml version="1.0" encoding="utf-8"?>
<p:tagLst xmlns:p="http://schemas.openxmlformats.org/presentationml/2006/main">
  <p:tag name="AS_UNIQUEID" val="2204"/>
  <p:tag name="KSO_WM_BEAUTIFY_FLAG" val=""/>
</p:tagLst>
</file>

<file path=ppt/tags/tag1283.xml><?xml version="1.0" encoding="utf-8"?>
<p:tagLst xmlns:p="http://schemas.openxmlformats.org/presentationml/2006/main">
  <p:tag name="AS_UNIQUEID" val="2205"/>
  <p:tag name="KSO_WM_BEAUTIFY_FLAG" val=""/>
</p:tagLst>
</file>

<file path=ppt/tags/tag1284.xml><?xml version="1.0" encoding="utf-8"?>
<p:tagLst xmlns:p="http://schemas.openxmlformats.org/presentationml/2006/main">
  <p:tag name="AS_UNIQUEID" val="2206"/>
  <p:tag name="KSO_WM_BEAUTIFY_FLAG" val=""/>
</p:tagLst>
</file>

<file path=ppt/tags/tag1285.xml><?xml version="1.0" encoding="utf-8"?>
<p:tagLst xmlns:p="http://schemas.openxmlformats.org/presentationml/2006/main">
  <p:tag name="AS_UNIQUEID" val="2207"/>
  <p:tag name="KSO_WM_BEAUTIFY_FLAG" val=""/>
</p:tagLst>
</file>

<file path=ppt/tags/tag1286.xml><?xml version="1.0" encoding="utf-8"?>
<p:tagLst xmlns:p="http://schemas.openxmlformats.org/presentationml/2006/main">
  <p:tag name="AS_UNIQUEID" val="2208"/>
  <p:tag name="KSO_WM_BEAUTIFY_FLAG" val=""/>
</p:tagLst>
</file>

<file path=ppt/tags/tag1287.xml><?xml version="1.0" encoding="utf-8"?>
<p:tagLst xmlns:p="http://schemas.openxmlformats.org/presentationml/2006/main">
  <p:tag name="AS_UNIQUEID" val="2209"/>
  <p:tag name="KSO_WM_BEAUTIFY_FLAG" val=""/>
</p:tagLst>
</file>

<file path=ppt/tags/tag1288.xml><?xml version="1.0" encoding="utf-8"?>
<p:tagLst xmlns:p="http://schemas.openxmlformats.org/presentationml/2006/main">
  <p:tag name="AS_UNIQUEID" val="2210"/>
  <p:tag name="KSO_WM_BEAUTIFY_FLAG" val=""/>
</p:tagLst>
</file>

<file path=ppt/tags/tag1289.xml><?xml version="1.0" encoding="utf-8"?>
<p:tagLst xmlns:p="http://schemas.openxmlformats.org/presentationml/2006/main">
  <p:tag name="AS_UNIQUEID" val="2211"/>
  <p:tag name="KSO_WM_BEAUTIFY_FLAG" val=""/>
</p:tagLst>
</file>

<file path=ppt/tags/tag129.xml><?xml version="1.0" encoding="utf-8"?>
<p:tagLst xmlns:p="http://schemas.openxmlformats.org/presentationml/2006/main">
  <p:tag name="AS_UNIQUEID" val="934"/>
</p:tagLst>
</file>

<file path=ppt/tags/tag1290.xml><?xml version="1.0" encoding="utf-8"?>
<p:tagLst xmlns:p="http://schemas.openxmlformats.org/presentationml/2006/main">
  <p:tag name="AS_UNIQUEID" val="2212"/>
  <p:tag name="KSO_WM_BEAUTIFY_FLAG" val=""/>
</p:tagLst>
</file>

<file path=ppt/tags/tag1291.xml><?xml version="1.0" encoding="utf-8"?>
<p:tagLst xmlns:p="http://schemas.openxmlformats.org/presentationml/2006/main">
  <p:tag name="AS_UNIQUEID" val="2213"/>
  <p:tag name="KSO_WM_BEAUTIFY_FLAG" val=""/>
</p:tagLst>
</file>

<file path=ppt/tags/tag1292.xml><?xml version="1.0" encoding="utf-8"?>
<p:tagLst xmlns:p="http://schemas.openxmlformats.org/presentationml/2006/main">
  <p:tag name="AS_UNIQUEID" val="2214"/>
  <p:tag name="KSO_WM_BEAUTIFY_FLAG" val=""/>
</p:tagLst>
</file>

<file path=ppt/tags/tag1293.xml><?xml version="1.0" encoding="utf-8"?>
<p:tagLst xmlns:p="http://schemas.openxmlformats.org/presentationml/2006/main">
  <p:tag name="AS_UNIQUEID" val="2215"/>
  <p:tag name="KSO_WM_BEAUTIFY_FLAG" val=""/>
</p:tagLst>
</file>

<file path=ppt/tags/tag1294.xml><?xml version="1.0" encoding="utf-8"?>
<p:tagLst xmlns:p="http://schemas.openxmlformats.org/presentationml/2006/main">
  <p:tag name="AS_UNIQUEID" val="2216"/>
  <p:tag name="KSO_WM_BEAUTIFY_FLAG" val=""/>
</p:tagLst>
</file>

<file path=ppt/tags/tag1295.xml><?xml version="1.0" encoding="utf-8"?>
<p:tagLst xmlns:p="http://schemas.openxmlformats.org/presentationml/2006/main">
  <p:tag name="AS_UNIQUEID" val="2217"/>
  <p:tag name="KSO_WM_BEAUTIFY_FLAG" val=""/>
</p:tagLst>
</file>

<file path=ppt/tags/tag1296.xml><?xml version="1.0" encoding="utf-8"?>
<p:tagLst xmlns:p="http://schemas.openxmlformats.org/presentationml/2006/main">
  <p:tag name="AS_UNIQUEID" val="2218"/>
  <p:tag name="KSO_WM_BEAUTIFY_FLAG" val=""/>
</p:tagLst>
</file>

<file path=ppt/tags/tag1297.xml><?xml version="1.0" encoding="utf-8"?>
<p:tagLst xmlns:p="http://schemas.openxmlformats.org/presentationml/2006/main">
  <p:tag name="AS_UNIQUEID" val="2219"/>
  <p:tag name="KSO_WM_BEAUTIFY_FLAG" val=""/>
</p:tagLst>
</file>

<file path=ppt/tags/tag1298.xml><?xml version="1.0" encoding="utf-8"?>
<p:tagLst xmlns:p="http://schemas.openxmlformats.org/presentationml/2006/main">
  <p:tag name="AS_UNIQUEID" val="2220"/>
  <p:tag name="KSO_WM_BEAUTIFY_FLAG" val=""/>
</p:tagLst>
</file>

<file path=ppt/tags/tag1299.xml><?xml version="1.0" encoding="utf-8"?>
<p:tagLst xmlns:p="http://schemas.openxmlformats.org/presentationml/2006/main">
  <p:tag name="AS_UNIQUEID" val="2221"/>
  <p:tag name="KSO_WM_BEAUTIFY_FLAG" val=""/>
</p:tagLst>
</file>

<file path=ppt/tags/tag13.xml><?xml version="1.0" encoding="utf-8"?>
<p:tagLst xmlns:p="http://schemas.openxmlformats.org/presentationml/2006/main">
  <p:tag name="AS_UNIQUEID" val="789"/>
</p:tagLst>
</file>

<file path=ppt/tags/tag130.xml><?xml version="1.0" encoding="utf-8"?>
<p:tagLst xmlns:p="http://schemas.openxmlformats.org/presentationml/2006/main">
  <p:tag name="AS_UNIQUEID" val="935"/>
</p:tagLst>
</file>

<file path=ppt/tags/tag1300.xml><?xml version="1.0" encoding="utf-8"?>
<p:tagLst xmlns:p="http://schemas.openxmlformats.org/presentationml/2006/main">
  <p:tag name="AS_UNIQUEID" val="2222"/>
  <p:tag name="KSO_WM_BEAUTIFY_FLAG" val=""/>
</p:tagLst>
</file>

<file path=ppt/tags/tag1301.xml><?xml version="1.0" encoding="utf-8"?>
<p:tagLst xmlns:p="http://schemas.openxmlformats.org/presentationml/2006/main">
  <p:tag name="AS_UNIQUEID" val="2223"/>
  <p:tag name="KSO_WM_BEAUTIFY_FLAG" val=""/>
</p:tagLst>
</file>

<file path=ppt/tags/tag1302.xml><?xml version="1.0" encoding="utf-8"?>
<p:tagLst xmlns:p="http://schemas.openxmlformats.org/presentationml/2006/main">
  <p:tag name="AS_UNIQUEID" val="2224"/>
  <p:tag name="KSO_WM_BEAUTIFY_FLAG" val=""/>
</p:tagLst>
</file>

<file path=ppt/tags/tag1303.xml><?xml version="1.0" encoding="utf-8"?>
<p:tagLst xmlns:p="http://schemas.openxmlformats.org/presentationml/2006/main">
  <p:tag name="AS_UNIQUEID" val="2225"/>
  <p:tag name="KSO_WM_BEAUTIFY_FLAG" val=""/>
</p:tagLst>
</file>

<file path=ppt/tags/tag1304.xml><?xml version="1.0" encoding="utf-8"?>
<p:tagLst xmlns:p="http://schemas.openxmlformats.org/presentationml/2006/main">
  <p:tag name="AS_UNIQUEID" val="2226"/>
  <p:tag name="KSO_WM_BEAUTIFY_FLAG" val=""/>
</p:tagLst>
</file>

<file path=ppt/tags/tag1305.xml><?xml version="1.0" encoding="utf-8"?>
<p:tagLst xmlns:p="http://schemas.openxmlformats.org/presentationml/2006/main">
  <p:tag name="AS_UNIQUEID" val="2227"/>
  <p:tag name="KSO_WM_BEAUTIFY_FLAG" val=""/>
</p:tagLst>
</file>

<file path=ppt/tags/tag1306.xml><?xml version="1.0" encoding="utf-8"?>
<p:tagLst xmlns:p="http://schemas.openxmlformats.org/presentationml/2006/main">
  <p:tag name="AS_UNIQUEID" val="2228"/>
  <p:tag name="KSO_WM_BEAUTIFY_FLAG" val=""/>
</p:tagLst>
</file>

<file path=ppt/tags/tag1307.xml><?xml version="1.0" encoding="utf-8"?>
<p:tagLst xmlns:p="http://schemas.openxmlformats.org/presentationml/2006/main">
  <p:tag name="AS_UNIQUEID" val="2229"/>
  <p:tag name="KSO_WM_BEAUTIFY_FLAG" val=""/>
</p:tagLst>
</file>

<file path=ppt/tags/tag1308.xml><?xml version="1.0" encoding="utf-8"?>
<p:tagLst xmlns:p="http://schemas.openxmlformats.org/presentationml/2006/main">
  <p:tag name="AS_UNIQUEID" val="2230"/>
  <p:tag name="KSO_WM_BEAUTIFY_FLAG" val=""/>
</p:tagLst>
</file>

<file path=ppt/tags/tag1309.xml><?xml version="1.0" encoding="utf-8"?>
<p:tagLst xmlns:p="http://schemas.openxmlformats.org/presentationml/2006/main">
  <p:tag name="AS_UNIQUEID" val="2231"/>
  <p:tag name="KSO_WM_BEAUTIFY_FLAG" val=""/>
</p:tagLst>
</file>

<file path=ppt/tags/tag131.xml><?xml version="1.0" encoding="utf-8"?>
<p:tagLst xmlns:p="http://schemas.openxmlformats.org/presentationml/2006/main">
  <p:tag name="AS_UNIQUEID" val="937"/>
</p:tagLst>
</file>

<file path=ppt/tags/tag1310.xml><?xml version="1.0" encoding="utf-8"?>
<p:tagLst xmlns:p="http://schemas.openxmlformats.org/presentationml/2006/main">
  <p:tag name="AS_UNIQUEID" val="2232"/>
  <p:tag name="KSO_WM_BEAUTIFY_FLAG" val=""/>
</p:tagLst>
</file>

<file path=ppt/tags/tag1311.xml><?xml version="1.0" encoding="utf-8"?>
<p:tagLst xmlns:p="http://schemas.openxmlformats.org/presentationml/2006/main">
  <p:tag name="AS_UNIQUEID" val="2233"/>
  <p:tag name="KSO_WM_BEAUTIFY_FLAG" val=""/>
</p:tagLst>
</file>

<file path=ppt/tags/tag1312.xml><?xml version="1.0" encoding="utf-8"?>
<p:tagLst xmlns:p="http://schemas.openxmlformats.org/presentationml/2006/main">
  <p:tag name="AS_UNIQUEID" val="2234"/>
  <p:tag name="KSO_WM_BEAUTIFY_FLAG" val=""/>
</p:tagLst>
</file>

<file path=ppt/tags/tag1313.xml><?xml version="1.0" encoding="utf-8"?>
<p:tagLst xmlns:p="http://schemas.openxmlformats.org/presentationml/2006/main">
  <p:tag name="AS_UNIQUEID" val="2235"/>
  <p:tag name="KSO_WM_BEAUTIFY_FLAG" val=""/>
</p:tagLst>
</file>

<file path=ppt/tags/tag1314.xml><?xml version="1.0" encoding="utf-8"?>
<p:tagLst xmlns:p="http://schemas.openxmlformats.org/presentationml/2006/main">
  <p:tag name="AS_UNIQUEID" val="2236"/>
  <p:tag name="KSO_WM_BEAUTIFY_FLAG" val=""/>
</p:tagLst>
</file>

<file path=ppt/tags/tag1315.xml><?xml version="1.0" encoding="utf-8"?>
<p:tagLst xmlns:p="http://schemas.openxmlformats.org/presentationml/2006/main">
  <p:tag name="AS_UNIQUEID" val="2020"/>
</p:tagLst>
</file>

<file path=ppt/tags/tag1316.xml><?xml version="1.0" encoding="utf-8"?>
<p:tagLst xmlns:p="http://schemas.openxmlformats.org/presentationml/2006/main">
  <p:tag name="AS_UNIQUEID" val="2021"/>
</p:tagLst>
</file>

<file path=ppt/tags/tag1317.xml><?xml version="1.0" encoding="utf-8"?>
<p:tagLst xmlns:p="http://schemas.openxmlformats.org/presentationml/2006/main">
  <p:tag name="AS_UNIQUEID" val="2241"/>
</p:tagLst>
</file>

<file path=ppt/tags/tag1318.xml><?xml version="1.0" encoding="utf-8"?>
<p:tagLst xmlns:p="http://schemas.openxmlformats.org/presentationml/2006/main">
  <p:tag name="AS_UNIQUEID" val="2242"/>
</p:tagLst>
</file>

<file path=ppt/tags/tag1319.xml><?xml version="1.0" encoding="utf-8"?>
<p:tagLst xmlns:p="http://schemas.openxmlformats.org/presentationml/2006/main">
  <p:tag name="AS_UNIQUEID" val="2243"/>
  <p:tag name="KSO_WM_BEAUTIFY_FLAG" val=""/>
</p:tagLst>
</file>

<file path=ppt/tags/tag132.xml><?xml version="1.0" encoding="utf-8"?>
<p:tagLst xmlns:p="http://schemas.openxmlformats.org/presentationml/2006/main">
  <p:tag name="AS_UNIQUEID" val="938"/>
</p:tagLst>
</file>

<file path=ppt/tags/tag1320.xml><?xml version="1.0" encoding="utf-8"?>
<p:tagLst xmlns:p="http://schemas.openxmlformats.org/presentationml/2006/main">
  <p:tag name="AS_UNIQUEID" val="2244"/>
</p:tagLst>
</file>

<file path=ppt/tags/tag1321.xml><?xml version="1.0" encoding="utf-8"?>
<p:tagLst xmlns:p="http://schemas.openxmlformats.org/presentationml/2006/main">
  <p:tag name="AS_UNIQUEID" val="2245"/>
</p:tagLst>
</file>

<file path=ppt/tags/tag1322.xml><?xml version="1.0" encoding="utf-8"?>
<p:tagLst xmlns:p="http://schemas.openxmlformats.org/presentationml/2006/main">
  <p:tag name="AS_UNIQUEID" val="2246"/>
</p:tagLst>
</file>

<file path=ppt/tags/tag1323.xml><?xml version="1.0" encoding="utf-8"?>
<p:tagLst xmlns:p="http://schemas.openxmlformats.org/presentationml/2006/main">
  <p:tag name="AS_UNIQUEID" val="772"/>
</p:tagLst>
</file>

<file path=ppt/tags/tag1324.xml><?xml version="1.0" encoding="utf-8"?>
<p:tagLst xmlns:p="http://schemas.openxmlformats.org/presentationml/2006/main">
  <p:tag name="AS_UNIQUEID" val="2247"/>
</p:tagLst>
</file>

<file path=ppt/tags/tag1325.xml><?xml version="1.0" encoding="utf-8"?>
<p:tagLst xmlns:p="http://schemas.openxmlformats.org/presentationml/2006/main">
  <p:tag name="AS_UNIQUEID" val="2238"/>
</p:tagLst>
</file>

<file path=ppt/tags/tag1326.xml><?xml version="1.0" encoding="utf-8"?>
<p:tagLst xmlns:p="http://schemas.openxmlformats.org/presentationml/2006/main">
  <p:tag name="AS_UNIQUEID" val="2239"/>
</p:tagLst>
</file>

<file path=ppt/tags/tag1327.xml><?xml version="1.0" encoding="utf-8"?>
<p:tagLst xmlns:p="http://schemas.openxmlformats.org/presentationml/2006/main">
  <p:tag name="AS_UNIQUEID" val="2252"/>
</p:tagLst>
</file>

<file path=ppt/tags/tag1328.xml><?xml version="1.0" encoding="utf-8"?>
<p:tagLst xmlns:p="http://schemas.openxmlformats.org/presentationml/2006/main">
  <p:tag name="AS_UNIQUEID" val="2253"/>
</p:tagLst>
</file>

<file path=ppt/tags/tag1329.xml><?xml version="1.0" encoding="utf-8"?>
<p:tagLst xmlns:p="http://schemas.openxmlformats.org/presentationml/2006/main">
  <p:tag name="AS_UNIQUEID" val="2254"/>
</p:tagLst>
</file>

<file path=ppt/tags/tag133.xml><?xml version="1.0" encoding="utf-8"?>
<p:tagLst xmlns:p="http://schemas.openxmlformats.org/presentationml/2006/main">
  <p:tag name="AS_UNIQUEID" val="939"/>
</p:tagLst>
</file>

<file path=ppt/tags/tag1330.xml><?xml version="1.0" encoding="utf-8"?>
<p:tagLst xmlns:p="http://schemas.openxmlformats.org/presentationml/2006/main">
  <p:tag name="AS_UNIQUEID" val="2255"/>
</p:tagLst>
</file>

<file path=ppt/tags/tag1331.xml><?xml version="1.0" encoding="utf-8"?>
<p:tagLst xmlns:p="http://schemas.openxmlformats.org/presentationml/2006/main">
  <p:tag name="AS_UNIQUEID" val="2256"/>
  <p:tag name="KSO_WM_BEAUTIFY_FLAG" val=""/>
</p:tagLst>
</file>

<file path=ppt/tags/tag1332.xml><?xml version="1.0" encoding="utf-8"?>
<p:tagLst xmlns:p="http://schemas.openxmlformats.org/presentationml/2006/main">
  <p:tag name="AS_UNIQUEID" val="2257"/>
  <p:tag name="KSO_WM_BEAUTIFY_FLAG" val=""/>
</p:tagLst>
</file>

<file path=ppt/tags/tag1333.xml><?xml version="1.0" encoding="utf-8"?>
<p:tagLst xmlns:p="http://schemas.openxmlformats.org/presentationml/2006/main">
  <p:tag name="AS_UNIQUEID" val="2258"/>
  <p:tag name="KSO_WM_BEAUTIFY_FLAG" val=""/>
</p:tagLst>
</file>

<file path=ppt/tags/tag1334.xml><?xml version="1.0" encoding="utf-8"?>
<p:tagLst xmlns:p="http://schemas.openxmlformats.org/presentationml/2006/main">
  <p:tag name="AS_UNIQUEID" val="2259"/>
  <p:tag name="KSO_WM_BEAUTIFY_FLAG" val=""/>
</p:tagLst>
</file>

<file path=ppt/tags/tag1335.xml><?xml version="1.0" encoding="utf-8"?>
<p:tagLst xmlns:p="http://schemas.openxmlformats.org/presentationml/2006/main">
  <p:tag name="AS_UNIQUEID" val="2260"/>
  <p:tag name="KSO_WM_BEAUTIFY_FLAG" val=""/>
</p:tagLst>
</file>

<file path=ppt/tags/tag1336.xml><?xml version="1.0" encoding="utf-8"?>
<p:tagLst xmlns:p="http://schemas.openxmlformats.org/presentationml/2006/main">
  <p:tag name="AS_UNIQUEID" val="2261"/>
  <p:tag name="KSO_WM_BEAUTIFY_FLAG" val=""/>
</p:tagLst>
</file>

<file path=ppt/tags/tag1337.xml><?xml version="1.0" encoding="utf-8"?>
<p:tagLst xmlns:p="http://schemas.openxmlformats.org/presentationml/2006/main">
  <p:tag name="AS_UNIQUEID" val="2262"/>
</p:tagLst>
</file>

<file path=ppt/tags/tag1338.xml><?xml version="1.0" encoding="utf-8"?>
<p:tagLst xmlns:p="http://schemas.openxmlformats.org/presentationml/2006/main">
  <p:tag name="AS_UNIQUEID" val="2263"/>
  <p:tag name="KSO_WM_BEAUTIFY_FLAG" val=""/>
</p:tagLst>
</file>

<file path=ppt/tags/tag1339.xml><?xml version="1.0" encoding="utf-8"?>
<p:tagLst xmlns:p="http://schemas.openxmlformats.org/presentationml/2006/main">
  <p:tag name="AS_UNIQUEID" val="2264"/>
  <p:tag name="KSO_WM_BEAUTIFY_FLAG" val=""/>
</p:tagLst>
</file>

<file path=ppt/tags/tag134.xml><?xml version="1.0" encoding="utf-8"?>
<p:tagLst xmlns:p="http://schemas.openxmlformats.org/presentationml/2006/main">
  <p:tag name="AS_UNIQUEID" val="940"/>
</p:tagLst>
</file>

<file path=ppt/tags/tag1340.xml><?xml version="1.0" encoding="utf-8"?>
<p:tagLst xmlns:p="http://schemas.openxmlformats.org/presentationml/2006/main">
  <p:tag name="AS_UNIQUEID" val="2265"/>
  <p:tag name="KSO_WM_BEAUTIFY_FLAG" val=""/>
</p:tagLst>
</file>

<file path=ppt/tags/tag1341.xml><?xml version="1.0" encoding="utf-8"?>
<p:tagLst xmlns:p="http://schemas.openxmlformats.org/presentationml/2006/main">
  <p:tag name="AS_UNIQUEID" val="2266"/>
  <p:tag name="KSO_WM_BEAUTIFY_FLAG" val=""/>
</p:tagLst>
</file>

<file path=ppt/tags/tag1342.xml><?xml version="1.0" encoding="utf-8"?>
<p:tagLst xmlns:p="http://schemas.openxmlformats.org/presentationml/2006/main">
  <p:tag name="AS_UNIQUEID" val="2267"/>
  <p:tag name="KSO_WM_BEAUTIFY_FLAG" val=""/>
</p:tagLst>
</file>

<file path=ppt/tags/tag1343.xml><?xml version="1.0" encoding="utf-8"?>
<p:tagLst xmlns:p="http://schemas.openxmlformats.org/presentationml/2006/main">
  <p:tag name="AS_UNIQUEID" val="2268"/>
  <p:tag name="KSO_WM_BEAUTIFY_FLAG" val=""/>
</p:tagLst>
</file>

<file path=ppt/tags/tag1344.xml><?xml version="1.0" encoding="utf-8"?>
<p:tagLst xmlns:p="http://schemas.openxmlformats.org/presentationml/2006/main">
  <p:tag name="AS_UNIQUEID" val="2269"/>
</p:tagLst>
</file>

<file path=ppt/tags/tag1345.xml><?xml version="1.0" encoding="utf-8"?>
<p:tagLst xmlns:p="http://schemas.openxmlformats.org/presentationml/2006/main">
  <p:tag name="AS_UNIQUEID" val="2270"/>
  <p:tag name="KSO_WM_BEAUTIFY_FLAG" val=""/>
</p:tagLst>
</file>

<file path=ppt/tags/tag1346.xml><?xml version="1.0" encoding="utf-8"?>
<p:tagLst xmlns:p="http://schemas.openxmlformats.org/presentationml/2006/main">
  <p:tag name="AS_UNIQUEID" val="2271"/>
  <p:tag name="KSO_WM_BEAUTIFY_FLAG" val=""/>
</p:tagLst>
</file>

<file path=ppt/tags/tag1347.xml><?xml version="1.0" encoding="utf-8"?>
<p:tagLst xmlns:p="http://schemas.openxmlformats.org/presentationml/2006/main">
  <p:tag name="AS_UNIQUEID" val="2272"/>
  <p:tag name="KSO_WM_BEAUTIFY_FLAG" val=""/>
</p:tagLst>
</file>

<file path=ppt/tags/tag1348.xml><?xml version="1.0" encoding="utf-8"?>
<p:tagLst xmlns:p="http://schemas.openxmlformats.org/presentationml/2006/main">
  <p:tag name="AS_UNIQUEID" val="2273"/>
  <p:tag name="KSO_WM_BEAUTIFY_FLAG" val=""/>
</p:tagLst>
</file>

<file path=ppt/tags/tag1349.xml><?xml version="1.0" encoding="utf-8"?>
<p:tagLst xmlns:p="http://schemas.openxmlformats.org/presentationml/2006/main">
  <p:tag name="AS_UNIQUEID" val="2274"/>
  <p:tag name="KSO_WM_BEAUTIFY_FLAG" val=""/>
</p:tagLst>
</file>

<file path=ppt/tags/tag135.xml><?xml version="1.0" encoding="utf-8"?>
<p:tagLst xmlns:p="http://schemas.openxmlformats.org/presentationml/2006/main">
  <p:tag name="AS_UNIQUEID" val="942"/>
</p:tagLst>
</file>

<file path=ppt/tags/tag1350.xml><?xml version="1.0" encoding="utf-8"?>
<p:tagLst xmlns:p="http://schemas.openxmlformats.org/presentationml/2006/main">
  <p:tag name="AS_UNIQUEID" val="2275"/>
  <p:tag name="KSO_WM_BEAUTIFY_FLAG" val=""/>
</p:tagLst>
</file>

<file path=ppt/tags/tag1351.xml><?xml version="1.0" encoding="utf-8"?>
<p:tagLst xmlns:p="http://schemas.openxmlformats.org/presentationml/2006/main">
  <p:tag name="AS_UNIQUEID" val="2276"/>
</p:tagLst>
</file>

<file path=ppt/tags/tag1352.xml><?xml version="1.0" encoding="utf-8"?>
<p:tagLst xmlns:p="http://schemas.openxmlformats.org/presentationml/2006/main">
  <p:tag name="AS_UNIQUEID" val="2277"/>
  <p:tag name="KSO_WM_BEAUTIFY_FLAG" val=""/>
</p:tagLst>
</file>

<file path=ppt/tags/tag1353.xml><?xml version="1.0" encoding="utf-8"?>
<p:tagLst xmlns:p="http://schemas.openxmlformats.org/presentationml/2006/main">
  <p:tag name="AS_UNIQUEID" val="2278"/>
  <p:tag name="KSO_WM_BEAUTIFY_FLAG" val=""/>
</p:tagLst>
</file>

<file path=ppt/tags/tag1354.xml><?xml version="1.0" encoding="utf-8"?>
<p:tagLst xmlns:p="http://schemas.openxmlformats.org/presentationml/2006/main">
  <p:tag name="AS_UNIQUEID" val="2279"/>
  <p:tag name="KSO_WM_BEAUTIFY_FLAG" val=""/>
</p:tagLst>
</file>

<file path=ppt/tags/tag1355.xml><?xml version="1.0" encoding="utf-8"?>
<p:tagLst xmlns:p="http://schemas.openxmlformats.org/presentationml/2006/main">
  <p:tag name="AS_UNIQUEID" val="2280"/>
  <p:tag name="KSO_WM_BEAUTIFY_FLAG" val=""/>
</p:tagLst>
</file>

<file path=ppt/tags/tag1356.xml><?xml version="1.0" encoding="utf-8"?>
<p:tagLst xmlns:p="http://schemas.openxmlformats.org/presentationml/2006/main">
  <p:tag name="AS_UNIQUEID" val="2281"/>
  <p:tag name="KSO_WM_BEAUTIFY_FLAG" val=""/>
</p:tagLst>
</file>

<file path=ppt/tags/tag1357.xml><?xml version="1.0" encoding="utf-8"?>
<p:tagLst xmlns:p="http://schemas.openxmlformats.org/presentationml/2006/main">
  <p:tag name="AS_UNIQUEID" val="2282"/>
  <p:tag name="KSO_WM_BEAUTIFY_FLAG" val=""/>
</p:tagLst>
</file>

<file path=ppt/tags/tag1358.xml><?xml version="1.0" encoding="utf-8"?>
<p:tagLst xmlns:p="http://schemas.openxmlformats.org/presentationml/2006/main">
  <p:tag name="AS_UNIQUEID" val="2283"/>
  <p:tag name="KSO_WM_BEAUTIFY_FLAG" val=""/>
</p:tagLst>
</file>

<file path=ppt/tags/tag1359.xml><?xml version="1.0" encoding="utf-8"?>
<p:tagLst xmlns:p="http://schemas.openxmlformats.org/presentationml/2006/main">
  <p:tag name="AS_UNIQUEID" val="2284"/>
  <p:tag name="KSO_WM_BEAUTIFY_FLAG" val=""/>
</p:tagLst>
</file>

<file path=ppt/tags/tag136.xml><?xml version="1.0" encoding="utf-8"?>
<p:tagLst xmlns:p="http://schemas.openxmlformats.org/presentationml/2006/main">
  <p:tag name="AS_UNIQUEID" val="943"/>
</p:tagLst>
</file>

<file path=ppt/tags/tag1360.xml><?xml version="1.0" encoding="utf-8"?>
<p:tagLst xmlns:p="http://schemas.openxmlformats.org/presentationml/2006/main">
  <p:tag name="AS_UNIQUEID" val="2285"/>
  <p:tag name="KSO_WM_BEAUTIFY_FLAG" val=""/>
</p:tagLst>
</file>

<file path=ppt/tags/tag1361.xml><?xml version="1.0" encoding="utf-8"?>
<p:tagLst xmlns:p="http://schemas.openxmlformats.org/presentationml/2006/main">
  <p:tag name="AS_UNIQUEID" val="2286"/>
  <p:tag name="KSO_WM_BEAUTIFY_FLAG" val=""/>
</p:tagLst>
</file>

<file path=ppt/tags/tag1362.xml><?xml version="1.0" encoding="utf-8"?>
<p:tagLst xmlns:p="http://schemas.openxmlformats.org/presentationml/2006/main">
  <p:tag name="AS_UNIQUEID" val="2287"/>
  <p:tag name="KSO_WM_BEAUTIFY_FLAG" val=""/>
</p:tagLst>
</file>

<file path=ppt/tags/tag1363.xml><?xml version="1.0" encoding="utf-8"?>
<p:tagLst xmlns:p="http://schemas.openxmlformats.org/presentationml/2006/main">
  <p:tag name="AS_UNIQUEID" val="2288"/>
  <p:tag name="KSO_WM_BEAUTIFY_FLAG" val=""/>
</p:tagLst>
</file>

<file path=ppt/tags/tag1364.xml><?xml version="1.0" encoding="utf-8"?>
<p:tagLst xmlns:p="http://schemas.openxmlformats.org/presentationml/2006/main">
  <p:tag name="AS_UNIQUEID" val="2289"/>
  <p:tag name="KSO_WM_BEAUTIFY_FLAG" val=""/>
</p:tagLst>
</file>

<file path=ppt/tags/tag1365.xml><?xml version="1.0" encoding="utf-8"?>
<p:tagLst xmlns:p="http://schemas.openxmlformats.org/presentationml/2006/main">
  <p:tag name="AS_UNIQUEID" val="2290"/>
  <p:tag name="KSO_WM_BEAUTIFY_FLAG" val=""/>
</p:tagLst>
</file>

<file path=ppt/tags/tag1366.xml><?xml version="1.0" encoding="utf-8"?>
<p:tagLst xmlns:p="http://schemas.openxmlformats.org/presentationml/2006/main">
  <p:tag name="AS_UNIQUEID" val="2291"/>
  <p:tag name="KSO_WM_BEAUTIFY_FLAG" val=""/>
</p:tagLst>
</file>

<file path=ppt/tags/tag1367.xml><?xml version="1.0" encoding="utf-8"?>
<p:tagLst xmlns:p="http://schemas.openxmlformats.org/presentationml/2006/main">
  <p:tag name="AS_UNIQUEID" val="2292"/>
</p:tagLst>
</file>

<file path=ppt/tags/tag1368.xml><?xml version="1.0" encoding="utf-8"?>
<p:tagLst xmlns:p="http://schemas.openxmlformats.org/presentationml/2006/main">
  <p:tag name="AS_UNIQUEID" val="2293"/>
</p:tagLst>
</file>

<file path=ppt/tags/tag1369.xml><?xml version="1.0" encoding="utf-8"?>
<p:tagLst xmlns:p="http://schemas.openxmlformats.org/presentationml/2006/main">
  <p:tag name="AS_UNIQUEID" val="772"/>
</p:tagLst>
</file>

<file path=ppt/tags/tag137.xml><?xml version="1.0" encoding="utf-8"?>
<p:tagLst xmlns:p="http://schemas.openxmlformats.org/presentationml/2006/main">
  <p:tag name="AS_UNIQUEID" val="944"/>
</p:tagLst>
</file>

<file path=ppt/tags/tag1370.xml><?xml version="1.0" encoding="utf-8"?>
<p:tagLst xmlns:p="http://schemas.openxmlformats.org/presentationml/2006/main">
  <p:tag name="AS_UNIQUEID" val="2294"/>
</p:tagLst>
</file>

<file path=ppt/tags/tag1371.xml><?xml version="1.0" encoding="utf-8"?>
<p:tagLst xmlns:p="http://schemas.openxmlformats.org/presentationml/2006/main">
  <p:tag name="AS_UNIQUEID" val="2249"/>
</p:tagLst>
</file>

<file path=ppt/tags/tag1372.xml><?xml version="1.0" encoding="utf-8"?>
<p:tagLst xmlns:p="http://schemas.openxmlformats.org/presentationml/2006/main">
  <p:tag name="AS_UNIQUEID" val="2250"/>
</p:tagLst>
</file>

<file path=ppt/tags/tag1373.xml><?xml version="1.0" encoding="utf-8"?>
<p:tagLst xmlns:p="http://schemas.openxmlformats.org/presentationml/2006/main">
  <p:tag name="AS_UNIQUEID" val="2296"/>
</p:tagLst>
</file>

<file path=ppt/tags/tag1374.xml><?xml version="1.0" encoding="utf-8"?>
<p:tagLst xmlns:p="http://schemas.openxmlformats.org/presentationml/2006/main">
  <p:tag name="AS_UNIQUEID" val="2297"/>
  <p:tag name="KSO_WM_BEAUTIFY_FLAG" val=""/>
</p:tagLst>
</file>

<file path=ppt/tags/tag1375.xml><?xml version="1.0" encoding="utf-8"?>
<p:tagLst xmlns:p="http://schemas.openxmlformats.org/presentationml/2006/main">
  <p:tag name="AS_UNIQUEID" val="2298"/>
</p:tagLst>
</file>

<file path=ppt/tags/tag1376.xml><?xml version="1.0" encoding="utf-8"?>
<p:tagLst xmlns:p="http://schemas.openxmlformats.org/presentationml/2006/main">
  <p:tag name="AS_UNIQUEID" val="2299"/>
  <p:tag name="KSO_WM_BEAUTIFY_FLAG" val=""/>
</p:tagLst>
</file>

<file path=ppt/tags/tag1377.xml><?xml version="1.0" encoding="utf-8"?>
<p:tagLst xmlns:p="http://schemas.openxmlformats.org/presentationml/2006/main">
  <p:tag name="AS_UNIQUEID" val="2300"/>
</p:tagLst>
</file>

<file path=ppt/tags/tag1378.xml><?xml version="1.0" encoding="utf-8"?>
<p:tagLst xmlns:p="http://schemas.openxmlformats.org/presentationml/2006/main">
  <p:tag name="AS_UNIQUEID" val="2301"/>
</p:tagLst>
</file>

<file path=ppt/tags/tag1379.xml><?xml version="1.0" encoding="utf-8"?>
<p:tagLst xmlns:p="http://schemas.openxmlformats.org/presentationml/2006/main">
  <p:tag name="AS_UNIQUEID" val="2302"/>
  <p:tag name="KSO_WM_BEAUTIFY_FLAG" val=""/>
</p:tagLst>
</file>

<file path=ppt/tags/tag138.xml><?xml version="1.0" encoding="utf-8"?>
<p:tagLst xmlns:p="http://schemas.openxmlformats.org/presentationml/2006/main">
  <p:tag name="AS_UNIQUEID" val="945"/>
</p:tagLst>
</file>

<file path=ppt/tags/tag1380.xml><?xml version="1.0" encoding="utf-8"?>
<p:tagLst xmlns:p="http://schemas.openxmlformats.org/presentationml/2006/main">
  <p:tag name="AS_UNIQUEID" val="2303"/>
  <p:tag name="KSO_WM_BEAUTIFY_FLAG" val=""/>
</p:tagLst>
</file>

<file path=ppt/tags/tag1381.xml><?xml version="1.0" encoding="utf-8"?>
<p:tagLst xmlns:p="http://schemas.openxmlformats.org/presentationml/2006/main">
  <p:tag name="AS_UNIQUEID" val="2304"/>
  <p:tag name="KSO_WM_BEAUTIFY_FLAG" val=""/>
</p:tagLst>
</file>

<file path=ppt/tags/tag1382.xml><?xml version="1.0" encoding="utf-8"?>
<p:tagLst xmlns:p="http://schemas.openxmlformats.org/presentationml/2006/main">
  <p:tag name="AS_UNIQUEID" val="2305"/>
  <p:tag name="KSO_WM_BEAUTIFY_FLAG" val=""/>
</p:tagLst>
</file>

<file path=ppt/tags/tag1383.xml><?xml version="1.0" encoding="utf-8"?>
<p:tagLst xmlns:p="http://schemas.openxmlformats.org/presentationml/2006/main">
  <p:tag name="AS_UNIQUEID" val="2306"/>
  <p:tag name="KSO_WM_BEAUTIFY_FLAG" val=""/>
</p:tagLst>
</file>

<file path=ppt/tags/tag1384.xml><?xml version="1.0" encoding="utf-8"?>
<p:tagLst xmlns:p="http://schemas.openxmlformats.org/presentationml/2006/main">
  <p:tag name="AS_UNIQUEID" val="2307"/>
  <p:tag name="KSO_WM_BEAUTIFY_FLAG" val=""/>
</p:tagLst>
</file>

<file path=ppt/tags/tag1385.xml><?xml version="1.0" encoding="utf-8"?>
<p:tagLst xmlns:p="http://schemas.openxmlformats.org/presentationml/2006/main">
  <p:tag name="AS_UNIQUEID" val="2308"/>
</p:tagLst>
</file>

<file path=ppt/tags/tag1386.xml><?xml version="1.0" encoding="utf-8"?>
<p:tagLst xmlns:p="http://schemas.openxmlformats.org/presentationml/2006/main">
  <p:tag name="AS_UNIQUEID" val="2309"/>
  <p:tag name="KSO_WM_BEAUTIFY_FLAG" val=""/>
</p:tagLst>
</file>

<file path=ppt/tags/tag1387.xml><?xml version="1.0" encoding="utf-8"?>
<p:tagLst xmlns:p="http://schemas.openxmlformats.org/presentationml/2006/main">
  <p:tag name="AS_UNIQUEID" val="2310"/>
  <p:tag name="KSO_WM_BEAUTIFY_FLAG" val=""/>
</p:tagLst>
</file>

<file path=ppt/tags/tag1388.xml><?xml version="1.0" encoding="utf-8"?>
<p:tagLst xmlns:p="http://schemas.openxmlformats.org/presentationml/2006/main">
  <p:tag name="AS_UNIQUEID" val="2311"/>
  <p:tag name="KSO_WM_BEAUTIFY_FLAG" val=""/>
</p:tagLst>
</file>

<file path=ppt/tags/tag1389.xml><?xml version="1.0" encoding="utf-8"?>
<p:tagLst xmlns:p="http://schemas.openxmlformats.org/presentationml/2006/main">
  <p:tag name="AS_UNIQUEID" val="2312"/>
  <p:tag name="KSO_WM_BEAUTIFY_FLAG" val=""/>
</p:tagLst>
</file>

<file path=ppt/tags/tag139.xml><?xml version="1.0" encoding="utf-8"?>
<p:tagLst xmlns:p="http://schemas.openxmlformats.org/presentationml/2006/main">
  <p:tag name="AS_UNIQUEID" val="947"/>
</p:tagLst>
</file>

<file path=ppt/tags/tag1390.xml><?xml version="1.0" encoding="utf-8"?>
<p:tagLst xmlns:p="http://schemas.openxmlformats.org/presentationml/2006/main">
  <p:tag name="AS_UNIQUEID" val="2313"/>
  <p:tag name="KSO_WM_BEAUTIFY_FLAG" val=""/>
</p:tagLst>
</file>

<file path=ppt/tags/tag1391.xml><?xml version="1.0" encoding="utf-8"?>
<p:tagLst xmlns:p="http://schemas.openxmlformats.org/presentationml/2006/main">
  <p:tag name="AS_UNIQUEID" val="2314"/>
  <p:tag name="KSO_WM_BEAUTIFY_FLAG" val=""/>
</p:tagLst>
</file>

<file path=ppt/tags/tag1392.xml><?xml version="1.0" encoding="utf-8"?>
<p:tagLst xmlns:p="http://schemas.openxmlformats.org/presentationml/2006/main">
  <p:tag name="AS_UNIQUEID" val="2315"/>
</p:tagLst>
</file>

<file path=ppt/tags/tag1393.xml><?xml version="1.0" encoding="utf-8"?>
<p:tagLst xmlns:p="http://schemas.openxmlformats.org/presentationml/2006/main">
  <p:tag name="AS_UNIQUEID" val="2316"/>
</p:tagLst>
</file>

<file path=ppt/tags/tag1394.xml><?xml version="1.0" encoding="utf-8"?>
<p:tagLst xmlns:p="http://schemas.openxmlformats.org/presentationml/2006/main">
  <p:tag name="AS_UNIQUEID" val="2317"/>
  <p:tag name="KSO_WM_BEAUTIFY_FLAG" val=""/>
</p:tagLst>
</file>

<file path=ppt/tags/tag1395.xml><?xml version="1.0" encoding="utf-8"?>
<p:tagLst xmlns:p="http://schemas.openxmlformats.org/presentationml/2006/main">
  <p:tag name="AS_UNIQUEID" val="2318"/>
  <p:tag name="KSO_WM_BEAUTIFY_FLAG" val=""/>
</p:tagLst>
</file>

<file path=ppt/tags/tag1396.xml><?xml version="1.0" encoding="utf-8"?>
<p:tagLst xmlns:p="http://schemas.openxmlformats.org/presentationml/2006/main">
  <p:tag name="AS_UNIQUEID" val="2319"/>
  <p:tag name="KSO_WM_BEAUTIFY_FLAG" val=""/>
</p:tagLst>
</file>

<file path=ppt/tags/tag1397.xml><?xml version="1.0" encoding="utf-8"?>
<p:tagLst xmlns:p="http://schemas.openxmlformats.org/presentationml/2006/main">
  <p:tag name="AS_UNIQUEID" val="2320"/>
</p:tagLst>
</file>

<file path=ppt/tags/tag1398.xml><?xml version="1.0" encoding="utf-8"?>
<p:tagLst xmlns:p="http://schemas.openxmlformats.org/presentationml/2006/main">
  <p:tag name="AS_UNIQUEID" val="2321"/>
  <p:tag name="KSO_WM_BEAUTIFY_FLAG" val=""/>
</p:tagLst>
</file>

<file path=ppt/tags/tag1399.xml><?xml version="1.0" encoding="utf-8"?>
<p:tagLst xmlns:p="http://schemas.openxmlformats.org/presentationml/2006/main">
  <p:tag name="AS_UNIQUEID" val="2322"/>
  <p:tag name="KSO_WM_BEAUTIFY_FLAG" val=""/>
</p:tagLst>
</file>

<file path=ppt/tags/tag14.xml><?xml version="1.0" encoding="utf-8"?>
<p:tagLst xmlns:p="http://schemas.openxmlformats.org/presentationml/2006/main">
  <p:tag name="AS_UNIQUEID" val="790"/>
</p:tagLst>
</file>

<file path=ppt/tags/tag140.xml><?xml version="1.0" encoding="utf-8"?>
<p:tagLst xmlns:p="http://schemas.openxmlformats.org/presentationml/2006/main">
  <p:tag name="AS_UNIQUEID" val="948"/>
</p:tagLst>
</file>

<file path=ppt/tags/tag1400.xml><?xml version="1.0" encoding="utf-8"?>
<p:tagLst xmlns:p="http://schemas.openxmlformats.org/presentationml/2006/main">
  <p:tag name="AS_UNIQUEID" val="2323"/>
  <p:tag name="KSO_WM_BEAUTIFY_FLAG" val=""/>
</p:tagLst>
</file>

<file path=ppt/tags/tag1401.xml><?xml version="1.0" encoding="utf-8"?>
<p:tagLst xmlns:p="http://schemas.openxmlformats.org/presentationml/2006/main">
  <p:tag name="AS_UNIQUEID" val="2324"/>
</p:tagLst>
</file>

<file path=ppt/tags/tag1402.xml><?xml version="1.0" encoding="utf-8"?>
<p:tagLst xmlns:p="http://schemas.openxmlformats.org/presentationml/2006/main">
  <p:tag name="AS_UNIQUEID" val="2325"/>
</p:tagLst>
</file>

<file path=ppt/tags/tag1403.xml><?xml version="1.0" encoding="utf-8"?>
<p:tagLst xmlns:p="http://schemas.openxmlformats.org/presentationml/2006/main">
  <p:tag name="AS_UNIQUEID" val="2326"/>
  <p:tag name="KSO_WM_BEAUTIFY_FLAG" val=""/>
</p:tagLst>
</file>

<file path=ppt/tags/tag1404.xml><?xml version="1.0" encoding="utf-8"?>
<p:tagLst xmlns:p="http://schemas.openxmlformats.org/presentationml/2006/main">
  <p:tag name="AS_UNIQUEID" val="2327"/>
  <p:tag name="KSO_WM_BEAUTIFY_FLAG" val=""/>
</p:tagLst>
</file>

<file path=ppt/tags/tag1405.xml><?xml version="1.0" encoding="utf-8"?>
<p:tagLst xmlns:p="http://schemas.openxmlformats.org/presentationml/2006/main">
  <p:tag name="AS_UNIQUEID" val="2328"/>
  <p:tag name="KSO_WM_BEAUTIFY_FLAG" val=""/>
</p:tagLst>
</file>

<file path=ppt/tags/tag1406.xml><?xml version="1.0" encoding="utf-8"?>
<p:tagLst xmlns:p="http://schemas.openxmlformats.org/presentationml/2006/main">
  <p:tag name="AS_UNIQUEID" val="2329"/>
</p:tagLst>
</file>

<file path=ppt/tags/tag1407.xml><?xml version="1.0" encoding="utf-8"?>
<p:tagLst xmlns:p="http://schemas.openxmlformats.org/presentationml/2006/main">
  <p:tag name="AS_UNIQUEID" val="2330"/>
  <p:tag name="KSO_WM_BEAUTIFY_FLAG" val=""/>
</p:tagLst>
</file>

<file path=ppt/tags/tag1408.xml><?xml version="1.0" encoding="utf-8"?>
<p:tagLst xmlns:p="http://schemas.openxmlformats.org/presentationml/2006/main">
  <p:tag name="AS_UNIQUEID" val="2331"/>
  <p:tag name="KSO_WM_BEAUTIFY_FLAG" val=""/>
</p:tagLst>
</file>

<file path=ppt/tags/tag1409.xml><?xml version="1.0" encoding="utf-8"?>
<p:tagLst xmlns:p="http://schemas.openxmlformats.org/presentationml/2006/main">
  <p:tag name="AS_UNIQUEID" val="2332"/>
  <p:tag name="KSO_WM_BEAUTIFY_FLAG" val=""/>
</p:tagLst>
</file>

<file path=ppt/tags/tag141.xml><?xml version="1.0" encoding="utf-8"?>
<p:tagLst xmlns:p="http://schemas.openxmlformats.org/presentationml/2006/main">
  <p:tag name="AS_UNIQUEID" val="949"/>
</p:tagLst>
</file>

<file path=ppt/tags/tag1410.xml><?xml version="1.0" encoding="utf-8"?>
<p:tagLst xmlns:p="http://schemas.openxmlformats.org/presentationml/2006/main">
  <p:tag name="AS_UNIQUEID" val="2333"/>
  <p:tag name="KSO_WM_BEAUTIFY_FLAG" val=""/>
</p:tagLst>
</file>

<file path=ppt/tags/tag1411.xml><?xml version="1.0" encoding="utf-8"?>
<p:tagLst xmlns:p="http://schemas.openxmlformats.org/presentationml/2006/main">
  <p:tag name="AS_UNIQUEID" val="258"/>
  <p:tag name="KSO_WM_BEAUTIFY_FLAG" val=""/>
</p:tagLst>
</file>

<file path=ppt/tags/tag1412.xml><?xml version="1.0" encoding="utf-8"?>
<p:tagLst xmlns:p="http://schemas.openxmlformats.org/presentationml/2006/main">
  <p:tag name="AS_UNIQUEID" val="2334"/>
</p:tagLst>
</file>

<file path=ppt/tags/tag1413.xml><?xml version="1.0" encoding="utf-8"?>
<p:tagLst xmlns:p="http://schemas.openxmlformats.org/presentationml/2006/main">
  <p:tag name="AS_UNIQUEID" val="2335"/>
</p:tagLst>
</file>

<file path=ppt/tags/tag1414.xml><?xml version="1.0" encoding="utf-8"?>
<p:tagLst xmlns:p="http://schemas.openxmlformats.org/presentationml/2006/main">
  <p:tag name="AS_UNIQUEID" val="2340"/>
</p:tagLst>
</file>

<file path=ppt/tags/tag1415.xml><?xml version="1.0" encoding="utf-8"?>
<p:tagLst xmlns:p="http://schemas.openxmlformats.org/presentationml/2006/main">
  <p:tag name="AS_UNIQUEID" val="2341"/>
</p:tagLst>
</file>

<file path=ppt/tags/tag1416.xml><?xml version="1.0" encoding="utf-8"?>
<p:tagLst xmlns:p="http://schemas.openxmlformats.org/presentationml/2006/main">
  <p:tag name="AS_UNIQUEID" val="2342"/>
</p:tagLst>
</file>

<file path=ppt/tags/tag1417.xml><?xml version="1.0" encoding="utf-8"?>
<p:tagLst xmlns:p="http://schemas.openxmlformats.org/presentationml/2006/main">
  <p:tag name="AS_UNIQUEID" val="2343"/>
</p:tagLst>
</file>

<file path=ppt/tags/tag1418.xml><?xml version="1.0" encoding="utf-8"?>
<p:tagLst xmlns:p="http://schemas.openxmlformats.org/presentationml/2006/main">
  <p:tag name="AS_UNIQUEID" val="2344"/>
  <p:tag name="KSO_WM_BEAUTIFY_FLAG" val=""/>
</p:tagLst>
</file>

<file path=ppt/tags/tag1419.xml><?xml version="1.0" encoding="utf-8"?>
<p:tagLst xmlns:p="http://schemas.openxmlformats.org/presentationml/2006/main">
  <p:tag name="AS_UNIQUEID" val="2345"/>
  <p:tag name="KSO_WM_BEAUTIFY_FLAG" val=""/>
</p:tagLst>
</file>

<file path=ppt/tags/tag142.xml><?xml version="1.0" encoding="utf-8"?>
<p:tagLst xmlns:p="http://schemas.openxmlformats.org/presentationml/2006/main">
  <p:tag name="AS_UNIQUEID" val="950"/>
</p:tagLst>
</file>

<file path=ppt/tags/tag1420.xml><?xml version="1.0" encoding="utf-8"?>
<p:tagLst xmlns:p="http://schemas.openxmlformats.org/presentationml/2006/main">
  <p:tag name="AS_UNIQUEID" val="2346"/>
  <p:tag name="KSO_WM_BEAUTIFY_FLAG" val=""/>
</p:tagLst>
</file>

<file path=ppt/tags/tag1421.xml><?xml version="1.0" encoding="utf-8"?>
<p:tagLst xmlns:p="http://schemas.openxmlformats.org/presentationml/2006/main">
  <p:tag name="AS_UNIQUEID" val="2347"/>
  <p:tag name="TABLE_ENDDRAG_ORIGIN_RECT" val="284*147"/>
  <p:tag name="TABLE_ENDDRAG_RECT" val="149*166*284*147"/>
</p:tagLst>
</file>

<file path=ppt/tags/tag1422.xml><?xml version="1.0" encoding="utf-8"?>
<p:tagLst xmlns:p="http://schemas.openxmlformats.org/presentationml/2006/main">
  <p:tag name="AS_UNIQUEID" val="2348"/>
  <p:tag name="KSO_WM_BEAUTIFY_FLAG" val=""/>
</p:tagLst>
</file>

<file path=ppt/tags/tag1423.xml><?xml version="1.0" encoding="utf-8"?>
<p:tagLst xmlns:p="http://schemas.openxmlformats.org/presentationml/2006/main">
  <p:tag name="AS_UNIQUEID" val="2349"/>
  <p:tag name="KSO_WM_BEAUTIFY_FLAG" val=""/>
</p:tagLst>
</file>

<file path=ppt/tags/tag1424.xml><?xml version="1.0" encoding="utf-8"?>
<p:tagLst xmlns:p="http://schemas.openxmlformats.org/presentationml/2006/main">
  <p:tag name="AS_UNIQUEID" val="2350"/>
  <p:tag name="KSO_WM_BEAUTIFY_FLAG" val=""/>
</p:tagLst>
</file>

<file path=ppt/tags/tag1425.xml><?xml version="1.0" encoding="utf-8"?>
<p:tagLst xmlns:p="http://schemas.openxmlformats.org/presentationml/2006/main">
  <p:tag name="AS_UNIQUEID" val="2351"/>
  <p:tag name="KSO_WM_BEAUTIFY_FLAG" val=""/>
</p:tagLst>
</file>

<file path=ppt/tags/tag1426.xml><?xml version="1.0" encoding="utf-8"?>
<p:tagLst xmlns:p="http://schemas.openxmlformats.org/presentationml/2006/main">
  <p:tag name="AS_UNIQUEID" val="2352"/>
  <p:tag name="KSO_WM_BEAUTIFY_FLAG" val=""/>
</p:tagLst>
</file>

<file path=ppt/tags/tag1427.xml><?xml version="1.0" encoding="utf-8"?>
<p:tagLst xmlns:p="http://schemas.openxmlformats.org/presentationml/2006/main">
  <p:tag name="AS_UNIQUEID" val="2353"/>
  <p:tag name="KSO_WM_BEAUTIFY_FLAG" val=""/>
</p:tagLst>
</file>

<file path=ppt/tags/tag1428.xml><?xml version="1.0" encoding="utf-8"?>
<p:tagLst xmlns:p="http://schemas.openxmlformats.org/presentationml/2006/main">
  <p:tag name="AS_UNIQUEID" val="2354"/>
  <p:tag name="KSO_WM_BEAUTIFY_FLAG" val=""/>
</p:tagLst>
</file>

<file path=ppt/tags/tag1429.xml><?xml version="1.0" encoding="utf-8"?>
<p:tagLst xmlns:p="http://schemas.openxmlformats.org/presentationml/2006/main">
  <p:tag name="AS_UNIQUEID" val="2355"/>
  <p:tag name="KSO_WM_BEAUTIFY_FLAG" val=""/>
</p:tagLst>
</file>

<file path=ppt/tags/tag143.xml><?xml version="1.0" encoding="utf-8"?>
<p:tagLst xmlns:p="http://schemas.openxmlformats.org/presentationml/2006/main">
  <p:tag name="AS_UNIQUEID" val="952"/>
</p:tagLst>
</file>

<file path=ppt/tags/tag1430.xml><?xml version="1.0" encoding="utf-8"?>
<p:tagLst xmlns:p="http://schemas.openxmlformats.org/presentationml/2006/main">
  <p:tag name="AS_UNIQUEID" val="2356"/>
  <p:tag name="KSO_WM_BEAUTIFY_FLAG" val=""/>
</p:tagLst>
</file>

<file path=ppt/tags/tag1431.xml><?xml version="1.0" encoding="utf-8"?>
<p:tagLst xmlns:p="http://schemas.openxmlformats.org/presentationml/2006/main">
  <p:tag name="AS_UNIQUEID" val="2357"/>
  <p:tag name="KSO_WM_BEAUTIFY_FLAG" val=""/>
</p:tagLst>
</file>

<file path=ppt/tags/tag1432.xml><?xml version="1.0" encoding="utf-8"?>
<p:tagLst xmlns:p="http://schemas.openxmlformats.org/presentationml/2006/main">
  <p:tag name="AS_UNIQUEID" val="2358"/>
  <p:tag name="KSO_WM_BEAUTIFY_FLAG" val=""/>
</p:tagLst>
</file>

<file path=ppt/tags/tag1433.xml><?xml version="1.0" encoding="utf-8"?>
<p:tagLst xmlns:p="http://schemas.openxmlformats.org/presentationml/2006/main">
  <p:tag name="AS_UNIQUEID" val="2359"/>
  <p:tag name="KSO_WM_BEAUTIFY_FLAG" val=""/>
</p:tagLst>
</file>

<file path=ppt/tags/tag1434.xml><?xml version="1.0" encoding="utf-8"?>
<p:tagLst xmlns:p="http://schemas.openxmlformats.org/presentationml/2006/main">
  <p:tag name="AS_UNIQUEID" val="2360"/>
</p:tagLst>
</file>

<file path=ppt/tags/tag1435.xml><?xml version="1.0" encoding="utf-8"?>
<p:tagLst xmlns:p="http://schemas.openxmlformats.org/presentationml/2006/main">
  <p:tag name="AS_UNIQUEID" val="2361"/>
  <p:tag name="KSO_WM_BEAUTIFY_FLAG" val=""/>
</p:tagLst>
</file>

<file path=ppt/tags/tag1436.xml><?xml version="1.0" encoding="utf-8"?>
<p:tagLst xmlns:p="http://schemas.openxmlformats.org/presentationml/2006/main">
  <p:tag name="AS_UNIQUEID" val="2362"/>
  <p:tag name="KSO_WM_BEAUTIFY_FLAG" val=""/>
</p:tagLst>
</file>

<file path=ppt/tags/tag1437.xml><?xml version="1.0" encoding="utf-8"?>
<p:tagLst xmlns:p="http://schemas.openxmlformats.org/presentationml/2006/main">
  <p:tag name="AS_UNIQUEID" val="2337"/>
</p:tagLst>
</file>

<file path=ppt/tags/tag1438.xml><?xml version="1.0" encoding="utf-8"?>
<p:tagLst xmlns:p="http://schemas.openxmlformats.org/presentationml/2006/main">
  <p:tag name="AS_UNIQUEID" val="2338"/>
</p:tagLst>
</file>

<file path=ppt/tags/tag1439.xml><?xml version="1.0" encoding="utf-8"?>
<p:tagLst xmlns:p="http://schemas.openxmlformats.org/presentationml/2006/main">
  <p:tag name="AS_UNIQUEID" val="2383"/>
</p:tagLst>
</file>

<file path=ppt/tags/tag144.xml><?xml version="1.0" encoding="utf-8"?>
<p:tagLst xmlns:p="http://schemas.openxmlformats.org/presentationml/2006/main">
  <p:tag name="AS_UNIQUEID" val="953"/>
</p:tagLst>
</file>

<file path=ppt/tags/tag1440.xml><?xml version="1.0" encoding="utf-8"?>
<p:tagLst xmlns:p="http://schemas.openxmlformats.org/presentationml/2006/main">
  <p:tag name="AS_UNIQUEID" val="2384"/>
</p:tagLst>
</file>

<file path=ppt/tags/tag1441.xml><?xml version="1.0" encoding="utf-8"?>
<p:tagLst xmlns:p="http://schemas.openxmlformats.org/presentationml/2006/main">
  <p:tag name="AS_UNIQUEID" val="2385"/>
</p:tagLst>
</file>

<file path=ppt/tags/tag1442.xml><?xml version="1.0" encoding="utf-8"?>
<p:tagLst xmlns:p="http://schemas.openxmlformats.org/presentationml/2006/main">
  <p:tag name="AS_UNIQUEID" val="2386"/>
  <p:tag name="KSO_WM_BEAUTIFY_FLAG" val=""/>
</p:tagLst>
</file>

<file path=ppt/tags/tag1443.xml><?xml version="1.0" encoding="utf-8"?>
<p:tagLst xmlns:p="http://schemas.openxmlformats.org/presentationml/2006/main">
  <p:tag name="AS_UNIQUEID" val="2386"/>
  <p:tag name="KSO_WM_BEAUTIFY_FLAG" val=""/>
</p:tagLst>
</file>

<file path=ppt/tags/tag1444.xml><?xml version="1.0" encoding="utf-8"?>
<p:tagLst xmlns:p="http://schemas.openxmlformats.org/presentationml/2006/main">
  <p:tag name="AS_UNIQUEID" val="2388"/>
</p:tagLst>
</file>

<file path=ppt/tags/tag1445.xml><?xml version="1.0" encoding="utf-8"?>
<p:tagLst xmlns:p="http://schemas.openxmlformats.org/presentationml/2006/main">
  <p:tag name="AS_UNIQUEID" val="2389"/>
</p:tagLst>
</file>

<file path=ppt/tags/tag1446.xml><?xml version="1.0" encoding="utf-8"?>
<p:tagLst xmlns:p="http://schemas.openxmlformats.org/presentationml/2006/main">
  <p:tag name="AS_UNIQUEID" val="2390"/>
  <p:tag name="KSO_WM_BEAUTIFY_FLAG" val=""/>
</p:tagLst>
</file>

<file path=ppt/tags/tag1447.xml><?xml version="1.0" encoding="utf-8"?>
<p:tagLst xmlns:p="http://schemas.openxmlformats.org/presentationml/2006/main">
  <p:tag name="AS_UNIQUEID" val="2391"/>
  <p:tag name="KSO_WM_BEAUTIFY_FLAG" val=""/>
</p:tagLst>
</file>

<file path=ppt/tags/tag1448.xml><?xml version="1.0" encoding="utf-8"?>
<p:tagLst xmlns:p="http://schemas.openxmlformats.org/presentationml/2006/main">
  <p:tag name="AS_UNIQUEID" val="2392"/>
</p:tagLst>
</file>

<file path=ppt/tags/tag1449.xml><?xml version="1.0" encoding="utf-8"?>
<p:tagLst xmlns:p="http://schemas.openxmlformats.org/presentationml/2006/main">
  <p:tag name="AS_UNIQUEID" val="2393"/>
  <p:tag name="KSO_WM_BEAUTIFY_FLAG" val=""/>
</p:tagLst>
</file>

<file path=ppt/tags/tag145.xml><?xml version="1.0" encoding="utf-8"?>
<p:tagLst xmlns:p="http://schemas.openxmlformats.org/presentationml/2006/main">
  <p:tag name="AS_UNIQUEID" val="954"/>
</p:tagLst>
</file>

<file path=ppt/tags/tag1450.xml><?xml version="1.0" encoding="utf-8"?>
<p:tagLst xmlns:p="http://schemas.openxmlformats.org/presentationml/2006/main">
  <p:tag name="AS_UNIQUEID" val="2380"/>
</p:tagLst>
</file>

<file path=ppt/tags/tag1451.xml><?xml version="1.0" encoding="utf-8"?>
<p:tagLst xmlns:p="http://schemas.openxmlformats.org/presentationml/2006/main">
  <p:tag name="AS_UNIQUEID" val="2381"/>
</p:tagLst>
</file>

<file path=ppt/tags/tag1452.xml><?xml version="1.0" encoding="utf-8"?>
<p:tagLst xmlns:p="http://schemas.openxmlformats.org/presentationml/2006/main">
  <p:tag name="AS_UNIQUEID" val="2398"/>
</p:tagLst>
</file>

<file path=ppt/tags/tag1453.xml><?xml version="1.0" encoding="utf-8"?>
<p:tagLst xmlns:p="http://schemas.openxmlformats.org/presentationml/2006/main">
  <p:tag name="AS_UNIQUEID" val="2399"/>
</p:tagLst>
</file>

<file path=ppt/tags/tag1454.xml><?xml version="1.0" encoding="utf-8"?>
<p:tagLst xmlns:p="http://schemas.openxmlformats.org/presentationml/2006/main">
  <p:tag name="AS_UNIQUEID" val="2400"/>
</p:tagLst>
</file>

<file path=ppt/tags/tag1455.xml><?xml version="1.0" encoding="utf-8"?>
<p:tagLst xmlns:p="http://schemas.openxmlformats.org/presentationml/2006/main">
  <p:tag name="AS_UNIQUEID" val="2401"/>
  <p:tag name="KSO_WM_BEAUTIFY_FLAG" val=""/>
</p:tagLst>
</file>

<file path=ppt/tags/tag1456.xml><?xml version="1.0" encoding="utf-8"?>
<p:tagLst xmlns:p="http://schemas.openxmlformats.org/presentationml/2006/main">
  <p:tag name="AS_UNIQUEID" val="2402"/>
  <p:tag name="KSO_WM_BEAUTIFY_FLAG" val=""/>
</p:tagLst>
</file>

<file path=ppt/tags/tag1457.xml><?xml version="1.0" encoding="utf-8"?>
<p:tagLst xmlns:p="http://schemas.openxmlformats.org/presentationml/2006/main">
  <p:tag name="AS_UNIQUEID" val="2403"/>
  <p:tag name="KSO_WM_BEAUTIFY_FLAG" val=""/>
</p:tagLst>
</file>

<file path=ppt/tags/tag1458.xml><?xml version="1.0" encoding="utf-8"?>
<p:tagLst xmlns:p="http://schemas.openxmlformats.org/presentationml/2006/main">
  <p:tag name="AS_UNIQUEID" val="2404"/>
  <p:tag name="KSO_WM_BEAUTIFY_FLAG" val=""/>
</p:tagLst>
</file>

<file path=ppt/tags/tag1459.xml><?xml version="1.0" encoding="utf-8"?>
<p:tagLst xmlns:p="http://schemas.openxmlformats.org/presentationml/2006/main">
  <p:tag name="AS_UNIQUEID" val="2405"/>
  <p:tag name="KSO_WM_BEAUTIFY_FLAG" val=""/>
</p:tagLst>
</file>

<file path=ppt/tags/tag146.xml><?xml version="1.0" encoding="utf-8"?>
<p:tagLst xmlns:p="http://schemas.openxmlformats.org/presentationml/2006/main">
  <p:tag name="AS_UNIQUEID" val="955"/>
</p:tagLst>
</file>

<file path=ppt/tags/tag1460.xml><?xml version="1.0" encoding="utf-8"?>
<p:tagLst xmlns:p="http://schemas.openxmlformats.org/presentationml/2006/main">
  <p:tag name="AS_UNIQUEID" val="2406"/>
  <p:tag name="KSO_WM_BEAUTIFY_FLAG" val=""/>
</p:tagLst>
</file>

<file path=ppt/tags/tag1461.xml><?xml version="1.0" encoding="utf-8"?>
<p:tagLst xmlns:p="http://schemas.openxmlformats.org/presentationml/2006/main">
  <p:tag name="AS_UNIQUEID" val="2407"/>
  <p:tag name="KSO_WM_BEAUTIFY_FLAG" val=""/>
</p:tagLst>
</file>

<file path=ppt/tags/tag1462.xml><?xml version="1.0" encoding="utf-8"?>
<p:tagLst xmlns:p="http://schemas.openxmlformats.org/presentationml/2006/main">
  <p:tag name="AS_UNIQUEID" val="2408"/>
</p:tagLst>
</file>

<file path=ppt/tags/tag1463.xml><?xml version="1.0" encoding="utf-8"?>
<p:tagLst xmlns:p="http://schemas.openxmlformats.org/presentationml/2006/main">
  <p:tag name="AS_UNIQUEID" val="2409"/>
  <p:tag name="KSO_WM_BEAUTIFY_FLAG" val=""/>
</p:tagLst>
</file>

<file path=ppt/tags/tag1464.xml><?xml version="1.0" encoding="utf-8"?>
<p:tagLst xmlns:p="http://schemas.openxmlformats.org/presentationml/2006/main">
  <p:tag name="AS_UNIQUEID" val="2410"/>
  <p:tag name="KSO_WM_BEAUTIFY_FLAG" val=""/>
</p:tagLst>
</file>

<file path=ppt/tags/tag1465.xml><?xml version="1.0" encoding="utf-8"?>
<p:tagLst xmlns:p="http://schemas.openxmlformats.org/presentationml/2006/main">
  <p:tag name="AS_UNIQUEID" val="2395"/>
</p:tagLst>
</file>

<file path=ppt/tags/tag1466.xml><?xml version="1.0" encoding="utf-8"?>
<p:tagLst xmlns:p="http://schemas.openxmlformats.org/presentationml/2006/main">
  <p:tag name="AS_UNIQUEID" val="2396"/>
</p:tagLst>
</file>

<file path=ppt/tags/tag1467.xml><?xml version="1.0" encoding="utf-8"?>
<p:tagLst xmlns:p="http://schemas.openxmlformats.org/presentationml/2006/main">
  <p:tag name="AS_UNIQUEID" val="2430"/>
</p:tagLst>
</file>

<file path=ppt/tags/tag1468.xml><?xml version="1.0" encoding="utf-8"?>
<p:tagLst xmlns:p="http://schemas.openxmlformats.org/presentationml/2006/main">
  <p:tag name="AS_UNIQUEID" val="2431"/>
</p:tagLst>
</file>

<file path=ppt/tags/tag1469.xml><?xml version="1.0" encoding="utf-8"?>
<p:tagLst xmlns:p="http://schemas.openxmlformats.org/presentationml/2006/main">
  <p:tag name="AS_UNIQUEID" val="2432"/>
</p:tagLst>
</file>

<file path=ppt/tags/tag147.xml><?xml version="1.0" encoding="utf-8"?>
<p:tagLst xmlns:p="http://schemas.openxmlformats.org/presentationml/2006/main">
  <p:tag name="AS_UNIQUEID" val="957"/>
</p:tagLst>
</file>

<file path=ppt/tags/tag1470.xml><?xml version="1.0" encoding="utf-8"?>
<p:tagLst xmlns:p="http://schemas.openxmlformats.org/presentationml/2006/main">
  <p:tag name="AS_UNIQUEID" val="2433"/>
  <p:tag name="KSO_WM_BEAUTIFY_FLAG" val=""/>
</p:tagLst>
</file>

<file path=ppt/tags/tag1471.xml><?xml version="1.0" encoding="utf-8"?>
<p:tagLst xmlns:p="http://schemas.openxmlformats.org/presentationml/2006/main">
  <p:tag name="AS_UNIQUEID" val="2434"/>
  <p:tag name="KSO_WM_BEAUTIFY_FLAG" val=""/>
</p:tagLst>
</file>

<file path=ppt/tags/tag1472.xml><?xml version="1.0" encoding="utf-8"?>
<p:tagLst xmlns:p="http://schemas.openxmlformats.org/presentationml/2006/main">
  <p:tag name="AS_UNIQUEID" val="2435"/>
  <p:tag name="KSO_WM_BEAUTIFY_FLAG" val=""/>
</p:tagLst>
</file>

<file path=ppt/tags/tag1473.xml><?xml version="1.0" encoding="utf-8"?>
<p:tagLst xmlns:p="http://schemas.openxmlformats.org/presentationml/2006/main">
  <p:tag name="AS_UNIQUEID" val="2436"/>
</p:tagLst>
</file>

<file path=ppt/tags/tag1474.xml><?xml version="1.0" encoding="utf-8"?>
<p:tagLst xmlns:p="http://schemas.openxmlformats.org/presentationml/2006/main">
  <p:tag name="AS_UNIQUEID" val="2437"/>
</p:tagLst>
</file>

<file path=ppt/tags/tag1475.xml><?xml version="1.0" encoding="utf-8"?>
<p:tagLst xmlns:p="http://schemas.openxmlformats.org/presentationml/2006/main">
  <p:tag name="AS_UNIQUEID" val="2438"/>
</p:tagLst>
</file>

<file path=ppt/tags/tag1476.xml><?xml version="1.0" encoding="utf-8"?>
<p:tagLst xmlns:p="http://schemas.openxmlformats.org/presentationml/2006/main">
  <p:tag name="AS_UNIQUEID" val="2439"/>
  <p:tag name="KSO_WM_BEAUTIFY_FLAG" val=""/>
</p:tagLst>
</file>

<file path=ppt/tags/tag1477.xml><?xml version="1.0" encoding="utf-8"?>
<p:tagLst xmlns:p="http://schemas.openxmlformats.org/presentationml/2006/main">
  <p:tag name="AS_UNIQUEID" val="2440"/>
  <p:tag name="KSO_WM_BEAUTIFY_FLAG" val=""/>
</p:tagLst>
</file>

<file path=ppt/tags/tag1478.xml><?xml version="1.0" encoding="utf-8"?>
<p:tagLst xmlns:p="http://schemas.openxmlformats.org/presentationml/2006/main">
  <p:tag name="AS_UNIQUEID" val="2427"/>
</p:tagLst>
</file>

<file path=ppt/tags/tag1479.xml><?xml version="1.0" encoding="utf-8"?>
<p:tagLst xmlns:p="http://schemas.openxmlformats.org/presentationml/2006/main">
  <p:tag name="AS_UNIQUEID" val="2428"/>
</p:tagLst>
</file>

<file path=ppt/tags/tag148.xml><?xml version="1.0" encoding="utf-8"?>
<p:tagLst xmlns:p="http://schemas.openxmlformats.org/presentationml/2006/main">
  <p:tag name="AS_UNIQUEID" val="958"/>
</p:tagLst>
</file>

<file path=ppt/tags/tag1480.xml><?xml version="1.0" encoding="utf-8"?>
<p:tagLst xmlns:p="http://schemas.openxmlformats.org/presentationml/2006/main">
  <p:tag name="AS_UNIQUEID" val="2445"/>
</p:tagLst>
</file>

<file path=ppt/tags/tag1481.xml><?xml version="1.0" encoding="utf-8"?>
<p:tagLst xmlns:p="http://schemas.openxmlformats.org/presentationml/2006/main">
  <p:tag name="AS_UNIQUEID" val="2446"/>
</p:tagLst>
</file>

<file path=ppt/tags/tag1482.xml><?xml version="1.0" encoding="utf-8"?>
<p:tagLst xmlns:p="http://schemas.openxmlformats.org/presentationml/2006/main">
  <p:tag name="AS_UNIQUEID" val="2447"/>
</p:tagLst>
</file>

<file path=ppt/tags/tag1483.xml><?xml version="1.0" encoding="utf-8"?>
<p:tagLst xmlns:p="http://schemas.openxmlformats.org/presentationml/2006/main">
  <p:tag name="AS_UNIQUEID" val="2448"/>
  <p:tag name="KSO_WM_BEAUTIFY_FLAG" val=""/>
</p:tagLst>
</file>

<file path=ppt/tags/tag1484.xml><?xml version="1.0" encoding="utf-8"?>
<p:tagLst xmlns:p="http://schemas.openxmlformats.org/presentationml/2006/main">
  <p:tag name="AS_UNIQUEID" val="2448"/>
  <p:tag name="KSO_WM_BEAUTIFY_FLAG" val=""/>
</p:tagLst>
</file>

<file path=ppt/tags/tag1485.xml><?xml version="1.0" encoding="utf-8"?>
<p:tagLst xmlns:p="http://schemas.openxmlformats.org/presentationml/2006/main">
  <p:tag name="AS_UNIQUEID" val="2450"/>
  <p:tag name="KSO_WM_BEAUTIFY_FLAG" val=""/>
</p:tagLst>
</file>

<file path=ppt/tags/tag1486.xml><?xml version="1.0" encoding="utf-8"?>
<p:tagLst xmlns:p="http://schemas.openxmlformats.org/presentationml/2006/main">
  <p:tag name="AS_UNIQUEID" val="2451"/>
</p:tagLst>
</file>

<file path=ppt/tags/tag1487.xml><?xml version="1.0" encoding="utf-8"?>
<p:tagLst xmlns:p="http://schemas.openxmlformats.org/presentationml/2006/main">
  <p:tag name="AS_UNIQUEID" val="2452"/>
  <p:tag name="KSO_WM_BEAUTIFY_FLAG" val=""/>
</p:tagLst>
</file>

<file path=ppt/tags/tag1488.xml><?xml version="1.0" encoding="utf-8"?>
<p:tagLst xmlns:p="http://schemas.openxmlformats.org/presentationml/2006/main">
  <p:tag name="AS_UNIQUEID" val="2453"/>
  <p:tag name="KSO_WM_BEAUTIFY_FLAG" val=""/>
</p:tagLst>
</file>

<file path=ppt/tags/tag1489.xml><?xml version="1.0" encoding="utf-8"?>
<p:tagLst xmlns:p="http://schemas.openxmlformats.org/presentationml/2006/main">
  <p:tag name="AS_UNIQUEID" val="2454"/>
</p:tagLst>
</file>

<file path=ppt/tags/tag149.xml><?xml version="1.0" encoding="utf-8"?>
<p:tagLst xmlns:p="http://schemas.openxmlformats.org/presentationml/2006/main">
  <p:tag name="AS_UNIQUEID" val="959"/>
</p:tagLst>
</file>

<file path=ppt/tags/tag1490.xml><?xml version="1.0" encoding="utf-8"?>
<p:tagLst xmlns:p="http://schemas.openxmlformats.org/presentationml/2006/main">
  <p:tag name="AS_UNIQUEID" val="2455"/>
  <p:tag name="KSO_WM_BEAUTIFY_FLAG" val=""/>
</p:tagLst>
</file>

<file path=ppt/tags/tag1491.xml><?xml version="1.0" encoding="utf-8"?>
<p:tagLst xmlns:p="http://schemas.openxmlformats.org/presentationml/2006/main">
  <p:tag name="AS_UNIQUEID" val="2456"/>
</p:tagLst>
</file>

<file path=ppt/tags/tag1492.xml><?xml version="1.0" encoding="utf-8"?>
<p:tagLst xmlns:p="http://schemas.openxmlformats.org/presentationml/2006/main">
  <p:tag name="AS_UNIQUEID" val="2457"/>
</p:tagLst>
</file>

<file path=ppt/tags/tag1493.xml><?xml version="1.0" encoding="utf-8"?>
<p:tagLst xmlns:p="http://schemas.openxmlformats.org/presentationml/2006/main">
  <p:tag name="AS_UNIQUEID" val="2458"/>
</p:tagLst>
</file>

<file path=ppt/tags/tag1494.xml><?xml version="1.0" encoding="utf-8"?>
<p:tagLst xmlns:p="http://schemas.openxmlformats.org/presentationml/2006/main">
  <p:tag name="AS_UNIQUEID" val="2459"/>
</p:tagLst>
</file>

<file path=ppt/tags/tag1495.xml><?xml version="1.0" encoding="utf-8"?>
<p:tagLst xmlns:p="http://schemas.openxmlformats.org/presentationml/2006/main">
  <p:tag name="AS_UNIQUEID" val="2460"/>
  <p:tag name="KSO_WM_BEAUTIFY_FLAG" val=""/>
</p:tagLst>
</file>

<file path=ppt/tags/tag1496.xml><?xml version="1.0" encoding="utf-8"?>
<p:tagLst xmlns:p="http://schemas.openxmlformats.org/presentationml/2006/main">
  <p:tag name="AS_UNIQUEID" val="2461"/>
  <p:tag name="KSO_WM_BEAUTIFY_FLAG" val=""/>
</p:tagLst>
</file>

<file path=ppt/tags/tag1497.xml><?xml version="1.0" encoding="utf-8"?>
<p:tagLst xmlns:p="http://schemas.openxmlformats.org/presentationml/2006/main">
  <p:tag name="AS_UNIQUEID" val="2461"/>
  <p:tag name="KSO_WM_BEAUTIFY_FLAG" val=""/>
</p:tagLst>
</file>

<file path=ppt/tags/tag1498.xml><?xml version="1.0" encoding="utf-8"?>
<p:tagLst xmlns:p="http://schemas.openxmlformats.org/presentationml/2006/main">
  <p:tag name="AS_UNIQUEID" val="2463"/>
</p:tagLst>
</file>

<file path=ppt/tags/tag1499.xml><?xml version="1.0" encoding="utf-8"?>
<p:tagLst xmlns:p="http://schemas.openxmlformats.org/presentationml/2006/main">
  <p:tag name="AS_UNIQUEID" val="2464"/>
  <p:tag name="KSO_WM_BEAUTIFY_FLAG" val=""/>
</p:tagLst>
</file>

<file path=ppt/tags/tag15.xml><?xml version="1.0" encoding="utf-8"?>
<p:tagLst xmlns:p="http://schemas.openxmlformats.org/presentationml/2006/main">
  <p:tag name="AS_UNIQUEID" val="792"/>
</p:tagLst>
</file>

<file path=ppt/tags/tag150.xml><?xml version="1.0" encoding="utf-8"?>
<p:tagLst xmlns:p="http://schemas.openxmlformats.org/presentationml/2006/main">
  <p:tag name="AS_UNIQUEID" val="960"/>
</p:tagLst>
</file>

<file path=ppt/tags/tag1500.xml><?xml version="1.0" encoding="utf-8"?>
<p:tagLst xmlns:p="http://schemas.openxmlformats.org/presentationml/2006/main">
  <p:tag name="AS_UNIQUEID" val="2465"/>
  <p:tag name="KSO_WM_BEAUTIFY_FLAG" val=""/>
</p:tagLst>
</file>

<file path=ppt/tags/tag1501.xml><?xml version="1.0" encoding="utf-8"?>
<p:tagLst xmlns:p="http://schemas.openxmlformats.org/presentationml/2006/main">
  <p:tag name="AS_UNIQUEID" val="2442"/>
</p:tagLst>
</file>

<file path=ppt/tags/tag1502.xml><?xml version="1.0" encoding="utf-8"?>
<p:tagLst xmlns:p="http://schemas.openxmlformats.org/presentationml/2006/main">
  <p:tag name="AS_UNIQUEID" val="2443"/>
</p:tagLst>
</file>

<file path=ppt/tags/tag1503.xml><?xml version="1.0" encoding="utf-8"?>
<p:tagLst xmlns:p="http://schemas.openxmlformats.org/presentationml/2006/main">
  <p:tag name="AS_UNIQUEID" val="1149"/>
</p:tagLst>
</file>

<file path=ppt/tags/tag1504.xml><?xml version="1.0" encoding="utf-8"?>
<p:tagLst xmlns:p="http://schemas.openxmlformats.org/presentationml/2006/main">
  <p:tag name="AS_UNIQUEID" val="1150"/>
</p:tagLst>
</file>

<file path=ppt/tags/tag1505.xml><?xml version="1.0" encoding="utf-8"?>
<p:tagLst xmlns:p="http://schemas.openxmlformats.org/presentationml/2006/main">
  <p:tag name="AS_UNIQUEID" val="1151"/>
</p:tagLst>
</file>

<file path=ppt/tags/tag1506.xml><?xml version="1.0" encoding="utf-8"?>
<p:tagLst xmlns:p="http://schemas.openxmlformats.org/presentationml/2006/main">
  <p:tag name="AS_UNIQUEID" val="1152"/>
</p:tagLst>
</file>

<file path=ppt/tags/tag1507.xml><?xml version="1.0" encoding="utf-8"?>
<p:tagLst xmlns:p="http://schemas.openxmlformats.org/presentationml/2006/main">
  <p:tag name="AS_UNIQUEID" val="1153"/>
</p:tagLst>
</file>

<file path=ppt/tags/tag1508.xml><?xml version="1.0" encoding="utf-8"?>
<p:tagLst xmlns:p="http://schemas.openxmlformats.org/presentationml/2006/main">
  <p:tag name="AS_UNIQUEID" val="1154"/>
</p:tagLst>
</file>

<file path=ppt/tags/tag1509.xml><?xml version="1.0" encoding="utf-8"?>
<p:tagLst xmlns:p="http://schemas.openxmlformats.org/presentationml/2006/main">
  <p:tag name="AS_UNIQUEID" val="1156"/>
</p:tagLst>
</file>

<file path=ppt/tags/tag151.xml><?xml version="1.0" encoding="utf-8"?>
<p:tagLst xmlns:p="http://schemas.openxmlformats.org/presentationml/2006/main">
  <p:tag name="AS_UNIQUEID" val="962"/>
</p:tagLst>
</file>

<file path=ppt/tags/tag1510.xml><?xml version="1.0" encoding="utf-8"?>
<p:tagLst xmlns:p="http://schemas.openxmlformats.org/presentationml/2006/main">
  <p:tag name="AS_UNIQUEID" val="1157"/>
</p:tagLst>
</file>

<file path=ppt/tags/tag1511.xml><?xml version="1.0" encoding="utf-8"?>
<p:tagLst xmlns:p="http://schemas.openxmlformats.org/presentationml/2006/main">
  <p:tag name="AS_UNIQUEID" val="1158"/>
</p:tagLst>
</file>

<file path=ppt/tags/tag1512.xml><?xml version="1.0" encoding="utf-8"?>
<p:tagLst xmlns:p="http://schemas.openxmlformats.org/presentationml/2006/main">
  <p:tag name="AS_UNIQUEID" val="1159"/>
</p:tagLst>
</file>

<file path=ppt/tags/tag151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YyYzE0YTg0Mjg2NWJlMTA2Zjc1NDczMjliZDUwZWQifQ=="/>
  <p:tag name="ISPRING_PLAYERS_CUSTOMIZATION" val="UEsDBBQAAgAIABSiw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osN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BSiw0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FKLD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FKLD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FKLD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FKLDSC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Siw0i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BSiw0hyCctNChIAACg+AAAXAAAAdW5pdmVyc2FsL3VuaXZlcnNhbC5wbmftm3tYktnWwCmTMS8z1Whk3rrMHGa6oJaZmohpnmo0rcbKKRQnnZqiREXzCqhpZZjMZKUnBdNKLVOjMvEGXkImUel4CU0FlRQFFRUBEYEPv3HK7zln/vj+h+fh5Xn32vtda+39Y++13mfv1KPeB430N+oDAACjw4cOHAcAdEAAwMpUPaCm5O2+zmrNzwr08YNugNI28zHNzarz+4/sBwDIBIOFn3U196tDD/2EBgC+bFz8rmCgioIBAGjt4QP7faMDJvp98MHn5cABuRcWAEs4U59C+X38QISJrq6HR2fKN0lrjJOqbn6XT1m9JSvlB+PkG4ar1mYcsduUNb6OZyXgdyxwBlvIT1mOJ6K6IiRoI7sML+XYUzHcHzOpKKlQ1IfM8IlRnJ7a6SazanZA3MQIb7Dxuou5DnBDYMKKpUt0cGBwSrPRXasCnGWaWi5EqPWN7Axt6gA6S5fnb12Hb0zz/wGvkbw/kz1Zd/OaicXyB2wAbvPpzP1CVCsjBW4m7vrcsK7uMHDbKeci2Q+HicfBOsuemXP2QTj9Kkw1TWhIudMMWCYCmxbBpwfuRAy9bt+5vIWhTkNKcuxxN8nZIXryX5oDXSlrtiXrLzMmH/gMDjDRfVz5Dv6pLcZID9SQElr/WY3rm4TQFcdX3b6Wj3L/WXqOtSSRwvVM3HSXaT2mcxKScDOpHf4r5C8ViVRgssGgG+Wz+4GbzrpSAN+vPOz+74o8m7iX55ckcZBk/bykT7USEotWbAe5euy/ALEDfTIEoXErdDN8WW+vsd0ETzBOfJQ32ns0q7Zn95+SBCjILeXochc6E+4aPMh/YAe6b/CXigdlKzSWrYEsG5sbG9ZAXG+6th+dvfxdC2fc9E9JHckgz61ouQsX65p1jx47et+g9ZP/79gJGsv0QMsG4YChHmiTx6YL383bG59DSZckgayUo5t9l7uwJ3B4ZdF337WmjHzyfxSpGStIssGysdqi6cnftvxmZ4wx03+5N25J8pzvVrRm23IXNj4PX+FrfGfEDf3J/9k9mzSWNSwfq7U6DbqH1h7aeJNqlNKTDV2SdKM3++qZLHfByK8SsE3/B3Re5ScV8xsXLRtcPlY3VgyufKT3jZEH91rDeCtpSTJeqcVNi5sWNy1uWty0uGlx0+KmxU2LmxY3LW5a3LS4aXHT4qbFTYubFjctblrctLhpcdPipsVNi5sWNy1uWty0uGlx0+KmxU2LmxY3LW5a3LS4aXHT4qbFTYvb/we36KnJatFkvANw+Qbt0KeLNddBTP8DTKc9w1W1BZ/2S1Owf2vgBYqqoN6w9belqt5/S0BhAbyCfedTKRv1t+AZsbl2WXmmSxvC6578l64eKAqdlvaiRAHx0/R+NAtaoWg+RX2hmC2EYfgugrAuXjHjJ4Ks03hEett5yZSIPTZQWTWej0Fa/Ug0e88g4BZ4R/jXJQtCe54UCeP613AqWYS91/F7ufFomZyFU7WlpPZeO0WosIxig1axeve6L+l3eF8nLKNhzzM//ujNES48J/W2hz0RwnsrRfd5xz0W7vNpEfEjmagvQdY1Uw0ndPFhocIwFNQBWap+aKX89ZQVslTRw8JekX1AlilZkTilECGiyltRnPh4WTXXPxKBdMkV7sBtlTdaqaZGu9Xj52Fx490+/OPsfRHOyHNBWJyil2tZzXlfabnr9py5J2G4GKEUTL7mxzwtnL1Z2PX2F25hW8uERRBwQ1G4tJTq+Uvr6tn2SKqYKNpBiuqKvDfJP21d1lNgMNc6OHQ64wx0chYfTJyqFWFE1Y5kOJrrA5V0quFlSYeVccQ/3jO+cJlKzKax+3KFOap8BIPq5mEh9sHOZOxV+zPK3RqyPPyleV9hRgNtnvV2RQpeR9baZoYfA49vfdSJs269lPv7dLe33LwCei+2VGLePFM5Toyjdwg+jiEMPO39JzfsfsdyvevGcha31ELJlomBb6XlwOvlhOpzOX1uzx3hzzAPoqZjPaNfwwPAQZFbfsKVrQaVnyWLPr64Lxhb3f9rZoXzejZ0UheXfC1s4Wl5mesxNcy7ifGLyTfIkxK1iR6j5Z8OpuztXwV9W+z9vnC7qQinVsiAd8J63f+ZrjSXmDf90HOZ8JgknoovDQ1LNWGhS7zn550mhcwwdN8i9uUoCYTEemzVcbtrll+Nl516GeD0JdIaBElfeAvgTWxFNroSc9q4V16iDp2EQGRnnTkX7YjuxGS2muWOIEYQTqTop2519Q3M4mCjizLm5dve+OU5zdJj/viDnPvQBeHoH7tja8IOKLXcepuiNGrRgGfepJmcfmk4gpleHtTqynGtBakhpFW5PNudckcGvwYpq7yifttOfspMwW9tpDtQkI0eexrFMh7rC1/wq4cWiN3ObMcJegR3/J+UrNxffRrpVJtdsueieU+w6HpaGiNinO+n8Ltnyf2eA5FsiW0OiujtoJLMYQxCoiLoAWcLOlf2UwsNvLOntlP2HKyMEUwc82ScbR1uoKc00KmydsKKE6NFTF08k2rDLQ8N++NGKFl10L8s5t9oIhNLdOSk79Vhnx9wQQVyolbSgmcP584iZsRsQq+/k6VnpgEIpAeSXClyV+za5tfJubUnG5N5bWzmsvWA5H3BhQfZk5VFuFyV8fMxEn4srLSCfAS3srsbfUxtL0WlCbmv+UP2Wwux6eUEejPdHkblmFtr5iYCMAArH7ZHXX+RF4eLkTVvL8sxtiH5UbpbVV4/9lzOJN7mtE1veT5y+ViF8gbLKbUk1BZ72ldZK2J0kXjkKBrLqS2yASZleXHvnazPHzk+iFpVt9a+wKyqsOKJ4l/AG/q6Hb0tjU2zc9amppt/ZfKzQkYDxH6TpylzmkmCKjOD17qYx1qMhnwQR71gAnQKNzjIfKT7hs0ncyr8nc7xF/qipqk+ytVpDfTU7SAklkXPq6hOq3DvGu4glNP2Bo3h64eZ3GCBH7s3XRCUnBrWJ0jGwk9uX8fjFppVHZzawM5uC1mVWPXMjXEZlnph7DJa0v0am07Oq7aU3WeEt3HR5GH6y4BO1QIfxo0wVISA4TuqpeWiDbZ1dbZAbzn55Qm9VhhVViuCxlqUiWw7mLj5jtxJqqQENUHCSHsYAUJZv4+y9yvs1NXsqJg0NQmHK1I8ZQpEO7loQZUn46JQ2SURkjvROZwrzk2xlhKRJOdLKLeqJh3h7wJNl4giaZoi5cy7CQJ0PW+a9ELtRnGwhe9IjKgERQM5/ko3hHWNqEbc9pDOlN88p6SFDiKb2cY6hh+NOuMmCI6plhX/ogmDF9QO9aVsmTvO0iV+bhRtVeV911tS2SS7IffZvMBEqMLRHWFD1OHKHTEfwhFinq3RvsgGBK6JdmvLZS66VPFk4ARO4Ejgn9n/UJXGC5t6oJIluYsAfor49H7cYryET8WM4duG5SC54ooXKm5z9UTKMUqgkIrZGe3ixfXQKaPOCw7XnzWG8ZKjXgk7MgbWQgrANSarOLHCEoZb/ay9ghq1MBlFq65URZx4MFmo8q3zixtyruW0e6VXsqZrS0hcijIvNKxXSejtFJcm2DZ0OR+4xdtHrLclxGGzX5AXFwUDUAP9nN2Z3yupqILCZDz5uK06jot50bRx8bhUv+tQofuEgW7QnryAMlkKfl6GUM1kEsrlnoNnX8k7Nh3TuNbZm5bumBewC92C8ca/XFuUvhokqWSEmW+3UJz8ps0E0tzUPr0Wkpzaeuh1frhywnpcpsxaDfLqi+KRrHjsSwNZGXz55abm/cSP7xl6Rl2vfBo9iJsImJViYZrJb5jtHzq+FpA/2EqRaRmiINzPwvbxdEeXrd90BRUH2UjxnTTr2p0XqfM2K0/0X6latwsD5+uDJI730gmh5M3whTEf3AeMZm2irrBVFuGKma8tL7FlrYXFKwaTlKVSKEpaVl9nC2YpNNPIURv7rYQM7lpDQVVku79iZwFq2lQdAO7uIIw9faP3rUQW7elbe3m0m0+2exg0GZWMn64RxliersyCsWMDOliOmH2deRXQ1SA17Xv0zVAVR+CeabF7ICz7W2fejP6XKZKvc+feTCIRig+TZty5piCrxY6MslJ0M0JKtwbPNZHfn+ALV4Oo3k4KWZ+cJgSuo92Ko4bbqp8cEVd43Pp6Qp46296bL1C8jXgojvbsXABvu+yIgN9n3VNsZBNdCGSf4JqSC9RwcoTaxKvpqYcSqv7eV3w377GiNzymx8/J5SRk/UmISiWjiUjY+TF/3RtJsaM8OT+XVuntXxHyUlJXTUXZEw1z1kEKrDuD3i68U0Y6FZCK2WuAGw6ZRo89zkwPUcqIXqK4W5wK/tka4gVVR/77Sz+QShPMY4vffcgYfcyjSLEjHvJoy4671zEofNWECkk/t+ruhaL7aj0uugR+59Zj3lb4jmT86cdzLedd0MjnWcD0qpD+c8LEKAzX2MnUT9HgfP8ZOdwRl7ceEt8fMV81DY+hPUrkk+ImHyWQXw2FjhZ63GIr/j1iFXum0zk0zQRfpYqXBE3IcspFl3picby4rllbgtXmamt4C3f9CTViMI+z+UeUhVmcvQDLEJPUwc/QyfhdYWn7YTsvrrMXgG519RJDzpC7o3oOusz83r8YQ/Rr1uM4q1NXDLFzjVacGmUrYzDoqHUoo4bihXo5nBIzXw2R9pcGZJXAHcacuh717n5TxwNysIqJgzTPn5lIKSWEuIZ75TaC6ylwEueO+oKZQRlR/Wzq1xPTqA7GCTCHxyXI+9d3KE6/+M3JUiItWmsucBFGW8RSI2uehhYz+airG2W7Mdu7HaiFwJJpOLL8sdcOC82iZADKCD1mVo4k0J1dO0NxkmJEf3wa945DbVsmdfZxP4g6pVs/1JxE17uaRA+nOI3Qh7tDj1lf4lVEGIC8AT7lfKmh7XOO65DM3xy9RfUI9TL442EYFTwtR8QM332Y5GHBBK+HkN4knm4QT2si0RHG1SNX3R/T5TcPKHtnncovzQ5+hfPTBMiTE/p/tLPb2ocz52MRseYQBO72oJ/jScNZu6khvDVpVlrkWcsBw1i3JR/5VdcUsYMpoPQv1zfQL6npP2riOFjx+uscgR2if27gC9h3i5E5PRF6JDPW1n8eODhDAnuOhEwaXto91bKb9Up/g6cLRAIdh8ST5seOMqgWF80PbgdlZGwezOeT1moQi0PhnaS6V8bMkpkVxECHgHSQDtSoRj6SDZ6gOUj3LBzuD3krz4iF+wyJqap5IbjktF9lVvkzBWf9ibgdI8UgMQbEWR/Zn3eA4oCjOEgrCkJifi5hkWeNGoahPnda+vtMu0MecNC04T1z98uqP/Lu5/beY6hmmNYHqQTNX39V2vzvLxT2EeohEC3a2EZA46NSnxr1S7ZeUL4qEhqaNtDljR61ODTToM+WDZVA8z25cDhV+fGNLbplAyVEJzN6wmVE4oLJ/rZwjBUFElnLoRFoCuWATkz6VWpB10IrCosWk+QlsJtSTZw+OqngqqmhYSlxEKxmTuP0YtY9eTf7xAcj+PgPXp/nuETinxu02BVligOMhRZCItPMQSJD5PByIDG5SKxO5NDeLLAVep6arsSsv0611CQWyCNk5Nc9fBdZJZ3bBjWykpypEtoHTEHUSfwsBNu2TBZG4mX79p8fguY7+2eCxbusgZCggb7ho/MHYoTKEkdYzXs0dw9jyHy4byQ07NYfr80peznRQafirKlzdGtOVdL0gpjFhReWnqmY3hL1L5Ajoyfs3P8mTAMvgE/rKt9HlfZdSaqVLkxtZGHYQDz6Djq70QOzP7c4EY7e9DqAn3XyZYPbBK2o4monV1xxGKPJTGgx24/4/8MPLtVt22vMyP4zhWWaUQrQtD38m2dYX1XD1DsR6IMp+J25A/fLFO2e1hOCU81sQhER20nr+oW90OcsZdJs9o2kOy4lYn1ROhoKEfOR3C9E8piwoE953SGzxYRwu81/vtl4/GOZouPR59zx/EA9TDX9FThzJfD/nA4OXjwdjFOJc8H9qQdiMKntLS1pn7PGy4tStSZM+q9nhwNlXNhJ62/YEeGROC/bT28NDH1JRbC9g/mqBSFC7fT9k7qOLwg/Ze/5fFTZ5qjj2YUYY4jASqUU4UScOBF0c+PtDcvt6rv4INx9+PpYrlrH79f0GbuYaBpA8zns4X2g1C0w6X8AUEsDBBQAAgAIABSiw0jXo5xjSwAAAGoAAAAbAAAAdW5pdmVyc2FsL3VuaXZlcnNhbC5wbmcueG1ss7GvyM1RKEstKs7Mz7NVMtQzULK34+WyKShKLctMLVeoAIoBBSFASaESyDVCcMszU0oybJXMzcwRYhmpmekZJbZKpuamcEF9oJEAUEsBAgAAFAACAAgAFKLDSBUOrShkBAAABxEAAB0AAAAAAAAAAQAAAAAAAAAAAHVuaXZlcnNhbC9jb21tb25fbWVzc2FnZXMubG5nUEsBAgAAFAACAAgAFKLDSAh+CyMpAwAAhgwAACcAAAAAAAAAAQAAAAAAnwQAAHVuaXZlcnNhbC9mbGFzaF9wdWJsaXNoaW5nX3NldHRpbmdzLnhtbFBLAQIAABQAAgAIABSiw0i1/AlkugIAAFUKAAAhAAAAAAAAAAEAAAAAAA0IAAB1bml2ZXJzYWwvZmxhc2hfc2tpbl9zZXR0aW5ncy54bWxQSwECAAAUAAIACAAUosNIKpYPZ/4CAACXCwAAJgAAAAAAAAABAAAAAAAGCwAAdW5pdmVyc2FsL2h0bWxfcHVibGlzaGluZ19zZXR0aW5ncy54bWxQSwECAAAUAAIACAAUosNIaHFSkZoBAAAfBgAAHwAAAAAAAAABAAAAAABIDgAAdW5pdmVyc2FsL2h0bWxfc2tpbl9zZXR0aW5ncy5qc1BLAQIAABQAAgAIABSiw0g9PC/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="/>
  <p:tag name="ISPRING_PRESENTATION_TITLE" val="课程设计PP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581DC8C8-4930-4546-80B0-1FA778519224"/>
  <p:tag name="ISPRINGCLOUDFOLDERID" val="0"/>
  <p:tag name="ISPRINGCLOUDFOLDERPATH" val="资源库"/>
  <p:tag name="ISPRINGONLINEFOLDERID" val="0"/>
  <p:tag name="ISPRINGONLINEFOLDERPATH" val="内容列表"/>
</p:tagLst>
</file>

<file path=ppt/tags/tag152.xml><?xml version="1.0" encoding="utf-8"?>
<p:tagLst xmlns:p="http://schemas.openxmlformats.org/presentationml/2006/main">
  <p:tag name="AS_UNIQUEID" val="963"/>
</p:tagLst>
</file>

<file path=ppt/tags/tag153.xml><?xml version="1.0" encoding="utf-8"?>
<p:tagLst xmlns:p="http://schemas.openxmlformats.org/presentationml/2006/main">
  <p:tag name="AS_UNIQUEID" val="964"/>
</p:tagLst>
</file>

<file path=ppt/tags/tag154.xml><?xml version="1.0" encoding="utf-8"?>
<p:tagLst xmlns:p="http://schemas.openxmlformats.org/presentationml/2006/main">
  <p:tag name="AS_UNIQUEID" val="965"/>
</p:tagLst>
</file>

<file path=ppt/tags/tag155.xml><?xml version="1.0" encoding="utf-8"?>
<p:tagLst xmlns:p="http://schemas.openxmlformats.org/presentationml/2006/main">
  <p:tag name="AS_UNIQUEID" val="967"/>
</p:tagLst>
</file>

<file path=ppt/tags/tag156.xml><?xml version="1.0" encoding="utf-8"?>
<p:tagLst xmlns:p="http://schemas.openxmlformats.org/presentationml/2006/main">
  <p:tag name="AS_UNIQUEID" val="968"/>
</p:tagLst>
</file>

<file path=ppt/tags/tag157.xml><?xml version="1.0" encoding="utf-8"?>
<p:tagLst xmlns:p="http://schemas.openxmlformats.org/presentationml/2006/main">
  <p:tag name="AS_UNIQUEID" val="969"/>
</p:tagLst>
</file>

<file path=ppt/tags/tag158.xml><?xml version="1.0" encoding="utf-8"?>
<p:tagLst xmlns:p="http://schemas.openxmlformats.org/presentationml/2006/main">
  <p:tag name="AS_UNIQUEID" val="970"/>
</p:tagLst>
</file>

<file path=ppt/tags/tag159.xml><?xml version="1.0" encoding="utf-8"?>
<p:tagLst xmlns:p="http://schemas.openxmlformats.org/presentationml/2006/main">
  <p:tag name="AS_UNIQUEID" val="972"/>
</p:tagLst>
</file>

<file path=ppt/tags/tag16.xml><?xml version="1.0" encoding="utf-8"?>
<p:tagLst xmlns:p="http://schemas.openxmlformats.org/presentationml/2006/main">
  <p:tag name="AS_UNIQUEID" val="793"/>
</p:tagLst>
</file>

<file path=ppt/tags/tag160.xml><?xml version="1.0" encoding="utf-8"?>
<p:tagLst xmlns:p="http://schemas.openxmlformats.org/presentationml/2006/main">
  <p:tag name="AS_UNIQUEID" val="973"/>
</p:tagLst>
</file>

<file path=ppt/tags/tag161.xml><?xml version="1.0" encoding="utf-8"?>
<p:tagLst xmlns:p="http://schemas.openxmlformats.org/presentationml/2006/main">
  <p:tag name="AS_UNIQUEID" val="974"/>
</p:tagLst>
</file>

<file path=ppt/tags/tag162.xml><?xml version="1.0" encoding="utf-8"?>
<p:tagLst xmlns:p="http://schemas.openxmlformats.org/presentationml/2006/main">
  <p:tag name="AS_UNIQUEID" val="975"/>
</p:tagLst>
</file>

<file path=ppt/tags/tag163.xml><?xml version="1.0" encoding="utf-8"?>
<p:tagLst xmlns:p="http://schemas.openxmlformats.org/presentationml/2006/main">
  <p:tag name="AS_UNIQUEID" val="977"/>
</p:tagLst>
</file>

<file path=ppt/tags/tag164.xml><?xml version="1.0" encoding="utf-8"?>
<p:tagLst xmlns:p="http://schemas.openxmlformats.org/presentationml/2006/main">
  <p:tag name="AS_UNIQUEID" val="978"/>
</p:tagLst>
</file>

<file path=ppt/tags/tag165.xml><?xml version="1.0" encoding="utf-8"?>
<p:tagLst xmlns:p="http://schemas.openxmlformats.org/presentationml/2006/main">
  <p:tag name="AS_UNIQUEID" val="979"/>
</p:tagLst>
</file>

<file path=ppt/tags/tag166.xml><?xml version="1.0" encoding="utf-8"?>
<p:tagLst xmlns:p="http://schemas.openxmlformats.org/presentationml/2006/main">
  <p:tag name="AS_UNIQUEID" val="980"/>
</p:tagLst>
</file>

<file path=ppt/tags/tag167.xml><?xml version="1.0" encoding="utf-8"?>
<p:tagLst xmlns:p="http://schemas.openxmlformats.org/presentationml/2006/main">
  <p:tag name="AS_UNIQUEID" val="982"/>
</p:tagLst>
</file>

<file path=ppt/tags/tag168.xml><?xml version="1.0" encoding="utf-8"?>
<p:tagLst xmlns:p="http://schemas.openxmlformats.org/presentationml/2006/main">
  <p:tag name="AS_UNIQUEID" val="983"/>
</p:tagLst>
</file>

<file path=ppt/tags/tag169.xml><?xml version="1.0" encoding="utf-8"?>
<p:tagLst xmlns:p="http://schemas.openxmlformats.org/presentationml/2006/main">
  <p:tag name="AS_UNIQUEID" val="984"/>
</p:tagLst>
</file>

<file path=ppt/tags/tag17.xml><?xml version="1.0" encoding="utf-8"?>
<p:tagLst xmlns:p="http://schemas.openxmlformats.org/presentationml/2006/main">
  <p:tag name="AS_UNIQUEID" val="794"/>
</p:tagLst>
</file>

<file path=ppt/tags/tag170.xml><?xml version="1.0" encoding="utf-8"?>
<p:tagLst xmlns:p="http://schemas.openxmlformats.org/presentationml/2006/main">
  <p:tag name="AS_UNIQUEID" val="985"/>
</p:tagLst>
</file>

<file path=ppt/tags/tag171.xml><?xml version="1.0" encoding="utf-8"?>
<p:tagLst xmlns:p="http://schemas.openxmlformats.org/presentationml/2006/main">
  <p:tag name="AS_UNIQUEID" val="987"/>
</p:tagLst>
</file>

<file path=ppt/tags/tag172.xml><?xml version="1.0" encoding="utf-8"?>
<p:tagLst xmlns:p="http://schemas.openxmlformats.org/presentationml/2006/main">
  <p:tag name="AS_UNIQUEID" val="988"/>
</p:tagLst>
</file>

<file path=ppt/tags/tag173.xml><?xml version="1.0" encoding="utf-8"?>
<p:tagLst xmlns:p="http://schemas.openxmlformats.org/presentationml/2006/main">
  <p:tag name="AS_UNIQUEID" val="989"/>
</p:tagLst>
</file>

<file path=ppt/tags/tag174.xml><?xml version="1.0" encoding="utf-8"?>
<p:tagLst xmlns:p="http://schemas.openxmlformats.org/presentationml/2006/main">
  <p:tag name="AS_UNIQUEID" val="990"/>
</p:tagLst>
</file>

<file path=ppt/tags/tag175.xml><?xml version="1.0" encoding="utf-8"?>
<p:tagLst xmlns:p="http://schemas.openxmlformats.org/presentationml/2006/main">
  <p:tag name="AS_UNIQUEID" val="992"/>
</p:tagLst>
</file>

<file path=ppt/tags/tag176.xml><?xml version="1.0" encoding="utf-8"?>
<p:tagLst xmlns:p="http://schemas.openxmlformats.org/presentationml/2006/main">
  <p:tag name="AS_UNIQUEID" val="993"/>
</p:tagLst>
</file>

<file path=ppt/tags/tag177.xml><?xml version="1.0" encoding="utf-8"?>
<p:tagLst xmlns:p="http://schemas.openxmlformats.org/presentationml/2006/main">
  <p:tag name="AS_UNIQUEID" val="994"/>
</p:tagLst>
</file>

<file path=ppt/tags/tag178.xml><?xml version="1.0" encoding="utf-8"?>
<p:tagLst xmlns:p="http://schemas.openxmlformats.org/presentationml/2006/main">
  <p:tag name="AS_UNIQUEID" val="995"/>
</p:tagLst>
</file>

<file path=ppt/tags/tag179.xml><?xml version="1.0" encoding="utf-8"?>
<p:tagLst xmlns:p="http://schemas.openxmlformats.org/presentationml/2006/main">
  <p:tag name="AS_UNIQUEID" val="997"/>
</p:tagLst>
</file>

<file path=ppt/tags/tag18.xml><?xml version="1.0" encoding="utf-8"?>
<p:tagLst xmlns:p="http://schemas.openxmlformats.org/presentationml/2006/main">
  <p:tag name="AS_UNIQUEID" val="795"/>
</p:tagLst>
</file>

<file path=ppt/tags/tag180.xml><?xml version="1.0" encoding="utf-8"?>
<p:tagLst xmlns:p="http://schemas.openxmlformats.org/presentationml/2006/main">
  <p:tag name="AS_UNIQUEID" val="998"/>
</p:tagLst>
</file>

<file path=ppt/tags/tag181.xml><?xml version="1.0" encoding="utf-8"?>
<p:tagLst xmlns:p="http://schemas.openxmlformats.org/presentationml/2006/main">
  <p:tag name="AS_UNIQUEID" val="999"/>
</p:tagLst>
</file>

<file path=ppt/tags/tag182.xml><?xml version="1.0" encoding="utf-8"?>
<p:tagLst xmlns:p="http://schemas.openxmlformats.org/presentationml/2006/main">
  <p:tag name="AS_UNIQUEID" val="1000"/>
</p:tagLst>
</file>

<file path=ppt/tags/tag183.xml><?xml version="1.0" encoding="utf-8"?>
<p:tagLst xmlns:p="http://schemas.openxmlformats.org/presentationml/2006/main">
  <p:tag name="AS_UNIQUEID" val="1002"/>
</p:tagLst>
</file>

<file path=ppt/tags/tag184.xml><?xml version="1.0" encoding="utf-8"?>
<p:tagLst xmlns:p="http://schemas.openxmlformats.org/presentationml/2006/main">
  <p:tag name="AS_UNIQUEID" val="1003"/>
</p:tagLst>
</file>

<file path=ppt/tags/tag185.xml><?xml version="1.0" encoding="utf-8"?>
<p:tagLst xmlns:p="http://schemas.openxmlformats.org/presentationml/2006/main">
  <p:tag name="AS_UNIQUEID" val="1004"/>
</p:tagLst>
</file>

<file path=ppt/tags/tag186.xml><?xml version="1.0" encoding="utf-8"?>
<p:tagLst xmlns:p="http://schemas.openxmlformats.org/presentationml/2006/main">
  <p:tag name="AS_UNIQUEID" val="1005"/>
</p:tagLst>
</file>

<file path=ppt/tags/tag187.xml><?xml version="1.0" encoding="utf-8"?>
<p:tagLst xmlns:p="http://schemas.openxmlformats.org/presentationml/2006/main">
  <p:tag name="AS_UNIQUEID" val="1007"/>
</p:tagLst>
</file>

<file path=ppt/tags/tag188.xml><?xml version="1.0" encoding="utf-8"?>
<p:tagLst xmlns:p="http://schemas.openxmlformats.org/presentationml/2006/main">
  <p:tag name="AS_UNIQUEID" val="1008"/>
</p:tagLst>
</file>

<file path=ppt/tags/tag189.xml><?xml version="1.0" encoding="utf-8"?>
<p:tagLst xmlns:p="http://schemas.openxmlformats.org/presentationml/2006/main">
  <p:tag name="AS_UNIQUEID" val="1009"/>
</p:tagLst>
</file>

<file path=ppt/tags/tag19.xml><?xml version="1.0" encoding="utf-8"?>
<p:tagLst xmlns:p="http://schemas.openxmlformats.org/presentationml/2006/main">
  <p:tag name="AS_UNIQUEID" val="797"/>
</p:tagLst>
</file>

<file path=ppt/tags/tag190.xml><?xml version="1.0" encoding="utf-8"?>
<p:tagLst xmlns:p="http://schemas.openxmlformats.org/presentationml/2006/main">
  <p:tag name="AS_UNIQUEID" val="1010"/>
</p:tagLst>
</file>

<file path=ppt/tags/tag191.xml><?xml version="1.0" encoding="utf-8"?>
<p:tagLst xmlns:p="http://schemas.openxmlformats.org/presentationml/2006/main">
  <p:tag name="AS_UNIQUEID" val="1012"/>
</p:tagLst>
</file>

<file path=ppt/tags/tag192.xml><?xml version="1.0" encoding="utf-8"?>
<p:tagLst xmlns:p="http://schemas.openxmlformats.org/presentationml/2006/main">
  <p:tag name="AS_UNIQUEID" val="1013"/>
</p:tagLst>
</file>

<file path=ppt/tags/tag193.xml><?xml version="1.0" encoding="utf-8"?>
<p:tagLst xmlns:p="http://schemas.openxmlformats.org/presentationml/2006/main">
  <p:tag name="AS_UNIQUEID" val="1014"/>
</p:tagLst>
</file>

<file path=ppt/tags/tag194.xml><?xml version="1.0" encoding="utf-8"?>
<p:tagLst xmlns:p="http://schemas.openxmlformats.org/presentationml/2006/main">
  <p:tag name="AS_UNIQUEID" val="1015"/>
</p:tagLst>
</file>

<file path=ppt/tags/tag195.xml><?xml version="1.0" encoding="utf-8"?>
<p:tagLst xmlns:p="http://schemas.openxmlformats.org/presentationml/2006/main">
  <p:tag name="AS_UNIQUEID" val="1017"/>
</p:tagLst>
</file>

<file path=ppt/tags/tag196.xml><?xml version="1.0" encoding="utf-8"?>
<p:tagLst xmlns:p="http://schemas.openxmlformats.org/presentationml/2006/main">
  <p:tag name="AS_UNIQUEID" val="1018"/>
</p:tagLst>
</file>

<file path=ppt/tags/tag197.xml><?xml version="1.0" encoding="utf-8"?>
<p:tagLst xmlns:p="http://schemas.openxmlformats.org/presentationml/2006/main">
  <p:tag name="AS_UNIQUEID" val="1019"/>
</p:tagLst>
</file>

<file path=ppt/tags/tag198.xml><?xml version="1.0" encoding="utf-8"?>
<p:tagLst xmlns:p="http://schemas.openxmlformats.org/presentationml/2006/main">
  <p:tag name="AS_UNIQUEID" val="1020"/>
</p:tagLst>
</file>

<file path=ppt/tags/tag199.xml><?xml version="1.0" encoding="utf-8"?>
<p:tagLst xmlns:p="http://schemas.openxmlformats.org/presentationml/2006/main">
  <p:tag name="AS_UNIQUEID" val="1022"/>
</p:tagLst>
</file>

<file path=ppt/tags/tag2.xml><?xml version="1.0" encoding="utf-8"?>
<p:tagLst xmlns:p="http://schemas.openxmlformats.org/presentationml/2006/main">
  <p:tag name="AS_UNIQUEID" val="775"/>
</p:tagLst>
</file>

<file path=ppt/tags/tag20.xml><?xml version="1.0" encoding="utf-8"?>
<p:tagLst xmlns:p="http://schemas.openxmlformats.org/presentationml/2006/main">
  <p:tag name="AS_UNIQUEID" val="798"/>
</p:tagLst>
</file>

<file path=ppt/tags/tag200.xml><?xml version="1.0" encoding="utf-8"?>
<p:tagLst xmlns:p="http://schemas.openxmlformats.org/presentationml/2006/main">
  <p:tag name="AS_UNIQUEID" val="1023"/>
</p:tagLst>
</file>

<file path=ppt/tags/tag201.xml><?xml version="1.0" encoding="utf-8"?>
<p:tagLst xmlns:p="http://schemas.openxmlformats.org/presentationml/2006/main">
  <p:tag name="AS_UNIQUEID" val="1024"/>
</p:tagLst>
</file>

<file path=ppt/tags/tag202.xml><?xml version="1.0" encoding="utf-8"?>
<p:tagLst xmlns:p="http://schemas.openxmlformats.org/presentationml/2006/main">
  <p:tag name="AS_UNIQUEID" val="1025"/>
</p:tagLst>
</file>

<file path=ppt/tags/tag203.xml><?xml version="1.0" encoding="utf-8"?>
<p:tagLst xmlns:p="http://schemas.openxmlformats.org/presentationml/2006/main">
  <p:tag name="AS_UNIQUEID" val="1027"/>
</p:tagLst>
</file>

<file path=ppt/tags/tag204.xml><?xml version="1.0" encoding="utf-8"?>
<p:tagLst xmlns:p="http://schemas.openxmlformats.org/presentationml/2006/main">
  <p:tag name="AS_UNIQUEID" val="1028"/>
</p:tagLst>
</file>

<file path=ppt/tags/tag205.xml><?xml version="1.0" encoding="utf-8"?>
<p:tagLst xmlns:p="http://schemas.openxmlformats.org/presentationml/2006/main">
  <p:tag name="AS_UNIQUEID" val="1029"/>
</p:tagLst>
</file>

<file path=ppt/tags/tag206.xml><?xml version="1.0" encoding="utf-8"?>
<p:tagLst xmlns:p="http://schemas.openxmlformats.org/presentationml/2006/main">
  <p:tag name="AS_UNIQUEID" val="1030"/>
</p:tagLst>
</file>

<file path=ppt/tags/tag207.xml><?xml version="1.0" encoding="utf-8"?>
<p:tagLst xmlns:p="http://schemas.openxmlformats.org/presentationml/2006/main">
  <p:tag name="AS_UNIQUEID" val="1032"/>
</p:tagLst>
</file>

<file path=ppt/tags/tag208.xml><?xml version="1.0" encoding="utf-8"?>
<p:tagLst xmlns:p="http://schemas.openxmlformats.org/presentationml/2006/main">
  <p:tag name="AS_UNIQUEID" val="1033"/>
</p:tagLst>
</file>

<file path=ppt/tags/tag209.xml><?xml version="1.0" encoding="utf-8"?>
<p:tagLst xmlns:p="http://schemas.openxmlformats.org/presentationml/2006/main">
  <p:tag name="AS_UNIQUEID" val="1034"/>
</p:tagLst>
</file>

<file path=ppt/tags/tag21.xml><?xml version="1.0" encoding="utf-8"?>
<p:tagLst xmlns:p="http://schemas.openxmlformats.org/presentationml/2006/main">
  <p:tag name="AS_UNIQUEID" val="799"/>
</p:tagLst>
</file>

<file path=ppt/tags/tag210.xml><?xml version="1.0" encoding="utf-8"?>
<p:tagLst xmlns:p="http://schemas.openxmlformats.org/presentationml/2006/main">
  <p:tag name="AS_UNIQUEID" val="1035"/>
</p:tagLst>
</file>

<file path=ppt/tags/tag211.xml><?xml version="1.0" encoding="utf-8"?>
<p:tagLst xmlns:p="http://schemas.openxmlformats.org/presentationml/2006/main">
  <p:tag name="AS_UNIQUEID" val="1037"/>
</p:tagLst>
</file>

<file path=ppt/tags/tag212.xml><?xml version="1.0" encoding="utf-8"?>
<p:tagLst xmlns:p="http://schemas.openxmlformats.org/presentationml/2006/main">
  <p:tag name="AS_UNIQUEID" val="1038"/>
</p:tagLst>
</file>

<file path=ppt/tags/tag213.xml><?xml version="1.0" encoding="utf-8"?>
<p:tagLst xmlns:p="http://schemas.openxmlformats.org/presentationml/2006/main">
  <p:tag name="AS_UNIQUEID" val="1039"/>
</p:tagLst>
</file>

<file path=ppt/tags/tag214.xml><?xml version="1.0" encoding="utf-8"?>
<p:tagLst xmlns:p="http://schemas.openxmlformats.org/presentationml/2006/main">
  <p:tag name="AS_UNIQUEID" val="1040"/>
</p:tagLst>
</file>

<file path=ppt/tags/tag215.xml><?xml version="1.0" encoding="utf-8"?>
<p:tagLst xmlns:p="http://schemas.openxmlformats.org/presentationml/2006/main">
  <p:tag name="AS_UNIQUEID" val="1042"/>
</p:tagLst>
</file>

<file path=ppt/tags/tag216.xml><?xml version="1.0" encoding="utf-8"?>
<p:tagLst xmlns:p="http://schemas.openxmlformats.org/presentationml/2006/main">
  <p:tag name="AS_UNIQUEID" val="1043"/>
</p:tagLst>
</file>

<file path=ppt/tags/tag217.xml><?xml version="1.0" encoding="utf-8"?>
<p:tagLst xmlns:p="http://schemas.openxmlformats.org/presentationml/2006/main">
  <p:tag name="AS_UNIQUEID" val="1044"/>
</p:tagLst>
</file>

<file path=ppt/tags/tag218.xml><?xml version="1.0" encoding="utf-8"?>
<p:tagLst xmlns:p="http://schemas.openxmlformats.org/presentationml/2006/main">
  <p:tag name="AS_UNIQUEID" val="1045"/>
</p:tagLst>
</file>

<file path=ppt/tags/tag219.xml><?xml version="1.0" encoding="utf-8"?>
<p:tagLst xmlns:p="http://schemas.openxmlformats.org/presentationml/2006/main">
  <p:tag name="AS_UNIQUEID" val="1047"/>
</p:tagLst>
</file>

<file path=ppt/tags/tag22.xml><?xml version="1.0" encoding="utf-8"?>
<p:tagLst xmlns:p="http://schemas.openxmlformats.org/presentationml/2006/main">
  <p:tag name="AS_UNIQUEID" val="800"/>
</p:tagLst>
</file>

<file path=ppt/tags/tag220.xml><?xml version="1.0" encoding="utf-8"?>
<p:tagLst xmlns:p="http://schemas.openxmlformats.org/presentationml/2006/main">
  <p:tag name="AS_UNIQUEID" val="1048"/>
</p:tagLst>
</file>

<file path=ppt/tags/tag221.xml><?xml version="1.0" encoding="utf-8"?>
<p:tagLst xmlns:p="http://schemas.openxmlformats.org/presentationml/2006/main">
  <p:tag name="AS_UNIQUEID" val="1049"/>
</p:tagLst>
</file>

<file path=ppt/tags/tag222.xml><?xml version="1.0" encoding="utf-8"?>
<p:tagLst xmlns:p="http://schemas.openxmlformats.org/presentationml/2006/main">
  <p:tag name="AS_UNIQUEID" val="1050"/>
</p:tagLst>
</file>

<file path=ppt/tags/tag223.xml><?xml version="1.0" encoding="utf-8"?>
<p:tagLst xmlns:p="http://schemas.openxmlformats.org/presentationml/2006/main">
  <p:tag name="AS_UNIQUEID" val="1052"/>
</p:tagLst>
</file>

<file path=ppt/tags/tag224.xml><?xml version="1.0" encoding="utf-8"?>
<p:tagLst xmlns:p="http://schemas.openxmlformats.org/presentationml/2006/main">
  <p:tag name="AS_UNIQUEID" val="1053"/>
</p:tagLst>
</file>

<file path=ppt/tags/tag225.xml><?xml version="1.0" encoding="utf-8"?>
<p:tagLst xmlns:p="http://schemas.openxmlformats.org/presentationml/2006/main">
  <p:tag name="AS_UNIQUEID" val="1054"/>
</p:tagLst>
</file>

<file path=ppt/tags/tag226.xml><?xml version="1.0" encoding="utf-8"?>
<p:tagLst xmlns:p="http://schemas.openxmlformats.org/presentationml/2006/main">
  <p:tag name="AS_UNIQUEID" val="1055"/>
</p:tagLst>
</file>

<file path=ppt/tags/tag227.xml><?xml version="1.0" encoding="utf-8"?>
<p:tagLst xmlns:p="http://schemas.openxmlformats.org/presentationml/2006/main">
  <p:tag name="AS_UNIQUEID" val="1057"/>
</p:tagLst>
</file>

<file path=ppt/tags/tag228.xml><?xml version="1.0" encoding="utf-8"?>
<p:tagLst xmlns:p="http://schemas.openxmlformats.org/presentationml/2006/main">
  <p:tag name="AS_UNIQUEID" val="1058"/>
</p:tagLst>
</file>

<file path=ppt/tags/tag229.xml><?xml version="1.0" encoding="utf-8"?>
<p:tagLst xmlns:p="http://schemas.openxmlformats.org/presentationml/2006/main">
  <p:tag name="AS_UNIQUEID" val="1059"/>
</p:tagLst>
</file>

<file path=ppt/tags/tag23.xml><?xml version="1.0" encoding="utf-8"?>
<p:tagLst xmlns:p="http://schemas.openxmlformats.org/presentationml/2006/main">
  <p:tag name="AS_UNIQUEID" val="802"/>
</p:tagLst>
</file>

<file path=ppt/tags/tag230.xml><?xml version="1.0" encoding="utf-8"?>
<p:tagLst xmlns:p="http://schemas.openxmlformats.org/presentationml/2006/main">
  <p:tag name="AS_UNIQUEID" val="1060"/>
</p:tagLst>
</file>

<file path=ppt/tags/tag231.xml><?xml version="1.0" encoding="utf-8"?>
<p:tagLst xmlns:p="http://schemas.openxmlformats.org/presentationml/2006/main">
  <p:tag name="AS_UNIQUEID" val="1062"/>
</p:tagLst>
</file>

<file path=ppt/tags/tag232.xml><?xml version="1.0" encoding="utf-8"?>
<p:tagLst xmlns:p="http://schemas.openxmlformats.org/presentationml/2006/main">
  <p:tag name="AS_UNIQUEID" val="1063"/>
</p:tagLst>
</file>

<file path=ppt/tags/tag233.xml><?xml version="1.0" encoding="utf-8"?>
<p:tagLst xmlns:p="http://schemas.openxmlformats.org/presentationml/2006/main">
  <p:tag name="AS_UNIQUEID" val="1064"/>
</p:tagLst>
</file>

<file path=ppt/tags/tag234.xml><?xml version="1.0" encoding="utf-8"?>
<p:tagLst xmlns:p="http://schemas.openxmlformats.org/presentationml/2006/main">
  <p:tag name="AS_UNIQUEID" val="1065"/>
</p:tagLst>
</file>

<file path=ppt/tags/tag235.xml><?xml version="1.0" encoding="utf-8"?>
<p:tagLst xmlns:p="http://schemas.openxmlformats.org/presentationml/2006/main">
  <p:tag name="AS_UNIQUEID" val="1067"/>
</p:tagLst>
</file>

<file path=ppt/tags/tag236.xml><?xml version="1.0" encoding="utf-8"?>
<p:tagLst xmlns:p="http://schemas.openxmlformats.org/presentationml/2006/main">
  <p:tag name="AS_UNIQUEID" val="1068"/>
</p:tagLst>
</file>

<file path=ppt/tags/tag237.xml><?xml version="1.0" encoding="utf-8"?>
<p:tagLst xmlns:p="http://schemas.openxmlformats.org/presentationml/2006/main">
  <p:tag name="AS_UNIQUEID" val="1069"/>
</p:tagLst>
</file>

<file path=ppt/tags/tag238.xml><?xml version="1.0" encoding="utf-8"?>
<p:tagLst xmlns:p="http://schemas.openxmlformats.org/presentationml/2006/main">
  <p:tag name="AS_UNIQUEID" val="1070"/>
</p:tagLst>
</file>

<file path=ppt/tags/tag239.xml><?xml version="1.0" encoding="utf-8"?>
<p:tagLst xmlns:p="http://schemas.openxmlformats.org/presentationml/2006/main">
  <p:tag name="AS_UNIQUEID" val="1072"/>
</p:tagLst>
</file>

<file path=ppt/tags/tag24.xml><?xml version="1.0" encoding="utf-8"?>
<p:tagLst xmlns:p="http://schemas.openxmlformats.org/presentationml/2006/main">
  <p:tag name="AS_UNIQUEID" val="803"/>
</p:tagLst>
</file>

<file path=ppt/tags/tag240.xml><?xml version="1.0" encoding="utf-8"?>
<p:tagLst xmlns:p="http://schemas.openxmlformats.org/presentationml/2006/main">
  <p:tag name="AS_UNIQUEID" val="1073"/>
</p:tagLst>
</file>

<file path=ppt/tags/tag241.xml><?xml version="1.0" encoding="utf-8"?>
<p:tagLst xmlns:p="http://schemas.openxmlformats.org/presentationml/2006/main">
  <p:tag name="AS_UNIQUEID" val="1074"/>
</p:tagLst>
</file>

<file path=ppt/tags/tag242.xml><?xml version="1.0" encoding="utf-8"?>
<p:tagLst xmlns:p="http://schemas.openxmlformats.org/presentationml/2006/main">
  <p:tag name="AS_UNIQUEID" val="1075"/>
</p:tagLst>
</file>

<file path=ppt/tags/tag243.xml><?xml version="1.0" encoding="utf-8"?>
<p:tagLst xmlns:p="http://schemas.openxmlformats.org/presentationml/2006/main">
  <p:tag name="AS_UNIQUEID" val="1077"/>
</p:tagLst>
</file>

<file path=ppt/tags/tag244.xml><?xml version="1.0" encoding="utf-8"?>
<p:tagLst xmlns:p="http://schemas.openxmlformats.org/presentationml/2006/main">
  <p:tag name="AS_UNIQUEID" val="1078"/>
</p:tagLst>
</file>

<file path=ppt/tags/tag245.xml><?xml version="1.0" encoding="utf-8"?>
<p:tagLst xmlns:p="http://schemas.openxmlformats.org/presentationml/2006/main">
  <p:tag name="AS_UNIQUEID" val="1079"/>
</p:tagLst>
</file>

<file path=ppt/tags/tag246.xml><?xml version="1.0" encoding="utf-8"?>
<p:tagLst xmlns:p="http://schemas.openxmlformats.org/presentationml/2006/main">
  <p:tag name="AS_UNIQUEID" val="1080"/>
</p:tagLst>
</file>

<file path=ppt/tags/tag247.xml><?xml version="1.0" encoding="utf-8"?>
<p:tagLst xmlns:p="http://schemas.openxmlformats.org/presentationml/2006/main">
  <p:tag name="AS_UNIQUEID" val="1082"/>
</p:tagLst>
</file>

<file path=ppt/tags/tag248.xml><?xml version="1.0" encoding="utf-8"?>
<p:tagLst xmlns:p="http://schemas.openxmlformats.org/presentationml/2006/main">
  <p:tag name="AS_UNIQUEID" val="1083"/>
</p:tagLst>
</file>

<file path=ppt/tags/tag249.xml><?xml version="1.0" encoding="utf-8"?>
<p:tagLst xmlns:p="http://schemas.openxmlformats.org/presentationml/2006/main">
  <p:tag name="AS_UNIQUEID" val="1084"/>
</p:tagLst>
</file>

<file path=ppt/tags/tag25.xml><?xml version="1.0" encoding="utf-8"?>
<p:tagLst xmlns:p="http://schemas.openxmlformats.org/presentationml/2006/main">
  <p:tag name="AS_UNIQUEID" val="804"/>
</p:tagLst>
</file>

<file path=ppt/tags/tag250.xml><?xml version="1.0" encoding="utf-8"?>
<p:tagLst xmlns:p="http://schemas.openxmlformats.org/presentationml/2006/main">
  <p:tag name="AS_UNIQUEID" val="1085"/>
</p:tagLst>
</file>

<file path=ppt/tags/tag251.xml><?xml version="1.0" encoding="utf-8"?>
<p:tagLst xmlns:p="http://schemas.openxmlformats.org/presentationml/2006/main">
  <p:tag name="AS_UNIQUEID" val="1087"/>
</p:tagLst>
</file>

<file path=ppt/tags/tag252.xml><?xml version="1.0" encoding="utf-8"?>
<p:tagLst xmlns:p="http://schemas.openxmlformats.org/presentationml/2006/main">
  <p:tag name="AS_UNIQUEID" val="1088"/>
</p:tagLst>
</file>

<file path=ppt/tags/tag253.xml><?xml version="1.0" encoding="utf-8"?>
<p:tagLst xmlns:p="http://schemas.openxmlformats.org/presentationml/2006/main">
  <p:tag name="AS_UNIQUEID" val="1089"/>
</p:tagLst>
</file>

<file path=ppt/tags/tag254.xml><?xml version="1.0" encoding="utf-8"?>
<p:tagLst xmlns:p="http://schemas.openxmlformats.org/presentationml/2006/main">
  <p:tag name="AS_UNIQUEID" val="1090"/>
</p:tagLst>
</file>

<file path=ppt/tags/tag255.xml><?xml version="1.0" encoding="utf-8"?>
<p:tagLst xmlns:p="http://schemas.openxmlformats.org/presentationml/2006/main">
  <p:tag name="AS_UNIQUEID" val="1092"/>
</p:tagLst>
</file>

<file path=ppt/tags/tag256.xml><?xml version="1.0" encoding="utf-8"?>
<p:tagLst xmlns:p="http://schemas.openxmlformats.org/presentationml/2006/main">
  <p:tag name="AS_UNIQUEID" val="1093"/>
</p:tagLst>
</file>

<file path=ppt/tags/tag257.xml><?xml version="1.0" encoding="utf-8"?>
<p:tagLst xmlns:p="http://schemas.openxmlformats.org/presentationml/2006/main">
  <p:tag name="AS_UNIQUEID" val="1094"/>
</p:tagLst>
</file>

<file path=ppt/tags/tag258.xml><?xml version="1.0" encoding="utf-8"?>
<p:tagLst xmlns:p="http://schemas.openxmlformats.org/presentationml/2006/main">
  <p:tag name="AS_UNIQUEID" val="1095"/>
</p:tagLst>
</file>

<file path=ppt/tags/tag259.xml><?xml version="1.0" encoding="utf-8"?>
<p:tagLst xmlns:p="http://schemas.openxmlformats.org/presentationml/2006/main">
  <p:tag name="AS_UNIQUEID" val="1097"/>
</p:tagLst>
</file>

<file path=ppt/tags/tag26.xml><?xml version="1.0" encoding="utf-8"?>
<p:tagLst xmlns:p="http://schemas.openxmlformats.org/presentationml/2006/main">
  <p:tag name="AS_UNIQUEID" val="805"/>
</p:tagLst>
</file>

<file path=ppt/tags/tag260.xml><?xml version="1.0" encoding="utf-8"?>
<p:tagLst xmlns:p="http://schemas.openxmlformats.org/presentationml/2006/main">
  <p:tag name="AS_UNIQUEID" val="1098"/>
</p:tagLst>
</file>

<file path=ppt/tags/tag261.xml><?xml version="1.0" encoding="utf-8"?>
<p:tagLst xmlns:p="http://schemas.openxmlformats.org/presentationml/2006/main">
  <p:tag name="AS_UNIQUEID" val="1099"/>
</p:tagLst>
</file>

<file path=ppt/tags/tag262.xml><?xml version="1.0" encoding="utf-8"?>
<p:tagLst xmlns:p="http://schemas.openxmlformats.org/presentationml/2006/main">
  <p:tag name="AS_UNIQUEID" val="1100"/>
</p:tagLst>
</file>

<file path=ppt/tags/tag263.xml><?xml version="1.0" encoding="utf-8"?>
<p:tagLst xmlns:p="http://schemas.openxmlformats.org/presentationml/2006/main">
  <p:tag name="AS_UNIQUEID" val="1102"/>
</p:tagLst>
</file>

<file path=ppt/tags/tag264.xml><?xml version="1.0" encoding="utf-8"?>
<p:tagLst xmlns:p="http://schemas.openxmlformats.org/presentationml/2006/main">
  <p:tag name="AS_UNIQUEID" val="1103"/>
</p:tagLst>
</file>

<file path=ppt/tags/tag265.xml><?xml version="1.0" encoding="utf-8"?>
<p:tagLst xmlns:p="http://schemas.openxmlformats.org/presentationml/2006/main">
  <p:tag name="AS_UNIQUEID" val="1104"/>
</p:tagLst>
</file>

<file path=ppt/tags/tag266.xml><?xml version="1.0" encoding="utf-8"?>
<p:tagLst xmlns:p="http://schemas.openxmlformats.org/presentationml/2006/main">
  <p:tag name="AS_UNIQUEID" val="1105"/>
</p:tagLst>
</file>

<file path=ppt/tags/tag267.xml><?xml version="1.0" encoding="utf-8"?>
<p:tagLst xmlns:p="http://schemas.openxmlformats.org/presentationml/2006/main">
  <p:tag name="AS_UNIQUEID" val="1107"/>
</p:tagLst>
</file>

<file path=ppt/tags/tag268.xml><?xml version="1.0" encoding="utf-8"?>
<p:tagLst xmlns:p="http://schemas.openxmlformats.org/presentationml/2006/main">
  <p:tag name="AS_UNIQUEID" val="1108"/>
</p:tagLst>
</file>

<file path=ppt/tags/tag269.xml><?xml version="1.0" encoding="utf-8"?>
<p:tagLst xmlns:p="http://schemas.openxmlformats.org/presentationml/2006/main">
  <p:tag name="AS_UNIQUEID" val="1109"/>
</p:tagLst>
</file>

<file path=ppt/tags/tag27.xml><?xml version="1.0" encoding="utf-8"?>
<p:tagLst xmlns:p="http://schemas.openxmlformats.org/presentationml/2006/main">
  <p:tag name="AS_UNIQUEID" val="807"/>
</p:tagLst>
</file>

<file path=ppt/tags/tag270.xml><?xml version="1.0" encoding="utf-8"?>
<p:tagLst xmlns:p="http://schemas.openxmlformats.org/presentationml/2006/main">
  <p:tag name="AS_UNIQUEID" val="1110"/>
</p:tagLst>
</file>

<file path=ppt/tags/tag271.xml><?xml version="1.0" encoding="utf-8"?>
<p:tagLst xmlns:p="http://schemas.openxmlformats.org/presentationml/2006/main">
  <p:tag name="AS_UNIQUEID" val="1111"/>
</p:tagLst>
</file>

<file path=ppt/tags/tag272.xml><?xml version="1.0" encoding="utf-8"?>
<p:tagLst xmlns:p="http://schemas.openxmlformats.org/presentationml/2006/main">
  <p:tag name="AS_UNIQUEID" val="1113"/>
</p:tagLst>
</file>

<file path=ppt/tags/tag273.xml><?xml version="1.0" encoding="utf-8"?>
<p:tagLst xmlns:p="http://schemas.openxmlformats.org/presentationml/2006/main">
  <p:tag name="AS_UNIQUEID" val="1114"/>
</p:tagLst>
</file>

<file path=ppt/tags/tag274.xml><?xml version="1.0" encoding="utf-8"?>
<p:tagLst xmlns:p="http://schemas.openxmlformats.org/presentationml/2006/main">
  <p:tag name="AS_UNIQUEID" val="1115"/>
</p:tagLst>
</file>

<file path=ppt/tags/tag275.xml><?xml version="1.0" encoding="utf-8"?>
<p:tagLst xmlns:p="http://schemas.openxmlformats.org/presentationml/2006/main">
  <p:tag name="AS_UNIQUEID" val="1116"/>
</p:tagLst>
</file>

<file path=ppt/tags/tag276.xml><?xml version="1.0" encoding="utf-8"?>
<p:tagLst xmlns:p="http://schemas.openxmlformats.org/presentationml/2006/main">
  <p:tag name="AS_UNIQUEID" val="1118"/>
</p:tagLst>
</file>

<file path=ppt/tags/tag277.xml><?xml version="1.0" encoding="utf-8"?>
<p:tagLst xmlns:p="http://schemas.openxmlformats.org/presentationml/2006/main">
  <p:tag name="AS_UNIQUEID" val="1119"/>
</p:tagLst>
</file>

<file path=ppt/tags/tag278.xml><?xml version="1.0" encoding="utf-8"?>
<p:tagLst xmlns:p="http://schemas.openxmlformats.org/presentationml/2006/main">
  <p:tag name="AS_UNIQUEID" val="1120"/>
</p:tagLst>
</file>

<file path=ppt/tags/tag279.xml><?xml version="1.0" encoding="utf-8"?>
<p:tagLst xmlns:p="http://schemas.openxmlformats.org/presentationml/2006/main">
  <p:tag name="AS_UNIQUEID" val="1122"/>
</p:tagLst>
</file>

<file path=ppt/tags/tag28.xml><?xml version="1.0" encoding="utf-8"?>
<p:tagLst xmlns:p="http://schemas.openxmlformats.org/presentationml/2006/main">
  <p:tag name="AS_UNIQUEID" val="808"/>
</p:tagLst>
</file>

<file path=ppt/tags/tag280.xml><?xml version="1.0" encoding="utf-8"?>
<p:tagLst xmlns:p="http://schemas.openxmlformats.org/presentationml/2006/main">
  <p:tag name="AS_UNIQUEID" val="1123"/>
</p:tagLst>
</file>

<file path=ppt/tags/tag281.xml><?xml version="1.0" encoding="utf-8"?>
<p:tagLst xmlns:p="http://schemas.openxmlformats.org/presentationml/2006/main">
  <p:tag name="AS_UNIQUEID" val="1124"/>
</p:tagLst>
</file>

<file path=ppt/tags/tag282.xml><?xml version="1.0" encoding="utf-8"?>
<p:tagLst xmlns:p="http://schemas.openxmlformats.org/presentationml/2006/main">
  <p:tag name="AS_UNIQUEID" val="1125"/>
</p:tagLst>
</file>

<file path=ppt/tags/tag283.xml><?xml version="1.0" encoding="utf-8"?>
<p:tagLst xmlns:p="http://schemas.openxmlformats.org/presentationml/2006/main">
  <p:tag name="AS_UNIQUEID" val="1127"/>
</p:tagLst>
</file>

<file path=ppt/tags/tag284.xml><?xml version="1.0" encoding="utf-8"?>
<p:tagLst xmlns:p="http://schemas.openxmlformats.org/presentationml/2006/main">
  <p:tag name="AS_UNIQUEID" val="1128"/>
</p:tagLst>
</file>

<file path=ppt/tags/tag285.xml><?xml version="1.0" encoding="utf-8"?>
<p:tagLst xmlns:p="http://schemas.openxmlformats.org/presentationml/2006/main">
  <p:tag name="AS_UNIQUEID" val="1129"/>
</p:tagLst>
</file>

<file path=ppt/tags/tag286.xml><?xml version="1.0" encoding="utf-8"?>
<p:tagLst xmlns:p="http://schemas.openxmlformats.org/presentationml/2006/main">
  <p:tag name="AS_UNIQUEID" val="1130"/>
</p:tagLst>
</file>

<file path=ppt/tags/tag287.xml><?xml version="1.0" encoding="utf-8"?>
<p:tagLst xmlns:p="http://schemas.openxmlformats.org/presentationml/2006/main">
  <p:tag name="AS_UNIQUEID" val="1131"/>
</p:tagLst>
</file>

<file path=ppt/tags/tag288.xml><?xml version="1.0" encoding="utf-8"?>
<p:tagLst xmlns:p="http://schemas.openxmlformats.org/presentationml/2006/main">
  <p:tag name="AS_UNIQUEID" val="1132"/>
</p:tagLst>
</file>

<file path=ppt/tags/tag289.xml><?xml version="1.0" encoding="utf-8"?>
<p:tagLst xmlns:p="http://schemas.openxmlformats.org/presentationml/2006/main">
  <p:tag name="AS_UNIQUEID" val="1134"/>
</p:tagLst>
</file>

<file path=ppt/tags/tag29.xml><?xml version="1.0" encoding="utf-8"?>
<p:tagLst xmlns:p="http://schemas.openxmlformats.org/presentationml/2006/main">
  <p:tag name="AS_UNIQUEID" val="809"/>
</p:tagLst>
</file>

<file path=ppt/tags/tag290.xml><?xml version="1.0" encoding="utf-8"?>
<p:tagLst xmlns:p="http://schemas.openxmlformats.org/presentationml/2006/main">
  <p:tag name="AS_UNIQUEID" val="1135"/>
</p:tagLst>
</file>

<file path=ppt/tags/tag291.xml><?xml version="1.0" encoding="utf-8"?>
<p:tagLst xmlns:p="http://schemas.openxmlformats.org/presentationml/2006/main">
  <p:tag name="AS_UNIQUEID" val="1136"/>
</p:tagLst>
</file>

<file path=ppt/tags/tag292.xml><?xml version="1.0" encoding="utf-8"?>
<p:tagLst xmlns:p="http://schemas.openxmlformats.org/presentationml/2006/main">
  <p:tag name="AS_UNIQUEID" val="1137"/>
</p:tagLst>
</file>

<file path=ppt/tags/tag293.xml><?xml version="1.0" encoding="utf-8"?>
<p:tagLst xmlns:p="http://schemas.openxmlformats.org/presentationml/2006/main">
  <p:tag name="AS_UNIQUEID" val="1138"/>
</p:tagLst>
</file>

<file path=ppt/tags/tag294.xml><?xml version="1.0" encoding="utf-8"?>
<p:tagLst xmlns:p="http://schemas.openxmlformats.org/presentationml/2006/main">
  <p:tag name="AS_UNIQUEID" val="1140"/>
</p:tagLst>
</file>

<file path=ppt/tags/tag295.xml><?xml version="1.0" encoding="utf-8"?>
<p:tagLst xmlns:p="http://schemas.openxmlformats.org/presentationml/2006/main">
  <p:tag name="AS_UNIQUEID" val="1141"/>
</p:tagLst>
</file>

<file path=ppt/tags/tag296.xml><?xml version="1.0" encoding="utf-8"?>
<p:tagLst xmlns:p="http://schemas.openxmlformats.org/presentationml/2006/main">
  <p:tag name="AS_UNIQUEID" val="1142"/>
</p:tagLst>
</file>

<file path=ppt/tags/tag297.xml><?xml version="1.0" encoding="utf-8"?>
<p:tagLst xmlns:p="http://schemas.openxmlformats.org/presentationml/2006/main">
  <p:tag name="AS_UNIQUEID" val="1143"/>
</p:tagLst>
</file>

<file path=ppt/tags/tag298.xml><?xml version="1.0" encoding="utf-8"?>
<p:tagLst xmlns:p="http://schemas.openxmlformats.org/presentationml/2006/main">
  <p:tag name="AS_UNIQUEID" val="1144"/>
</p:tagLst>
</file>

<file path=ppt/tags/tag299.xml><?xml version="1.0" encoding="utf-8"?>
<p:tagLst xmlns:p="http://schemas.openxmlformats.org/presentationml/2006/main">
  <p:tag name="AS_UNIQUEID" val="1147"/>
</p:tagLst>
</file>

<file path=ppt/tags/tag3.xml><?xml version="1.0" encoding="utf-8"?>
<p:tagLst xmlns:p="http://schemas.openxmlformats.org/presentationml/2006/main">
  <p:tag name="AS_UNIQUEID" val="777"/>
</p:tagLst>
</file>

<file path=ppt/tags/tag30.xml><?xml version="1.0" encoding="utf-8"?>
<p:tagLst xmlns:p="http://schemas.openxmlformats.org/presentationml/2006/main">
  <p:tag name="AS_UNIQUEID" val="810"/>
</p:tagLst>
</file>

<file path=ppt/tags/tag300.xml><?xml version="1.0" encoding="utf-8"?>
<p:tagLst xmlns:p="http://schemas.openxmlformats.org/presentationml/2006/main">
  <p:tag name="AS_UNIQUEID" val="1164"/>
</p:tagLst>
</file>

<file path=ppt/tags/tag301.xml><?xml version="1.0" encoding="utf-8"?>
<p:tagLst xmlns:p="http://schemas.openxmlformats.org/presentationml/2006/main">
  <p:tag name="AS_UNIQUEID" val="1165"/>
  <p:tag name="KSO_WM_DIAGRAM_VIRTUALLY_FRAME" val="{&quot;height&quot;:377.45236220472447,&quot;left&quot;:394.9966929133858,&quot;top&quot;:138.0355118110236,&quot;width&quot;:404.24787401574815}"/>
</p:tagLst>
</file>

<file path=ppt/tags/tag302.xml><?xml version="1.0" encoding="utf-8"?>
<p:tagLst xmlns:p="http://schemas.openxmlformats.org/presentationml/2006/main">
  <p:tag name="AS_UNIQUEID" val="1166"/>
</p:tagLst>
</file>

<file path=ppt/tags/tag303.xml><?xml version="1.0" encoding="utf-8"?>
<p:tagLst xmlns:p="http://schemas.openxmlformats.org/presentationml/2006/main">
  <p:tag name="AS_UNIQUEID" val="1167"/>
</p:tagLst>
</file>

<file path=ppt/tags/tag304.xml><?xml version="1.0" encoding="utf-8"?>
<p:tagLst xmlns:p="http://schemas.openxmlformats.org/presentationml/2006/main">
  <p:tag name="AS_UNIQUEID" val="1168"/>
</p:tagLst>
</file>

<file path=ppt/tags/tag305.xml><?xml version="1.0" encoding="utf-8"?>
<p:tagLst xmlns:p="http://schemas.openxmlformats.org/presentationml/2006/main">
  <p:tag name="AS_UNIQUEID" val="1169"/>
</p:tagLst>
</file>

<file path=ppt/tags/tag306.xml><?xml version="1.0" encoding="utf-8"?>
<p:tagLst xmlns:p="http://schemas.openxmlformats.org/presentationml/2006/main">
  <p:tag name="AS_UNIQUEID" val="1171"/>
</p:tagLst>
</file>

<file path=ppt/tags/tag307.xml><?xml version="1.0" encoding="utf-8"?>
<p:tagLst xmlns:p="http://schemas.openxmlformats.org/presentationml/2006/main">
  <p:tag name="AS_UNIQUEID" val="1172"/>
</p:tagLst>
</file>

<file path=ppt/tags/tag308.xml><?xml version="1.0" encoding="utf-8"?>
<p:tagLst xmlns:p="http://schemas.openxmlformats.org/presentationml/2006/main">
  <p:tag name="AS_UNIQUEID" val="1174"/>
</p:tagLst>
</file>

<file path=ppt/tags/tag309.xml><?xml version="1.0" encoding="utf-8"?>
<p:tagLst xmlns:p="http://schemas.openxmlformats.org/presentationml/2006/main">
  <p:tag name="AS_UNIQUEID" val="1175"/>
</p:tagLst>
</file>

<file path=ppt/tags/tag31.xml><?xml version="1.0" encoding="utf-8"?>
<p:tagLst xmlns:p="http://schemas.openxmlformats.org/presentationml/2006/main">
  <p:tag name="AS_UNIQUEID" val="812"/>
</p:tagLst>
</file>

<file path=ppt/tags/tag310.xml><?xml version="1.0" encoding="utf-8"?>
<p:tagLst xmlns:p="http://schemas.openxmlformats.org/presentationml/2006/main">
  <p:tag name="AS_UNIQUEID" val="1176"/>
</p:tagLst>
</file>

<file path=ppt/tags/tag311.xml><?xml version="1.0" encoding="utf-8"?>
<p:tagLst xmlns:p="http://schemas.openxmlformats.org/presentationml/2006/main">
  <p:tag name="AS_UNIQUEID" val="1161"/>
</p:tagLst>
</file>

<file path=ppt/tags/tag312.xml><?xml version="1.0" encoding="utf-8"?>
<p:tagLst xmlns:p="http://schemas.openxmlformats.org/presentationml/2006/main">
  <p:tag name="AS_UNIQUEID" val="1162"/>
</p:tagLst>
</file>

<file path=ppt/tags/tag313.xml><?xml version="1.0" encoding="utf-8"?>
<p:tagLst xmlns:p="http://schemas.openxmlformats.org/presentationml/2006/main">
  <p:tag name="AS_UNIQUEID" val="1190"/>
</p:tagLst>
</file>

<file path=ppt/tags/tag314.xml><?xml version="1.0" encoding="utf-8"?>
<p:tagLst xmlns:p="http://schemas.openxmlformats.org/presentationml/2006/main">
  <p:tag name="AS_UNIQUEID" val="1191"/>
</p:tagLst>
</file>

<file path=ppt/tags/tag315.xml><?xml version="1.0" encoding="utf-8"?>
<p:tagLst xmlns:p="http://schemas.openxmlformats.org/presentationml/2006/main">
  <p:tag name="AS_UNIQUEID" val="1192"/>
</p:tagLst>
</file>

<file path=ppt/tags/tag316.xml><?xml version="1.0" encoding="utf-8"?>
<p:tagLst xmlns:p="http://schemas.openxmlformats.org/presentationml/2006/main">
  <p:tag name="AS_UNIQUEID" val="1193"/>
  <p:tag name="TABLE_ENDDRAG_ORIGIN_RECT" val="790*334"/>
  <p:tag name="TABLE_ENDDRAG_RECT" val="73*156*790*334"/>
</p:tagLst>
</file>

<file path=ppt/tags/tag317.xml><?xml version="1.0" encoding="utf-8"?>
<p:tagLst xmlns:p="http://schemas.openxmlformats.org/presentationml/2006/main">
  <p:tag name="AS_UNIQUEID" val="1194"/>
</p:tagLst>
</file>

<file path=ppt/tags/tag318.xml><?xml version="1.0" encoding="utf-8"?>
<p:tagLst xmlns:p="http://schemas.openxmlformats.org/presentationml/2006/main">
  <p:tag name="AS_UNIQUEID" val="1195"/>
</p:tagLst>
</file>

<file path=ppt/tags/tag319.xml><?xml version="1.0" encoding="utf-8"?>
<p:tagLst xmlns:p="http://schemas.openxmlformats.org/presentationml/2006/main">
  <p:tag name="AS_UNIQUEID" val="1196"/>
</p:tagLst>
</file>

<file path=ppt/tags/tag32.xml><?xml version="1.0" encoding="utf-8"?>
<p:tagLst xmlns:p="http://schemas.openxmlformats.org/presentationml/2006/main">
  <p:tag name="AS_UNIQUEID" val="813"/>
</p:tagLst>
</file>

<file path=ppt/tags/tag320.xml><?xml version="1.0" encoding="utf-8"?>
<p:tagLst xmlns:p="http://schemas.openxmlformats.org/presentationml/2006/main">
  <p:tag name="AS_UNIQUEID" val="1197"/>
</p:tagLst>
</file>

<file path=ppt/tags/tag321.xml><?xml version="1.0" encoding="utf-8"?>
<p:tagLst xmlns:p="http://schemas.openxmlformats.org/presentationml/2006/main">
  <p:tag name="AS_UNIQUEID" val="1198"/>
</p:tagLst>
</file>

<file path=ppt/tags/tag322.xml><?xml version="1.0" encoding="utf-8"?>
<p:tagLst xmlns:p="http://schemas.openxmlformats.org/presentationml/2006/main">
  <p:tag name="AS_UNIQUEID" val="1199"/>
</p:tagLst>
</file>

<file path=ppt/tags/tag323.xml><?xml version="1.0" encoding="utf-8"?>
<p:tagLst xmlns:p="http://schemas.openxmlformats.org/presentationml/2006/main">
  <p:tag name="AS_UNIQUEID" val="1200"/>
</p:tagLst>
</file>

<file path=ppt/tags/tag324.xml><?xml version="1.0" encoding="utf-8"?>
<p:tagLst xmlns:p="http://schemas.openxmlformats.org/presentationml/2006/main">
  <p:tag name="AS_UNIQUEID" val="1201"/>
</p:tagLst>
</file>

<file path=ppt/tags/tag325.xml><?xml version="1.0" encoding="utf-8"?>
<p:tagLst xmlns:p="http://schemas.openxmlformats.org/presentationml/2006/main">
  <p:tag name="AS_UNIQUEID" val="1202"/>
  <p:tag name="KSO_WM_BEAUTIFY_FLAG" val=""/>
</p:tagLst>
</file>

<file path=ppt/tags/tag326.xml><?xml version="1.0" encoding="utf-8"?>
<p:tagLst xmlns:p="http://schemas.openxmlformats.org/presentationml/2006/main">
  <p:tag name="AS_UNIQUEID" val="1203"/>
  <p:tag name="KSO_WM_BEAUTIFY_FLAG" val=""/>
</p:tagLst>
</file>

<file path=ppt/tags/tag327.xml><?xml version="1.0" encoding="utf-8"?>
<p:tagLst xmlns:p="http://schemas.openxmlformats.org/presentationml/2006/main">
  <p:tag name="AS_UNIQUEID" val="1204"/>
  <p:tag name="KSO_WM_BEAUTIFY_FLAG" val=""/>
</p:tagLst>
</file>

<file path=ppt/tags/tag328.xml><?xml version="1.0" encoding="utf-8"?>
<p:tagLst xmlns:p="http://schemas.openxmlformats.org/presentationml/2006/main">
  <p:tag name="AS_UNIQUEID" val="1205"/>
  <p:tag name="KSO_WM_BEAUTIFY_FLAG" val=""/>
</p:tagLst>
</file>

<file path=ppt/tags/tag329.xml><?xml version="1.0" encoding="utf-8"?>
<p:tagLst xmlns:p="http://schemas.openxmlformats.org/presentationml/2006/main">
  <p:tag name="AS_UNIQUEID" val="1206"/>
  <p:tag name="KSO_WM_BEAUTIFY_FLAG" val=""/>
</p:tagLst>
</file>

<file path=ppt/tags/tag33.xml><?xml version="1.0" encoding="utf-8"?>
<p:tagLst xmlns:p="http://schemas.openxmlformats.org/presentationml/2006/main">
  <p:tag name="AS_UNIQUEID" val="814"/>
</p:tagLst>
</file>

<file path=ppt/tags/tag330.xml><?xml version="1.0" encoding="utf-8"?>
<p:tagLst xmlns:p="http://schemas.openxmlformats.org/presentationml/2006/main">
  <p:tag name="AS_UNIQUEID" val="1207"/>
  <p:tag name="KSO_WM_BEAUTIFY_FLAG" val=""/>
</p:tagLst>
</file>

<file path=ppt/tags/tag331.xml><?xml version="1.0" encoding="utf-8"?>
<p:tagLst xmlns:p="http://schemas.openxmlformats.org/presentationml/2006/main">
  <p:tag name="AS_UNIQUEID" val="1208"/>
  <p:tag name="KSO_WM_BEAUTIFY_FLAG" val=""/>
</p:tagLst>
</file>

<file path=ppt/tags/tag332.xml><?xml version="1.0" encoding="utf-8"?>
<p:tagLst xmlns:p="http://schemas.openxmlformats.org/presentationml/2006/main">
  <p:tag name="AS_UNIQUEID" val="1209"/>
</p:tagLst>
</file>

<file path=ppt/tags/tag333.xml><?xml version="1.0" encoding="utf-8"?>
<p:tagLst xmlns:p="http://schemas.openxmlformats.org/presentationml/2006/main">
  <p:tag name="AS_UNIQUEID" val="1210"/>
</p:tagLst>
</file>

<file path=ppt/tags/tag334.xml><?xml version="1.0" encoding="utf-8"?>
<p:tagLst xmlns:p="http://schemas.openxmlformats.org/presentationml/2006/main">
  <p:tag name="AS_UNIQUEID" val="1211"/>
  <p:tag name="KSO_WM_BEAUTIFY_FLAG" val=""/>
</p:tagLst>
</file>

<file path=ppt/tags/tag335.xml><?xml version="1.0" encoding="utf-8"?>
<p:tagLst xmlns:p="http://schemas.openxmlformats.org/presentationml/2006/main">
  <p:tag name="AS_UNIQUEID" val="1212"/>
  <p:tag name="KSO_WM_BEAUTIFY_FLAG" val=""/>
</p:tagLst>
</file>

<file path=ppt/tags/tag336.xml><?xml version="1.0" encoding="utf-8"?>
<p:tagLst xmlns:p="http://schemas.openxmlformats.org/presentationml/2006/main">
  <p:tag name="AS_UNIQUEID" val="1213"/>
  <p:tag name="KSO_WM_BEAUTIFY_FLAG" val=""/>
</p:tagLst>
</file>

<file path=ppt/tags/tag337.xml><?xml version="1.0" encoding="utf-8"?>
<p:tagLst xmlns:p="http://schemas.openxmlformats.org/presentationml/2006/main">
  <p:tag name="AS_UNIQUEID" val="1214"/>
  <p:tag name="KSO_WM_BEAUTIFY_FLAG" val=""/>
</p:tagLst>
</file>

<file path=ppt/tags/tag338.xml><?xml version="1.0" encoding="utf-8"?>
<p:tagLst xmlns:p="http://schemas.openxmlformats.org/presentationml/2006/main">
  <p:tag name="AS_UNIQUEID" val="1215"/>
  <p:tag name="KSO_WM_BEAUTIFY_FLAG" val=""/>
</p:tagLst>
</file>

<file path=ppt/tags/tag339.xml><?xml version="1.0" encoding="utf-8"?>
<p:tagLst xmlns:p="http://schemas.openxmlformats.org/presentationml/2006/main">
  <p:tag name="AS_UNIQUEID" val="1216"/>
  <p:tag name="KSO_WM_BEAUTIFY_FLAG" val=""/>
</p:tagLst>
</file>

<file path=ppt/tags/tag34.xml><?xml version="1.0" encoding="utf-8"?>
<p:tagLst xmlns:p="http://schemas.openxmlformats.org/presentationml/2006/main">
  <p:tag name="AS_UNIQUEID" val="815"/>
</p:tagLst>
</file>

<file path=ppt/tags/tag340.xml><?xml version="1.0" encoding="utf-8"?>
<p:tagLst xmlns:p="http://schemas.openxmlformats.org/presentationml/2006/main">
  <p:tag name="AS_UNIQUEID" val="1217"/>
  <p:tag name="KSO_WM_BEAUTIFY_FLAG" val=""/>
</p:tagLst>
</file>

<file path=ppt/tags/tag341.xml><?xml version="1.0" encoding="utf-8"?>
<p:tagLst xmlns:p="http://schemas.openxmlformats.org/presentationml/2006/main">
  <p:tag name="AS_UNIQUEID" val="1218"/>
</p:tagLst>
</file>

<file path=ppt/tags/tag342.xml><?xml version="1.0" encoding="utf-8"?>
<p:tagLst xmlns:p="http://schemas.openxmlformats.org/presentationml/2006/main">
  <p:tag name="AS_UNIQUEID" val="1187"/>
</p:tagLst>
</file>

<file path=ppt/tags/tag343.xml><?xml version="1.0" encoding="utf-8"?>
<p:tagLst xmlns:p="http://schemas.openxmlformats.org/presentationml/2006/main">
  <p:tag name="AS_UNIQUEID" val="1188"/>
</p:tagLst>
</file>

<file path=ppt/tags/tag344.xml><?xml version="1.0" encoding="utf-8"?>
<p:tagLst xmlns:p="http://schemas.openxmlformats.org/presentationml/2006/main">
  <p:tag name="AS_UNIQUEID" val="1238"/>
</p:tagLst>
</file>

<file path=ppt/tags/tag345.xml><?xml version="1.0" encoding="utf-8"?>
<p:tagLst xmlns:p="http://schemas.openxmlformats.org/presentationml/2006/main">
  <p:tag name="AS_UNIQUEID" val="1239"/>
</p:tagLst>
</file>

<file path=ppt/tags/tag346.xml><?xml version="1.0" encoding="utf-8"?>
<p:tagLst xmlns:p="http://schemas.openxmlformats.org/presentationml/2006/main">
  <p:tag name="AS_UNIQUEID" val="1240"/>
</p:tagLst>
</file>

<file path=ppt/tags/tag347.xml><?xml version="1.0" encoding="utf-8"?>
<p:tagLst xmlns:p="http://schemas.openxmlformats.org/presentationml/2006/main">
  <p:tag name="AS_UNIQUEID" val="1241"/>
</p:tagLst>
</file>

<file path=ppt/tags/tag348.xml><?xml version="1.0" encoding="utf-8"?>
<p:tagLst xmlns:p="http://schemas.openxmlformats.org/presentationml/2006/main">
  <p:tag name="AS_UNIQUEID" val="1242"/>
  <p:tag name="KSO_WM_BEAUTIFY_FLAG" val=""/>
</p:tagLst>
</file>

<file path=ppt/tags/tag349.xml><?xml version="1.0" encoding="utf-8"?>
<p:tagLst xmlns:p="http://schemas.openxmlformats.org/presentationml/2006/main">
  <p:tag name="AS_UNIQUEID" val="1243"/>
  <p:tag name="KSO_WM_BEAUTIFY_FLAG" val=""/>
</p:tagLst>
</file>

<file path=ppt/tags/tag35.xml><?xml version="1.0" encoding="utf-8"?>
<p:tagLst xmlns:p="http://schemas.openxmlformats.org/presentationml/2006/main">
  <p:tag name="AS_UNIQUEID" val="817"/>
</p:tagLst>
</file>

<file path=ppt/tags/tag350.xml><?xml version="1.0" encoding="utf-8"?>
<p:tagLst xmlns:p="http://schemas.openxmlformats.org/presentationml/2006/main">
  <p:tag name="AS_UNIQUEID" val="1244"/>
</p:tagLst>
</file>

<file path=ppt/tags/tag351.xml><?xml version="1.0" encoding="utf-8"?>
<p:tagLst xmlns:p="http://schemas.openxmlformats.org/presentationml/2006/main">
  <p:tag name="AS_UNIQUEID" val="1245"/>
</p:tagLst>
</file>

<file path=ppt/tags/tag352.xml><?xml version="1.0" encoding="utf-8"?>
<p:tagLst xmlns:p="http://schemas.openxmlformats.org/presentationml/2006/main">
  <p:tag name="AS_UNIQUEID" val="1246"/>
</p:tagLst>
</file>

<file path=ppt/tags/tag353.xml><?xml version="1.0" encoding="utf-8"?>
<p:tagLst xmlns:p="http://schemas.openxmlformats.org/presentationml/2006/main">
  <p:tag name="AS_UNIQUEID" val="1247"/>
  <p:tag name="KSO_WM_UNIT_TABLE_BEAUTIFY" val="smartTable{0131f5b1-8e64-48f4-a8dd-83c18f2d365a}"/>
</p:tagLst>
</file>

<file path=ppt/tags/tag354.xml><?xml version="1.0" encoding="utf-8"?>
<p:tagLst xmlns:p="http://schemas.openxmlformats.org/presentationml/2006/main">
  <p:tag name="AS_UNIQUEID" val="1248"/>
</p:tagLst>
</file>

<file path=ppt/tags/tag355.xml><?xml version="1.0" encoding="utf-8"?>
<p:tagLst xmlns:p="http://schemas.openxmlformats.org/presentationml/2006/main">
  <p:tag name="AS_UNIQUEID" val="1249"/>
</p:tagLst>
</file>

<file path=ppt/tags/tag356.xml><?xml version="1.0" encoding="utf-8"?>
<p:tagLst xmlns:p="http://schemas.openxmlformats.org/presentationml/2006/main">
  <p:tag name="AS_UNIQUEID" val="1250"/>
</p:tagLst>
</file>

<file path=ppt/tags/tag357.xml><?xml version="1.0" encoding="utf-8"?>
<p:tagLst xmlns:p="http://schemas.openxmlformats.org/presentationml/2006/main">
  <p:tag name="AS_UNIQUEID" val="1251"/>
</p:tagLst>
</file>

<file path=ppt/tags/tag358.xml><?xml version="1.0" encoding="utf-8"?>
<p:tagLst xmlns:p="http://schemas.openxmlformats.org/presentationml/2006/main">
  <p:tag name="AS_UNIQUEID" val="1252"/>
</p:tagLst>
</file>

<file path=ppt/tags/tag359.xml><?xml version="1.0" encoding="utf-8"?>
<p:tagLst xmlns:p="http://schemas.openxmlformats.org/presentationml/2006/main">
  <p:tag name="AS_UNIQUEID" val="1253"/>
</p:tagLst>
</file>

<file path=ppt/tags/tag36.xml><?xml version="1.0" encoding="utf-8"?>
<p:tagLst xmlns:p="http://schemas.openxmlformats.org/presentationml/2006/main">
  <p:tag name="AS_UNIQUEID" val="818"/>
</p:tagLst>
</file>

<file path=ppt/tags/tag360.xml><?xml version="1.0" encoding="utf-8"?>
<p:tagLst xmlns:p="http://schemas.openxmlformats.org/presentationml/2006/main">
  <p:tag name="AS_UNIQUEID" val="1254"/>
</p:tagLst>
</file>

<file path=ppt/tags/tag361.xml><?xml version="1.0" encoding="utf-8"?>
<p:tagLst xmlns:p="http://schemas.openxmlformats.org/presentationml/2006/main">
  <p:tag name="AS_UNIQUEID" val="1255"/>
</p:tagLst>
</file>

<file path=ppt/tags/tag362.xml><?xml version="1.0" encoding="utf-8"?>
<p:tagLst xmlns:p="http://schemas.openxmlformats.org/presentationml/2006/main">
  <p:tag name="AS_UNIQUEID" val="1256"/>
</p:tagLst>
</file>

<file path=ppt/tags/tag363.xml><?xml version="1.0" encoding="utf-8"?>
<p:tagLst xmlns:p="http://schemas.openxmlformats.org/presentationml/2006/main">
  <p:tag name="AS_UNIQUEID" val="1257"/>
</p:tagLst>
</file>

<file path=ppt/tags/tag364.xml><?xml version="1.0" encoding="utf-8"?>
<p:tagLst xmlns:p="http://schemas.openxmlformats.org/presentationml/2006/main">
  <p:tag name="AS_UNIQUEID" val="1258"/>
</p:tagLst>
</file>

<file path=ppt/tags/tag365.xml><?xml version="1.0" encoding="utf-8"?>
<p:tagLst xmlns:p="http://schemas.openxmlformats.org/presentationml/2006/main">
  <p:tag name="AS_UNIQUEID" val="1259"/>
  <p:tag name="KSO_WM_BEAUTIFY_FLAG" val=""/>
</p:tagLst>
</file>

<file path=ppt/tags/tag366.xml><?xml version="1.0" encoding="utf-8"?>
<p:tagLst xmlns:p="http://schemas.openxmlformats.org/presentationml/2006/main">
  <p:tag name="AS_UNIQUEID" val="1260"/>
  <p:tag name="KSO_WM_BEAUTIFY_FLAG" val=""/>
</p:tagLst>
</file>

<file path=ppt/tags/tag367.xml><?xml version="1.0" encoding="utf-8"?>
<p:tagLst xmlns:p="http://schemas.openxmlformats.org/presentationml/2006/main">
  <p:tag name="AS_UNIQUEID" val="1261"/>
</p:tagLst>
</file>

<file path=ppt/tags/tag368.xml><?xml version="1.0" encoding="utf-8"?>
<p:tagLst xmlns:p="http://schemas.openxmlformats.org/presentationml/2006/main">
  <p:tag name="AS_UNIQUEID" val="1262"/>
  <p:tag name="KSO_WM_BEAUTIFY_FLAG" val=""/>
</p:tagLst>
</file>

<file path=ppt/tags/tag369.xml><?xml version="1.0" encoding="utf-8"?>
<p:tagLst xmlns:p="http://schemas.openxmlformats.org/presentationml/2006/main">
  <p:tag name="AS_UNIQUEID" val="1263"/>
  <p:tag name="KSO_WM_BEAUTIFY_FLAG" val=""/>
</p:tagLst>
</file>

<file path=ppt/tags/tag37.xml><?xml version="1.0" encoding="utf-8"?>
<p:tagLst xmlns:p="http://schemas.openxmlformats.org/presentationml/2006/main">
  <p:tag name="AS_UNIQUEID" val="819"/>
</p:tagLst>
</file>

<file path=ppt/tags/tag370.xml><?xml version="1.0" encoding="utf-8"?>
<p:tagLst xmlns:p="http://schemas.openxmlformats.org/presentationml/2006/main">
  <p:tag name="AS_UNIQUEID" val="1264"/>
  <p:tag name="KSO_WM_BEAUTIFY_FLAG" val=""/>
</p:tagLst>
</file>

<file path=ppt/tags/tag371.xml><?xml version="1.0" encoding="utf-8"?>
<p:tagLst xmlns:p="http://schemas.openxmlformats.org/presentationml/2006/main">
  <p:tag name="AS_UNIQUEID" val="1265"/>
  <p:tag name="KSO_WM_BEAUTIFY_FLAG" val=""/>
</p:tagLst>
</file>

<file path=ppt/tags/tag372.xml><?xml version="1.0" encoding="utf-8"?>
<p:tagLst xmlns:p="http://schemas.openxmlformats.org/presentationml/2006/main">
  <p:tag name="AS_UNIQUEID" val="1266"/>
  <p:tag name="KSO_WM_BEAUTIFY_FLAG" val=""/>
</p:tagLst>
</file>

<file path=ppt/tags/tag373.xml><?xml version="1.0" encoding="utf-8"?>
<p:tagLst xmlns:p="http://schemas.openxmlformats.org/presentationml/2006/main">
  <p:tag name="AS_UNIQUEID" val="1267"/>
</p:tagLst>
</file>

<file path=ppt/tags/tag374.xml><?xml version="1.0" encoding="utf-8"?>
<p:tagLst xmlns:p="http://schemas.openxmlformats.org/presentationml/2006/main">
  <p:tag name="AS_UNIQUEID" val="1268"/>
</p:tagLst>
</file>

<file path=ppt/tags/tag375.xml><?xml version="1.0" encoding="utf-8"?>
<p:tagLst xmlns:p="http://schemas.openxmlformats.org/presentationml/2006/main">
  <p:tag name="AS_UNIQUEID" val="1235"/>
</p:tagLst>
</file>

<file path=ppt/tags/tag376.xml><?xml version="1.0" encoding="utf-8"?>
<p:tagLst xmlns:p="http://schemas.openxmlformats.org/presentationml/2006/main">
  <p:tag name="AS_UNIQUEID" val="1236"/>
</p:tagLst>
</file>

<file path=ppt/tags/tag377.xml><?xml version="1.0" encoding="utf-8"?>
<p:tagLst xmlns:p="http://schemas.openxmlformats.org/presentationml/2006/main">
  <p:tag name="AS_UNIQUEID" val="1273"/>
</p:tagLst>
</file>

<file path=ppt/tags/tag378.xml><?xml version="1.0" encoding="utf-8"?>
<p:tagLst xmlns:p="http://schemas.openxmlformats.org/presentationml/2006/main">
  <p:tag name="AS_UNIQUEID" val="1274"/>
</p:tagLst>
</file>

<file path=ppt/tags/tag379.xml><?xml version="1.0" encoding="utf-8"?>
<p:tagLst xmlns:p="http://schemas.openxmlformats.org/presentationml/2006/main">
  <p:tag name="AS_UNIQUEID" val="1275"/>
</p:tagLst>
</file>

<file path=ppt/tags/tag38.xml><?xml version="1.0" encoding="utf-8"?>
<p:tagLst xmlns:p="http://schemas.openxmlformats.org/presentationml/2006/main">
  <p:tag name="AS_UNIQUEID" val="820"/>
</p:tagLst>
</file>

<file path=ppt/tags/tag380.xml><?xml version="1.0" encoding="utf-8"?>
<p:tagLst xmlns:p="http://schemas.openxmlformats.org/presentationml/2006/main">
  <p:tag name="AS_UNIQUEID" val="1276"/>
</p:tagLst>
</file>

<file path=ppt/tags/tag381.xml><?xml version="1.0" encoding="utf-8"?>
<p:tagLst xmlns:p="http://schemas.openxmlformats.org/presentationml/2006/main">
  <p:tag name="AS_UNIQUEID" val="1277"/>
  <p:tag name="KSO_WM_BEAUTIFY_FLAG" val=""/>
</p:tagLst>
</file>

<file path=ppt/tags/tag382.xml><?xml version="1.0" encoding="utf-8"?>
<p:tagLst xmlns:p="http://schemas.openxmlformats.org/presentationml/2006/main">
  <p:tag name="AS_UNIQUEID" val="1278"/>
  <p:tag name="KSO_WM_BEAUTIFY_FLAG" val=""/>
</p:tagLst>
</file>

<file path=ppt/tags/tag383.xml><?xml version="1.0" encoding="utf-8"?>
<p:tagLst xmlns:p="http://schemas.openxmlformats.org/presentationml/2006/main">
  <p:tag name="AS_UNIQUEID" val="1279"/>
  <p:tag name="KSO_WM_BEAUTIFY_FLAG" val=""/>
</p:tagLst>
</file>

<file path=ppt/tags/tag384.xml><?xml version="1.0" encoding="utf-8"?>
<p:tagLst xmlns:p="http://schemas.openxmlformats.org/presentationml/2006/main">
  <p:tag name="AS_UNIQUEID" val="1280"/>
  <p:tag name="KSO_WM_BEAUTIFY_FLAG" val=""/>
</p:tagLst>
</file>

<file path=ppt/tags/tag385.xml><?xml version="1.0" encoding="utf-8"?>
<p:tagLst xmlns:p="http://schemas.openxmlformats.org/presentationml/2006/main">
  <p:tag name="AS_UNIQUEID" val="1281"/>
</p:tagLst>
</file>

<file path=ppt/tags/tag386.xml><?xml version="1.0" encoding="utf-8"?>
<p:tagLst xmlns:p="http://schemas.openxmlformats.org/presentationml/2006/main">
  <p:tag name="AS_UNIQUEID" val="1282"/>
  <p:tag name="KSO_WM_BEAUTIFY_FLAG" val=""/>
</p:tagLst>
</file>

<file path=ppt/tags/tag387.xml><?xml version="1.0" encoding="utf-8"?>
<p:tagLst xmlns:p="http://schemas.openxmlformats.org/presentationml/2006/main">
  <p:tag name="AS_UNIQUEID" val="1283"/>
  <p:tag name="KSO_WM_BEAUTIFY_FLAG" val=""/>
</p:tagLst>
</file>

<file path=ppt/tags/tag388.xml><?xml version="1.0" encoding="utf-8"?>
<p:tagLst xmlns:p="http://schemas.openxmlformats.org/presentationml/2006/main">
  <p:tag name="AS_UNIQUEID" val="1284"/>
  <p:tag name="KSO_WM_BEAUTIFY_FLAG" val=""/>
</p:tagLst>
</file>

<file path=ppt/tags/tag389.xml><?xml version="1.0" encoding="utf-8"?>
<p:tagLst xmlns:p="http://schemas.openxmlformats.org/presentationml/2006/main">
  <p:tag name="AS_UNIQUEID" val="1285"/>
  <p:tag name="KSO_WM_BEAUTIFY_FLAG" val=""/>
</p:tagLst>
</file>

<file path=ppt/tags/tag39.xml><?xml version="1.0" encoding="utf-8"?>
<p:tagLst xmlns:p="http://schemas.openxmlformats.org/presentationml/2006/main">
  <p:tag name="AS_UNIQUEID" val="822"/>
</p:tagLst>
</file>

<file path=ppt/tags/tag390.xml><?xml version="1.0" encoding="utf-8"?>
<p:tagLst xmlns:p="http://schemas.openxmlformats.org/presentationml/2006/main">
  <p:tag name="AS_UNIQUEID" val="1286"/>
</p:tagLst>
</file>

<file path=ppt/tags/tag391.xml><?xml version="1.0" encoding="utf-8"?>
<p:tagLst xmlns:p="http://schemas.openxmlformats.org/presentationml/2006/main">
  <p:tag name="AS_UNIQUEID" val="1287"/>
</p:tagLst>
</file>

<file path=ppt/tags/tag392.xml><?xml version="1.0" encoding="utf-8"?>
<p:tagLst xmlns:p="http://schemas.openxmlformats.org/presentationml/2006/main">
  <p:tag name="AS_UNIQUEID" val="1288"/>
</p:tagLst>
</file>

<file path=ppt/tags/tag393.xml><?xml version="1.0" encoding="utf-8"?>
<p:tagLst xmlns:p="http://schemas.openxmlformats.org/presentationml/2006/main">
  <p:tag name="AS_UNIQUEID" val="1288"/>
</p:tagLst>
</file>

<file path=ppt/tags/tag394.xml><?xml version="1.0" encoding="utf-8"?>
<p:tagLst xmlns:p="http://schemas.openxmlformats.org/presentationml/2006/main">
  <p:tag name="AS_UNIQUEID" val="1290"/>
</p:tagLst>
</file>

<file path=ppt/tags/tag395.xml><?xml version="1.0" encoding="utf-8"?>
<p:tagLst xmlns:p="http://schemas.openxmlformats.org/presentationml/2006/main">
  <p:tag name="AS_UNIQUEID" val="1291"/>
</p:tagLst>
</file>

<file path=ppt/tags/tag396.xml><?xml version="1.0" encoding="utf-8"?>
<p:tagLst xmlns:p="http://schemas.openxmlformats.org/presentationml/2006/main">
  <p:tag name="AS_UNIQUEID" val="1292"/>
</p:tagLst>
</file>

<file path=ppt/tags/tag397.xml><?xml version="1.0" encoding="utf-8"?>
<p:tagLst xmlns:p="http://schemas.openxmlformats.org/presentationml/2006/main">
  <p:tag name="AS_UNIQUEID" val="772"/>
</p:tagLst>
</file>

<file path=ppt/tags/tag398.xml><?xml version="1.0" encoding="utf-8"?>
<p:tagLst xmlns:p="http://schemas.openxmlformats.org/presentationml/2006/main">
  <p:tag name="AS_UNIQUEID" val="1293"/>
</p:tagLst>
</file>

<file path=ppt/tags/tag399.xml><?xml version="1.0" encoding="utf-8"?>
<p:tagLst xmlns:p="http://schemas.openxmlformats.org/presentationml/2006/main">
  <p:tag name="AS_UNIQUEID" val="1270"/>
</p:tagLst>
</file>

<file path=ppt/tags/tag4.xml><?xml version="1.0" encoding="utf-8"?>
<p:tagLst xmlns:p="http://schemas.openxmlformats.org/presentationml/2006/main">
  <p:tag name="AS_UNIQUEID" val="778"/>
</p:tagLst>
</file>

<file path=ppt/tags/tag40.xml><?xml version="1.0" encoding="utf-8"?>
<p:tagLst xmlns:p="http://schemas.openxmlformats.org/presentationml/2006/main">
  <p:tag name="AS_UNIQUEID" val="823"/>
</p:tagLst>
</file>

<file path=ppt/tags/tag400.xml><?xml version="1.0" encoding="utf-8"?>
<p:tagLst xmlns:p="http://schemas.openxmlformats.org/presentationml/2006/main">
  <p:tag name="AS_UNIQUEID" val="1271"/>
</p:tagLst>
</file>

<file path=ppt/tags/tag401.xml><?xml version="1.0" encoding="utf-8"?>
<p:tagLst xmlns:p="http://schemas.openxmlformats.org/presentationml/2006/main">
  <p:tag name="AS_UNIQUEID" val="1306"/>
</p:tagLst>
</file>

<file path=ppt/tags/tag402.xml><?xml version="1.0" encoding="utf-8"?>
<p:tagLst xmlns:p="http://schemas.openxmlformats.org/presentationml/2006/main">
  <p:tag name="AS_UNIQUEID" val="1307"/>
</p:tagLst>
</file>

<file path=ppt/tags/tag403.xml><?xml version="1.0" encoding="utf-8"?>
<p:tagLst xmlns:p="http://schemas.openxmlformats.org/presentationml/2006/main">
  <p:tag name="AS_UNIQUEID" val="1308"/>
</p:tagLst>
</file>

<file path=ppt/tags/tag404.xml><?xml version="1.0" encoding="utf-8"?>
<p:tagLst xmlns:p="http://schemas.openxmlformats.org/presentationml/2006/main">
  <p:tag name="AS_UNIQUEID" val="1309"/>
</p:tagLst>
</file>

<file path=ppt/tags/tag405.xml><?xml version="1.0" encoding="utf-8"?>
<p:tagLst xmlns:p="http://schemas.openxmlformats.org/presentationml/2006/main">
  <p:tag name="AS_UNIQUEID" val="1310"/>
  <p:tag name="KSO_WM_BEAUTIFY_FLAG" val=""/>
</p:tagLst>
</file>

<file path=ppt/tags/tag406.xml><?xml version="1.0" encoding="utf-8"?>
<p:tagLst xmlns:p="http://schemas.openxmlformats.org/presentationml/2006/main">
  <p:tag name="AS_UNIQUEID" val="1311"/>
  <p:tag name="KSO_WM_BEAUTIFY_FLAG" val=""/>
</p:tagLst>
</file>

<file path=ppt/tags/tag407.xml><?xml version="1.0" encoding="utf-8"?>
<p:tagLst xmlns:p="http://schemas.openxmlformats.org/presentationml/2006/main">
  <p:tag name="AS_UNIQUEID" val="1312"/>
  <p:tag name="KSO_WM_BEAUTIFY_FLAG" val=""/>
</p:tagLst>
</file>

<file path=ppt/tags/tag408.xml><?xml version="1.0" encoding="utf-8"?>
<p:tagLst xmlns:p="http://schemas.openxmlformats.org/presentationml/2006/main">
  <p:tag name="AS_UNIQUEID" val="1313"/>
  <p:tag name="KSO_WM_BEAUTIFY_FLAG" val=""/>
</p:tagLst>
</file>

<file path=ppt/tags/tag409.xml><?xml version="1.0" encoding="utf-8"?>
<p:tagLst xmlns:p="http://schemas.openxmlformats.org/presentationml/2006/main">
  <p:tag name="AS_UNIQUEID" val="1314"/>
  <p:tag name="KSO_WM_BEAUTIFY_FLAG" val=""/>
</p:tagLst>
</file>

<file path=ppt/tags/tag41.xml><?xml version="1.0" encoding="utf-8"?>
<p:tagLst xmlns:p="http://schemas.openxmlformats.org/presentationml/2006/main">
  <p:tag name="AS_UNIQUEID" val="824"/>
</p:tagLst>
</file>

<file path=ppt/tags/tag410.xml><?xml version="1.0" encoding="utf-8"?>
<p:tagLst xmlns:p="http://schemas.openxmlformats.org/presentationml/2006/main">
  <p:tag name="AS_UNIQUEID" val="1315"/>
  <p:tag name="KSO_WM_BEAUTIFY_FLAG" val=""/>
</p:tagLst>
</file>

<file path=ppt/tags/tag411.xml><?xml version="1.0" encoding="utf-8"?>
<p:tagLst xmlns:p="http://schemas.openxmlformats.org/presentationml/2006/main">
  <p:tag name="AS_UNIQUEID" val="1316"/>
  <p:tag name="KSO_WM_BEAUTIFY_FLAG" val=""/>
</p:tagLst>
</file>

<file path=ppt/tags/tag412.xml><?xml version="1.0" encoding="utf-8"?>
<p:tagLst xmlns:p="http://schemas.openxmlformats.org/presentationml/2006/main">
  <p:tag name="AS_UNIQUEID" val="1317"/>
  <p:tag name="KSO_WM_BEAUTIFY_FLAG" val=""/>
</p:tagLst>
</file>

<file path=ppt/tags/tag413.xml><?xml version="1.0" encoding="utf-8"?>
<p:tagLst xmlns:p="http://schemas.openxmlformats.org/presentationml/2006/main">
  <p:tag name="AS_UNIQUEID" val="1318"/>
  <p:tag name="KSO_WM_BEAUTIFY_FLAG" val=""/>
</p:tagLst>
</file>

<file path=ppt/tags/tag414.xml><?xml version="1.0" encoding="utf-8"?>
<p:tagLst xmlns:p="http://schemas.openxmlformats.org/presentationml/2006/main">
  <p:tag name="AS_UNIQUEID" val="1319"/>
  <p:tag name="KSO_WM_BEAUTIFY_FLAG" val=""/>
</p:tagLst>
</file>

<file path=ppt/tags/tag415.xml><?xml version="1.0" encoding="utf-8"?>
<p:tagLst xmlns:p="http://schemas.openxmlformats.org/presentationml/2006/main">
  <p:tag name="AS_UNIQUEID" val="1320"/>
  <p:tag name="KSO_WM_BEAUTIFY_FLAG" val=""/>
</p:tagLst>
</file>

<file path=ppt/tags/tag416.xml><?xml version="1.0" encoding="utf-8"?>
<p:tagLst xmlns:p="http://schemas.openxmlformats.org/presentationml/2006/main">
  <p:tag name="AS_UNIQUEID" val="1321"/>
  <p:tag name="KSO_WM_BEAUTIFY_FLAG" val=""/>
</p:tagLst>
</file>

<file path=ppt/tags/tag417.xml><?xml version="1.0" encoding="utf-8"?>
<p:tagLst xmlns:p="http://schemas.openxmlformats.org/presentationml/2006/main">
  <p:tag name="AS_UNIQUEID" val="1322"/>
  <p:tag name="KSO_WM_BEAUTIFY_FLAG" val=""/>
</p:tagLst>
</file>

<file path=ppt/tags/tag418.xml><?xml version="1.0" encoding="utf-8"?>
<p:tagLst xmlns:p="http://schemas.openxmlformats.org/presentationml/2006/main">
  <p:tag name="AS_UNIQUEID" val="1323"/>
  <p:tag name="KSO_WM_BEAUTIFY_FLAG" val=""/>
</p:tagLst>
</file>

<file path=ppt/tags/tag419.xml><?xml version="1.0" encoding="utf-8"?>
<p:tagLst xmlns:p="http://schemas.openxmlformats.org/presentationml/2006/main">
  <p:tag name="AS_UNIQUEID" val="1324"/>
  <p:tag name="KSO_WM_BEAUTIFY_FLAG" val=""/>
</p:tagLst>
</file>

<file path=ppt/tags/tag42.xml><?xml version="1.0" encoding="utf-8"?>
<p:tagLst xmlns:p="http://schemas.openxmlformats.org/presentationml/2006/main">
  <p:tag name="AS_UNIQUEID" val="825"/>
</p:tagLst>
</file>

<file path=ppt/tags/tag420.xml><?xml version="1.0" encoding="utf-8"?>
<p:tagLst xmlns:p="http://schemas.openxmlformats.org/presentationml/2006/main">
  <p:tag name="AS_UNIQUEID" val="1325"/>
  <p:tag name="KSO_WM_BEAUTIFY_FLAG" val=""/>
</p:tagLst>
</file>

<file path=ppt/tags/tag421.xml><?xml version="1.0" encoding="utf-8"?>
<p:tagLst xmlns:p="http://schemas.openxmlformats.org/presentationml/2006/main">
  <p:tag name="AS_UNIQUEID" val="1326"/>
  <p:tag name="KSO_WM_BEAUTIFY_FLAG" val=""/>
</p:tagLst>
</file>

<file path=ppt/tags/tag422.xml><?xml version="1.0" encoding="utf-8"?>
<p:tagLst xmlns:p="http://schemas.openxmlformats.org/presentationml/2006/main">
  <p:tag name="AS_UNIQUEID" val="1327"/>
  <p:tag name="KSO_WM_BEAUTIFY_FLAG" val=""/>
</p:tagLst>
</file>

<file path=ppt/tags/tag423.xml><?xml version="1.0" encoding="utf-8"?>
<p:tagLst xmlns:p="http://schemas.openxmlformats.org/presentationml/2006/main">
  <p:tag name="AS_UNIQUEID" val="1328"/>
  <p:tag name="KSO_WM_BEAUTIFY_FLAG" val=""/>
</p:tagLst>
</file>

<file path=ppt/tags/tag424.xml><?xml version="1.0" encoding="utf-8"?>
<p:tagLst xmlns:p="http://schemas.openxmlformats.org/presentationml/2006/main">
  <p:tag name="AS_UNIQUEID" val="1329"/>
  <p:tag name="KSO_WM_BEAUTIFY_FLAG" val=""/>
</p:tagLst>
</file>

<file path=ppt/tags/tag425.xml><?xml version="1.0" encoding="utf-8"?>
<p:tagLst xmlns:p="http://schemas.openxmlformats.org/presentationml/2006/main">
  <p:tag name="AS_UNIQUEID" val="1330"/>
  <p:tag name="KSO_WM_BEAUTIFY_FLAG" val=""/>
</p:tagLst>
</file>

<file path=ppt/tags/tag426.xml><?xml version="1.0" encoding="utf-8"?>
<p:tagLst xmlns:p="http://schemas.openxmlformats.org/presentationml/2006/main">
  <p:tag name="AS_UNIQUEID" val="1331"/>
  <p:tag name="KSO_WM_BEAUTIFY_FLAG" val=""/>
</p:tagLst>
</file>

<file path=ppt/tags/tag427.xml><?xml version="1.0" encoding="utf-8"?>
<p:tagLst xmlns:p="http://schemas.openxmlformats.org/presentationml/2006/main">
  <p:tag name="AS_UNIQUEID" val="1332"/>
  <p:tag name="KSO_WM_BEAUTIFY_FLAG" val=""/>
</p:tagLst>
</file>

<file path=ppt/tags/tag428.xml><?xml version="1.0" encoding="utf-8"?>
<p:tagLst xmlns:p="http://schemas.openxmlformats.org/presentationml/2006/main">
  <p:tag name="AS_UNIQUEID" val="1333"/>
  <p:tag name="KSO_WM_BEAUTIFY_FLAG" val=""/>
</p:tagLst>
</file>

<file path=ppt/tags/tag429.xml><?xml version="1.0" encoding="utf-8"?>
<p:tagLst xmlns:p="http://schemas.openxmlformats.org/presentationml/2006/main">
  <p:tag name="AS_UNIQUEID" val="1334"/>
  <p:tag name="KSO_WM_BEAUTIFY_FLAG" val=""/>
</p:tagLst>
</file>

<file path=ppt/tags/tag43.xml><?xml version="1.0" encoding="utf-8"?>
<p:tagLst xmlns:p="http://schemas.openxmlformats.org/presentationml/2006/main">
  <p:tag name="AS_UNIQUEID" val="827"/>
</p:tagLst>
</file>

<file path=ppt/tags/tag430.xml><?xml version="1.0" encoding="utf-8"?>
<p:tagLst xmlns:p="http://schemas.openxmlformats.org/presentationml/2006/main">
  <p:tag name="AS_UNIQUEID" val="1335"/>
  <p:tag name="KSO_WM_BEAUTIFY_FLAG" val=""/>
</p:tagLst>
</file>

<file path=ppt/tags/tag431.xml><?xml version="1.0" encoding="utf-8"?>
<p:tagLst xmlns:p="http://schemas.openxmlformats.org/presentationml/2006/main">
  <p:tag name="AS_UNIQUEID" val="1336"/>
  <p:tag name="KSO_WM_BEAUTIFY_FLAG" val=""/>
</p:tagLst>
</file>

<file path=ppt/tags/tag432.xml><?xml version="1.0" encoding="utf-8"?>
<p:tagLst xmlns:p="http://schemas.openxmlformats.org/presentationml/2006/main">
  <p:tag name="AS_UNIQUEID" val="1337"/>
  <p:tag name="KSO_WM_BEAUTIFY_FLAG" val=""/>
</p:tagLst>
</file>

<file path=ppt/tags/tag433.xml><?xml version="1.0" encoding="utf-8"?>
<p:tagLst xmlns:p="http://schemas.openxmlformats.org/presentationml/2006/main">
  <p:tag name="AS_UNIQUEID" val="1338"/>
  <p:tag name="KSO_WM_BEAUTIFY_FLAG" val=""/>
</p:tagLst>
</file>

<file path=ppt/tags/tag434.xml><?xml version="1.0" encoding="utf-8"?>
<p:tagLst xmlns:p="http://schemas.openxmlformats.org/presentationml/2006/main">
  <p:tag name="AS_UNIQUEID" val="1339"/>
  <p:tag name="KSO_WM_BEAUTIFY_FLAG" val=""/>
</p:tagLst>
</file>

<file path=ppt/tags/tag435.xml><?xml version="1.0" encoding="utf-8"?>
<p:tagLst xmlns:p="http://schemas.openxmlformats.org/presentationml/2006/main">
  <p:tag name="AS_UNIQUEID" val="1340"/>
  <p:tag name="KSO_WM_BEAUTIFY_FLAG" val=""/>
</p:tagLst>
</file>

<file path=ppt/tags/tag436.xml><?xml version="1.0" encoding="utf-8"?>
<p:tagLst xmlns:p="http://schemas.openxmlformats.org/presentationml/2006/main">
  <p:tag name="AS_UNIQUEID" val="1341"/>
  <p:tag name="KSO_WM_BEAUTIFY_FLAG" val=""/>
</p:tagLst>
</file>

<file path=ppt/tags/tag437.xml><?xml version="1.0" encoding="utf-8"?>
<p:tagLst xmlns:p="http://schemas.openxmlformats.org/presentationml/2006/main">
  <p:tag name="AS_UNIQUEID" val="1342"/>
  <p:tag name="KSO_WM_BEAUTIFY_FLAG" val=""/>
</p:tagLst>
</file>

<file path=ppt/tags/tag438.xml><?xml version="1.0" encoding="utf-8"?>
<p:tagLst xmlns:p="http://schemas.openxmlformats.org/presentationml/2006/main">
  <p:tag name="AS_UNIQUEID" val="1343"/>
  <p:tag name="KSO_WM_BEAUTIFY_FLAG" val=""/>
</p:tagLst>
</file>

<file path=ppt/tags/tag439.xml><?xml version="1.0" encoding="utf-8"?>
<p:tagLst xmlns:p="http://schemas.openxmlformats.org/presentationml/2006/main">
  <p:tag name="AS_UNIQUEID" val="1344"/>
  <p:tag name="KSO_WM_BEAUTIFY_FLAG" val=""/>
</p:tagLst>
</file>

<file path=ppt/tags/tag44.xml><?xml version="1.0" encoding="utf-8"?>
<p:tagLst xmlns:p="http://schemas.openxmlformats.org/presentationml/2006/main">
  <p:tag name="AS_UNIQUEID" val="828"/>
</p:tagLst>
</file>

<file path=ppt/tags/tag440.xml><?xml version="1.0" encoding="utf-8"?>
<p:tagLst xmlns:p="http://schemas.openxmlformats.org/presentationml/2006/main">
  <p:tag name="AS_UNIQUEID" val="1345"/>
  <p:tag name="KSO_WM_BEAUTIFY_FLAG" val=""/>
</p:tagLst>
</file>

<file path=ppt/tags/tag441.xml><?xml version="1.0" encoding="utf-8"?>
<p:tagLst xmlns:p="http://schemas.openxmlformats.org/presentationml/2006/main">
  <p:tag name="AS_UNIQUEID" val="1346"/>
  <p:tag name="KSO_WM_BEAUTIFY_FLAG" val=""/>
</p:tagLst>
</file>

<file path=ppt/tags/tag442.xml><?xml version="1.0" encoding="utf-8"?>
<p:tagLst xmlns:p="http://schemas.openxmlformats.org/presentationml/2006/main">
  <p:tag name="AS_UNIQUEID" val="1347"/>
  <p:tag name="KSO_WM_BEAUTIFY_FLAG" val=""/>
</p:tagLst>
</file>

<file path=ppt/tags/tag443.xml><?xml version="1.0" encoding="utf-8"?>
<p:tagLst xmlns:p="http://schemas.openxmlformats.org/presentationml/2006/main">
  <p:tag name="AS_UNIQUEID" val="1348"/>
  <p:tag name="KSO_WM_BEAUTIFY_FLAG" val=""/>
</p:tagLst>
</file>

<file path=ppt/tags/tag444.xml><?xml version="1.0" encoding="utf-8"?>
<p:tagLst xmlns:p="http://schemas.openxmlformats.org/presentationml/2006/main">
  <p:tag name="AS_UNIQUEID" val="1349"/>
  <p:tag name="KSO_WM_BEAUTIFY_FLAG" val=""/>
</p:tagLst>
</file>

<file path=ppt/tags/tag445.xml><?xml version="1.0" encoding="utf-8"?>
<p:tagLst xmlns:p="http://schemas.openxmlformats.org/presentationml/2006/main">
  <p:tag name="AS_UNIQUEID" val="1350"/>
  <p:tag name="KSO_WM_BEAUTIFY_FLAG" val=""/>
</p:tagLst>
</file>

<file path=ppt/tags/tag446.xml><?xml version="1.0" encoding="utf-8"?>
<p:tagLst xmlns:p="http://schemas.openxmlformats.org/presentationml/2006/main">
  <p:tag name="AS_UNIQUEID" val="1351"/>
  <p:tag name="KSO_WM_BEAUTIFY_FLAG" val=""/>
</p:tagLst>
</file>

<file path=ppt/tags/tag447.xml><?xml version="1.0" encoding="utf-8"?>
<p:tagLst xmlns:p="http://schemas.openxmlformats.org/presentationml/2006/main">
  <p:tag name="AS_UNIQUEID" val="1352"/>
  <p:tag name="KSO_WM_BEAUTIFY_FLAG" val=""/>
</p:tagLst>
</file>

<file path=ppt/tags/tag448.xml><?xml version="1.0" encoding="utf-8"?>
<p:tagLst xmlns:p="http://schemas.openxmlformats.org/presentationml/2006/main">
  <p:tag name="AS_UNIQUEID" val="1353"/>
  <p:tag name="KSO_WM_BEAUTIFY_FLAG" val=""/>
</p:tagLst>
</file>

<file path=ppt/tags/tag449.xml><?xml version="1.0" encoding="utf-8"?>
<p:tagLst xmlns:p="http://schemas.openxmlformats.org/presentationml/2006/main">
  <p:tag name="AS_UNIQUEID" val="1354"/>
  <p:tag name="KSO_WM_BEAUTIFY_FLAG" val=""/>
</p:tagLst>
</file>

<file path=ppt/tags/tag45.xml><?xml version="1.0" encoding="utf-8"?>
<p:tagLst xmlns:p="http://schemas.openxmlformats.org/presentationml/2006/main">
  <p:tag name="AS_UNIQUEID" val="829"/>
</p:tagLst>
</file>

<file path=ppt/tags/tag450.xml><?xml version="1.0" encoding="utf-8"?>
<p:tagLst xmlns:p="http://schemas.openxmlformats.org/presentationml/2006/main">
  <p:tag name="AS_UNIQUEID" val="1355"/>
  <p:tag name="KSO_WM_BEAUTIFY_FLAG" val=""/>
</p:tagLst>
</file>

<file path=ppt/tags/tag451.xml><?xml version="1.0" encoding="utf-8"?>
<p:tagLst xmlns:p="http://schemas.openxmlformats.org/presentationml/2006/main">
  <p:tag name="AS_UNIQUEID" val="1356"/>
  <p:tag name="KSO_WM_BEAUTIFY_FLAG" val=""/>
</p:tagLst>
</file>

<file path=ppt/tags/tag452.xml><?xml version="1.0" encoding="utf-8"?>
<p:tagLst xmlns:p="http://schemas.openxmlformats.org/presentationml/2006/main">
  <p:tag name="AS_UNIQUEID" val="1357"/>
  <p:tag name="KSO_WM_BEAUTIFY_FLAG" val=""/>
</p:tagLst>
</file>

<file path=ppt/tags/tag453.xml><?xml version="1.0" encoding="utf-8"?>
<p:tagLst xmlns:p="http://schemas.openxmlformats.org/presentationml/2006/main">
  <p:tag name="AS_UNIQUEID" val="1358"/>
  <p:tag name="KSO_WM_BEAUTIFY_FLAG" val=""/>
</p:tagLst>
</file>

<file path=ppt/tags/tag454.xml><?xml version="1.0" encoding="utf-8"?>
<p:tagLst xmlns:p="http://schemas.openxmlformats.org/presentationml/2006/main">
  <p:tag name="AS_UNIQUEID" val="1359"/>
  <p:tag name="KSO_WM_BEAUTIFY_FLAG" val=""/>
</p:tagLst>
</file>

<file path=ppt/tags/tag455.xml><?xml version="1.0" encoding="utf-8"?>
<p:tagLst xmlns:p="http://schemas.openxmlformats.org/presentationml/2006/main">
  <p:tag name="AS_UNIQUEID" val="1360"/>
  <p:tag name="KSO_WM_BEAUTIFY_FLAG" val=""/>
</p:tagLst>
</file>

<file path=ppt/tags/tag456.xml><?xml version="1.0" encoding="utf-8"?>
<p:tagLst xmlns:p="http://schemas.openxmlformats.org/presentationml/2006/main">
  <p:tag name="AS_UNIQUEID" val="1361"/>
  <p:tag name="KSO_WM_BEAUTIFY_FLAG" val=""/>
</p:tagLst>
</file>

<file path=ppt/tags/tag457.xml><?xml version="1.0" encoding="utf-8"?>
<p:tagLst xmlns:p="http://schemas.openxmlformats.org/presentationml/2006/main">
  <p:tag name="AS_UNIQUEID" val="1362"/>
  <p:tag name="KSO_WM_BEAUTIFY_FLAG" val=""/>
</p:tagLst>
</file>

<file path=ppt/tags/tag458.xml><?xml version="1.0" encoding="utf-8"?>
<p:tagLst xmlns:p="http://schemas.openxmlformats.org/presentationml/2006/main">
  <p:tag name="AS_UNIQUEID" val="1363"/>
  <p:tag name="KSO_WM_BEAUTIFY_FLAG" val=""/>
</p:tagLst>
</file>

<file path=ppt/tags/tag459.xml><?xml version="1.0" encoding="utf-8"?>
<p:tagLst xmlns:p="http://schemas.openxmlformats.org/presentationml/2006/main">
  <p:tag name="AS_UNIQUEID" val="1364"/>
  <p:tag name="KSO_WM_BEAUTIFY_FLAG" val=""/>
</p:tagLst>
</file>

<file path=ppt/tags/tag46.xml><?xml version="1.0" encoding="utf-8"?>
<p:tagLst xmlns:p="http://schemas.openxmlformats.org/presentationml/2006/main">
  <p:tag name="AS_UNIQUEID" val="830"/>
</p:tagLst>
</file>

<file path=ppt/tags/tag460.xml><?xml version="1.0" encoding="utf-8"?>
<p:tagLst xmlns:p="http://schemas.openxmlformats.org/presentationml/2006/main">
  <p:tag name="AS_UNIQUEID" val="1365"/>
  <p:tag name="KSO_WM_BEAUTIFY_FLAG" val=""/>
</p:tagLst>
</file>

<file path=ppt/tags/tag461.xml><?xml version="1.0" encoding="utf-8"?>
<p:tagLst xmlns:p="http://schemas.openxmlformats.org/presentationml/2006/main">
  <p:tag name="AS_UNIQUEID" val="1366"/>
  <p:tag name="KSO_WM_BEAUTIFY_FLAG" val=""/>
</p:tagLst>
</file>

<file path=ppt/tags/tag462.xml><?xml version="1.0" encoding="utf-8"?>
<p:tagLst xmlns:p="http://schemas.openxmlformats.org/presentationml/2006/main">
  <p:tag name="AS_UNIQUEID" val="1367"/>
  <p:tag name="KSO_WM_BEAUTIFY_FLAG" val=""/>
</p:tagLst>
</file>

<file path=ppt/tags/tag463.xml><?xml version="1.0" encoding="utf-8"?>
<p:tagLst xmlns:p="http://schemas.openxmlformats.org/presentationml/2006/main">
  <p:tag name="AS_UNIQUEID" val="1368"/>
  <p:tag name="KSO_WM_BEAUTIFY_FLAG" val=""/>
</p:tagLst>
</file>

<file path=ppt/tags/tag464.xml><?xml version="1.0" encoding="utf-8"?>
<p:tagLst xmlns:p="http://schemas.openxmlformats.org/presentationml/2006/main">
  <p:tag name="AS_UNIQUEID" val="1369"/>
  <p:tag name="KSO_WM_BEAUTIFY_FLAG" val=""/>
</p:tagLst>
</file>

<file path=ppt/tags/tag465.xml><?xml version="1.0" encoding="utf-8"?>
<p:tagLst xmlns:p="http://schemas.openxmlformats.org/presentationml/2006/main">
  <p:tag name="AS_UNIQUEID" val="1370"/>
  <p:tag name="KSO_WM_BEAUTIFY_FLAG" val=""/>
</p:tagLst>
</file>

<file path=ppt/tags/tag466.xml><?xml version="1.0" encoding="utf-8"?>
<p:tagLst xmlns:p="http://schemas.openxmlformats.org/presentationml/2006/main">
  <p:tag name="AS_UNIQUEID" val="1371"/>
  <p:tag name="KSO_WM_BEAUTIFY_FLAG" val=""/>
</p:tagLst>
</file>

<file path=ppt/tags/tag467.xml><?xml version="1.0" encoding="utf-8"?>
<p:tagLst xmlns:p="http://schemas.openxmlformats.org/presentationml/2006/main">
  <p:tag name="AS_UNIQUEID" val="1372"/>
  <p:tag name="KSO_WM_BEAUTIFY_FLAG" val=""/>
</p:tagLst>
</file>

<file path=ppt/tags/tag468.xml><?xml version="1.0" encoding="utf-8"?>
<p:tagLst xmlns:p="http://schemas.openxmlformats.org/presentationml/2006/main">
  <p:tag name="AS_UNIQUEID" val="1373"/>
  <p:tag name="KSO_WM_BEAUTIFY_FLAG" val=""/>
</p:tagLst>
</file>

<file path=ppt/tags/tag469.xml><?xml version="1.0" encoding="utf-8"?>
<p:tagLst xmlns:p="http://schemas.openxmlformats.org/presentationml/2006/main">
  <p:tag name="AS_UNIQUEID" val="1374"/>
  <p:tag name="KSO_WM_BEAUTIFY_FLAG" val=""/>
</p:tagLst>
</file>

<file path=ppt/tags/tag47.xml><?xml version="1.0" encoding="utf-8"?>
<p:tagLst xmlns:p="http://schemas.openxmlformats.org/presentationml/2006/main">
  <p:tag name="AS_UNIQUEID" val="832"/>
</p:tagLst>
</file>

<file path=ppt/tags/tag470.xml><?xml version="1.0" encoding="utf-8"?>
<p:tagLst xmlns:p="http://schemas.openxmlformats.org/presentationml/2006/main">
  <p:tag name="AS_UNIQUEID" val="1375"/>
  <p:tag name="KSO_WM_BEAUTIFY_FLAG" val=""/>
</p:tagLst>
</file>

<file path=ppt/tags/tag471.xml><?xml version="1.0" encoding="utf-8"?>
<p:tagLst xmlns:p="http://schemas.openxmlformats.org/presentationml/2006/main">
  <p:tag name="AS_UNIQUEID" val="1376"/>
  <p:tag name="KSO_WM_BEAUTIFY_FLAG" val=""/>
</p:tagLst>
</file>

<file path=ppt/tags/tag472.xml><?xml version="1.0" encoding="utf-8"?>
<p:tagLst xmlns:p="http://schemas.openxmlformats.org/presentationml/2006/main">
  <p:tag name="AS_UNIQUEID" val="1377"/>
  <p:tag name="KSO_WM_BEAUTIFY_FLAG" val=""/>
</p:tagLst>
</file>

<file path=ppt/tags/tag473.xml><?xml version="1.0" encoding="utf-8"?>
<p:tagLst xmlns:p="http://schemas.openxmlformats.org/presentationml/2006/main">
  <p:tag name="AS_UNIQUEID" val="1378"/>
  <p:tag name="KSO_WM_BEAUTIFY_FLAG" val=""/>
</p:tagLst>
</file>

<file path=ppt/tags/tag474.xml><?xml version="1.0" encoding="utf-8"?>
<p:tagLst xmlns:p="http://schemas.openxmlformats.org/presentationml/2006/main">
  <p:tag name="AS_UNIQUEID" val="1379"/>
  <p:tag name="KSO_WM_BEAUTIFY_FLAG" val=""/>
</p:tagLst>
</file>

<file path=ppt/tags/tag475.xml><?xml version="1.0" encoding="utf-8"?>
<p:tagLst xmlns:p="http://schemas.openxmlformats.org/presentationml/2006/main">
  <p:tag name="AS_UNIQUEID" val="1380"/>
  <p:tag name="KSO_WM_BEAUTIFY_FLAG" val=""/>
</p:tagLst>
</file>

<file path=ppt/tags/tag476.xml><?xml version="1.0" encoding="utf-8"?>
<p:tagLst xmlns:p="http://schemas.openxmlformats.org/presentationml/2006/main">
  <p:tag name="AS_UNIQUEID" val="1381"/>
  <p:tag name="KSO_WM_BEAUTIFY_FLAG" val=""/>
</p:tagLst>
</file>

<file path=ppt/tags/tag477.xml><?xml version="1.0" encoding="utf-8"?>
<p:tagLst xmlns:p="http://schemas.openxmlformats.org/presentationml/2006/main">
  <p:tag name="AS_UNIQUEID" val="1382"/>
  <p:tag name="KSO_WM_BEAUTIFY_FLAG" val=""/>
</p:tagLst>
</file>

<file path=ppt/tags/tag478.xml><?xml version="1.0" encoding="utf-8"?>
<p:tagLst xmlns:p="http://schemas.openxmlformats.org/presentationml/2006/main">
  <p:tag name="AS_UNIQUEID" val="1383"/>
  <p:tag name="KSO_WM_BEAUTIFY_FLAG" val=""/>
</p:tagLst>
</file>

<file path=ppt/tags/tag479.xml><?xml version="1.0" encoding="utf-8"?>
<p:tagLst xmlns:p="http://schemas.openxmlformats.org/presentationml/2006/main">
  <p:tag name="AS_UNIQUEID" val="1384"/>
  <p:tag name="KSO_WM_BEAUTIFY_FLAG" val=""/>
</p:tagLst>
</file>

<file path=ppt/tags/tag48.xml><?xml version="1.0" encoding="utf-8"?>
<p:tagLst xmlns:p="http://schemas.openxmlformats.org/presentationml/2006/main">
  <p:tag name="AS_UNIQUEID" val="833"/>
</p:tagLst>
</file>

<file path=ppt/tags/tag480.xml><?xml version="1.0" encoding="utf-8"?>
<p:tagLst xmlns:p="http://schemas.openxmlformats.org/presentationml/2006/main">
  <p:tag name="AS_UNIQUEID" val="1385"/>
  <p:tag name="KSO_WM_BEAUTIFY_FLAG" val=""/>
</p:tagLst>
</file>

<file path=ppt/tags/tag481.xml><?xml version="1.0" encoding="utf-8"?>
<p:tagLst xmlns:p="http://schemas.openxmlformats.org/presentationml/2006/main">
  <p:tag name="AS_UNIQUEID" val="1386"/>
  <p:tag name="KSO_WM_BEAUTIFY_FLAG" val=""/>
</p:tagLst>
</file>

<file path=ppt/tags/tag482.xml><?xml version="1.0" encoding="utf-8"?>
<p:tagLst xmlns:p="http://schemas.openxmlformats.org/presentationml/2006/main">
  <p:tag name="AS_UNIQUEID" val="1387"/>
  <p:tag name="KSO_WM_BEAUTIFY_FLAG" val=""/>
</p:tagLst>
</file>

<file path=ppt/tags/tag483.xml><?xml version="1.0" encoding="utf-8"?>
<p:tagLst xmlns:p="http://schemas.openxmlformats.org/presentationml/2006/main">
  <p:tag name="AS_UNIQUEID" val="1388"/>
  <p:tag name="KSO_WM_BEAUTIFY_FLAG" val=""/>
</p:tagLst>
</file>

<file path=ppt/tags/tag484.xml><?xml version="1.0" encoding="utf-8"?>
<p:tagLst xmlns:p="http://schemas.openxmlformats.org/presentationml/2006/main">
  <p:tag name="AS_UNIQUEID" val="1389"/>
  <p:tag name="KSO_WM_BEAUTIFY_FLAG" val=""/>
</p:tagLst>
</file>

<file path=ppt/tags/tag485.xml><?xml version="1.0" encoding="utf-8"?>
<p:tagLst xmlns:p="http://schemas.openxmlformats.org/presentationml/2006/main">
  <p:tag name="AS_UNIQUEID" val="1390"/>
  <p:tag name="KSO_WM_BEAUTIFY_FLAG" val=""/>
</p:tagLst>
</file>

<file path=ppt/tags/tag486.xml><?xml version="1.0" encoding="utf-8"?>
<p:tagLst xmlns:p="http://schemas.openxmlformats.org/presentationml/2006/main">
  <p:tag name="AS_UNIQUEID" val="1391"/>
  <p:tag name="KSO_WM_BEAUTIFY_FLAG" val=""/>
</p:tagLst>
</file>

<file path=ppt/tags/tag487.xml><?xml version="1.0" encoding="utf-8"?>
<p:tagLst xmlns:p="http://schemas.openxmlformats.org/presentationml/2006/main">
  <p:tag name="AS_UNIQUEID" val="1392"/>
  <p:tag name="KSO_WM_BEAUTIFY_FLAG" val=""/>
</p:tagLst>
</file>

<file path=ppt/tags/tag488.xml><?xml version="1.0" encoding="utf-8"?>
<p:tagLst xmlns:p="http://schemas.openxmlformats.org/presentationml/2006/main">
  <p:tag name="AS_UNIQUEID" val="1393"/>
  <p:tag name="KSO_WM_BEAUTIFY_FLAG" val=""/>
</p:tagLst>
</file>

<file path=ppt/tags/tag489.xml><?xml version="1.0" encoding="utf-8"?>
<p:tagLst xmlns:p="http://schemas.openxmlformats.org/presentationml/2006/main">
  <p:tag name="AS_UNIQUEID" val="1394"/>
  <p:tag name="KSO_WM_BEAUTIFY_FLAG" val=""/>
</p:tagLst>
</file>

<file path=ppt/tags/tag49.xml><?xml version="1.0" encoding="utf-8"?>
<p:tagLst xmlns:p="http://schemas.openxmlformats.org/presentationml/2006/main">
  <p:tag name="AS_UNIQUEID" val="834"/>
</p:tagLst>
</file>

<file path=ppt/tags/tag490.xml><?xml version="1.0" encoding="utf-8"?>
<p:tagLst xmlns:p="http://schemas.openxmlformats.org/presentationml/2006/main">
  <p:tag name="AS_UNIQUEID" val="1395"/>
  <p:tag name="KSO_WM_BEAUTIFY_FLAG" val=""/>
</p:tagLst>
</file>

<file path=ppt/tags/tag491.xml><?xml version="1.0" encoding="utf-8"?>
<p:tagLst xmlns:p="http://schemas.openxmlformats.org/presentationml/2006/main">
  <p:tag name="AS_UNIQUEID" val="1396"/>
  <p:tag name="KSO_WM_BEAUTIFY_FLAG" val=""/>
</p:tagLst>
</file>

<file path=ppt/tags/tag492.xml><?xml version="1.0" encoding="utf-8"?>
<p:tagLst xmlns:p="http://schemas.openxmlformats.org/presentationml/2006/main">
  <p:tag name="AS_UNIQUEID" val="1397"/>
  <p:tag name="KSO_WM_BEAUTIFY_FLAG" val=""/>
</p:tagLst>
</file>

<file path=ppt/tags/tag493.xml><?xml version="1.0" encoding="utf-8"?>
<p:tagLst xmlns:p="http://schemas.openxmlformats.org/presentationml/2006/main">
  <p:tag name="AS_UNIQUEID" val="1398"/>
  <p:tag name="KSO_WM_BEAUTIFY_FLAG" val=""/>
</p:tagLst>
</file>

<file path=ppt/tags/tag494.xml><?xml version="1.0" encoding="utf-8"?>
<p:tagLst xmlns:p="http://schemas.openxmlformats.org/presentationml/2006/main">
  <p:tag name="AS_UNIQUEID" val="1399"/>
  <p:tag name="KSO_WM_BEAUTIFY_FLAG" val=""/>
</p:tagLst>
</file>

<file path=ppt/tags/tag495.xml><?xml version="1.0" encoding="utf-8"?>
<p:tagLst xmlns:p="http://schemas.openxmlformats.org/presentationml/2006/main">
  <p:tag name="AS_UNIQUEID" val="1400"/>
  <p:tag name="KSO_WM_BEAUTIFY_FLAG" val=""/>
</p:tagLst>
</file>

<file path=ppt/tags/tag496.xml><?xml version="1.0" encoding="utf-8"?>
<p:tagLst xmlns:p="http://schemas.openxmlformats.org/presentationml/2006/main">
  <p:tag name="AS_UNIQUEID" val="1401"/>
  <p:tag name="KSO_WM_BEAUTIFY_FLAG" val=""/>
</p:tagLst>
</file>

<file path=ppt/tags/tag497.xml><?xml version="1.0" encoding="utf-8"?>
<p:tagLst xmlns:p="http://schemas.openxmlformats.org/presentationml/2006/main">
  <p:tag name="AS_UNIQUEID" val="1402"/>
  <p:tag name="KSO_WM_BEAUTIFY_FLAG" val=""/>
</p:tagLst>
</file>

<file path=ppt/tags/tag498.xml><?xml version="1.0" encoding="utf-8"?>
<p:tagLst xmlns:p="http://schemas.openxmlformats.org/presentationml/2006/main">
  <p:tag name="AS_UNIQUEID" val="1403"/>
  <p:tag name="KSO_WM_BEAUTIFY_FLAG" val=""/>
</p:tagLst>
</file>

<file path=ppt/tags/tag499.xml><?xml version="1.0" encoding="utf-8"?>
<p:tagLst xmlns:p="http://schemas.openxmlformats.org/presentationml/2006/main">
  <p:tag name="AS_UNIQUEID" val="1404"/>
  <p:tag name="KSO_WM_BEAUTIFY_FLAG" val=""/>
</p:tagLst>
</file>

<file path=ppt/tags/tag5.xml><?xml version="1.0" encoding="utf-8"?>
<p:tagLst xmlns:p="http://schemas.openxmlformats.org/presentationml/2006/main">
  <p:tag name="AS_UNIQUEID" val="779"/>
</p:tagLst>
</file>

<file path=ppt/tags/tag50.xml><?xml version="1.0" encoding="utf-8"?>
<p:tagLst xmlns:p="http://schemas.openxmlformats.org/presentationml/2006/main">
  <p:tag name="AS_UNIQUEID" val="835"/>
</p:tagLst>
</file>

<file path=ppt/tags/tag500.xml><?xml version="1.0" encoding="utf-8"?>
<p:tagLst xmlns:p="http://schemas.openxmlformats.org/presentationml/2006/main">
  <p:tag name="AS_UNIQUEID" val="1405"/>
  <p:tag name="KSO_WM_BEAUTIFY_FLAG" val=""/>
</p:tagLst>
</file>

<file path=ppt/tags/tag501.xml><?xml version="1.0" encoding="utf-8"?>
<p:tagLst xmlns:p="http://schemas.openxmlformats.org/presentationml/2006/main">
  <p:tag name="AS_UNIQUEID" val="1406"/>
  <p:tag name="KSO_WM_BEAUTIFY_FLAG" val=""/>
</p:tagLst>
</file>

<file path=ppt/tags/tag502.xml><?xml version="1.0" encoding="utf-8"?>
<p:tagLst xmlns:p="http://schemas.openxmlformats.org/presentationml/2006/main">
  <p:tag name="AS_UNIQUEID" val="1407"/>
  <p:tag name="KSO_WM_BEAUTIFY_FLAG" val=""/>
</p:tagLst>
</file>

<file path=ppt/tags/tag503.xml><?xml version="1.0" encoding="utf-8"?>
<p:tagLst xmlns:p="http://schemas.openxmlformats.org/presentationml/2006/main">
  <p:tag name="AS_UNIQUEID" val="1408"/>
  <p:tag name="KSO_WM_BEAUTIFY_FLAG" val=""/>
</p:tagLst>
</file>

<file path=ppt/tags/tag504.xml><?xml version="1.0" encoding="utf-8"?>
<p:tagLst xmlns:p="http://schemas.openxmlformats.org/presentationml/2006/main">
  <p:tag name="AS_UNIQUEID" val="1409"/>
  <p:tag name="KSO_WM_BEAUTIFY_FLAG" val=""/>
</p:tagLst>
</file>

<file path=ppt/tags/tag505.xml><?xml version="1.0" encoding="utf-8"?>
<p:tagLst xmlns:p="http://schemas.openxmlformats.org/presentationml/2006/main">
  <p:tag name="AS_UNIQUEID" val="1410"/>
  <p:tag name="KSO_WM_BEAUTIFY_FLAG" val=""/>
</p:tagLst>
</file>

<file path=ppt/tags/tag506.xml><?xml version="1.0" encoding="utf-8"?>
<p:tagLst xmlns:p="http://schemas.openxmlformats.org/presentationml/2006/main">
  <p:tag name="AS_UNIQUEID" val="1411"/>
  <p:tag name="KSO_WM_BEAUTIFY_FLAG" val=""/>
</p:tagLst>
</file>

<file path=ppt/tags/tag507.xml><?xml version="1.0" encoding="utf-8"?>
<p:tagLst xmlns:p="http://schemas.openxmlformats.org/presentationml/2006/main">
  <p:tag name="AS_UNIQUEID" val="1412"/>
  <p:tag name="KSO_WM_BEAUTIFY_FLAG" val=""/>
</p:tagLst>
</file>

<file path=ppt/tags/tag508.xml><?xml version="1.0" encoding="utf-8"?>
<p:tagLst xmlns:p="http://schemas.openxmlformats.org/presentationml/2006/main">
  <p:tag name="AS_UNIQUEID" val="1413"/>
  <p:tag name="KSO_WM_BEAUTIFY_FLAG" val=""/>
</p:tagLst>
</file>

<file path=ppt/tags/tag509.xml><?xml version="1.0" encoding="utf-8"?>
<p:tagLst xmlns:p="http://schemas.openxmlformats.org/presentationml/2006/main">
  <p:tag name="AS_UNIQUEID" val="1414"/>
  <p:tag name="KSO_WM_BEAUTIFY_FLAG" val=""/>
</p:tagLst>
</file>

<file path=ppt/tags/tag51.xml><?xml version="1.0" encoding="utf-8"?>
<p:tagLst xmlns:p="http://schemas.openxmlformats.org/presentationml/2006/main">
  <p:tag name="AS_UNIQUEID" val="837"/>
</p:tagLst>
</file>

<file path=ppt/tags/tag510.xml><?xml version="1.0" encoding="utf-8"?>
<p:tagLst xmlns:p="http://schemas.openxmlformats.org/presentationml/2006/main">
  <p:tag name="AS_UNIQUEID" val="1415"/>
  <p:tag name="KSO_WM_BEAUTIFY_FLAG" val=""/>
</p:tagLst>
</file>

<file path=ppt/tags/tag511.xml><?xml version="1.0" encoding="utf-8"?>
<p:tagLst xmlns:p="http://schemas.openxmlformats.org/presentationml/2006/main">
  <p:tag name="AS_UNIQUEID" val="1416"/>
  <p:tag name="KSO_WM_BEAUTIFY_FLAG" val=""/>
</p:tagLst>
</file>

<file path=ppt/tags/tag512.xml><?xml version="1.0" encoding="utf-8"?>
<p:tagLst xmlns:p="http://schemas.openxmlformats.org/presentationml/2006/main">
  <p:tag name="AS_UNIQUEID" val="1417"/>
  <p:tag name="KSO_WM_BEAUTIFY_FLAG" val=""/>
</p:tagLst>
</file>

<file path=ppt/tags/tag513.xml><?xml version="1.0" encoding="utf-8"?>
<p:tagLst xmlns:p="http://schemas.openxmlformats.org/presentationml/2006/main">
  <p:tag name="AS_UNIQUEID" val="1418"/>
  <p:tag name="KSO_WM_BEAUTIFY_FLAG" val=""/>
</p:tagLst>
</file>

<file path=ppt/tags/tag514.xml><?xml version="1.0" encoding="utf-8"?>
<p:tagLst xmlns:p="http://schemas.openxmlformats.org/presentationml/2006/main">
  <p:tag name="AS_UNIQUEID" val="1419"/>
  <p:tag name="KSO_WM_BEAUTIFY_FLAG" val=""/>
</p:tagLst>
</file>

<file path=ppt/tags/tag515.xml><?xml version="1.0" encoding="utf-8"?>
<p:tagLst xmlns:p="http://schemas.openxmlformats.org/presentationml/2006/main">
  <p:tag name="AS_UNIQUEID" val="1420"/>
  <p:tag name="KSO_WM_BEAUTIFY_FLAG" val=""/>
</p:tagLst>
</file>

<file path=ppt/tags/tag516.xml><?xml version="1.0" encoding="utf-8"?>
<p:tagLst xmlns:p="http://schemas.openxmlformats.org/presentationml/2006/main">
  <p:tag name="AS_UNIQUEID" val="1421"/>
  <p:tag name="KSO_WM_BEAUTIFY_FLAG" val=""/>
</p:tagLst>
</file>

<file path=ppt/tags/tag517.xml><?xml version="1.0" encoding="utf-8"?>
<p:tagLst xmlns:p="http://schemas.openxmlformats.org/presentationml/2006/main">
  <p:tag name="AS_UNIQUEID" val="1422"/>
  <p:tag name="KSO_WM_BEAUTIFY_FLAG" val=""/>
</p:tagLst>
</file>

<file path=ppt/tags/tag518.xml><?xml version="1.0" encoding="utf-8"?>
<p:tagLst xmlns:p="http://schemas.openxmlformats.org/presentationml/2006/main">
  <p:tag name="AS_UNIQUEID" val="1423"/>
  <p:tag name="KSO_WM_BEAUTIFY_FLAG" val=""/>
</p:tagLst>
</file>

<file path=ppt/tags/tag519.xml><?xml version="1.0" encoding="utf-8"?>
<p:tagLst xmlns:p="http://schemas.openxmlformats.org/presentationml/2006/main">
  <p:tag name="AS_UNIQUEID" val="1424"/>
  <p:tag name="KSO_WM_BEAUTIFY_FLAG" val=""/>
</p:tagLst>
</file>

<file path=ppt/tags/tag52.xml><?xml version="1.0" encoding="utf-8"?>
<p:tagLst xmlns:p="http://schemas.openxmlformats.org/presentationml/2006/main">
  <p:tag name="AS_UNIQUEID" val="838"/>
</p:tagLst>
</file>

<file path=ppt/tags/tag520.xml><?xml version="1.0" encoding="utf-8"?>
<p:tagLst xmlns:p="http://schemas.openxmlformats.org/presentationml/2006/main">
  <p:tag name="AS_UNIQUEID" val="1425"/>
  <p:tag name="KSO_WM_BEAUTIFY_FLAG" val=""/>
</p:tagLst>
</file>

<file path=ppt/tags/tag521.xml><?xml version="1.0" encoding="utf-8"?>
<p:tagLst xmlns:p="http://schemas.openxmlformats.org/presentationml/2006/main">
  <p:tag name="AS_UNIQUEID" val="1426"/>
  <p:tag name="KSO_WM_BEAUTIFY_FLAG" val=""/>
</p:tagLst>
</file>

<file path=ppt/tags/tag522.xml><?xml version="1.0" encoding="utf-8"?>
<p:tagLst xmlns:p="http://schemas.openxmlformats.org/presentationml/2006/main">
  <p:tag name="AS_UNIQUEID" val="1427"/>
  <p:tag name="KSO_WM_BEAUTIFY_FLAG" val=""/>
</p:tagLst>
</file>

<file path=ppt/tags/tag523.xml><?xml version="1.0" encoding="utf-8"?>
<p:tagLst xmlns:p="http://schemas.openxmlformats.org/presentationml/2006/main">
  <p:tag name="AS_UNIQUEID" val="1428"/>
  <p:tag name="KSO_WM_BEAUTIFY_FLAG" val=""/>
</p:tagLst>
</file>

<file path=ppt/tags/tag524.xml><?xml version="1.0" encoding="utf-8"?>
<p:tagLst xmlns:p="http://schemas.openxmlformats.org/presentationml/2006/main">
  <p:tag name="AS_UNIQUEID" val="1429"/>
  <p:tag name="KSO_WM_BEAUTIFY_FLAG" val=""/>
</p:tagLst>
</file>

<file path=ppt/tags/tag525.xml><?xml version="1.0" encoding="utf-8"?>
<p:tagLst xmlns:p="http://schemas.openxmlformats.org/presentationml/2006/main">
  <p:tag name="AS_UNIQUEID" val="1430"/>
  <p:tag name="KSO_WM_BEAUTIFY_FLAG" val=""/>
</p:tagLst>
</file>

<file path=ppt/tags/tag526.xml><?xml version="1.0" encoding="utf-8"?>
<p:tagLst xmlns:p="http://schemas.openxmlformats.org/presentationml/2006/main">
  <p:tag name="AS_UNIQUEID" val="1431"/>
  <p:tag name="KSO_WM_BEAUTIFY_FLAG" val=""/>
</p:tagLst>
</file>

<file path=ppt/tags/tag527.xml><?xml version="1.0" encoding="utf-8"?>
<p:tagLst xmlns:p="http://schemas.openxmlformats.org/presentationml/2006/main">
  <p:tag name="AS_UNIQUEID" val="1432"/>
  <p:tag name="KSO_WM_BEAUTIFY_FLAG" val=""/>
</p:tagLst>
</file>

<file path=ppt/tags/tag528.xml><?xml version="1.0" encoding="utf-8"?>
<p:tagLst xmlns:p="http://schemas.openxmlformats.org/presentationml/2006/main">
  <p:tag name="AS_UNIQUEID" val="1433"/>
  <p:tag name="KSO_WM_BEAUTIFY_FLAG" val=""/>
</p:tagLst>
</file>

<file path=ppt/tags/tag529.xml><?xml version="1.0" encoding="utf-8"?>
<p:tagLst xmlns:p="http://schemas.openxmlformats.org/presentationml/2006/main">
  <p:tag name="AS_UNIQUEID" val="1434"/>
  <p:tag name="KSO_WM_BEAUTIFY_FLAG" val=""/>
</p:tagLst>
</file>

<file path=ppt/tags/tag53.xml><?xml version="1.0" encoding="utf-8"?>
<p:tagLst xmlns:p="http://schemas.openxmlformats.org/presentationml/2006/main">
  <p:tag name="AS_UNIQUEID" val="839"/>
</p:tagLst>
</file>

<file path=ppt/tags/tag530.xml><?xml version="1.0" encoding="utf-8"?>
<p:tagLst xmlns:p="http://schemas.openxmlformats.org/presentationml/2006/main">
  <p:tag name="AS_UNIQUEID" val="1435"/>
  <p:tag name="KSO_WM_BEAUTIFY_FLAG" val=""/>
</p:tagLst>
</file>

<file path=ppt/tags/tag531.xml><?xml version="1.0" encoding="utf-8"?>
<p:tagLst xmlns:p="http://schemas.openxmlformats.org/presentationml/2006/main">
  <p:tag name="AS_UNIQUEID" val="1436"/>
  <p:tag name="KSO_WM_BEAUTIFY_FLAG" val=""/>
</p:tagLst>
</file>

<file path=ppt/tags/tag532.xml><?xml version="1.0" encoding="utf-8"?>
<p:tagLst xmlns:p="http://schemas.openxmlformats.org/presentationml/2006/main">
  <p:tag name="AS_UNIQUEID" val="1437"/>
  <p:tag name="KSO_WM_BEAUTIFY_FLAG" val=""/>
</p:tagLst>
</file>

<file path=ppt/tags/tag533.xml><?xml version="1.0" encoding="utf-8"?>
<p:tagLst xmlns:p="http://schemas.openxmlformats.org/presentationml/2006/main">
  <p:tag name="AS_UNIQUEID" val="1438"/>
  <p:tag name="KSO_WM_BEAUTIFY_FLAG" val=""/>
</p:tagLst>
</file>

<file path=ppt/tags/tag534.xml><?xml version="1.0" encoding="utf-8"?>
<p:tagLst xmlns:p="http://schemas.openxmlformats.org/presentationml/2006/main">
  <p:tag name="AS_UNIQUEID" val="1439"/>
  <p:tag name="KSO_WM_BEAUTIFY_FLAG" val=""/>
</p:tagLst>
</file>

<file path=ppt/tags/tag535.xml><?xml version="1.0" encoding="utf-8"?>
<p:tagLst xmlns:p="http://schemas.openxmlformats.org/presentationml/2006/main">
  <p:tag name="AS_UNIQUEID" val="1440"/>
  <p:tag name="KSO_WM_BEAUTIFY_FLAG" val=""/>
</p:tagLst>
</file>

<file path=ppt/tags/tag536.xml><?xml version="1.0" encoding="utf-8"?>
<p:tagLst xmlns:p="http://schemas.openxmlformats.org/presentationml/2006/main">
  <p:tag name="AS_UNIQUEID" val="1441"/>
  <p:tag name="KSO_WM_BEAUTIFY_FLAG" val=""/>
</p:tagLst>
</file>

<file path=ppt/tags/tag537.xml><?xml version="1.0" encoding="utf-8"?>
<p:tagLst xmlns:p="http://schemas.openxmlformats.org/presentationml/2006/main">
  <p:tag name="AS_UNIQUEID" val="1442"/>
  <p:tag name="KSO_WM_BEAUTIFY_FLAG" val=""/>
</p:tagLst>
</file>

<file path=ppt/tags/tag538.xml><?xml version="1.0" encoding="utf-8"?>
<p:tagLst xmlns:p="http://schemas.openxmlformats.org/presentationml/2006/main">
  <p:tag name="AS_UNIQUEID" val="1443"/>
  <p:tag name="KSO_WM_BEAUTIFY_FLAG" val=""/>
</p:tagLst>
</file>

<file path=ppt/tags/tag539.xml><?xml version="1.0" encoding="utf-8"?>
<p:tagLst xmlns:p="http://schemas.openxmlformats.org/presentationml/2006/main">
  <p:tag name="AS_UNIQUEID" val="1444"/>
  <p:tag name="KSO_WM_BEAUTIFY_FLAG" val=""/>
</p:tagLst>
</file>

<file path=ppt/tags/tag54.xml><?xml version="1.0" encoding="utf-8"?>
<p:tagLst xmlns:p="http://schemas.openxmlformats.org/presentationml/2006/main">
  <p:tag name="AS_UNIQUEID" val="840"/>
</p:tagLst>
</file>

<file path=ppt/tags/tag540.xml><?xml version="1.0" encoding="utf-8"?>
<p:tagLst xmlns:p="http://schemas.openxmlformats.org/presentationml/2006/main">
  <p:tag name="AS_UNIQUEID" val="1445"/>
  <p:tag name="KSO_WM_BEAUTIFY_FLAG" val=""/>
</p:tagLst>
</file>

<file path=ppt/tags/tag541.xml><?xml version="1.0" encoding="utf-8"?>
<p:tagLst xmlns:p="http://schemas.openxmlformats.org/presentationml/2006/main">
  <p:tag name="AS_UNIQUEID" val="1446"/>
  <p:tag name="KSO_WM_BEAUTIFY_FLAG" val=""/>
</p:tagLst>
</file>

<file path=ppt/tags/tag542.xml><?xml version="1.0" encoding="utf-8"?>
<p:tagLst xmlns:p="http://schemas.openxmlformats.org/presentationml/2006/main">
  <p:tag name="AS_UNIQUEID" val="1447"/>
  <p:tag name="KSO_WM_BEAUTIFY_FLAG" val=""/>
</p:tagLst>
</file>

<file path=ppt/tags/tag543.xml><?xml version="1.0" encoding="utf-8"?>
<p:tagLst xmlns:p="http://schemas.openxmlformats.org/presentationml/2006/main">
  <p:tag name="AS_UNIQUEID" val="1448"/>
  <p:tag name="KSO_WM_BEAUTIFY_FLAG" val=""/>
</p:tagLst>
</file>

<file path=ppt/tags/tag544.xml><?xml version="1.0" encoding="utf-8"?>
<p:tagLst xmlns:p="http://schemas.openxmlformats.org/presentationml/2006/main">
  <p:tag name="AS_UNIQUEID" val="1449"/>
  <p:tag name="KSO_WM_BEAUTIFY_FLAG" val=""/>
</p:tagLst>
</file>

<file path=ppt/tags/tag545.xml><?xml version="1.0" encoding="utf-8"?>
<p:tagLst xmlns:p="http://schemas.openxmlformats.org/presentationml/2006/main">
  <p:tag name="AS_UNIQUEID" val="1450"/>
  <p:tag name="KSO_WM_BEAUTIFY_FLAG" val=""/>
</p:tagLst>
</file>

<file path=ppt/tags/tag546.xml><?xml version="1.0" encoding="utf-8"?>
<p:tagLst xmlns:p="http://schemas.openxmlformats.org/presentationml/2006/main">
  <p:tag name="AS_UNIQUEID" val="1451"/>
  <p:tag name="KSO_WM_BEAUTIFY_FLAG" val=""/>
</p:tagLst>
</file>

<file path=ppt/tags/tag547.xml><?xml version="1.0" encoding="utf-8"?>
<p:tagLst xmlns:p="http://schemas.openxmlformats.org/presentationml/2006/main">
  <p:tag name="AS_UNIQUEID" val="1452"/>
  <p:tag name="KSO_WM_BEAUTIFY_FLAG" val=""/>
</p:tagLst>
</file>

<file path=ppt/tags/tag548.xml><?xml version="1.0" encoding="utf-8"?>
<p:tagLst xmlns:p="http://schemas.openxmlformats.org/presentationml/2006/main">
  <p:tag name="AS_UNIQUEID" val="1453"/>
  <p:tag name="KSO_WM_BEAUTIFY_FLAG" val=""/>
</p:tagLst>
</file>

<file path=ppt/tags/tag549.xml><?xml version="1.0" encoding="utf-8"?>
<p:tagLst xmlns:p="http://schemas.openxmlformats.org/presentationml/2006/main">
  <p:tag name="AS_UNIQUEID" val="1454"/>
  <p:tag name="KSO_WM_BEAUTIFY_FLAG" val=""/>
</p:tagLst>
</file>

<file path=ppt/tags/tag55.xml><?xml version="1.0" encoding="utf-8"?>
<p:tagLst xmlns:p="http://schemas.openxmlformats.org/presentationml/2006/main">
  <p:tag name="AS_UNIQUEID" val="842"/>
</p:tagLst>
</file>

<file path=ppt/tags/tag550.xml><?xml version="1.0" encoding="utf-8"?>
<p:tagLst xmlns:p="http://schemas.openxmlformats.org/presentationml/2006/main">
  <p:tag name="AS_UNIQUEID" val="1455"/>
  <p:tag name="KSO_WM_BEAUTIFY_FLAG" val=""/>
</p:tagLst>
</file>

<file path=ppt/tags/tag551.xml><?xml version="1.0" encoding="utf-8"?>
<p:tagLst xmlns:p="http://schemas.openxmlformats.org/presentationml/2006/main">
  <p:tag name="AS_UNIQUEID" val="1456"/>
  <p:tag name="KSO_WM_BEAUTIFY_FLAG" val=""/>
</p:tagLst>
</file>

<file path=ppt/tags/tag552.xml><?xml version="1.0" encoding="utf-8"?>
<p:tagLst xmlns:p="http://schemas.openxmlformats.org/presentationml/2006/main">
  <p:tag name="AS_UNIQUEID" val="1457"/>
  <p:tag name="KSO_WM_BEAUTIFY_FLAG" val=""/>
</p:tagLst>
</file>

<file path=ppt/tags/tag553.xml><?xml version="1.0" encoding="utf-8"?>
<p:tagLst xmlns:p="http://schemas.openxmlformats.org/presentationml/2006/main">
  <p:tag name="AS_UNIQUEID" val="1458"/>
  <p:tag name="KSO_WM_BEAUTIFY_FLAG" val=""/>
</p:tagLst>
</file>

<file path=ppt/tags/tag554.xml><?xml version="1.0" encoding="utf-8"?>
<p:tagLst xmlns:p="http://schemas.openxmlformats.org/presentationml/2006/main">
  <p:tag name="AS_UNIQUEID" val="1459"/>
  <p:tag name="KSO_WM_BEAUTIFY_FLAG" val=""/>
</p:tagLst>
</file>

<file path=ppt/tags/tag555.xml><?xml version="1.0" encoding="utf-8"?>
<p:tagLst xmlns:p="http://schemas.openxmlformats.org/presentationml/2006/main">
  <p:tag name="AS_UNIQUEID" val="1460"/>
  <p:tag name="KSO_WM_BEAUTIFY_FLAG" val=""/>
</p:tagLst>
</file>

<file path=ppt/tags/tag556.xml><?xml version="1.0" encoding="utf-8"?>
<p:tagLst xmlns:p="http://schemas.openxmlformats.org/presentationml/2006/main">
  <p:tag name="AS_UNIQUEID" val="1461"/>
  <p:tag name="KSO_WM_BEAUTIFY_FLAG" val=""/>
</p:tagLst>
</file>

<file path=ppt/tags/tag557.xml><?xml version="1.0" encoding="utf-8"?>
<p:tagLst xmlns:p="http://schemas.openxmlformats.org/presentationml/2006/main">
  <p:tag name="AS_UNIQUEID" val="1462"/>
  <p:tag name="KSO_WM_BEAUTIFY_FLAG" val=""/>
</p:tagLst>
</file>

<file path=ppt/tags/tag558.xml><?xml version="1.0" encoding="utf-8"?>
<p:tagLst xmlns:p="http://schemas.openxmlformats.org/presentationml/2006/main">
  <p:tag name="AS_UNIQUEID" val="1463"/>
  <p:tag name="KSO_WM_BEAUTIFY_FLAG" val=""/>
</p:tagLst>
</file>

<file path=ppt/tags/tag559.xml><?xml version="1.0" encoding="utf-8"?>
<p:tagLst xmlns:p="http://schemas.openxmlformats.org/presentationml/2006/main">
  <p:tag name="AS_UNIQUEID" val="1464"/>
  <p:tag name="KSO_WM_BEAUTIFY_FLAG" val=""/>
</p:tagLst>
</file>

<file path=ppt/tags/tag56.xml><?xml version="1.0" encoding="utf-8"?>
<p:tagLst xmlns:p="http://schemas.openxmlformats.org/presentationml/2006/main">
  <p:tag name="AS_UNIQUEID" val="843"/>
</p:tagLst>
</file>

<file path=ppt/tags/tag560.xml><?xml version="1.0" encoding="utf-8"?>
<p:tagLst xmlns:p="http://schemas.openxmlformats.org/presentationml/2006/main">
  <p:tag name="AS_UNIQUEID" val="1465"/>
  <p:tag name="KSO_WM_BEAUTIFY_FLAG" val=""/>
</p:tagLst>
</file>

<file path=ppt/tags/tag561.xml><?xml version="1.0" encoding="utf-8"?>
<p:tagLst xmlns:p="http://schemas.openxmlformats.org/presentationml/2006/main">
  <p:tag name="AS_UNIQUEID" val="1466"/>
  <p:tag name="KSO_WM_BEAUTIFY_FLAG" val=""/>
</p:tagLst>
</file>

<file path=ppt/tags/tag562.xml><?xml version="1.0" encoding="utf-8"?>
<p:tagLst xmlns:p="http://schemas.openxmlformats.org/presentationml/2006/main">
  <p:tag name="AS_UNIQUEID" val="1467"/>
  <p:tag name="KSO_WM_BEAUTIFY_FLAG" val=""/>
</p:tagLst>
</file>

<file path=ppt/tags/tag563.xml><?xml version="1.0" encoding="utf-8"?>
<p:tagLst xmlns:p="http://schemas.openxmlformats.org/presentationml/2006/main">
  <p:tag name="AS_UNIQUEID" val="1468"/>
  <p:tag name="KSO_WM_BEAUTIFY_FLAG" val=""/>
</p:tagLst>
</file>

<file path=ppt/tags/tag564.xml><?xml version="1.0" encoding="utf-8"?>
<p:tagLst xmlns:p="http://schemas.openxmlformats.org/presentationml/2006/main">
  <p:tag name="AS_UNIQUEID" val="1469"/>
  <p:tag name="KSO_WM_BEAUTIFY_FLAG" val=""/>
</p:tagLst>
</file>

<file path=ppt/tags/tag565.xml><?xml version="1.0" encoding="utf-8"?>
<p:tagLst xmlns:p="http://schemas.openxmlformats.org/presentationml/2006/main">
  <p:tag name="AS_UNIQUEID" val="1470"/>
  <p:tag name="KSO_WM_BEAUTIFY_FLAG" val=""/>
</p:tagLst>
</file>

<file path=ppt/tags/tag566.xml><?xml version="1.0" encoding="utf-8"?>
<p:tagLst xmlns:p="http://schemas.openxmlformats.org/presentationml/2006/main">
  <p:tag name="AS_UNIQUEID" val="1471"/>
  <p:tag name="KSO_WM_BEAUTIFY_FLAG" val=""/>
</p:tagLst>
</file>

<file path=ppt/tags/tag567.xml><?xml version="1.0" encoding="utf-8"?>
<p:tagLst xmlns:p="http://schemas.openxmlformats.org/presentationml/2006/main">
  <p:tag name="AS_UNIQUEID" val="1472"/>
  <p:tag name="KSO_WM_BEAUTIFY_FLAG" val=""/>
</p:tagLst>
</file>

<file path=ppt/tags/tag568.xml><?xml version="1.0" encoding="utf-8"?>
<p:tagLst xmlns:p="http://schemas.openxmlformats.org/presentationml/2006/main">
  <p:tag name="AS_UNIQUEID" val="1473"/>
  <p:tag name="KSO_WM_BEAUTIFY_FLAG" val=""/>
</p:tagLst>
</file>

<file path=ppt/tags/tag569.xml><?xml version="1.0" encoding="utf-8"?>
<p:tagLst xmlns:p="http://schemas.openxmlformats.org/presentationml/2006/main">
  <p:tag name="AS_UNIQUEID" val="1474"/>
  <p:tag name="KSO_WM_BEAUTIFY_FLAG" val=""/>
</p:tagLst>
</file>

<file path=ppt/tags/tag57.xml><?xml version="1.0" encoding="utf-8"?>
<p:tagLst xmlns:p="http://schemas.openxmlformats.org/presentationml/2006/main">
  <p:tag name="AS_UNIQUEID" val="844"/>
</p:tagLst>
</file>

<file path=ppt/tags/tag570.xml><?xml version="1.0" encoding="utf-8"?>
<p:tagLst xmlns:p="http://schemas.openxmlformats.org/presentationml/2006/main">
  <p:tag name="AS_UNIQUEID" val="1475"/>
  <p:tag name="KSO_WM_BEAUTIFY_FLAG" val=""/>
</p:tagLst>
</file>

<file path=ppt/tags/tag571.xml><?xml version="1.0" encoding="utf-8"?>
<p:tagLst xmlns:p="http://schemas.openxmlformats.org/presentationml/2006/main">
  <p:tag name="AS_UNIQUEID" val="1476"/>
  <p:tag name="KSO_WM_BEAUTIFY_FLAG" val=""/>
</p:tagLst>
</file>

<file path=ppt/tags/tag572.xml><?xml version="1.0" encoding="utf-8"?>
<p:tagLst xmlns:p="http://schemas.openxmlformats.org/presentationml/2006/main">
  <p:tag name="AS_UNIQUEID" val="1477"/>
  <p:tag name="KSO_WM_BEAUTIFY_FLAG" val=""/>
</p:tagLst>
</file>

<file path=ppt/tags/tag573.xml><?xml version="1.0" encoding="utf-8"?>
<p:tagLst xmlns:p="http://schemas.openxmlformats.org/presentationml/2006/main">
  <p:tag name="AS_UNIQUEID" val="1478"/>
  <p:tag name="KSO_WM_BEAUTIFY_FLAG" val=""/>
</p:tagLst>
</file>

<file path=ppt/tags/tag574.xml><?xml version="1.0" encoding="utf-8"?>
<p:tagLst xmlns:p="http://schemas.openxmlformats.org/presentationml/2006/main">
  <p:tag name="AS_UNIQUEID" val="1479"/>
  <p:tag name="KSO_WM_BEAUTIFY_FLAG" val=""/>
</p:tagLst>
</file>

<file path=ppt/tags/tag575.xml><?xml version="1.0" encoding="utf-8"?>
<p:tagLst xmlns:p="http://schemas.openxmlformats.org/presentationml/2006/main">
  <p:tag name="AS_UNIQUEID" val="1480"/>
  <p:tag name="KSO_WM_BEAUTIFY_FLAG" val=""/>
</p:tagLst>
</file>

<file path=ppt/tags/tag576.xml><?xml version="1.0" encoding="utf-8"?>
<p:tagLst xmlns:p="http://schemas.openxmlformats.org/presentationml/2006/main">
  <p:tag name="AS_UNIQUEID" val="1481"/>
  <p:tag name="KSO_WM_BEAUTIFY_FLAG" val=""/>
</p:tagLst>
</file>

<file path=ppt/tags/tag577.xml><?xml version="1.0" encoding="utf-8"?>
<p:tagLst xmlns:p="http://schemas.openxmlformats.org/presentationml/2006/main">
  <p:tag name="AS_UNIQUEID" val="1482"/>
  <p:tag name="KSO_WM_BEAUTIFY_FLAG" val=""/>
</p:tagLst>
</file>

<file path=ppt/tags/tag578.xml><?xml version="1.0" encoding="utf-8"?>
<p:tagLst xmlns:p="http://schemas.openxmlformats.org/presentationml/2006/main">
  <p:tag name="AS_UNIQUEID" val="1483"/>
  <p:tag name="KSO_WM_BEAUTIFY_FLAG" val=""/>
</p:tagLst>
</file>

<file path=ppt/tags/tag579.xml><?xml version="1.0" encoding="utf-8"?>
<p:tagLst xmlns:p="http://schemas.openxmlformats.org/presentationml/2006/main">
  <p:tag name="AS_UNIQUEID" val="1484"/>
  <p:tag name="KSO_WM_BEAUTIFY_FLAG" val=""/>
</p:tagLst>
</file>

<file path=ppt/tags/tag58.xml><?xml version="1.0" encoding="utf-8"?>
<p:tagLst xmlns:p="http://schemas.openxmlformats.org/presentationml/2006/main">
  <p:tag name="AS_UNIQUEID" val="845"/>
</p:tagLst>
</file>

<file path=ppt/tags/tag580.xml><?xml version="1.0" encoding="utf-8"?>
<p:tagLst xmlns:p="http://schemas.openxmlformats.org/presentationml/2006/main">
  <p:tag name="AS_UNIQUEID" val="1485"/>
  <p:tag name="KSO_WM_BEAUTIFY_FLAG" val=""/>
</p:tagLst>
</file>

<file path=ppt/tags/tag581.xml><?xml version="1.0" encoding="utf-8"?>
<p:tagLst xmlns:p="http://schemas.openxmlformats.org/presentationml/2006/main">
  <p:tag name="AS_UNIQUEID" val="1486"/>
  <p:tag name="KSO_WM_BEAUTIFY_FLAG" val=""/>
</p:tagLst>
</file>

<file path=ppt/tags/tag582.xml><?xml version="1.0" encoding="utf-8"?>
<p:tagLst xmlns:p="http://schemas.openxmlformats.org/presentationml/2006/main">
  <p:tag name="AS_UNIQUEID" val="1487"/>
  <p:tag name="KSO_WM_BEAUTIFY_FLAG" val=""/>
</p:tagLst>
</file>

<file path=ppt/tags/tag583.xml><?xml version="1.0" encoding="utf-8"?>
<p:tagLst xmlns:p="http://schemas.openxmlformats.org/presentationml/2006/main">
  <p:tag name="AS_UNIQUEID" val="1488"/>
  <p:tag name="KSO_WM_BEAUTIFY_FLAG" val=""/>
</p:tagLst>
</file>

<file path=ppt/tags/tag584.xml><?xml version="1.0" encoding="utf-8"?>
<p:tagLst xmlns:p="http://schemas.openxmlformats.org/presentationml/2006/main">
  <p:tag name="AS_UNIQUEID" val="1489"/>
  <p:tag name="KSO_WM_BEAUTIFY_FLAG" val=""/>
</p:tagLst>
</file>

<file path=ppt/tags/tag585.xml><?xml version="1.0" encoding="utf-8"?>
<p:tagLst xmlns:p="http://schemas.openxmlformats.org/presentationml/2006/main">
  <p:tag name="AS_UNIQUEID" val="1490"/>
  <p:tag name="KSO_WM_BEAUTIFY_FLAG" val=""/>
</p:tagLst>
</file>

<file path=ppt/tags/tag586.xml><?xml version="1.0" encoding="utf-8"?>
<p:tagLst xmlns:p="http://schemas.openxmlformats.org/presentationml/2006/main">
  <p:tag name="AS_UNIQUEID" val="1491"/>
  <p:tag name="KSO_WM_BEAUTIFY_FLAG" val=""/>
</p:tagLst>
</file>

<file path=ppt/tags/tag587.xml><?xml version="1.0" encoding="utf-8"?>
<p:tagLst xmlns:p="http://schemas.openxmlformats.org/presentationml/2006/main">
  <p:tag name="AS_UNIQUEID" val="1492"/>
  <p:tag name="KSO_WM_BEAUTIFY_FLAG" val=""/>
</p:tagLst>
</file>

<file path=ppt/tags/tag588.xml><?xml version="1.0" encoding="utf-8"?>
<p:tagLst xmlns:p="http://schemas.openxmlformats.org/presentationml/2006/main">
  <p:tag name="AS_UNIQUEID" val="1493"/>
  <p:tag name="KSO_WM_BEAUTIFY_FLAG" val=""/>
</p:tagLst>
</file>

<file path=ppt/tags/tag589.xml><?xml version="1.0" encoding="utf-8"?>
<p:tagLst xmlns:p="http://schemas.openxmlformats.org/presentationml/2006/main">
  <p:tag name="AS_UNIQUEID" val="1494"/>
  <p:tag name="KSO_WM_BEAUTIFY_FLAG" val=""/>
</p:tagLst>
</file>

<file path=ppt/tags/tag59.xml><?xml version="1.0" encoding="utf-8"?>
<p:tagLst xmlns:p="http://schemas.openxmlformats.org/presentationml/2006/main">
  <p:tag name="AS_UNIQUEID" val="847"/>
</p:tagLst>
</file>

<file path=ppt/tags/tag590.xml><?xml version="1.0" encoding="utf-8"?>
<p:tagLst xmlns:p="http://schemas.openxmlformats.org/presentationml/2006/main">
  <p:tag name="AS_UNIQUEID" val="1495"/>
  <p:tag name="KSO_WM_BEAUTIFY_FLAG" val=""/>
</p:tagLst>
</file>

<file path=ppt/tags/tag591.xml><?xml version="1.0" encoding="utf-8"?>
<p:tagLst xmlns:p="http://schemas.openxmlformats.org/presentationml/2006/main">
  <p:tag name="AS_UNIQUEID" val="1496"/>
  <p:tag name="KSO_WM_BEAUTIFY_FLAG" val=""/>
</p:tagLst>
</file>

<file path=ppt/tags/tag592.xml><?xml version="1.0" encoding="utf-8"?>
<p:tagLst xmlns:p="http://schemas.openxmlformats.org/presentationml/2006/main">
  <p:tag name="AS_UNIQUEID" val="1497"/>
  <p:tag name="KSO_WM_BEAUTIFY_FLAG" val=""/>
</p:tagLst>
</file>

<file path=ppt/tags/tag593.xml><?xml version="1.0" encoding="utf-8"?>
<p:tagLst xmlns:p="http://schemas.openxmlformats.org/presentationml/2006/main">
  <p:tag name="AS_UNIQUEID" val="1498"/>
  <p:tag name="KSO_WM_BEAUTIFY_FLAG" val=""/>
</p:tagLst>
</file>

<file path=ppt/tags/tag594.xml><?xml version="1.0" encoding="utf-8"?>
<p:tagLst xmlns:p="http://schemas.openxmlformats.org/presentationml/2006/main">
  <p:tag name="AS_UNIQUEID" val="1499"/>
  <p:tag name="KSO_WM_BEAUTIFY_FLAG" val=""/>
</p:tagLst>
</file>

<file path=ppt/tags/tag595.xml><?xml version="1.0" encoding="utf-8"?>
<p:tagLst xmlns:p="http://schemas.openxmlformats.org/presentationml/2006/main">
  <p:tag name="AS_UNIQUEID" val="1500"/>
  <p:tag name="KSO_WM_BEAUTIFY_FLAG" val=""/>
</p:tagLst>
</file>

<file path=ppt/tags/tag596.xml><?xml version="1.0" encoding="utf-8"?>
<p:tagLst xmlns:p="http://schemas.openxmlformats.org/presentationml/2006/main">
  <p:tag name="AS_UNIQUEID" val="1501"/>
  <p:tag name="KSO_WM_BEAUTIFY_FLAG" val=""/>
</p:tagLst>
</file>

<file path=ppt/tags/tag597.xml><?xml version="1.0" encoding="utf-8"?>
<p:tagLst xmlns:p="http://schemas.openxmlformats.org/presentationml/2006/main">
  <p:tag name="AS_UNIQUEID" val="1502"/>
  <p:tag name="KSO_WM_BEAUTIFY_FLAG" val=""/>
</p:tagLst>
</file>

<file path=ppt/tags/tag598.xml><?xml version="1.0" encoding="utf-8"?>
<p:tagLst xmlns:p="http://schemas.openxmlformats.org/presentationml/2006/main">
  <p:tag name="AS_UNIQUEID" val="1503"/>
  <p:tag name="KSO_WM_BEAUTIFY_FLAG" val=""/>
</p:tagLst>
</file>

<file path=ppt/tags/tag599.xml><?xml version="1.0" encoding="utf-8"?>
<p:tagLst xmlns:p="http://schemas.openxmlformats.org/presentationml/2006/main">
  <p:tag name="AS_UNIQUEID" val="1504"/>
  <p:tag name="KSO_WM_BEAUTIFY_FLAG" val=""/>
</p:tagLst>
</file>

<file path=ppt/tags/tag6.xml><?xml version="1.0" encoding="utf-8"?>
<p:tagLst xmlns:p="http://schemas.openxmlformats.org/presentationml/2006/main">
  <p:tag name="AS_UNIQUEID" val="780"/>
</p:tagLst>
</file>

<file path=ppt/tags/tag60.xml><?xml version="1.0" encoding="utf-8"?>
<p:tagLst xmlns:p="http://schemas.openxmlformats.org/presentationml/2006/main">
  <p:tag name="AS_UNIQUEID" val="848"/>
</p:tagLst>
</file>

<file path=ppt/tags/tag600.xml><?xml version="1.0" encoding="utf-8"?>
<p:tagLst xmlns:p="http://schemas.openxmlformats.org/presentationml/2006/main">
  <p:tag name="AS_UNIQUEID" val="1505"/>
  <p:tag name="KSO_WM_BEAUTIFY_FLAG" val=""/>
</p:tagLst>
</file>

<file path=ppt/tags/tag601.xml><?xml version="1.0" encoding="utf-8"?>
<p:tagLst xmlns:p="http://schemas.openxmlformats.org/presentationml/2006/main">
  <p:tag name="AS_UNIQUEID" val="1506"/>
  <p:tag name="KSO_WM_BEAUTIFY_FLAG" val=""/>
</p:tagLst>
</file>

<file path=ppt/tags/tag602.xml><?xml version="1.0" encoding="utf-8"?>
<p:tagLst xmlns:p="http://schemas.openxmlformats.org/presentationml/2006/main">
  <p:tag name="AS_UNIQUEID" val="1507"/>
  <p:tag name="KSO_WM_BEAUTIFY_FLAG" val=""/>
</p:tagLst>
</file>

<file path=ppt/tags/tag603.xml><?xml version="1.0" encoding="utf-8"?>
<p:tagLst xmlns:p="http://schemas.openxmlformats.org/presentationml/2006/main">
  <p:tag name="AS_UNIQUEID" val="1508"/>
  <p:tag name="KSO_WM_BEAUTIFY_FLAG" val=""/>
</p:tagLst>
</file>

<file path=ppt/tags/tag604.xml><?xml version="1.0" encoding="utf-8"?>
<p:tagLst xmlns:p="http://schemas.openxmlformats.org/presentationml/2006/main">
  <p:tag name="AS_UNIQUEID" val="1509"/>
</p:tagLst>
</file>

<file path=ppt/tags/tag605.xml><?xml version="1.0" encoding="utf-8"?>
<p:tagLst xmlns:p="http://schemas.openxmlformats.org/presentationml/2006/main">
  <p:tag name="AS_UNIQUEID" val="1510"/>
  <p:tag name="KSO_WM_BEAUTIFY_FLAG" val=""/>
  <p:tag name="KSO_WM_UNIT_TABLE_BEAUTIFY" val="smartTable{a83a4851-96c9-49f4-9c7b-1c7ea439659e}"/>
</p:tagLst>
</file>

<file path=ppt/tags/tag606.xml><?xml version="1.0" encoding="utf-8"?>
<p:tagLst xmlns:p="http://schemas.openxmlformats.org/presentationml/2006/main">
  <p:tag name="AS_UNIQUEID" val="1511"/>
  <p:tag name="KSO_WM_BEAUTIFY_FLAG" val=""/>
  <p:tag name="KSO_WM_UNIT_TABLE_BEAUTIFY" val="smartTable{b5ec04a2-c3c0-4d1f-9c72-f6a3c91ca890}"/>
</p:tagLst>
</file>

<file path=ppt/tags/tag607.xml><?xml version="1.0" encoding="utf-8"?>
<p:tagLst xmlns:p="http://schemas.openxmlformats.org/presentationml/2006/main">
  <p:tag name="AS_UNIQUEID" val="1512"/>
  <p:tag name="KSO_WM_BEAUTIFY_FLAG" val=""/>
</p:tagLst>
</file>

<file path=ppt/tags/tag608.xml><?xml version="1.0" encoding="utf-8"?>
<p:tagLst xmlns:p="http://schemas.openxmlformats.org/presentationml/2006/main">
  <p:tag name="AS_UNIQUEID" val="1513"/>
  <p:tag name="KSO_WM_BEAUTIFY_FLAG" val=""/>
  <p:tag name="KSO_WM_UNIT_TABLE_BEAUTIFY" val="smartTable{c792e6eb-2d41-4783-a402-3424c23d7d5b}"/>
</p:tagLst>
</file>

<file path=ppt/tags/tag609.xml><?xml version="1.0" encoding="utf-8"?>
<p:tagLst xmlns:p="http://schemas.openxmlformats.org/presentationml/2006/main">
  <p:tag name="AS_UNIQUEID" val="1514"/>
  <p:tag name="KSO_WM_BEAUTIFY_FLAG" val=""/>
</p:tagLst>
</file>

<file path=ppt/tags/tag61.xml><?xml version="1.0" encoding="utf-8"?>
<p:tagLst xmlns:p="http://schemas.openxmlformats.org/presentationml/2006/main">
  <p:tag name="AS_UNIQUEID" val="849"/>
</p:tagLst>
</file>

<file path=ppt/tags/tag610.xml><?xml version="1.0" encoding="utf-8"?>
<p:tagLst xmlns:p="http://schemas.openxmlformats.org/presentationml/2006/main">
  <p:tag name="AS_UNIQUEID" val="1515"/>
  <p:tag name="KSO_WM_BEAUTIFY_FLAG" val=""/>
</p:tagLst>
</file>

<file path=ppt/tags/tag611.xml><?xml version="1.0" encoding="utf-8"?>
<p:tagLst xmlns:p="http://schemas.openxmlformats.org/presentationml/2006/main">
  <p:tag name="AS_UNIQUEID" val="1516"/>
  <p:tag name="KSO_WM_BEAUTIFY_FLAG" val=""/>
</p:tagLst>
</file>

<file path=ppt/tags/tag612.xml><?xml version="1.0" encoding="utf-8"?>
<p:tagLst xmlns:p="http://schemas.openxmlformats.org/presentationml/2006/main">
  <p:tag name="AS_UNIQUEID" val="1517"/>
  <p:tag name="KSO_WM_BEAUTIFY_FLAG" val=""/>
</p:tagLst>
</file>

<file path=ppt/tags/tag613.xml><?xml version="1.0" encoding="utf-8"?>
<p:tagLst xmlns:p="http://schemas.openxmlformats.org/presentationml/2006/main">
  <p:tag name="AS_UNIQUEID" val="1518"/>
  <p:tag name="KSO_WM_BEAUTIFY_FLAG" val=""/>
</p:tagLst>
</file>

<file path=ppt/tags/tag614.xml><?xml version="1.0" encoding="utf-8"?>
<p:tagLst xmlns:p="http://schemas.openxmlformats.org/presentationml/2006/main">
  <p:tag name="AS_UNIQUEID" val="1519"/>
  <p:tag name="KSO_WM_BEAUTIFY_FLAG" val=""/>
</p:tagLst>
</file>

<file path=ppt/tags/tag615.xml><?xml version="1.0" encoding="utf-8"?>
<p:tagLst xmlns:p="http://schemas.openxmlformats.org/presentationml/2006/main">
  <p:tag name="AS_UNIQUEID" val="1520"/>
  <p:tag name="KSO_WM_BEAUTIFY_FLAG" val=""/>
</p:tagLst>
</file>

<file path=ppt/tags/tag616.xml><?xml version="1.0" encoding="utf-8"?>
<p:tagLst xmlns:p="http://schemas.openxmlformats.org/presentationml/2006/main">
  <p:tag name="AS_UNIQUEID" val="1521"/>
  <p:tag name="KSO_WM_BEAUTIFY_FLAG" val=""/>
</p:tagLst>
</file>

<file path=ppt/tags/tag617.xml><?xml version="1.0" encoding="utf-8"?>
<p:tagLst xmlns:p="http://schemas.openxmlformats.org/presentationml/2006/main">
  <p:tag name="AS_UNIQUEID" val="1522"/>
  <p:tag name="KSO_WM_BEAUTIFY_FLAG" val=""/>
</p:tagLst>
</file>

<file path=ppt/tags/tag618.xml><?xml version="1.0" encoding="utf-8"?>
<p:tagLst xmlns:p="http://schemas.openxmlformats.org/presentationml/2006/main">
  <p:tag name="AS_UNIQUEID" val="1523"/>
  <p:tag name="KSO_WM_BEAUTIFY_FLAG" val=""/>
  <p:tag name="KSO_WM_UNIT_TABLE_BEAUTIFY" val="smartTable{7a6ccc51-849a-411e-8a81-3f2a47578bba}"/>
</p:tagLst>
</file>

<file path=ppt/tags/tag619.xml><?xml version="1.0" encoding="utf-8"?>
<p:tagLst xmlns:p="http://schemas.openxmlformats.org/presentationml/2006/main">
  <p:tag name="AS_UNIQUEID" val="1524"/>
  <p:tag name="KSO_WM_BEAUTIFY_FLAG" val=""/>
</p:tagLst>
</file>

<file path=ppt/tags/tag62.xml><?xml version="1.0" encoding="utf-8"?>
<p:tagLst xmlns:p="http://schemas.openxmlformats.org/presentationml/2006/main">
  <p:tag name="AS_UNIQUEID" val="850"/>
</p:tagLst>
</file>

<file path=ppt/tags/tag620.xml><?xml version="1.0" encoding="utf-8"?>
<p:tagLst xmlns:p="http://schemas.openxmlformats.org/presentationml/2006/main">
  <p:tag name="AS_UNIQUEID" val="1525"/>
  <p:tag name="KSO_WM_BEAUTIFY_FLAG" val=""/>
</p:tagLst>
</file>

<file path=ppt/tags/tag621.xml><?xml version="1.0" encoding="utf-8"?>
<p:tagLst xmlns:p="http://schemas.openxmlformats.org/presentationml/2006/main">
  <p:tag name="AS_UNIQUEID" val="1526"/>
  <p:tag name="KSO_WM_BEAUTIFY_FLAG" val=""/>
</p:tagLst>
</file>

<file path=ppt/tags/tag622.xml><?xml version="1.0" encoding="utf-8"?>
<p:tagLst xmlns:p="http://schemas.openxmlformats.org/presentationml/2006/main">
  <p:tag name="AS_UNIQUEID" val="1527"/>
  <p:tag name="KSO_WM_BEAUTIFY_FLAG" val=""/>
</p:tagLst>
</file>

<file path=ppt/tags/tag623.xml><?xml version="1.0" encoding="utf-8"?>
<p:tagLst xmlns:p="http://schemas.openxmlformats.org/presentationml/2006/main">
  <p:tag name="AS_UNIQUEID" val="1528"/>
  <p:tag name="KSO_WM_BEAUTIFY_FLAG" val=""/>
</p:tagLst>
</file>

<file path=ppt/tags/tag624.xml><?xml version="1.0" encoding="utf-8"?>
<p:tagLst xmlns:p="http://schemas.openxmlformats.org/presentationml/2006/main">
  <p:tag name="AS_UNIQUEID" val="1529"/>
  <p:tag name="KSO_WM_BEAUTIFY_FLAG" val=""/>
</p:tagLst>
</file>

<file path=ppt/tags/tag625.xml><?xml version="1.0" encoding="utf-8"?>
<p:tagLst xmlns:p="http://schemas.openxmlformats.org/presentationml/2006/main">
  <p:tag name="AS_UNIQUEID" val="1530"/>
  <p:tag name="KSO_WM_BEAUTIFY_FLAG" val=""/>
</p:tagLst>
</file>

<file path=ppt/tags/tag626.xml><?xml version="1.0" encoding="utf-8"?>
<p:tagLst xmlns:p="http://schemas.openxmlformats.org/presentationml/2006/main">
  <p:tag name="AS_UNIQUEID" val="1303"/>
</p:tagLst>
</file>

<file path=ppt/tags/tag627.xml><?xml version="1.0" encoding="utf-8"?>
<p:tagLst xmlns:p="http://schemas.openxmlformats.org/presentationml/2006/main">
  <p:tag name="AS_UNIQUEID" val="1304"/>
</p:tagLst>
</file>

<file path=ppt/tags/tag628.xml><?xml version="1.0" encoding="utf-8"?>
<p:tagLst xmlns:p="http://schemas.openxmlformats.org/presentationml/2006/main">
  <p:tag name="AS_UNIQUEID" val="1535"/>
</p:tagLst>
</file>

<file path=ppt/tags/tag629.xml><?xml version="1.0" encoding="utf-8"?>
<p:tagLst xmlns:p="http://schemas.openxmlformats.org/presentationml/2006/main">
  <p:tag name="AS_UNIQUEID" val="1536"/>
</p:tagLst>
</file>

<file path=ppt/tags/tag63.xml><?xml version="1.0" encoding="utf-8"?>
<p:tagLst xmlns:p="http://schemas.openxmlformats.org/presentationml/2006/main">
  <p:tag name="AS_UNIQUEID" val="852"/>
</p:tagLst>
</file>

<file path=ppt/tags/tag630.xml><?xml version="1.0" encoding="utf-8"?>
<p:tagLst xmlns:p="http://schemas.openxmlformats.org/presentationml/2006/main">
  <p:tag name="AS_UNIQUEID" val="1537"/>
</p:tagLst>
</file>

<file path=ppt/tags/tag631.xml><?xml version="1.0" encoding="utf-8"?>
<p:tagLst xmlns:p="http://schemas.openxmlformats.org/presentationml/2006/main">
  <p:tag name="AS_UNIQUEID" val="1538"/>
  <p:tag name="KSO_WM_BEAUTIFY_FLAG" val=""/>
</p:tagLst>
</file>

<file path=ppt/tags/tag632.xml><?xml version="1.0" encoding="utf-8"?>
<p:tagLst xmlns:p="http://schemas.openxmlformats.org/presentationml/2006/main">
  <p:tag name="AS_UNIQUEID" val="1539"/>
</p:tagLst>
</file>

<file path=ppt/tags/tag633.xml><?xml version="1.0" encoding="utf-8"?>
<p:tagLst xmlns:p="http://schemas.openxmlformats.org/presentationml/2006/main">
  <p:tag name="AS_UNIQUEID" val="1540"/>
  <p:tag name="KSO_WM_BEAUTIFY_FLAG" val=""/>
</p:tagLst>
</file>

<file path=ppt/tags/tag634.xml><?xml version="1.0" encoding="utf-8"?>
<p:tagLst xmlns:p="http://schemas.openxmlformats.org/presentationml/2006/main">
  <p:tag name="AS_UNIQUEID" val="1541"/>
</p:tagLst>
</file>

<file path=ppt/tags/tag635.xml><?xml version="1.0" encoding="utf-8"?>
<p:tagLst xmlns:p="http://schemas.openxmlformats.org/presentationml/2006/main">
  <p:tag name="AS_UNIQUEID" val="1542"/>
  <p:tag name="KSO_WM_BEAUTIFY_FLAG" val=""/>
</p:tagLst>
</file>

<file path=ppt/tags/tag636.xml><?xml version="1.0" encoding="utf-8"?>
<p:tagLst xmlns:p="http://schemas.openxmlformats.org/presentationml/2006/main">
  <p:tag name="AS_UNIQUEID" val="1543"/>
  <p:tag name="KSO_WM_BEAUTIFY_FLAG" val=""/>
</p:tagLst>
</file>

<file path=ppt/tags/tag637.xml><?xml version="1.0" encoding="utf-8"?>
<p:tagLst xmlns:p="http://schemas.openxmlformats.org/presentationml/2006/main">
  <p:tag name="AS_UNIQUEID" val="1544"/>
  <p:tag name="KSO_WM_BEAUTIFY_FLAG" val=""/>
</p:tagLst>
</file>

<file path=ppt/tags/tag638.xml><?xml version="1.0" encoding="utf-8"?>
<p:tagLst xmlns:p="http://schemas.openxmlformats.org/presentationml/2006/main">
  <p:tag name="AS_UNIQUEID" val="1545"/>
  <p:tag name="KSO_WM_BEAUTIFY_FLAG" val=""/>
</p:tagLst>
</file>

<file path=ppt/tags/tag639.xml><?xml version="1.0" encoding="utf-8"?>
<p:tagLst xmlns:p="http://schemas.openxmlformats.org/presentationml/2006/main">
  <p:tag name="AS_UNIQUEID" val="1546"/>
  <p:tag name="KSO_WM_BEAUTIFY_FLAG" val=""/>
</p:tagLst>
</file>

<file path=ppt/tags/tag64.xml><?xml version="1.0" encoding="utf-8"?>
<p:tagLst xmlns:p="http://schemas.openxmlformats.org/presentationml/2006/main">
  <p:tag name="AS_UNIQUEID" val="853"/>
</p:tagLst>
</file>

<file path=ppt/tags/tag640.xml><?xml version="1.0" encoding="utf-8"?>
<p:tagLst xmlns:p="http://schemas.openxmlformats.org/presentationml/2006/main">
  <p:tag name="AS_UNIQUEID" val="1547"/>
  <p:tag name="KSO_WM_BEAUTIFY_FLAG" val=""/>
</p:tagLst>
</file>

<file path=ppt/tags/tag641.xml><?xml version="1.0" encoding="utf-8"?>
<p:tagLst xmlns:p="http://schemas.openxmlformats.org/presentationml/2006/main">
  <p:tag name="AS_UNIQUEID" val="1548"/>
  <p:tag name="KSO_WM_BEAUTIFY_FLAG" val=""/>
</p:tagLst>
</file>

<file path=ppt/tags/tag642.xml><?xml version="1.0" encoding="utf-8"?>
<p:tagLst xmlns:p="http://schemas.openxmlformats.org/presentationml/2006/main">
  <p:tag name="AS_UNIQUEID" val="1549"/>
  <p:tag name="KSO_WM_BEAUTIFY_FLAG" val=""/>
</p:tagLst>
</file>

<file path=ppt/tags/tag643.xml><?xml version="1.0" encoding="utf-8"?>
<p:tagLst xmlns:p="http://schemas.openxmlformats.org/presentationml/2006/main">
  <p:tag name="AS_UNIQUEID" val="1550"/>
  <p:tag name="KSO_WM_BEAUTIFY_FLAG" val=""/>
</p:tagLst>
</file>

<file path=ppt/tags/tag644.xml><?xml version="1.0" encoding="utf-8"?>
<p:tagLst xmlns:p="http://schemas.openxmlformats.org/presentationml/2006/main">
  <p:tag name="AS_UNIQUEID" val="1551"/>
  <p:tag name="KSO_WM_BEAUTIFY_FLAG" val=""/>
</p:tagLst>
</file>

<file path=ppt/tags/tag645.xml><?xml version="1.0" encoding="utf-8"?>
<p:tagLst xmlns:p="http://schemas.openxmlformats.org/presentationml/2006/main">
  <p:tag name="AS_UNIQUEID" val="1552"/>
  <p:tag name="KSO_WM_BEAUTIFY_FLAG" val=""/>
</p:tagLst>
</file>

<file path=ppt/tags/tag646.xml><?xml version="1.0" encoding="utf-8"?>
<p:tagLst xmlns:p="http://schemas.openxmlformats.org/presentationml/2006/main">
  <p:tag name="AS_UNIQUEID" val="1553"/>
  <p:tag name="KSO_WM_BEAUTIFY_FLAG" val=""/>
</p:tagLst>
</file>

<file path=ppt/tags/tag647.xml><?xml version="1.0" encoding="utf-8"?>
<p:tagLst xmlns:p="http://schemas.openxmlformats.org/presentationml/2006/main">
  <p:tag name="AS_UNIQUEID" val="1554"/>
  <p:tag name="KSO_WM_BEAUTIFY_FLAG" val=""/>
</p:tagLst>
</file>

<file path=ppt/tags/tag648.xml><?xml version="1.0" encoding="utf-8"?>
<p:tagLst xmlns:p="http://schemas.openxmlformats.org/presentationml/2006/main">
  <p:tag name="AS_UNIQUEID" val="1555"/>
  <p:tag name="KSO_WM_BEAUTIFY_FLAG" val=""/>
</p:tagLst>
</file>

<file path=ppt/tags/tag649.xml><?xml version="1.0" encoding="utf-8"?>
<p:tagLst xmlns:p="http://schemas.openxmlformats.org/presentationml/2006/main">
  <p:tag name="AS_UNIQUEID" val="1556"/>
  <p:tag name="KSO_WM_BEAUTIFY_FLAG" val=""/>
</p:tagLst>
</file>

<file path=ppt/tags/tag65.xml><?xml version="1.0" encoding="utf-8"?>
<p:tagLst xmlns:p="http://schemas.openxmlformats.org/presentationml/2006/main">
  <p:tag name="AS_UNIQUEID" val="854"/>
</p:tagLst>
</file>

<file path=ppt/tags/tag650.xml><?xml version="1.0" encoding="utf-8"?>
<p:tagLst xmlns:p="http://schemas.openxmlformats.org/presentationml/2006/main">
  <p:tag name="AS_UNIQUEID" val="1557"/>
  <p:tag name="KSO_WM_BEAUTIFY_FLAG" val=""/>
</p:tagLst>
</file>

<file path=ppt/tags/tag651.xml><?xml version="1.0" encoding="utf-8"?>
<p:tagLst xmlns:p="http://schemas.openxmlformats.org/presentationml/2006/main">
  <p:tag name="AS_UNIQUEID" val="1558"/>
  <p:tag name="KSO_WM_BEAUTIFY_FLAG" val=""/>
</p:tagLst>
</file>

<file path=ppt/tags/tag652.xml><?xml version="1.0" encoding="utf-8"?>
<p:tagLst xmlns:p="http://schemas.openxmlformats.org/presentationml/2006/main">
  <p:tag name="AS_UNIQUEID" val="1559"/>
  <p:tag name="KSO_WM_BEAUTIFY_FLAG" val=""/>
</p:tagLst>
</file>

<file path=ppt/tags/tag653.xml><?xml version="1.0" encoding="utf-8"?>
<p:tagLst xmlns:p="http://schemas.openxmlformats.org/presentationml/2006/main">
  <p:tag name="AS_UNIQUEID" val="1560"/>
  <p:tag name="KSO_WM_BEAUTIFY_FLAG" val=""/>
</p:tagLst>
</file>

<file path=ppt/tags/tag654.xml><?xml version="1.0" encoding="utf-8"?>
<p:tagLst xmlns:p="http://schemas.openxmlformats.org/presentationml/2006/main">
  <p:tag name="AS_UNIQUEID" val="1561"/>
  <p:tag name="KSO_WM_BEAUTIFY_FLAG" val=""/>
</p:tagLst>
</file>

<file path=ppt/tags/tag655.xml><?xml version="1.0" encoding="utf-8"?>
<p:tagLst xmlns:p="http://schemas.openxmlformats.org/presentationml/2006/main">
  <p:tag name="AS_UNIQUEID" val="1562"/>
  <p:tag name="KSO_WM_BEAUTIFY_FLAG" val=""/>
</p:tagLst>
</file>

<file path=ppt/tags/tag656.xml><?xml version="1.0" encoding="utf-8"?>
<p:tagLst xmlns:p="http://schemas.openxmlformats.org/presentationml/2006/main">
  <p:tag name="AS_UNIQUEID" val="1563"/>
  <p:tag name="KSO_WM_BEAUTIFY_FLAG" val=""/>
</p:tagLst>
</file>

<file path=ppt/tags/tag657.xml><?xml version="1.0" encoding="utf-8"?>
<p:tagLst xmlns:p="http://schemas.openxmlformats.org/presentationml/2006/main">
  <p:tag name="AS_UNIQUEID" val="1564"/>
  <p:tag name="KSO_WM_BEAUTIFY_FLAG" val=""/>
</p:tagLst>
</file>

<file path=ppt/tags/tag658.xml><?xml version="1.0" encoding="utf-8"?>
<p:tagLst xmlns:p="http://schemas.openxmlformats.org/presentationml/2006/main">
  <p:tag name="AS_UNIQUEID" val="1565"/>
  <p:tag name="KSO_WM_BEAUTIFY_FLAG" val=""/>
</p:tagLst>
</file>

<file path=ppt/tags/tag659.xml><?xml version="1.0" encoding="utf-8"?>
<p:tagLst xmlns:p="http://schemas.openxmlformats.org/presentationml/2006/main">
  <p:tag name="AS_UNIQUEID" val="1566"/>
  <p:tag name="KSO_WM_BEAUTIFY_FLAG" val=""/>
</p:tagLst>
</file>

<file path=ppt/tags/tag66.xml><?xml version="1.0" encoding="utf-8"?>
<p:tagLst xmlns:p="http://schemas.openxmlformats.org/presentationml/2006/main">
  <p:tag name="AS_UNIQUEID" val="855"/>
</p:tagLst>
</file>

<file path=ppt/tags/tag660.xml><?xml version="1.0" encoding="utf-8"?>
<p:tagLst xmlns:p="http://schemas.openxmlformats.org/presentationml/2006/main">
  <p:tag name="AS_UNIQUEID" val="1567"/>
  <p:tag name="KSO_WM_BEAUTIFY_FLAG" val=""/>
</p:tagLst>
</file>

<file path=ppt/tags/tag661.xml><?xml version="1.0" encoding="utf-8"?>
<p:tagLst xmlns:p="http://schemas.openxmlformats.org/presentationml/2006/main">
  <p:tag name="AS_UNIQUEID" val="1568"/>
  <p:tag name="KSO_WM_BEAUTIFY_FLAG" val=""/>
</p:tagLst>
</file>

<file path=ppt/tags/tag662.xml><?xml version="1.0" encoding="utf-8"?>
<p:tagLst xmlns:p="http://schemas.openxmlformats.org/presentationml/2006/main">
  <p:tag name="AS_UNIQUEID" val="1569"/>
  <p:tag name="KSO_WM_BEAUTIFY_FLAG" val=""/>
</p:tagLst>
</file>

<file path=ppt/tags/tag663.xml><?xml version="1.0" encoding="utf-8"?>
<p:tagLst xmlns:p="http://schemas.openxmlformats.org/presentationml/2006/main">
  <p:tag name="AS_UNIQUEID" val="1570"/>
  <p:tag name="KSO_WM_BEAUTIFY_FLAG" val=""/>
</p:tagLst>
</file>

<file path=ppt/tags/tag664.xml><?xml version="1.0" encoding="utf-8"?>
<p:tagLst xmlns:p="http://schemas.openxmlformats.org/presentationml/2006/main">
  <p:tag name="AS_UNIQUEID" val="1571"/>
  <p:tag name="KSO_WM_BEAUTIFY_FLAG" val=""/>
</p:tagLst>
</file>

<file path=ppt/tags/tag665.xml><?xml version="1.0" encoding="utf-8"?>
<p:tagLst xmlns:p="http://schemas.openxmlformats.org/presentationml/2006/main">
  <p:tag name="AS_UNIQUEID" val="1572"/>
  <p:tag name="KSO_WM_BEAUTIFY_FLAG" val=""/>
</p:tagLst>
</file>

<file path=ppt/tags/tag666.xml><?xml version="1.0" encoding="utf-8"?>
<p:tagLst xmlns:p="http://schemas.openxmlformats.org/presentationml/2006/main">
  <p:tag name="AS_UNIQUEID" val="1573"/>
  <p:tag name="KSO_WM_BEAUTIFY_FLAG" val=""/>
</p:tagLst>
</file>

<file path=ppt/tags/tag667.xml><?xml version="1.0" encoding="utf-8"?>
<p:tagLst xmlns:p="http://schemas.openxmlformats.org/presentationml/2006/main">
  <p:tag name="AS_UNIQUEID" val="1574"/>
  <p:tag name="KSO_WM_BEAUTIFY_FLAG" val=""/>
</p:tagLst>
</file>

<file path=ppt/tags/tag668.xml><?xml version="1.0" encoding="utf-8"?>
<p:tagLst xmlns:p="http://schemas.openxmlformats.org/presentationml/2006/main">
  <p:tag name="AS_UNIQUEID" val="1575"/>
  <p:tag name="KSO_WM_BEAUTIFY_FLAG" val=""/>
</p:tagLst>
</file>

<file path=ppt/tags/tag669.xml><?xml version="1.0" encoding="utf-8"?>
<p:tagLst xmlns:p="http://schemas.openxmlformats.org/presentationml/2006/main">
  <p:tag name="AS_UNIQUEID" val="1576"/>
  <p:tag name="KSO_WM_BEAUTIFY_FLAG" val=""/>
</p:tagLst>
</file>

<file path=ppt/tags/tag67.xml><?xml version="1.0" encoding="utf-8"?>
<p:tagLst xmlns:p="http://schemas.openxmlformats.org/presentationml/2006/main">
  <p:tag name="AS_UNIQUEID" val="857"/>
</p:tagLst>
</file>

<file path=ppt/tags/tag670.xml><?xml version="1.0" encoding="utf-8"?>
<p:tagLst xmlns:p="http://schemas.openxmlformats.org/presentationml/2006/main">
  <p:tag name="AS_UNIQUEID" val="1577"/>
  <p:tag name="KSO_WM_BEAUTIFY_FLAG" val=""/>
</p:tagLst>
</file>

<file path=ppt/tags/tag671.xml><?xml version="1.0" encoding="utf-8"?>
<p:tagLst xmlns:p="http://schemas.openxmlformats.org/presentationml/2006/main">
  <p:tag name="AS_UNIQUEID" val="1578"/>
  <p:tag name="KSO_WM_BEAUTIFY_FLAG" val=""/>
</p:tagLst>
</file>

<file path=ppt/tags/tag672.xml><?xml version="1.0" encoding="utf-8"?>
<p:tagLst xmlns:p="http://schemas.openxmlformats.org/presentationml/2006/main">
  <p:tag name="AS_UNIQUEID" val="1579"/>
  <p:tag name="KSO_WM_BEAUTIFY_FLAG" val=""/>
</p:tagLst>
</file>

<file path=ppt/tags/tag673.xml><?xml version="1.0" encoding="utf-8"?>
<p:tagLst xmlns:p="http://schemas.openxmlformats.org/presentationml/2006/main">
  <p:tag name="AS_UNIQUEID" val="1580"/>
  <p:tag name="KSO_WM_BEAUTIFY_FLAG" val=""/>
</p:tagLst>
</file>

<file path=ppt/tags/tag674.xml><?xml version="1.0" encoding="utf-8"?>
<p:tagLst xmlns:p="http://schemas.openxmlformats.org/presentationml/2006/main">
  <p:tag name="AS_UNIQUEID" val="1581"/>
  <p:tag name="KSO_WM_BEAUTIFY_FLAG" val=""/>
</p:tagLst>
</file>

<file path=ppt/tags/tag675.xml><?xml version="1.0" encoding="utf-8"?>
<p:tagLst xmlns:p="http://schemas.openxmlformats.org/presentationml/2006/main">
  <p:tag name="AS_UNIQUEID" val="1582"/>
  <p:tag name="KSO_WM_BEAUTIFY_FLAG" val=""/>
</p:tagLst>
</file>

<file path=ppt/tags/tag676.xml><?xml version="1.0" encoding="utf-8"?>
<p:tagLst xmlns:p="http://schemas.openxmlformats.org/presentationml/2006/main">
  <p:tag name="AS_UNIQUEID" val="1583"/>
  <p:tag name="KSO_WM_BEAUTIFY_FLAG" val=""/>
</p:tagLst>
</file>

<file path=ppt/tags/tag677.xml><?xml version="1.0" encoding="utf-8"?>
<p:tagLst xmlns:p="http://schemas.openxmlformats.org/presentationml/2006/main">
  <p:tag name="AS_UNIQUEID" val="1584"/>
  <p:tag name="KSO_WM_BEAUTIFY_FLAG" val=""/>
</p:tagLst>
</file>

<file path=ppt/tags/tag678.xml><?xml version="1.0" encoding="utf-8"?>
<p:tagLst xmlns:p="http://schemas.openxmlformats.org/presentationml/2006/main">
  <p:tag name="AS_UNIQUEID" val="1585"/>
  <p:tag name="KSO_WM_BEAUTIFY_FLAG" val=""/>
</p:tagLst>
</file>

<file path=ppt/tags/tag679.xml><?xml version="1.0" encoding="utf-8"?>
<p:tagLst xmlns:p="http://schemas.openxmlformats.org/presentationml/2006/main">
  <p:tag name="AS_UNIQUEID" val="1586"/>
  <p:tag name="KSO_WM_BEAUTIFY_FLAG" val=""/>
</p:tagLst>
</file>

<file path=ppt/tags/tag68.xml><?xml version="1.0" encoding="utf-8"?>
<p:tagLst xmlns:p="http://schemas.openxmlformats.org/presentationml/2006/main">
  <p:tag name="AS_UNIQUEID" val="858"/>
</p:tagLst>
</file>

<file path=ppt/tags/tag680.xml><?xml version="1.0" encoding="utf-8"?>
<p:tagLst xmlns:p="http://schemas.openxmlformats.org/presentationml/2006/main">
  <p:tag name="AS_UNIQUEID" val="1587"/>
  <p:tag name="KSO_WM_BEAUTIFY_FLAG" val=""/>
</p:tagLst>
</file>

<file path=ppt/tags/tag681.xml><?xml version="1.0" encoding="utf-8"?>
<p:tagLst xmlns:p="http://schemas.openxmlformats.org/presentationml/2006/main">
  <p:tag name="AS_UNIQUEID" val="1588"/>
  <p:tag name="KSO_WM_BEAUTIFY_FLAG" val=""/>
</p:tagLst>
</file>

<file path=ppt/tags/tag682.xml><?xml version="1.0" encoding="utf-8"?>
<p:tagLst xmlns:p="http://schemas.openxmlformats.org/presentationml/2006/main">
  <p:tag name="AS_UNIQUEID" val="1589"/>
  <p:tag name="KSO_WM_BEAUTIFY_FLAG" val=""/>
</p:tagLst>
</file>

<file path=ppt/tags/tag683.xml><?xml version="1.0" encoding="utf-8"?>
<p:tagLst xmlns:p="http://schemas.openxmlformats.org/presentationml/2006/main">
  <p:tag name="AS_UNIQUEID" val="1590"/>
  <p:tag name="KSO_WM_BEAUTIFY_FLAG" val=""/>
</p:tagLst>
</file>

<file path=ppt/tags/tag684.xml><?xml version="1.0" encoding="utf-8"?>
<p:tagLst xmlns:p="http://schemas.openxmlformats.org/presentationml/2006/main">
  <p:tag name="AS_UNIQUEID" val="1591"/>
  <p:tag name="KSO_WM_BEAUTIFY_FLAG" val=""/>
</p:tagLst>
</file>

<file path=ppt/tags/tag685.xml><?xml version="1.0" encoding="utf-8"?>
<p:tagLst xmlns:p="http://schemas.openxmlformats.org/presentationml/2006/main">
  <p:tag name="AS_UNIQUEID" val="1592"/>
  <p:tag name="KSO_WM_BEAUTIFY_FLAG" val=""/>
</p:tagLst>
</file>

<file path=ppt/tags/tag686.xml><?xml version="1.0" encoding="utf-8"?>
<p:tagLst xmlns:p="http://schemas.openxmlformats.org/presentationml/2006/main">
  <p:tag name="AS_UNIQUEID" val="1593"/>
  <p:tag name="KSO_WM_BEAUTIFY_FLAG" val=""/>
</p:tagLst>
</file>

<file path=ppt/tags/tag687.xml><?xml version="1.0" encoding="utf-8"?>
<p:tagLst xmlns:p="http://schemas.openxmlformats.org/presentationml/2006/main">
  <p:tag name="AS_UNIQUEID" val="1594"/>
  <p:tag name="KSO_WM_BEAUTIFY_FLAG" val=""/>
</p:tagLst>
</file>

<file path=ppt/tags/tag688.xml><?xml version="1.0" encoding="utf-8"?>
<p:tagLst xmlns:p="http://schemas.openxmlformats.org/presentationml/2006/main">
  <p:tag name="AS_UNIQUEID" val="1595"/>
  <p:tag name="KSO_WM_BEAUTIFY_FLAG" val=""/>
</p:tagLst>
</file>

<file path=ppt/tags/tag689.xml><?xml version="1.0" encoding="utf-8"?>
<p:tagLst xmlns:p="http://schemas.openxmlformats.org/presentationml/2006/main">
  <p:tag name="AS_UNIQUEID" val="1596"/>
  <p:tag name="KSO_WM_BEAUTIFY_FLAG" val=""/>
</p:tagLst>
</file>

<file path=ppt/tags/tag69.xml><?xml version="1.0" encoding="utf-8"?>
<p:tagLst xmlns:p="http://schemas.openxmlformats.org/presentationml/2006/main">
  <p:tag name="AS_UNIQUEID" val="859"/>
</p:tagLst>
</file>

<file path=ppt/tags/tag690.xml><?xml version="1.0" encoding="utf-8"?>
<p:tagLst xmlns:p="http://schemas.openxmlformats.org/presentationml/2006/main">
  <p:tag name="AS_UNIQUEID" val="1597"/>
  <p:tag name="KSO_WM_BEAUTIFY_FLAG" val=""/>
</p:tagLst>
</file>

<file path=ppt/tags/tag691.xml><?xml version="1.0" encoding="utf-8"?>
<p:tagLst xmlns:p="http://schemas.openxmlformats.org/presentationml/2006/main">
  <p:tag name="AS_UNIQUEID" val="1598"/>
  <p:tag name="KSO_WM_BEAUTIFY_FLAG" val=""/>
</p:tagLst>
</file>

<file path=ppt/tags/tag692.xml><?xml version="1.0" encoding="utf-8"?>
<p:tagLst xmlns:p="http://schemas.openxmlformats.org/presentationml/2006/main">
  <p:tag name="AS_UNIQUEID" val="1599"/>
  <p:tag name="KSO_WM_BEAUTIFY_FLAG" val=""/>
</p:tagLst>
</file>

<file path=ppt/tags/tag693.xml><?xml version="1.0" encoding="utf-8"?>
<p:tagLst xmlns:p="http://schemas.openxmlformats.org/presentationml/2006/main">
  <p:tag name="AS_UNIQUEID" val="1600"/>
  <p:tag name="KSO_WM_BEAUTIFY_FLAG" val=""/>
</p:tagLst>
</file>

<file path=ppt/tags/tag694.xml><?xml version="1.0" encoding="utf-8"?>
<p:tagLst xmlns:p="http://schemas.openxmlformats.org/presentationml/2006/main">
  <p:tag name="AS_UNIQUEID" val="1601"/>
  <p:tag name="KSO_WM_BEAUTIFY_FLAG" val=""/>
</p:tagLst>
</file>

<file path=ppt/tags/tag695.xml><?xml version="1.0" encoding="utf-8"?>
<p:tagLst xmlns:p="http://schemas.openxmlformats.org/presentationml/2006/main">
  <p:tag name="AS_UNIQUEID" val="1602"/>
  <p:tag name="KSO_WM_BEAUTIFY_FLAG" val=""/>
</p:tagLst>
</file>

<file path=ppt/tags/tag696.xml><?xml version="1.0" encoding="utf-8"?>
<p:tagLst xmlns:p="http://schemas.openxmlformats.org/presentationml/2006/main">
  <p:tag name="AS_UNIQUEID" val="1603"/>
  <p:tag name="KSO_WM_BEAUTIFY_FLAG" val=""/>
</p:tagLst>
</file>

<file path=ppt/tags/tag697.xml><?xml version="1.0" encoding="utf-8"?>
<p:tagLst xmlns:p="http://schemas.openxmlformats.org/presentationml/2006/main">
  <p:tag name="AS_UNIQUEID" val="1604"/>
  <p:tag name="KSO_WM_BEAUTIFY_FLAG" val=""/>
</p:tagLst>
</file>

<file path=ppt/tags/tag698.xml><?xml version="1.0" encoding="utf-8"?>
<p:tagLst xmlns:p="http://schemas.openxmlformats.org/presentationml/2006/main">
  <p:tag name="AS_UNIQUEID" val="1605"/>
  <p:tag name="KSO_WM_BEAUTIFY_FLAG" val=""/>
</p:tagLst>
</file>

<file path=ppt/tags/tag699.xml><?xml version="1.0" encoding="utf-8"?>
<p:tagLst xmlns:p="http://schemas.openxmlformats.org/presentationml/2006/main">
  <p:tag name="AS_UNIQUEID" val="1606"/>
  <p:tag name="KSO_WM_BEAUTIFY_FLAG" val=""/>
</p:tagLst>
</file>

<file path=ppt/tags/tag7.xml><?xml version="1.0" encoding="utf-8"?>
<p:tagLst xmlns:p="http://schemas.openxmlformats.org/presentationml/2006/main">
  <p:tag name="AS_UNIQUEID" val="782"/>
</p:tagLst>
</file>

<file path=ppt/tags/tag70.xml><?xml version="1.0" encoding="utf-8"?>
<p:tagLst xmlns:p="http://schemas.openxmlformats.org/presentationml/2006/main">
  <p:tag name="AS_UNIQUEID" val="860"/>
</p:tagLst>
</file>

<file path=ppt/tags/tag700.xml><?xml version="1.0" encoding="utf-8"?>
<p:tagLst xmlns:p="http://schemas.openxmlformats.org/presentationml/2006/main">
  <p:tag name="AS_UNIQUEID" val="1607"/>
  <p:tag name="KSO_WM_BEAUTIFY_FLAG" val=""/>
</p:tagLst>
</file>

<file path=ppt/tags/tag701.xml><?xml version="1.0" encoding="utf-8"?>
<p:tagLst xmlns:p="http://schemas.openxmlformats.org/presentationml/2006/main">
  <p:tag name="AS_UNIQUEID" val="1608"/>
  <p:tag name="KSO_WM_BEAUTIFY_FLAG" val=""/>
</p:tagLst>
</file>

<file path=ppt/tags/tag702.xml><?xml version="1.0" encoding="utf-8"?>
<p:tagLst xmlns:p="http://schemas.openxmlformats.org/presentationml/2006/main">
  <p:tag name="AS_UNIQUEID" val="1609"/>
  <p:tag name="KSO_WM_BEAUTIFY_FLAG" val=""/>
</p:tagLst>
</file>

<file path=ppt/tags/tag703.xml><?xml version="1.0" encoding="utf-8"?>
<p:tagLst xmlns:p="http://schemas.openxmlformats.org/presentationml/2006/main">
  <p:tag name="AS_UNIQUEID" val="1610"/>
  <p:tag name="KSO_WM_BEAUTIFY_FLAG" val=""/>
</p:tagLst>
</file>

<file path=ppt/tags/tag704.xml><?xml version="1.0" encoding="utf-8"?>
<p:tagLst xmlns:p="http://schemas.openxmlformats.org/presentationml/2006/main">
  <p:tag name="AS_UNIQUEID" val="1611"/>
  <p:tag name="KSO_WM_BEAUTIFY_FLAG" val=""/>
</p:tagLst>
</file>

<file path=ppt/tags/tag705.xml><?xml version="1.0" encoding="utf-8"?>
<p:tagLst xmlns:p="http://schemas.openxmlformats.org/presentationml/2006/main">
  <p:tag name="AS_UNIQUEID" val="1612"/>
  <p:tag name="KSO_WM_BEAUTIFY_FLAG" val=""/>
</p:tagLst>
</file>

<file path=ppt/tags/tag706.xml><?xml version="1.0" encoding="utf-8"?>
<p:tagLst xmlns:p="http://schemas.openxmlformats.org/presentationml/2006/main">
  <p:tag name="AS_UNIQUEID" val="1613"/>
  <p:tag name="KSO_WM_BEAUTIFY_FLAG" val=""/>
</p:tagLst>
</file>

<file path=ppt/tags/tag707.xml><?xml version="1.0" encoding="utf-8"?>
<p:tagLst xmlns:p="http://schemas.openxmlformats.org/presentationml/2006/main">
  <p:tag name="AS_UNIQUEID" val="1614"/>
  <p:tag name="KSO_WM_BEAUTIFY_FLAG" val=""/>
</p:tagLst>
</file>

<file path=ppt/tags/tag708.xml><?xml version="1.0" encoding="utf-8"?>
<p:tagLst xmlns:p="http://schemas.openxmlformats.org/presentationml/2006/main">
  <p:tag name="AS_UNIQUEID" val="1615"/>
  <p:tag name="KSO_WM_BEAUTIFY_FLAG" val=""/>
</p:tagLst>
</file>

<file path=ppt/tags/tag709.xml><?xml version="1.0" encoding="utf-8"?>
<p:tagLst xmlns:p="http://schemas.openxmlformats.org/presentationml/2006/main">
  <p:tag name="AS_UNIQUEID" val="1616"/>
  <p:tag name="KSO_WM_BEAUTIFY_FLAG" val=""/>
</p:tagLst>
</file>

<file path=ppt/tags/tag71.xml><?xml version="1.0" encoding="utf-8"?>
<p:tagLst xmlns:p="http://schemas.openxmlformats.org/presentationml/2006/main">
  <p:tag name="AS_UNIQUEID" val="862"/>
</p:tagLst>
</file>

<file path=ppt/tags/tag710.xml><?xml version="1.0" encoding="utf-8"?>
<p:tagLst xmlns:p="http://schemas.openxmlformats.org/presentationml/2006/main">
  <p:tag name="AS_UNIQUEID" val="1617"/>
  <p:tag name="KSO_WM_BEAUTIFY_FLAG" val=""/>
</p:tagLst>
</file>

<file path=ppt/tags/tag711.xml><?xml version="1.0" encoding="utf-8"?>
<p:tagLst xmlns:p="http://schemas.openxmlformats.org/presentationml/2006/main">
  <p:tag name="AS_UNIQUEID" val="1618"/>
  <p:tag name="KSO_WM_BEAUTIFY_FLAG" val=""/>
</p:tagLst>
</file>

<file path=ppt/tags/tag712.xml><?xml version="1.0" encoding="utf-8"?>
<p:tagLst xmlns:p="http://schemas.openxmlformats.org/presentationml/2006/main">
  <p:tag name="AS_UNIQUEID" val="1619"/>
  <p:tag name="KSO_WM_BEAUTIFY_FLAG" val=""/>
</p:tagLst>
</file>

<file path=ppt/tags/tag713.xml><?xml version="1.0" encoding="utf-8"?>
<p:tagLst xmlns:p="http://schemas.openxmlformats.org/presentationml/2006/main">
  <p:tag name="AS_UNIQUEID" val="1620"/>
  <p:tag name="KSO_WM_BEAUTIFY_FLAG" val=""/>
</p:tagLst>
</file>

<file path=ppt/tags/tag714.xml><?xml version="1.0" encoding="utf-8"?>
<p:tagLst xmlns:p="http://schemas.openxmlformats.org/presentationml/2006/main">
  <p:tag name="AS_UNIQUEID" val="1621"/>
  <p:tag name="KSO_WM_BEAUTIFY_FLAG" val=""/>
</p:tagLst>
</file>

<file path=ppt/tags/tag715.xml><?xml version="1.0" encoding="utf-8"?>
<p:tagLst xmlns:p="http://schemas.openxmlformats.org/presentationml/2006/main">
  <p:tag name="AS_UNIQUEID" val="1622"/>
  <p:tag name="KSO_WM_BEAUTIFY_FLAG" val=""/>
</p:tagLst>
</file>

<file path=ppt/tags/tag716.xml><?xml version="1.0" encoding="utf-8"?>
<p:tagLst xmlns:p="http://schemas.openxmlformats.org/presentationml/2006/main">
  <p:tag name="AS_UNIQUEID" val="1623"/>
  <p:tag name="KSO_WM_BEAUTIFY_FLAG" val=""/>
</p:tagLst>
</file>

<file path=ppt/tags/tag717.xml><?xml version="1.0" encoding="utf-8"?>
<p:tagLst xmlns:p="http://schemas.openxmlformats.org/presentationml/2006/main">
  <p:tag name="AS_UNIQUEID" val="1624"/>
  <p:tag name="KSO_WM_BEAUTIFY_FLAG" val=""/>
</p:tagLst>
</file>

<file path=ppt/tags/tag718.xml><?xml version="1.0" encoding="utf-8"?>
<p:tagLst xmlns:p="http://schemas.openxmlformats.org/presentationml/2006/main">
  <p:tag name="AS_UNIQUEID" val="1625"/>
  <p:tag name="KSO_WM_BEAUTIFY_FLAG" val=""/>
</p:tagLst>
</file>

<file path=ppt/tags/tag719.xml><?xml version="1.0" encoding="utf-8"?>
<p:tagLst xmlns:p="http://schemas.openxmlformats.org/presentationml/2006/main">
  <p:tag name="AS_UNIQUEID" val="1626"/>
  <p:tag name="KSO_WM_BEAUTIFY_FLAG" val=""/>
</p:tagLst>
</file>

<file path=ppt/tags/tag72.xml><?xml version="1.0" encoding="utf-8"?>
<p:tagLst xmlns:p="http://schemas.openxmlformats.org/presentationml/2006/main">
  <p:tag name="AS_UNIQUEID" val="863"/>
</p:tagLst>
</file>

<file path=ppt/tags/tag720.xml><?xml version="1.0" encoding="utf-8"?>
<p:tagLst xmlns:p="http://schemas.openxmlformats.org/presentationml/2006/main">
  <p:tag name="AS_UNIQUEID" val="1627"/>
  <p:tag name="KSO_WM_BEAUTIFY_FLAG" val=""/>
</p:tagLst>
</file>

<file path=ppt/tags/tag721.xml><?xml version="1.0" encoding="utf-8"?>
<p:tagLst xmlns:p="http://schemas.openxmlformats.org/presentationml/2006/main">
  <p:tag name="AS_UNIQUEID" val="1628"/>
  <p:tag name="KSO_WM_BEAUTIFY_FLAG" val=""/>
</p:tagLst>
</file>

<file path=ppt/tags/tag722.xml><?xml version="1.0" encoding="utf-8"?>
<p:tagLst xmlns:p="http://schemas.openxmlformats.org/presentationml/2006/main">
  <p:tag name="AS_UNIQUEID" val="1629"/>
  <p:tag name="KSO_WM_BEAUTIFY_FLAG" val=""/>
</p:tagLst>
</file>

<file path=ppt/tags/tag723.xml><?xml version="1.0" encoding="utf-8"?>
<p:tagLst xmlns:p="http://schemas.openxmlformats.org/presentationml/2006/main">
  <p:tag name="AS_UNIQUEID" val="1630"/>
  <p:tag name="KSO_WM_BEAUTIFY_FLAG" val=""/>
</p:tagLst>
</file>

<file path=ppt/tags/tag724.xml><?xml version="1.0" encoding="utf-8"?>
<p:tagLst xmlns:p="http://schemas.openxmlformats.org/presentationml/2006/main">
  <p:tag name="AS_UNIQUEID" val="1631"/>
  <p:tag name="KSO_WM_BEAUTIFY_FLAG" val=""/>
</p:tagLst>
</file>

<file path=ppt/tags/tag725.xml><?xml version="1.0" encoding="utf-8"?>
<p:tagLst xmlns:p="http://schemas.openxmlformats.org/presentationml/2006/main">
  <p:tag name="AS_UNIQUEID" val="1632"/>
  <p:tag name="KSO_WM_BEAUTIFY_FLAG" val=""/>
</p:tagLst>
</file>

<file path=ppt/tags/tag726.xml><?xml version="1.0" encoding="utf-8"?>
<p:tagLst xmlns:p="http://schemas.openxmlformats.org/presentationml/2006/main">
  <p:tag name="AS_UNIQUEID" val="1633"/>
  <p:tag name="KSO_WM_BEAUTIFY_FLAG" val=""/>
</p:tagLst>
</file>

<file path=ppt/tags/tag727.xml><?xml version="1.0" encoding="utf-8"?>
<p:tagLst xmlns:p="http://schemas.openxmlformats.org/presentationml/2006/main">
  <p:tag name="AS_UNIQUEID" val="1634"/>
  <p:tag name="KSO_WM_BEAUTIFY_FLAG" val=""/>
</p:tagLst>
</file>

<file path=ppt/tags/tag728.xml><?xml version="1.0" encoding="utf-8"?>
<p:tagLst xmlns:p="http://schemas.openxmlformats.org/presentationml/2006/main">
  <p:tag name="AS_UNIQUEID" val="1635"/>
  <p:tag name="KSO_WM_BEAUTIFY_FLAG" val=""/>
</p:tagLst>
</file>

<file path=ppt/tags/tag729.xml><?xml version="1.0" encoding="utf-8"?>
<p:tagLst xmlns:p="http://schemas.openxmlformats.org/presentationml/2006/main">
  <p:tag name="AS_UNIQUEID" val="1636"/>
  <p:tag name="KSO_WM_BEAUTIFY_FLAG" val=""/>
</p:tagLst>
</file>

<file path=ppt/tags/tag73.xml><?xml version="1.0" encoding="utf-8"?>
<p:tagLst xmlns:p="http://schemas.openxmlformats.org/presentationml/2006/main">
  <p:tag name="AS_UNIQUEID" val="864"/>
</p:tagLst>
</file>

<file path=ppt/tags/tag730.xml><?xml version="1.0" encoding="utf-8"?>
<p:tagLst xmlns:p="http://schemas.openxmlformats.org/presentationml/2006/main">
  <p:tag name="AS_UNIQUEID" val="1637"/>
  <p:tag name="KSO_WM_BEAUTIFY_FLAG" val=""/>
</p:tagLst>
</file>

<file path=ppt/tags/tag731.xml><?xml version="1.0" encoding="utf-8"?>
<p:tagLst xmlns:p="http://schemas.openxmlformats.org/presentationml/2006/main">
  <p:tag name="AS_UNIQUEID" val="1638"/>
  <p:tag name="KSO_WM_BEAUTIFY_FLAG" val=""/>
</p:tagLst>
</file>

<file path=ppt/tags/tag732.xml><?xml version="1.0" encoding="utf-8"?>
<p:tagLst xmlns:p="http://schemas.openxmlformats.org/presentationml/2006/main">
  <p:tag name="AS_UNIQUEID" val="1639"/>
  <p:tag name="KSO_WM_BEAUTIFY_FLAG" val=""/>
</p:tagLst>
</file>

<file path=ppt/tags/tag733.xml><?xml version="1.0" encoding="utf-8"?>
<p:tagLst xmlns:p="http://schemas.openxmlformats.org/presentationml/2006/main">
  <p:tag name="AS_UNIQUEID" val="1640"/>
  <p:tag name="KSO_WM_BEAUTIFY_FLAG" val=""/>
</p:tagLst>
</file>

<file path=ppt/tags/tag734.xml><?xml version="1.0" encoding="utf-8"?>
<p:tagLst xmlns:p="http://schemas.openxmlformats.org/presentationml/2006/main">
  <p:tag name="AS_UNIQUEID" val="1641"/>
  <p:tag name="KSO_WM_BEAUTIFY_FLAG" val=""/>
</p:tagLst>
</file>

<file path=ppt/tags/tag735.xml><?xml version="1.0" encoding="utf-8"?>
<p:tagLst xmlns:p="http://schemas.openxmlformats.org/presentationml/2006/main">
  <p:tag name="AS_UNIQUEID" val="1642"/>
  <p:tag name="KSO_WM_BEAUTIFY_FLAG" val=""/>
</p:tagLst>
</file>

<file path=ppt/tags/tag736.xml><?xml version="1.0" encoding="utf-8"?>
<p:tagLst xmlns:p="http://schemas.openxmlformats.org/presentationml/2006/main">
  <p:tag name="AS_UNIQUEID" val="1643"/>
  <p:tag name="KSO_WM_BEAUTIFY_FLAG" val=""/>
</p:tagLst>
</file>

<file path=ppt/tags/tag737.xml><?xml version="1.0" encoding="utf-8"?>
<p:tagLst xmlns:p="http://schemas.openxmlformats.org/presentationml/2006/main">
  <p:tag name="AS_UNIQUEID" val="1644"/>
  <p:tag name="KSO_WM_BEAUTIFY_FLAG" val=""/>
</p:tagLst>
</file>

<file path=ppt/tags/tag738.xml><?xml version="1.0" encoding="utf-8"?>
<p:tagLst xmlns:p="http://schemas.openxmlformats.org/presentationml/2006/main">
  <p:tag name="AS_UNIQUEID" val="1645"/>
  <p:tag name="KSO_WM_BEAUTIFY_FLAG" val=""/>
</p:tagLst>
</file>

<file path=ppt/tags/tag739.xml><?xml version="1.0" encoding="utf-8"?>
<p:tagLst xmlns:p="http://schemas.openxmlformats.org/presentationml/2006/main">
  <p:tag name="AS_UNIQUEID" val="1646"/>
  <p:tag name="KSO_WM_BEAUTIFY_FLAG" val=""/>
</p:tagLst>
</file>

<file path=ppt/tags/tag74.xml><?xml version="1.0" encoding="utf-8"?>
<p:tagLst xmlns:p="http://schemas.openxmlformats.org/presentationml/2006/main">
  <p:tag name="AS_UNIQUEID" val="865"/>
</p:tagLst>
</file>

<file path=ppt/tags/tag740.xml><?xml version="1.0" encoding="utf-8"?>
<p:tagLst xmlns:p="http://schemas.openxmlformats.org/presentationml/2006/main">
  <p:tag name="AS_UNIQUEID" val="1647"/>
  <p:tag name="KSO_WM_BEAUTIFY_FLAG" val=""/>
</p:tagLst>
</file>

<file path=ppt/tags/tag741.xml><?xml version="1.0" encoding="utf-8"?>
<p:tagLst xmlns:p="http://schemas.openxmlformats.org/presentationml/2006/main">
  <p:tag name="AS_UNIQUEID" val="1648"/>
  <p:tag name="KSO_WM_BEAUTIFY_FLAG" val=""/>
</p:tagLst>
</file>

<file path=ppt/tags/tag742.xml><?xml version="1.0" encoding="utf-8"?>
<p:tagLst xmlns:p="http://schemas.openxmlformats.org/presentationml/2006/main">
  <p:tag name="AS_UNIQUEID" val="1649"/>
  <p:tag name="KSO_WM_BEAUTIFY_FLAG" val=""/>
</p:tagLst>
</file>

<file path=ppt/tags/tag743.xml><?xml version="1.0" encoding="utf-8"?>
<p:tagLst xmlns:p="http://schemas.openxmlformats.org/presentationml/2006/main">
  <p:tag name="AS_UNIQUEID" val="1650"/>
  <p:tag name="KSO_WM_BEAUTIFY_FLAG" val=""/>
</p:tagLst>
</file>

<file path=ppt/tags/tag744.xml><?xml version="1.0" encoding="utf-8"?>
<p:tagLst xmlns:p="http://schemas.openxmlformats.org/presentationml/2006/main">
  <p:tag name="AS_UNIQUEID" val="1651"/>
  <p:tag name="KSO_WM_BEAUTIFY_FLAG" val=""/>
</p:tagLst>
</file>

<file path=ppt/tags/tag745.xml><?xml version="1.0" encoding="utf-8"?>
<p:tagLst xmlns:p="http://schemas.openxmlformats.org/presentationml/2006/main">
  <p:tag name="AS_UNIQUEID" val="1652"/>
  <p:tag name="KSO_WM_BEAUTIFY_FLAG" val=""/>
</p:tagLst>
</file>

<file path=ppt/tags/tag746.xml><?xml version="1.0" encoding="utf-8"?>
<p:tagLst xmlns:p="http://schemas.openxmlformats.org/presentationml/2006/main">
  <p:tag name="AS_UNIQUEID" val="1653"/>
  <p:tag name="KSO_WM_BEAUTIFY_FLAG" val=""/>
</p:tagLst>
</file>

<file path=ppt/tags/tag747.xml><?xml version="1.0" encoding="utf-8"?>
<p:tagLst xmlns:p="http://schemas.openxmlformats.org/presentationml/2006/main">
  <p:tag name="AS_UNIQUEID" val="1654"/>
  <p:tag name="KSO_WM_BEAUTIFY_FLAG" val=""/>
</p:tagLst>
</file>

<file path=ppt/tags/tag748.xml><?xml version="1.0" encoding="utf-8"?>
<p:tagLst xmlns:p="http://schemas.openxmlformats.org/presentationml/2006/main">
  <p:tag name="AS_UNIQUEID" val="1655"/>
  <p:tag name="KSO_WM_BEAUTIFY_FLAG" val=""/>
</p:tagLst>
</file>

<file path=ppt/tags/tag749.xml><?xml version="1.0" encoding="utf-8"?>
<p:tagLst xmlns:p="http://schemas.openxmlformats.org/presentationml/2006/main">
  <p:tag name="AS_UNIQUEID" val="1656"/>
  <p:tag name="KSO_WM_BEAUTIFY_FLAG" val=""/>
</p:tagLst>
</file>

<file path=ppt/tags/tag75.xml><?xml version="1.0" encoding="utf-8"?>
<p:tagLst xmlns:p="http://schemas.openxmlformats.org/presentationml/2006/main">
  <p:tag name="AS_UNIQUEID" val="867"/>
</p:tagLst>
</file>

<file path=ppt/tags/tag750.xml><?xml version="1.0" encoding="utf-8"?>
<p:tagLst xmlns:p="http://schemas.openxmlformats.org/presentationml/2006/main">
  <p:tag name="AS_UNIQUEID" val="1657"/>
  <p:tag name="KSO_WM_BEAUTIFY_FLAG" val=""/>
</p:tagLst>
</file>

<file path=ppt/tags/tag751.xml><?xml version="1.0" encoding="utf-8"?>
<p:tagLst xmlns:p="http://schemas.openxmlformats.org/presentationml/2006/main">
  <p:tag name="AS_UNIQUEID" val="1658"/>
  <p:tag name="KSO_WM_BEAUTIFY_FLAG" val=""/>
</p:tagLst>
</file>

<file path=ppt/tags/tag752.xml><?xml version="1.0" encoding="utf-8"?>
<p:tagLst xmlns:p="http://schemas.openxmlformats.org/presentationml/2006/main">
  <p:tag name="AS_UNIQUEID" val="1659"/>
  <p:tag name="KSO_WM_BEAUTIFY_FLAG" val=""/>
</p:tagLst>
</file>

<file path=ppt/tags/tag753.xml><?xml version="1.0" encoding="utf-8"?>
<p:tagLst xmlns:p="http://schemas.openxmlformats.org/presentationml/2006/main">
  <p:tag name="AS_UNIQUEID" val="1660"/>
  <p:tag name="KSO_WM_BEAUTIFY_FLAG" val=""/>
</p:tagLst>
</file>

<file path=ppt/tags/tag754.xml><?xml version="1.0" encoding="utf-8"?>
<p:tagLst xmlns:p="http://schemas.openxmlformats.org/presentationml/2006/main">
  <p:tag name="AS_UNIQUEID" val="1661"/>
  <p:tag name="KSO_WM_BEAUTIFY_FLAG" val=""/>
</p:tagLst>
</file>

<file path=ppt/tags/tag755.xml><?xml version="1.0" encoding="utf-8"?>
<p:tagLst xmlns:p="http://schemas.openxmlformats.org/presentationml/2006/main">
  <p:tag name="AS_UNIQUEID" val="1662"/>
  <p:tag name="KSO_WM_BEAUTIFY_FLAG" val=""/>
</p:tagLst>
</file>

<file path=ppt/tags/tag756.xml><?xml version="1.0" encoding="utf-8"?>
<p:tagLst xmlns:p="http://schemas.openxmlformats.org/presentationml/2006/main">
  <p:tag name="AS_UNIQUEID" val="1663"/>
  <p:tag name="KSO_WM_BEAUTIFY_FLAG" val=""/>
</p:tagLst>
</file>

<file path=ppt/tags/tag757.xml><?xml version="1.0" encoding="utf-8"?>
<p:tagLst xmlns:p="http://schemas.openxmlformats.org/presentationml/2006/main">
  <p:tag name="AS_UNIQUEID" val="1664"/>
  <p:tag name="KSO_WM_BEAUTIFY_FLAG" val=""/>
</p:tagLst>
</file>

<file path=ppt/tags/tag758.xml><?xml version="1.0" encoding="utf-8"?>
<p:tagLst xmlns:p="http://schemas.openxmlformats.org/presentationml/2006/main">
  <p:tag name="AS_UNIQUEID" val="1665"/>
  <p:tag name="KSO_WM_BEAUTIFY_FLAG" val=""/>
</p:tagLst>
</file>

<file path=ppt/tags/tag759.xml><?xml version="1.0" encoding="utf-8"?>
<p:tagLst xmlns:p="http://schemas.openxmlformats.org/presentationml/2006/main">
  <p:tag name="AS_UNIQUEID" val="1666"/>
  <p:tag name="KSO_WM_BEAUTIFY_FLAG" val=""/>
</p:tagLst>
</file>

<file path=ppt/tags/tag76.xml><?xml version="1.0" encoding="utf-8"?>
<p:tagLst xmlns:p="http://schemas.openxmlformats.org/presentationml/2006/main">
  <p:tag name="AS_UNIQUEID" val="868"/>
</p:tagLst>
</file>

<file path=ppt/tags/tag760.xml><?xml version="1.0" encoding="utf-8"?>
<p:tagLst xmlns:p="http://schemas.openxmlformats.org/presentationml/2006/main">
  <p:tag name="AS_UNIQUEID" val="1667"/>
  <p:tag name="KSO_WM_BEAUTIFY_FLAG" val=""/>
</p:tagLst>
</file>

<file path=ppt/tags/tag761.xml><?xml version="1.0" encoding="utf-8"?>
<p:tagLst xmlns:p="http://schemas.openxmlformats.org/presentationml/2006/main">
  <p:tag name="AS_UNIQUEID" val="1668"/>
  <p:tag name="KSO_WM_BEAUTIFY_FLAG" val=""/>
</p:tagLst>
</file>

<file path=ppt/tags/tag762.xml><?xml version="1.0" encoding="utf-8"?>
<p:tagLst xmlns:p="http://schemas.openxmlformats.org/presentationml/2006/main">
  <p:tag name="AS_UNIQUEID" val="1669"/>
  <p:tag name="KSO_WM_BEAUTIFY_FLAG" val=""/>
</p:tagLst>
</file>

<file path=ppt/tags/tag763.xml><?xml version="1.0" encoding="utf-8"?>
<p:tagLst xmlns:p="http://schemas.openxmlformats.org/presentationml/2006/main">
  <p:tag name="AS_UNIQUEID" val="1670"/>
  <p:tag name="KSO_WM_BEAUTIFY_FLAG" val=""/>
</p:tagLst>
</file>

<file path=ppt/tags/tag764.xml><?xml version="1.0" encoding="utf-8"?>
<p:tagLst xmlns:p="http://schemas.openxmlformats.org/presentationml/2006/main">
  <p:tag name="AS_UNIQUEID" val="1671"/>
  <p:tag name="KSO_WM_BEAUTIFY_FLAG" val=""/>
</p:tagLst>
</file>

<file path=ppt/tags/tag765.xml><?xml version="1.0" encoding="utf-8"?>
<p:tagLst xmlns:p="http://schemas.openxmlformats.org/presentationml/2006/main">
  <p:tag name="AS_UNIQUEID" val="1672"/>
  <p:tag name="KSO_WM_BEAUTIFY_FLAG" val=""/>
</p:tagLst>
</file>

<file path=ppt/tags/tag766.xml><?xml version="1.0" encoding="utf-8"?>
<p:tagLst xmlns:p="http://schemas.openxmlformats.org/presentationml/2006/main">
  <p:tag name="AS_UNIQUEID" val="1673"/>
  <p:tag name="KSO_WM_BEAUTIFY_FLAG" val=""/>
</p:tagLst>
</file>

<file path=ppt/tags/tag767.xml><?xml version="1.0" encoding="utf-8"?>
<p:tagLst xmlns:p="http://schemas.openxmlformats.org/presentationml/2006/main">
  <p:tag name="AS_UNIQUEID" val="1674"/>
  <p:tag name="KSO_WM_BEAUTIFY_FLAG" val=""/>
</p:tagLst>
</file>

<file path=ppt/tags/tag768.xml><?xml version="1.0" encoding="utf-8"?>
<p:tagLst xmlns:p="http://schemas.openxmlformats.org/presentationml/2006/main">
  <p:tag name="AS_UNIQUEID" val="1675"/>
  <p:tag name="KSO_WM_BEAUTIFY_FLAG" val=""/>
</p:tagLst>
</file>

<file path=ppt/tags/tag769.xml><?xml version="1.0" encoding="utf-8"?>
<p:tagLst xmlns:p="http://schemas.openxmlformats.org/presentationml/2006/main">
  <p:tag name="AS_UNIQUEID" val="1676"/>
  <p:tag name="KSO_WM_BEAUTIFY_FLAG" val=""/>
</p:tagLst>
</file>

<file path=ppt/tags/tag77.xml><?xml version="1.0" encoding="utf-8"?>
<p:tagLst xmlns:p="http://schemas.openxmlformats.org/presentationml/2006/main">
  <p:tag name="AS_UNIQUEID" val="869"/>
</p:tagLst>
</file>

<file path=ppt/tags/tag770.xml><?xml version="1.0" encoding="utf-8"?>
<p:tagLst xmlns:p="http://schemas.openxmlformats.org/presentationml/2006/main">
  <p:tag name="AS_UNIQUEID" val="1677"/>
  <p:tag name="KSO_WM_BEAUTIFY_FLAG" val=""/>
</p:tagLst>
</file>

<file path=ppt/tags/tag771.xml><?xml version="1.0" encoding="utf-8"?>
<p:tagLst xmlns:p="http://schemas.openxmlformats.org/presentationml/2006/main">
  <p:tag name="AS_UNIQUEID" val="1678"/>
  <p:tag name="KSO_WM_BEAUTIFY_FLAG" val=""/>
</p:tagLst>
</file>

<file path=ppt/tags/tag772.xml><?xml version="1.0" encoding="utf-8"?>
<p:tagLst xmlns:p="http://schemas.openxmlformats.org/presentationml/2006/main">
  <p:tag name="AS_UNIQUEID" val="1679"/>
  <p:tag name="KSO_WM_BEAUTIFY_FLAG" val=""/>
</p:tagLst>
</file>

<file path=ppt/tags/tag773.xml><?xml version="1.0" encoding="utf-8"?>
<p:tagLst xmlns:p="http://schemas.openxmlformats.org/presentationml/2006/main">
  <p:tag name="AS_UNIQUEID" val="1680"/>
  <p:tag name="KSO_WM_BEAUTIFY_FLAG" val=""/>
</p:tagLst>
</file>

<file path=ppt/tags/tag774.xml><?xml version="1.0" encoding="utf-8"?>
<p:tagLst xmlns:p="http://schemas.openxmlformats.org/presentationml/2006/main">
  <p:tag name="AS_UNIQUEID" val="1681"/>
  <p:tag name="KSO_WM_BEAUTIFY_FLAG" val=""/>
</p:tagLst>
</file>

<file path=ppt/tags/tag775.xml><?xml version="1.0" encoding="utf-8"?>
<p:tagLst xmlns:p="http://schemas.openxmlformats.org/presentationml/2006/main">
  <p:tag name="AS_UNIQUEID" val="1682"/>
  <p:tag name="KSO_WM_BEAUTIFY_FLAG" val=""/>
</p:tagLst>
</file>

<file path=ppt/tags/tag776.xml><?xml version="1.0" encoding="utf-8"?>
<p:tagLst xmlns:p="http://schemas.openxmlformats.org/presentationml/2006/main">
  <p:tag name="AS_UNIQUEID" val="1683"/>
  <p:tag name="KSO_WM_BEAUTIFY_FLAG" val=""/>
</p:tagLst>
</file>

<file path=ppt/tags/tag777.xml><?xml version="1.0" encoding="utf-8"?>
<p:tagLst xmlns:p="http://schemas.openxmlformats.org/presentationml/2006/main">
  <p:tag name="AS_UNIQUEID" val="1684"/>
  <p:tag name="KSO_WM_BEAUTIFY_FLAG" val=""/>
</p:tagLst>
</file>

<file path=ppt/tags/tag778.xml><?xml version="1.0" encoding="utf-8"?>
<p:tagLst xmlns:p="http://schemas.openxmlformats.org/presentationml/2006/main">
  <p:tag name="AS_UNIQUEID" val="1685"/>
  <p:tag name="KSO_WM_BEAUTIFY_FLAG" val=""/>
</p:tagLst>
</file>

<file path=ppt/tags/tag779.xml><?xml version="1.0" encoding="utf-8"?>
<p:tagLst xmlns:p="http://schemas.openxmlformats.org/presentationml/2006/main">
  <p:tag name="AS_UNIQUEID" val="1686"/>
  <p:tag name="KSO_WM_BEAUTIFY_FLAG" val=""/>
</p:tagLst>
</file>

<file path=ppt/tags/tag78.xml><?xml version="1.0" encoding="utf-8"?>
<p:tagLst xmlns:p="http://schemas.openxmlformats.org/presentationml/2006/main">
  <p:tag name="AS_UNIQUEID" val="870"/>
</p:tagLst>
</file>

<file path=ppt/tags/tag780.xml><?xml version="1.0" encoding="utf-8"?>
<p:tagLst xmlns:p="http://schemas.openxmlformats.org/presentationml/2006/main">
  <p:tag name="AS_UNIQUEID" val="1687"/>
  <p:tag name="KSO_WM_BEAUTIFY_FLAG" val=""/>
</p:tagLst>
</file>

<file path=ppt/tags/tag781.xml><?xml version="1.0" encoding="utf-8"?>
<p:tagLst xmlns:p="http://schemas.openxmlformats.org/presentationml/2006/main">
  <p:tag name="AS_UNIQUEID" val="1688"/>
  <p:tag name="KSO_WM_BEAUTIFY_FLAG" val=""/>
</p:tagLst>
</file>

<file path=ppt/tags/tag782.xml><?xml version="1.0" encoding="utf-8"?>
<p:tagLst xmlns:p="http://schemas.openxmlformats.org/presentationml/2006/main">
  <p:tag name="AS_UNIQUEID" val="1689"/>
  <p:tag name="KSO_WM_BEAUTIFY_FLAG" val=""/>
</p:tagLst>
</file>

<file path=ppt/tags/tag783.xml><?xml version="1.0" encoding="utf-8"?>
<p:tagLst xmlns:p="http://schemas.openxmlformats.org/presentationml/2006/main">
  <p:tag name="AS_UNIQUEID" val="1690"/>
  <p:tag name="KSO_WM_BEAUTIFY_FLAG" val=""/>
</p:tagLst>
</file>

<file path=ppt/tags/tag784.xml><?xml version="1.0" encoding="utf-8"?>
<p:tagLst xmlns:p="http://schemas.openxmlformats.org/presentationml/2006/main">
  <p:tag name="AS_UNIQUEID" val="1691"/>
  <p:tag name="KSO_WM_BEAUTIFY_FLAG" val=""/>
</p:tagLst>
</file>

<file path=ppt/tags/tag785.xml><?xml version="1.0" encoding="utf-8"?>
<p:tagLst xmlns:p="http://schemas.openxmlformats.org/presentationml/2006/main">
  <p:tag name="AS_UNIQUEID" val="1692"/>
  <p:tag name="KSO_WM_BEAUTIFY_FLAG" val=""/>
</p:tagLst>
</file>

<file path=ppt/tags/tag786.xml><?xml version="1.0" encoding="utf-8"?>
<p:tagLst xmlns:p="http://schemas.openxmlformats.org/presentationml/2006/main">
  <p:tag name="AS_UNIQUEID" val="1693"/>
  <p:tag name="KSO_WM_BEAUTIFY_FLAG" val=""/>
</p:tagLst>
</file>

<file path=ppt/tags/tag787.xml><?xml version="1.0" encoding="utf-8"?>
<p:tagLst xmlns:p="http://schemas.openxmlformats.org/presentationml/2006/main">
  <p:tag name="AS_UNIQUEID" val="1694"/>
  <p:tag name="KSO_WM_BEAUTIFY_FLAG" val=""/>
</p:tagLst>
</file>

<file path=ppt/tags/tag788.xml><?xml version="1.0" encoding="utf-8"?>
<p:tagLst xmlns:p="http://schemas.openxmlformats.org/presentationml/2006/main">
  <p:tag name="AS_UNIQUEID" val="1695"/>
  <p:tag name="KSO_WM_BEAUTIFY_FLAG" val=""/>
</p:tagLst>
</file>

<file path=ppt/tags/tag789.xml><?xml version="1.0" encoding="utf-8"?>
<p:tagLst xmlns:p="http://schemas.openxmlformats.org/presentationml/2006/main">
  <p:tag name="AS_UNIQUEID" val="1696"/>
  <p:tag name="KSO_WM_BEAUTIFY_FLAG" val=""/>
</p:tagLst>
</file>

<file path=ppt/tags/tag79.xml><?xml version="1.0" encoding="utf-8"?>
<p:tagLst xmlns:p="http://schemas.openxmlformats.org/presentationml/2006/main">
  <p:tag name="AS_UNIQUEID" val="872"/>
</p:tagLst>
</file>

<file path=ppt/tags/tag790.xml><?xml version="1.0" encoding="utf-8"?>
<p:tagLst xmlns:p="http://schemas.openxmlformats.org/presentationml/2006/main">
  <p:tag name="AS_UNIQUEID" val="1697"/>
  <p:tag name="KSO_WM_BEAUTIFY_FLAG" val=""/>
</p:tagLst>
</file>

<file path=ppt/tags/tag791.xml><?xml version="1.0" encoding="utf-8"?>
<p:tagLst xmlns:p="http://schemas.openxmlformats.org/presentationml/2006/main">
  <p:tag name="AS_UNIQUEID" val="1698"/>
  <p:tag name="KSO_WM_BEAUTIFY_FLAG" val=""/>
</p:tagLst>
</file>

<file path=ppt/tags/tag792.xml><?xml version="1.0" encoding="utf-8"?>
<p:tagLst xmlns:p="http://schemas.openxmlformats.org/presentationml/2006/main">
  <p:tag name="AS_UNIQUEID" val="1699"/>
  <p:tag name="KSO_WM_BEAUTIFY_FLAG" val=""/>
</p:tagLst>
</file>

<file path=ppt/tags/tag793.xml><?xml version="1.0" encoding="utf-8"?>
<p:tagLst xmlns:p="http://schemas.openxmlformats.org/presentationml/2006/main">
  <p:tag name="AS_UNIQUEID" val="1700"/>
  <p:tag name="KSO_WM_BEAUTIFY_FLAG" val=""/>
</p:tagLst>
</file>

<file path=ppt/tags/tag794.xml><?xml version="1.0" encoding="utf-8"?>
<p:tagLst xmlns:p="http://schemas.openxmlformats.org/presentationml/2006/main">
  <p:tag name="AS_UNIQUEID" val="1701"/>
  <p:tag name="KSO_WM_BEAUTIFY_FLAG" val=""/>
</p:tagLst>
</file>

<file path=ppt/tags/tag795.xml><?xml version="1.0" encoding="utf-8"?>
<p:tagLst xmlns:p="http://schemas.openxmlformats.org/presentationml/2006/main">
  <p:tag name="AS_UNIQUEID" val="1702"/>
  <p:tag name="KSO_WM_BEAUTIFY_FLAG" val=""/>
</p:tagLst>
</file>

<file path=ppt/tags/tag796.xml><?xml version="1.0" encoding="utf-8"?>
<p:tagLst xmlns:p="http://schemas.openxmlformats.org/presentationml/2006/main">
  <p:tag name="AS_UNIQUEID" val="1703"/>
  <p:tag name="KSO_WM_BEAUTIFY_FLAG" val=""/>
</p:tagLst>
</file>

<file path=ppt/tags/tag797.xml><?xml version="1.0" encoding="utf-8"?>
<p:tagLst xmlns:p="http://schemas.openxmlformats.org/presentationml/2006/main">
  <p:tag name="AS_UNIQUEID" val="1704"/>
  <p:tag name="KSO_WM_BEAUTIFY_FLAG" val=""/>
</p:tagLst>
</file>

<file path=ppt/tags/tag798.xml><?xml version="1.0" encoding="utf-8"?>
<p:tagLst xmlns:p="http://schemas.openxmlformats.org/presentationml/2006/main">
  <p:tag name="AS_UNIQUEID" val="1705"/>
  <p:tag name="KSO_WM_BEAUTIFY_FLAG" val=""/>
</p:tagLst>
</file>

<file path=ppt/tags/tag799.xml><?xml version="1.0" encoding="utf-8"?>
<p:tagLst xmlns:p="http://schemas.openxmlformats.org/presentationml/2006/main">
  <p:tag name="AS_UNIQUEID" val="1706"/>
  <p:tag name="KSO_WM_BEAUTIFY_FLAG" val=""/>
</p:tagLst>
</file>

<file path=ppt/tags/tag8.xml><?xml version="1.0" encoding="utf-8"?>
<p:tagLst xmlns:p="http://schemas.openxmlformats.org/presentationml/2006/main">
  <p:tag name="AS_UNIQUEID" val="783"/>
</p:tagLst>
</file>

<file path=ppt/tags/tag80.xml><?xml version="1.0" encoding="utf-8"?>
<p:tagLst xmlns:p="http://schemas.openxmlformats.org/presentationml/2006/main">
  <p:tag name="AS_UNIQUEID" val="873"/>
</p:tagLst>
</file>

<file path=ppt/tags/tag800.xml><?xml version="1.0" encoding="utf-8"?>
<p:tagLst xmlns:p="http://schemas.openxmlformats.org/presentationml/2006/main">
  <p:tag name="AS_UNIQUEID" val="1707"/>
  <p:tag name="KSO_WM_BEAUTIFY_FLAG" val=""/>
</p:tagLst>
</file>

<file path=ppt/tags/tag801.xml><?xml version="1.0" encoding="utf-8"?>
<p:tagLst xmlns:p="http://schemas.openxmlformats.org/presentationml/2006/main">
  <p:tag name="AS_UNIQUEID" val="1708"/>
  <p:tag name="KSO_WM_BEAUTIFY_FLAG" val=""/>
</p:tagLst>
</file>

<file path=ppt/tags/tag802.xml><?xml version="1.0" encoding="utf-8"?>
<p:tagLst xmlns:p="http://schemas.openxmlformats.org/presentationml/2006/main">
  <p:tag name="AS_UNIQUEID" val="1709"/>
  <p:tag name="KSO_WM_BEAUTIFY_FLAG" val=""/>
</p:tagLst>
</file>

<file path=ppt/tags/tag803.xml><?xml version="1.0" encoding="utf-8"?>
<p:tagLst xmlns:p="http://schemas.openxmlformats.org/presentationml/2006/main">
  <p:tag name="AS_UNIQUEID" val="1710"/>
  <p:tag name="KSO_WM_BEAUTIFY_FLAG" val=""/>
</p:tagLst>
</file>

<file path=ppt/tags/tag804.xml><?xml version="1.0" encoding="utf-8"?>
<p:tagLst xmlns:p="http://schemas.openxmlformats.org/presentationml/2006/main">
  <p:tag name="AS_UNIQUEID" val="1711"/>
  <p:tag name="KSO_WM_BEAUTIFY_FLAG" val=""/>
</p:tagLst>
</file>

<file path=ppt/tags/tag805.xml><?xml version="1.0" encoding="utf-8"?>
<p:tagLst xmlns:p="http://schemas.openxmlformats.org/presentationml/2006/main">
  <p:tag name="AS_UNIQUEID" val="1712"/>
  <p:tag name="KSO_WM_BEAUTIFY_FLAG" val=""/>
</p:tagLst>
</file>

<file path=ppt/tags/tag806.xml><?xml version="1.0" encoding="utf-8"?>
<p:tagLst xmlns:p="http://schemas.openxmlformats.org/presentationml/2006/main">
  <p:tag name="AS_UNIQUEID" val="1713"/>
  <p:tag name="KSO_WM_BEAUTIFY_FLAG" val=""/>
</p:tagLst>
</file>

<file path=ppt/tags/tag807.xml><?xml version="1.0" encoding="utf-8"?>
<p:tagLst xmlns:p="http://schemas.openxmlformats.org/presentationml/2006/main">
  <p:tag name="AS_UNIQUEID" val="1714"/>
  <p:tag name="KSO_WM_BEAUTIFY_FLAG" val=""/>
</p:tagLst>
</file>

<file path=ppt/tags/tag808.xml><?xml version="1.0" encoding="utf-8"?>
<p:tagLst xmlns:p="http://schemas.openxmlformats.org/presentationml/2006/main">
  <p:tag name="AS_UNIQUEID" val="1715"/>
  <p:tag name="KSO_WM_BEAUTIFY_FLAG" val=""/>
</p:tagLst>
</file>

<file path=ppt/tags/tag809.xml><?xml version="1.0" encoding="utf-8"?>
<p:tagLst xmlns:p="http://schemas.openxmlformats.org/presentationml/2006/main">
  <p:tag name="AS_UNIQUEID" val="1716"/>
  <p:tag name="KSO_WM_BEAUTIFY_FLAG" val=""/>
</p:tagLst>
</file>

<file path=ppt/tags/tag81.xml><?xml version="1.0" encoding="utf-8"?>
<p:tagLst xmlns:p="http://schemas.openxmlformats.org/presentationml/2006/main">
  <p:tag name="AS_UNIQUEID" val="874"/>
</p:tagLst>
</file>

<file path=ppt/tags/tag810.xml><?xml version="1.0" encoding="utf-8"?>
<p:tagLst xmlns:p="http://schemas.openxmlformats.org/presentationml/2006/main">
  <p:tag name="AS_UNIQUEID" val="1717"/>
  <p:tag name="KSO_WM_BEAUTIFY_FLAG" val=""/>
</p:tagLst>
</file>

<file path=ppt/tags/tag811.xml><?xml version="1.0" encoding="utf-8"?>
<p:tagLst xmlns:p="http://schemas.openxmlformats.org/presentationml/2006/main">
  <p:tag name="AS_UNIQUEID" val="1718"/>
  <p:tag name="KSO_WM_BEAUTIFY_FLAG" val=""/>
</p:tagLst>
</file>

<file path=ppt/tags/tag812.xml><?xml version="1.0" encoding="utf-8"?>
<p:tagLst xmlns:p="http://schemas.openxmlformats.org/presentationml/2006/main">
  <p:tag name="AS_UNIQUEID" val="1719"/>
  <p:tag name="KSO_WM_BEAUTIFY_FLAG" val=""/>
</p:tagLst>
</file>

<file path=ppt/tags/tag813.xml><?xml version="1.0" encoding="utf-8"?>
<p:tagLst xmlns:p="http://schemas.openxmlformats.org/presentationml/2006/main">
  <p:tag name="AS_UNIQUEID" val="1720"/>
  <p:tag name="KSO_WM_BEAUTIFY_FLAG" val=""/>
</p:tagLst>
</file>

<file path=ppt/tags/tag814.xml><?xml version="1.0" encoding="utf-8"?>
<p:tagLst xmlns:p="http://schemas.openxmlformats.org/presentationml/2006/main">
  <p:tag name="AS_UNIQUEID" val="1721"/>
  <p:tag name="KSO_WM_BEAUTIFY_FLAG" val=""/>
</p:tagLst>
</file>

<file path=ppt/tags/tag815.xml><?xml version="1.0" encoding="utf-8"?>
<p:tagLst xmlns:p="http://schemas.openxmlformats.org/presentationml/2006/main">
  <p:tag name="AS_UNIQUEID" val="1722"/>
  <p:tag name="KSO_WM_BEAUTIFY_FLAG" val=""/>
</p:tagLst>
</file>

<file path=ppt/tags/tag816.xml><?xml version="1.0" encoding="utf-8"?>
<p:tagLst xmlns:p="http://schemas.openxmlformats.org/presentationml/2006/main">
  <p:tag name="AS_UNIQUEID" val="1723"/>
  <p:tag name="KSO_WM_BEAUTIFY_FLAG" val=""/>
</p:tagLst>
</file>

<file path=ppt/tags/tag817.xml><?xml version="1.0" encoding="utf-8"?>
<p:tagLst xmlns:p="http://schemas.openxmlformats.org/presentationml/2006/main">
  <p:tag name="AS_UNIQUEID" val="1724"/>
  <p:tag name="KSO_WM_BEAUTIFY_FLAG" val=""/>
</p:tagLst>
</file>

<file path=ppt/tags/tag818.xml><?xml version="1.0" encoding="utf-8"?>
<p:tagLst xmlns:p="http://schemas.openxmlformats.org/presentationml/2006/main">
  <p:tag name="AS_UNIQUEID" val="1725"/>
  <p:tag name="KSO_WM_BEAUTIFY_FLAG" val=""/>
</p:tagLst>
</file>

<file path=ppt/tags/tag819.xml><?xml version="1.0" encoding="utf-8"?>
<p:tagLst xmlns:p="http://schemas.openxmlformats.org/presentationml/2006/main">
  <p:tag name="AS_UNIQUEID" val="1726"/>
  <p:tag name="KSO_WM_BEAUTIFY_FLAG" val=""/>
</p:tagLst>
</file>

<file path=ppt/tags/tag82.xml><?xml version="1.0" encoding="utf-8"?>
<p:tagLst xmlns:p="http://schemas.openxmlformats.org/presentationml/2006/main">
  <p:tag name="AS_UNIQUEID" val="875"/>
</p:tagLst>
</file>

<file path=ppt/tags/tag820.xml><?xml version="1.0" encoding="utf-8"?>
<p:tagLst xmlns:p="http://schemas.openxmlformats.org/presentationml/2006/main">
  <p:tag name="AS_UNIQUEID" val="1727"/>
  <p:tag name="KSO_WM_BEAUTIFY_FLAG" val=""/>
</p:tagLst>
</file>

<file path=ppt/tags/tag821.xml><?xml version="1.0" encoding="utf-8"?>
<p:tagLst xmlns:p="http://schemas.openxmlformats.org/presentationml/2006/main">
  <p:tag name="AS_UNIQUEID" val="1728"/>
  <p:tag name="KSO_WM_BEAUTIFY_FLAG" val=""/>
</p:tagLst>
</file>

<file path=ppt/tags/tag822.xml><?xml version="1.0" encoding="utf-8"?>
<p:tagLst xmlns:p="http://schemas.openxmlformats.org/presentationml/2006/main">
  <p:tag name="AS_UNIQUEID" val="1729"/>
  <p:tag name="KSO_WM_BEAUTIFY_FLAG" val=""/>
</p:tagLst>
</file>

<file path=ppt/tags/tag823.xml><?xml version="1.0" encoding="utf-8"?>
<p:tagLst xmlns:p="http://schemas.openxmlformats.org/presentationml/2006/main">
  <p:tag name="AS_UNIQUEID" val="1730"/>
  <p:tag name="KSO_WM_BEAUTIFY_FLAG" val=""/>
</p:tagLst>
</file>

<file path=ppt/tags/tag824.xml><?xml version="1.0" encoding="utf-8"?>
<p:tagLst xmlns:p="http://schemas.openxmlformats.org/presentationml/2006/main">
  <p:tag name="AS_UNIQUEID" val="1731"/>
  <p:tag name="KSO_WM_BEAUTIFY_FLAG" val=""/>
</p:tagLst>
</file>

<file path=ppt/tags/tag825.xml><?xml version="1.0" encoding="utf-8"?>
<p:tagLst xmlns:p="http://schemas.openxmlformats.org/presentationml/2006/main">
  <p:tag name="AS_UNIQUEID" val="1732"/>
  <p:tag name="KSO_WM_BEAUTIFY_FLAG" val=""/>
</p:tagLst>
</file>

<file path=ppt/tags/tag826.xml><?xml version="1.0" encoding="utf-8"?>
<p:tagLst xmlns:p="http://schemas.openxmlformats.org/presentationml/2006/main">
  <p:tag name="AS_UNIQUEID" val="1733"/>
  <p:tag name="KSO_WM_BEAUTIFY_FLAG" val=""/>
</p:tagLst>
</file>

<file path=ppt/tags/tag827.xml><?xml version="1.0" encoding="utf-8"?>
<p:tagLst xmlns:p="http://schemas.openxmlformats.org/presentationml/2006/main">
  <p:tag name="AS_UNIQUEID" val="1734"/>
  <p:tag name="KSO_WM_BEAUTIFY_FLAG" val=""/>
</p:tagLst>
</file>

<file path=ppt/tags/tag828.xml><?xml version="1.0" encoding="utf-8"?>
<p:tagLst xmlns:p="http://schemas.openxmlformats.org/presentationml/2006/main">
  <p:tag name="AS_UNIQUEID" val="1735"/>
  <p:tag name="KSO_WM_BEAUTIFY_FLAG" val=""/>
</p:tagLst>
</file>

<file path=ppt/tags/tag829.xml><?xml version="1.0" encoding="utf-8"?>
<p:tagLst xmlns:p="http://schemas.openxmlformats.org/presentationml/2006/main">
  <p:tag name="AS_UNIQUEID" val="1736"/>
  <p:tag name="KSO_WM_BEAUTIFY_FLAG" val=""/>
</p:tagLst>
</file>

<file path=ppt/tags/tag83.xml><?xml version="1.0" encoding="utf-8"?>
<p:tagLst xmlns:p="http://schemas.openxmlformats.org/presentationml/2006/main">
  <p:tag name="AS_UNIQUEID" val="877"/>
</p:tagLst>
</file>

<file path=ppt/tags/tag830.xml><?xml version="1.0" encoding="utf-8"?>
<p:tagLst xmlns:p="http://schemas.openxmlformats.org/presentationml/2006/main">
  <p:tag name="AS_UNIQUEID" val="1737"/>
  <p:tag name="KSO_WM_BEAUTIFY_FLAG" val=""/>
</p:tagLst>
</file>

<file path=ppt/tags/tag831.xml><?xml version="1.0" encoding="utf-8"?>
<p:tagLst xmlns:p="http://schemas.openxmlformats.org/presentationml/2006/main">
  <p:tag name="AS_UNIQUEID" val="1738"/>
  <p:tag name="KSO_WM_BEAUTIFY_FLAG" val=""/>
</p:tagLst>
</file>

<file path=ppt/tags/tag832.xml><?xml version="1.0" encoding="utf-8"?>
<p:tagLst xmlns:p="http://schemas.openxmlformats.org/presentationml/2006/main">
  <p:tag name="AS_UNIQUEID" val="1739"/>
  <p:tag name="KSO_WM_BEAUTIFY_FLAG" val=""/>
</p:tagLst>
</file>

<file path=ppt/tags/tag833.xml><?xml version="1.0" encoding="utf-8"?>
<p:tagLst xmlns:p="http://schemas.openxmlformats.org/presentationml/2006/main">
  <p:tag name="AS_UNIQUEID" val="1740"/>
  <p:tag name="KSO_WM_BEAUTIFY_FLAG" val=""/>
</p:tagLst>
</file>

<file path=ppt/tags/tag834.xml><?xml version="1.0" encoding="utf-8"?>
<p:tagLst xmlns:p="http://schemas.openxmlformats.org/presentationml/2006/main">
  <p:tag name="AS_UNIQUEID" val="1741"/>
  <p:tag name="KSO_WM_BEAUTIFY_FLAG" val=""/>
</p:tagLst>
</file>

<file path=ppt/tags/tag835.xml><?xml version="1.0" encoding="utf-8"?>
<p:tagLst xmlns:p="http://schemas.openxmlformats.org/presentationml/2006/main">
  <p:tag name="AS_UNIQUEID" val="1742"/>
  <p:tag name="KSO_WM_BEAUTIFY_FLAG" val=""/>
</p:tagLst>
</file>

<file path=ppt/tags/tag836.xml><?xml version="1.0" encoding="utf-8"?>
<p:tagLst xmlns:p="http://schemas.openxmlformats.org/presentationml/2006/main">
  <p:tag name="AS_UNIQUEID" val="1743"/>
  <p:tag name="KSO_WM_BEAUTIFY_FLAG" val=""/>
</p:tagLst>
</file>

<file path=ppt/tags/tag837.xml><?xml version="1.0" encoding="utf-8"?>
<p:tagLst xmlns:p="http://schemas.openxmlformats.org/presentationml/2006/main">
  <p:tag name="AS_UNIQUEID" val="1744"/>
  <p:tag name="KSO_WM_BEAUTIFY_FLAG" val=""/>
</p:tagLst>
</file>

<file path=ppt/tags/tag838.xml><?xml version="1.0" encoding="utf-8"?>
<p:tagLst xmlns:p="http://schemas.openxmlformats.org/presentationml/2006/main">
  <p:tag name="AS_UNIQUEID" val="1745"/>
  <p:tag name="KSO_WM_BEAUTIFY_FLAG" val=""/>
</p:tagLst>
</file>

<file path=ppt/tags/tag839.xml><?xml version="1.0" encoding="utf-8"?>
<p:tagLst xmlns:p="http://schemas.openxmlformats.org/presentationml/2006/main">
  <p:tag name="AS_UNIQUEID" val="1746"/>
  <p:tag name="KSO_WM_BEAUTIFY_FLAG" val=""/>
</p:tagLst>
</file>

<file path=ppt/tags/tag84.xml><?xml version="1.0" encoding="utf-8"?>
<p:tagLst xmlns:p="http://schemas.openxmlformats.org/presentationml/2006/main">
  <p:tag name="AS_UNIQUEID" val="878"/>
</p:tagLst>
</file>

<file path=ppt/tags/tag840.xml><?xml version="1.0" encoding="utf-8"?>
<p:tagLst xmlns:p="http://schemas.openxmlformats.org/presentationml/2006/main">
  <p:tag name="AS_UNIQUEID" val="1747"/>
  <p:tag name="KSO_WM_BEAUTIFY_FLAG" val=""/>
</p:tagLst>
</file>

<file path=ppt/tags/tag841.xml><?xml version="1.0" encoding="utf-8"?>
<p:tagLst xmlns:p="http://schemas.openxmlformats.org/presentationml/2006/main">
  <p:tag name="AS_UNIQUEID" val="1748"/>
  <p:tag name="KSO_WM_BEAUTIFY_FLAG" val=""/>
</p:tagLst>
</file>

<file path=ppt/tags/tag842.xml><?xml version="1.0" encoding="utf-8"?>
<p:tagLst xmlns:p="http://schemas.openxmlformats.org/presentationml/2006/main">
  <p:tag name="AS_UNIQUEID" val="1749"/>
  <p:tag name="KSO_WM_BEAUTIFY_FLAG" val=""/>
</p:tagLst>
</file>

<file path=ppt/tags/tag843.xml><?xml version="1.0" encoding="utf-8"?>
<p:tagLst xmlns:p="http://schemas.openxmlformats.org/presentationml/2006/main">
  <p:tag name="AS_UNIQUEID" val="1750"/>
  <p:tag name="KSO_WM_BEAUTIFY_FLAG" val=""/>
</p:tagLst>
</file>

<file path=ppt/tags/tag844.xml><?xml version="1.0" encoding="utf-8"?>
<p:tagLst xmlns:p="http://schemas.openxmlformats.org/presentationml/2006/main">
  <p:tag name="AS_UNIQUEID" val="1751"/>
  <p:tag name="KSO_WM_BEAUTIFY_FLAG" val=""/>
</p:tagLst>
</file>

<file path=ppt/tags/tag845.xml><?xml version="1.0" encoding="utf-8"?>
<p:tagLst xmlns:p="http://schemas.openxmlformats.org/presentationml/2006/main">
  <p:tag name="AS_UNIQUEID" val="1752"/>
  <p:tag name="KSO_WM_BEAUTIFY_FLAG" val=""/>
</p:tagLst>
</file>

<file path=ppt/tags/tag846.xml><?xml version="1.0" encoding="utf-8"?>
<p:tagLst xmlns:p="http://schemas.openxmlformats.org/presentationml/2006/main">
  <p:tag name="AS_UNIQUEID" val="1753"/>
  <p:tag name="KSO_WM_BEAUTIFY_FLAG" val=""/>
</p:tagLst>
</file>

<file path=ppt/tags/tag847.xml><?xml version="1.0" encoding="utf-8"?>
<p:tagLst xmlns:p="http://schemas.openxmlformats.org/presentationml/2006/main">
  <p:tag name="AS_UNIQUEID" val="1754"/>
  <p:tag name="KSO_WM_BEAUTIFY_FLAG" val=""/>
</p:tagLst>
</file>

<file path=ppt/tags/tag848.xml><?xml version="1.0" encoding="utf-8"?>
<p:tagLst xmlns:p="http://schemas.openxmlformats.org/presentationml/2006/main">
  <p:tag name="AS_UNIQUEID" val="1755"/>
  <p:tag name="KSO_WM_BEAUTIFY_FLAG" val=""/>
</p:tagLst>
</file>

<file path=ppt/tags/tag849.xml><?xml version="1.0" encoding="utf-8"?>
<p:tagLst xmlns:p="http://schemas.openxmlformats.org/presentationml/2006/main">
  <p:tag name="AS_UNIQUEID" val="1756"/>
  <p:tag name="KSO_WM_BEAUTIFY_FLAG" val=""/>
</p:tagLst>
</file>

<file path=ppt/tags/tag85.xml><?xml version="1.0" encoding="utf-8"?>
<p:tagLst xmlns:p="http://schemas.openxmlformats.org/presentationml/2006/main">
  <p:tag name="AS_UNIQUEID" val="879"/>
</p:tagLst>
</file>

<file path=ppt/tags/tag850.xml><?xml version="1.0" encoding="utf-8"?>
<p:tagLst xmlns:p="http://schemas.openxmlformats.org/presentationml/2006/main">
  <p:tag name="AS_UNIQUEID" val="1532"/>
</p:tagLst>
</file>

<file path=ppt/tags/tag851.xml><?xml version="1.0" encoding="utf-8"?>
<p:tagLst xmlns:p="http://schemas.openxmlformats.org/presentationml/2006/main">
  <p:tag name="AS_UNIQUEID" val="1533"/>
</p:tagLst>
</file>

<file path=ppt/tags/tag852.xml><?xml version="1.0" encoding="utf-8"?>
<p:tagLst xmlns:p="http://schemas.openxmlformats.org/presentationml/2006/main">
  <p:tag name="AS_UNIQUEID" val="1761"/>
</p:tagLst>
</file>

<file path=ppt/tags/tag853.xml><?xml version="1.0" encoding="utf-8"?>
<p:tagLst xmlns:p="http://schemas.openxmlformats.org/presentationml/2006/main">
  <p:tag name="AS_UNIQUEID" val="1762"/>
</p:tagLst>
</file>

<file path=ppt/tags/tag854.xml><?xml version="1.0" encoding="utf-8"?>
<p:tagLst xmlns:p="http://schemas.openxmlformats.org/presentationml/2006/main">
  <p:tag name="AS_UNIQUEID" val="1763"/>
</p:tagLst>
</file>

<file path=ppt/tags/tag855.xml><?xml version="1.0" encoding="utf-8"?>
<p:tagLst xmlns:p="http://schemas.openxmlformats.org/presentationml/2006/main">
  <p:tag name="AS_UNIQUEID" val="1764"/>
</p:tagLst>
</file>

<file path=ppt/tags/tag856.xml><?xml version="1.0" encoding="utf-8"?>
<p:tagLst xmlns:p="http://schemas.openxmlformats.org/presentationml/2006/main">
  <p:tag name="AS_UNIQUEID" val="772"/>
</p:tagLst>
</file>

<file path=ppt/tags/tag857.xml><?xml version="1.0" encoding="utf-8"?>
<p:tagLst xmlns:p="http://schemas.openxmlformats.org/presentationml/2006/main">
  <p:tag name="AS_UNIQUEID" val="1765"/>
  <p:tag name="KSO_WM_BEAUTIFY_FLAG" val=""/>
</p:tagLst>
</file>

<file path=ppt/tags/tag858.xml><?xml version="1.0" encoding="utf-8"?>
<p:tagLst xmlns:p="http://schemas.openxmlformats.org/presentationml/2006/main">
  <p:tag name="AS_UNIQUEID" val="1766"/>
</p:tagLst>
</file>

<file path=ppt/tags/tag859.xml><?xml version="1.0" encoding="utf-8"?>
<p:tagLst xmlns:p="http://schemas.openxmlformats.org/presentationml/2006/main">
  <p:tag name="AS_UNIQUEID" val="1767"/>
</p:tagLst>
</file>

<file path=ppt/tags/tag86.xml><?xml version="1.0" encoding="utf-8"?>
<p:tagLst xmlns:p="http://schemas.openxmlformats.org/presentationml/2006/main">
  <p:tag name="AS_UNIQUEID" val="880"/>
</p:tagLst>
</file>

<file path=ppt/tags/tag860.xml><?xml version="1.0" encoding="utf-8"?>
<p:tagLst xmlns:p="http://schemas.openxmlformats.org/presentationml/2006/main">
  <p:tag name="AS_UNIQUEID" val="1758"/>
</p:tagLst>
</file>

<file path=ppt/tags/tag861.xml><?xml version="1.0" encoding="utf-8"?>
<p:tagLst xmlns:p="http://schemas.openxmlformats.org/presentationml/2006/main">
  <p:tag name="AS_UNIQUEID" val="1759"/>
</p:tagLst>
</file>

<file path=ppt/tags/tag862.xml><?xml version="1.0" encoding="utf-8"?>
<p:tagLst xmlns:p="http://schemas.openxmlformats.org/presentationml/2006/main">
  <p:tag name="AS_UNIQUEID" val="1781"/>
</p:tagLst>
</file>

<file path=ppt/tags/tag863.xml><?xml version="1.0" encoding="utf-8"?>
<p:tagLst xmlns:p="http://schemas.openxmlformats.org/presentationml/2006/main">
  <p:tag name="AS_UNIQUEID" val="1782"/>
</p:tagLst>
</file>

<file path=ppt/tags/tag864.xml><?xml version="1.0" encoding="utf-8"?>
<p:tagLst xmlns:p="http://schemas.openxmlformats.org/presentationml/2006/main">
  <p:tag name="AS_UNIQUEID" val="1783"/>
</p:tagLst>
</file>

<file path=ppt/tags/tag865.xml><?xml version="1.0" encoding="utf-8"?>
<p:tagLst xmlns:p="http://schemas.openxmlformats.org/presentationml/2006/main">
  <p:tag name="AS_UNIQUEID" val="1784"/>
  <p:tag name="KSO_WM_BEAUTIFY_FLAG" val=""/>
</p:tagLst>
</file>

<file path=ppt/tags/tag866.xml><?xml version="1.0" encoding="utf-8"?>
<p:tagLst xmlns:p="http://schemas.openxmlformats.org/presentationml/2006/main">
  <p:tag name="AS_UNIQUEID" val="1785"/>
</p:tagLst>
</file>

<file path=ppt/tags/tag867.xml><?xml version="1.0" encoding="utf-8"?>
<p:tagLst xmlns:p="http://schemas.openxmlformats.org/presentationml/2006/main">
  <p:tag name="AS_UNIQUEID" val="1786"/>
  <p:tag name="KSO_WM_BEAUTIFY_FLAG" val=""/>
</p:tagLst>
</file>

<file path=ppt/tags/tag868.xml><?xml version="1.0" encoding="utf-8"?>
<p:tagLst xmlns:p="http://schemas.openxmlformats.org/presentationml/2006/main">
  <p:tag name="AS_UNIQUEID" val="1787"/>
</p:tagLst>
</file>

<file path=ppt/tags/tag869.xml><?xml version="1.0" encoding="utf-8"?>
<p:tagLst xmlns:p="http://schemas.openxmlformats.org/presentationml/2006/main">
  <p:tag name="AS_UNIQUEID" val="1788"/>
  <p:tag name="KSO_WM_BEAUTIFY_FLAG" val=""/>
</p:tagLst>
</file>

<file path=ppt/tags/tag87.xml><?xml version="1.0" encoding="utf-8"?>
<p:tagLst xmlns:p="http://schemas.openxmlformats.org/presentationml/2006/main">
  <p:tag name="AS_UNIQUEID" val="882"/>
</p:tagLst>
</file>

<file path=ppt/tags/tag870.xml><?xml version="1.0" encoding="utf-8"?>
<p:tagLst xmlns:p="http://schemas.openxmlformats.org/presentationml/2006/main">
  <p:tag name="AS_UNIQUEID" val="1789"/>
  <p:tag name="KSO_WM_BEAUTIFY_FLAG" val=""/>
</p:tagLst>
</file>

<file path=ppt/tags/tag871.xml><?xml version="1.0" encoding="utf-8"?>
<p:tagLst xmlns:p="http://schemas.openxmlformats.org/presentationml/2006/main">
  <p:tag name="AS_UNIQUEID" val="1790"/>
  <p:tag name="KSO_WM_BEAUTIFY_FLAG" val=""/>
</p:tagLst>
</file>

<file path=ppt/tags/tag872.xml><?xml version="1.0" encoding="utf-8"?>
<p:tagLst xmlns:p="http://schemas.openxmlformats.org/presentationml/2006/main">
  <p:tag name="AS_UNIQUEID" val="1791"/>
  <p:tag name="KSO_WM_BEAUTIFY_FLAG" val=""/>
</p:tagLst>
</file>

<file path=ppt/tags/tag873.xml><?xml version="1.0" encoding="utf-8"?>
<p:tagLst xmlns:p="http://schemas.openxmlformats.org/presentationml/2006/main">
  <p:tag name="AS_UNIQUEID" val="1792"/>
  <p:tag name="KSO_WM_BEAUTIFY_FLAG" val=""/>
</p:tagLst>
</file>

<file path=ppt/tags/tag874.xml><?xml version="1.0" encoding="utf-8"?>
<p:tagLst xmlns:p="http://schemas.openxmlformats.org/presentationml/2006/main">
  <p:tag name="AS_UNIQUEID" val="1793"/>
  <p:tag name="KSO_WM_BEAUTIFY_FLAG" val=""/>
</p:tagLst>
</file>

<file path=ppt/tags/tag875.xml><?xml version="1.0" encoding="utf-8"?>
<p:tagLst xmlns:p="http://schemas.openxmlformats.org/presentationml/2006/main">
  <p:tag name="AS_UNIQUEID" val="1794"/>
  <p:tag name="KSO_WM_BEAUTIFY_FLAG" val=""/>
</p:tagLst>
</file>

<file path=ppt/tags/tag876.xml><?xml version="1.0" encoding="utf-8"?>
<p:tagLst xmlns:p="http://schemas.openxmlformats.org/presentationml/2006/main">
  <p:tag name="AS_UNIQUEID" val="1795"/>
  <p:tag name="KSO_WM_BEAUTIFY_FLAG" val=""/>
</p:tagLst>
</file>

<file path=ppt/tags/tag877.xml><?xml version="1.0" encoding="utf-8"?>
<p:tagLst xmlns:p="http://schemas.openxmlformats.org/presentationml/2006/main">
  <p:tag name="AS_UNIQUEID" val="1796"/>
  <p:tag name="KSO_WM_BEAUTIFY_FLAG" val=""/>
</p:tagLst>
</file>

<file path=ppt/tags/tag878.xml><?xml version="1.0" encoding="utf-8"?>
<p:tagLst xmlns:p="http://schemas.openxmlformats.org/presentationml/2006/main">
  <p:tag name="AS_UNIQUEID" val="1797"/>
  <p:tag name="KSO_WM_BEAUTIFY_FLAG" val=""/>
</p:tagLst>
</file>

<file path=ppt/tags/tag879.xml><?xml version="1.0" encoding="utf-8"?>
<p:tagLst xmlns:p="http://schemas.openxmlformats.org/presentationml/2006/main">
  <p:tag name="AS_UNIQUEID" val="1798"/>
  <p:tag name="KSO_WM_BEAUTIFY_FLAG" val=""/>
</p:tagLst>
</file>

<file path=ppt/tags/tag88.xml><?xml version="1.0" encoding="utf-8"?>
<p:tagLst xmlns:p="http://schemas.openxmlformats.org/presentationml/2006/main">
  <p:tag name="AS_UNIQUEID" val="883"/>
</p:tagLst>
</file>

<file path=ppt/tags/tag880.xml><?xml version="1.0" encoding="utf-8"?>
<p:tagLst xmlns:p="http://schemas.openxmlformats.org/presentationml/2006/main">
  <p:tag name="AS_UNIQUEID" val="1799"/>
  <p:tag name="KSO_WM_BEAUTIFY_FLAG" val=""/>
</p:tagLst>
</file>

<file path=ppt/tags/tag881.xml><?xml version="1.0" encoding="utf-8"?>
<p:tagLst xmlns:p="http://schemas.openxmlformats.org/presentationml/2006/main">
  <p:tag name="AS_UNIQUEID" val="1800"/>
  <p:tag name="KSO_WM_BEAUTIFY_FLAG" val=""/>
</p:tagLst>
</file>

<file path=ppt/tags/tag882.xml><?xml version="1.0" encoding="utf-8"?>
<p:tagLst xmlns:p="http://schemas.openxmlformats.org/presentationml/2006/main">
  <p:tag name="AS_UNIQUEID" val="1801"/>
  <p:tag name="KSO_WM_BEAUTIFY_FLAG" val=""/>
</p:tagLst>
</file>

<file path=ppt/tags/tag883.xml><?xml version="1.0" encoding="utf-8"?>
<p:tagLst xmlns:p="http://schemas.openxmlformats.org/presentationml/2006/main">
  <p:tag name="AS_UNIQUEID" val="1802"/>
  <p:tag name="KSO_WM_BEAUTIFY_FLAG" val=""/>
</p:tagLst>
</file>

<file path=ppt/tags/tag884.xml><?xml version="1.0" encoding="utf-8"?>
<p:tagLst xmlns:p="http://schemas.openxmlformats.org/presentationml/2006/main">
  <p:tag name="AS_UNIQUEID" val="1803"/>
  <p:tag name="KSO_WM_BEAUTIFY_FLAG" val=""/>
</p:tagLst>
</file>

<file path=ppt/tags/tag885.xml><?xml version="1.0" encoding="utf-8"?>
<p:tagLst xmlns:p="http://schemas.openxmlformats.org/presentationml/2006/main">
  <p:tag name="AS_UNIQUEID" val="1804"/>
  <p:tag name="KSO_WM_BEAUTIFY_FLAG" val=""/>
</p:tagLst>
</file>

<file path=ppt/tags/tag886.xml><?xml version="1.0" encoding="utf-8"?>
<p:tagLst xmlns:p="http://schemas.openxmlformats.org/presentationml/2006/main">
  <p:tag name="AS_UNIQUEID" val="1805"/>
  <p:tag name="KSO_WM_BEAUTIFY_FLAG" val=""/>
</p:tagLst>
</file>

<file path=ppt/tags/tag887.xml><?xml version="1.0" encoding="utf-8"?>
<p:tagLst xmlns:p="http://schemas.openxmlformats.org/presentationml/2006/main">
  <p:tag name="AS_UNIQUEID" val="1806"/>
  <p:tag name="KSO_WM_BEAUTIFY_FLAG" val=""/>
</p:tagLst>
</file>

<file path=ppt/tags/tag888.xml><?xml version="1.0" encoding="utf-8"?>
<p:tagLst xmlns:p="http://schemas.openxmlformats.org/presentationml/2006/main">
  <p:tag name="AS_UNIQUEID" val="1807"/>
  <p:tag name="KSO_WM_BEAUTIFY_FLAG" val=""/>
</p:tagLst>
</file>

<file path=ppt/tags/tag889.xml><?xml version="1.0" encoding="utf-8"?>
<p:tagLst xmlns:p="http://schemas.openxmlformats.org/presentationml/2006/main">
  <p:tag name="AS_UNIQUEID" val="1808"/>
  <p:tag name="KSO_WM_BEAUTIFY_FLAG" val=""/>
</p:tagLst>
</file>

<file path=ppt/tags/tag89.xml><?xml version="1.0" encoding="utf-8"?>
<p:tagLst xmlns:p="http://schemas.openxmlformats.org/presentationml/2006/main">
  <p:tag name="AS_UNIQUEID" val="884"/>
</p:tagLst>
</file>

<file path=ppt/tags/tag890.xml><?xml version="1.0" encoding="utf-8"?>
<p:tagLst xmlns:p="http://schemas.openxmlformats.org/presentationml/2006/main">
  <p:tag name="AS_UNIQUEID" val="1809"/>
  <p:tag name="KSO_WM_BEAUTIFY_FLAG" val=""/>
</p:tagLst>
</file>

<file path=ppt/tags/tag891.xml><?xml version="1.0" encoding="utf-8"?>
<p:tagLst xmlns:p="http://schemas.openxmlformats.org/presentationml/2006/main">
  <p:tag name="AS_UNIQUEID" val="1810"/>
  <p:tag name="KSO_WM_BEAUTIFY_FLAG" val=""/>
</p:tagLst>
</file>

<file path=ppt/tags/tag892.xml><?xml version="1.0" encoding="utf-8"?>
<p:tagLst xmlns:p="http://schemas.openxmlformats.org/presentationml/2006/main">
  <p:tag name="AS_UNIQUEID" val="1811"/>
  <p:tag name="KSO_WM_BEAUTIFY_FLAG" val=""/>
</p:tagLst>
</file>

<file path=ppt/tags/tag893.xml><?xml version="1.0" encoding="utf-8"?>
<p:tagLst xmlns:p="http://schemas.openxmlformats.org/presentationml/2006/main">
  <p:tag name="AS_UNIQUEID" val="1812"/>
  <p:tag name="KSO_WM_BEAUTIFY_FLAG" val=""/>
</p:tagLst>
</file>

<file path=ppt/tags/tag894.xml><?xml version="1.0" encoding="utf-8"?>
<p:tagLst xmlns:p="http://schemas.openxmlformats.org/presentationml/2006/main">
  <p:tag name="AS_UNIQUEID" val="1813"/>
  <p:tag name="KSO_WM_BEAUTIFY_FLAG" val=""/>
</p:tagLst>
</file>

<file path=ppt/tags/tag895.xml><?xml version="1.0" encoding="utf-8"?>
<p:tagLst xmlns:p="http://schemas.openxmlformats.org/presentationml/2006/main">
  <p:tag name="AS_UNIQUEID" val="1814"/>
  <p:tag name="KSO_WM_BEAUTIFY_FLAG" val=""/>
</p:tagLst>
</file>

<file path=ppt/tags/tag896.xml><?xml version="1.0" encoding="utf-8"?>
<p:tagLst xmlns:p="http://schemas.openxmlformats.org/presentationml/2006/main">
  <p:tag name="AS_UNIQUEID" val="1815"/>
  <p:tag name="KSO_WM_BEAUTIFY_FLAG" val=""/>
</p:tagLst>
</file>

<file path=ppt/tags/tag897.xml><?xml version="1.0" encoding="utf-8"?>
<p:tagLst xmlns:p="http://schemas.openxmlformats.org/presentationml/2006/main">
  <p:tag name="AS_UNIQUEID" val="1816"/>
  <p:tag name="KSO_WM_BEAUTIFY_FLAG" val=""/>
</p:tagLst>
</file>

<file path=ppt/tags/tag898.xml><?xml version="1.0" encoding="utf-8"?>
<p:tagLst xmlns:p="http://schemas.openxmlformats.org/presentationml/2006/main">
  <p:tag name="AS_UNIQUEID" val="1817"/>
  <p:tag name="KSO_WM_BEAUTIFY_FLAG" val=""/>
</p:tagLst>
</file>

<file path=ppt/tags/tag899.xml><?xml version="1.0" encoding="utf-8"?>
<p:tagLst xmlns:p="http://schemas.openxmlformats.org/presentationml/2006/main">
  <p:tag name="AS_UNIQUEID" val="1818"/>
  <p:tag name="KSO_WM_BEAUTIFY_FLAG" val=""/>
</p:tagLst>
</file>

<file path=ppt/tags/tag9.xml><?xml version="1.0" encoding="utf-8"?>
<p:tagLst xmlns:p="http://schemas.openxmlformats.org/presentationml/2006/main">
  <p:tag name="AS_UNIQUEID" val="784"/>
</p:tagLst>
</file>

<file path=ppt/tags/tag90.xml><?xml version="1.0" encoding="utf-8"?>
<p:tagLst xmlns:p="http://schemas.openxmlformats.org/presentationml/2006/main">
  <p:tag name="AS_UNIQUEID" val="885"/>
</p:tagLst>
</file>

<file path=ppt/tags/tag900.xml><?xml version="1.0" encoding="utf-8"?>
<p:tagLst xmlns:p="http://schemas.openxmlformats.org/presentationml/2006/main">
  <p:tag name="AS_UNIQUEID" val="1819"/>
  <p:tag name="KSO_WM_BEAUTIFY_FLAG" val=""/>
</p:tagLst>
</file>

<file path=ppt/tags/tag901.xml><?xml version="1.0" encoding="utf-8"?>
<p:tagLst xmlns:p="http://schemas.openxmlformats.org/presentationml/2006/main">
  <p:tag name="AS_UNIQUEID" val="1820"/>
  <p:tag name="KSO_WM_BEAUTIFY_FLAG" val=""/>
</p:tagLst>
</file>

<file path=ppt/tags/tag902.xml><?xml version="1.0" encoding="utf-8"?>
<p:tagLst xmlns:p="http://schemas.openxmlformats.org/presentationml/2006/main">
  <p:tag name="AS_UNIQUEID" val="1821"/>
  <p:tag name="KSO_WM_BEAUTIFY_FLAG" val=""/>
</p:tagLst>
</file>

<file path=ppt/tags/tag903.xml><?xml version="1.0" encoding="utf-8"?>
<p:tagLst xmlns:p="http://schemas.openxmlformats.org/presentationml/2006/main">
  <p:tag name="AS_UNIQUEID" val="1822"/>
  <p:tag name="KSO_WM_BEAUTIFY_FLAG" val=""/>
</p:tagLst>
</file>

<file path=ppt/tags/tag904.xml><?xml version="1.0" encoding="utf-8"?>
<p:tagLst xmlns:p="http://schemas.openxmlformats.org/presentationml/2006/main">
  <p:tag name="AS_UNIQUEID" val="1823"/>
  <p:tag name="KSO_WM_BEAUTIFY_FLAG" val=""/>
</p:tagLst>
</file>

<file path=ppt/tags/tag905.xml><?xml version="1.0" encoding="utf-8"?>
<p:tagLst xmlns:p="http://schemas.openxmlformats.org/presentationml/2006/main">
  <p:tag name="AS_UNIQUEID" val="1824"/>
  <p:tag name="KSO_WM_BEAUTIFY_FLAG" val=""/>
</p:tagLst>
</file>

<file path=ppt/tags/tag906.xml><?xml version="1.0" encoding="utf-8"?>
<p:tagLst xmlns:p="http://schemas.openxmlformats.org/presentationml/2006/main">
  <p:tag name="AS_UNIQUEID" val="1825"/>
  <p:tag name="KSO_WM_BEAUTIFY_FLAG" val=""/>
</p:tagLst>
</file>

<file path=ppt/tags/tag907.xml><?xml version="1.0" encoding="utf-8"?>
<p:tagLst xmlns:p="http://schemas.openxmlformats.org/presentationml/2006/main">
  <p:tag name="AS_UNIQUEID" val="1826"/>
  <p:tag name="KSO_WM_BEAUTIFY_FLAG" val=""/>
</p:tagLst>
</file>

<file path=ppt/tags/tag908.xml><?xml version="1.0" encoding="utf-8"?>
<p:tagLst xmlns:p="http://schemas.openxmlformats.org/presentationml/2006/main">
  <p:tag name="AS_UNIQUEID" val="1827"/>
  <p:tag name="KSO_WM_BEAUTIFY_FLAG" val=""/>
</p:tagLst>
</file>

<file path=ppt/tags/tag909.xml><?xml version="1.0" encoding="utf-8"?>
<p:tagLst xmlns:p="http://schemas.openxmlformats.org/presentationml/2006/main">
  <p:tag name="AS_UNIQUEID" val="1828"/>
  <p:tag name="KSO_WM_BEAUTIFY_FLAG" val=""/>
</p:tagLst>
</file>

<file path=ppt/tags/tag91.xml><?xml version="1.0" encoding="utf-8"?>
<p:tagLst xmlns:p="http://schemas.openxmlformats.org/presentationml/2006/main">
  <p:tag name="AS_UNIQUEID" val="887"/>
</p:tagLst>
</file>

<file path=ppt/tags/tag910.xml><?xml version="1.0" encoding="utf-8"?>
<p:tagLst xmlns:p="http://schemas.openxmlformats.org/presentationml/2006/main">
  <p:tag name="AS_UNIQUEID" val="1829"/>
  <p:tag name="KSO_WM_BEAUTIFY_FLAG" val=""/>
</p:tagLst>
</file>

<file path=ppt/tags/tag911.xml><?xml version="1.0" encoding="utf-8"?>
<p:tagLst xmlns:p="http://schemas.openxmlformats.org/presentationml/2006/main">
  <p:tag name="AS_UNIQUEID" val="1830"/>
  <p:tag name="KSO_WM_BEAUTIFY_FLAG" val=""/>
</p:tagLst>
</file>

<file path=ppt/tags/tag912.xml><?xml version="1.0" encoding="utf-8"?>
<p:tagLst xmlns:p="http://schemas.openxmlformats.org/presentationml/2006/main">
  <p:tag name="AS_UNIQUEID" val="1831"/>
  <p:tag name="KSO_WM_BEAUTIFY_FLAG" val=""/>
</p:tagLst>
</file>

<file path=ppt/tags/tag913.xml><?xml version="1.0" encoding="utf-8"?>
<p:tagLst xmlns:p="http://schemas.openxmlformats.org/presentationml/2006/main">
  <p:tag name="AS_UNIQUEID" val="1832"/>
  <p:tag name="KSO_WM_BEAUTIFY_FLAG" val=""/>
</p:tagLst>
</file>

<file path=ppt/tags/tag914.xml><?xml version="1.0" encoding="utf-8"?>
<p:tagLst xmlns:p="http://schemas.openxmlformats.org/presentationml/2006/main">
  <p:tag name="AS_UNIQUEID" val="1833"/>
  <p:tag name="KSO_WM_BEAUTIFY_FLAG" val=""/>
</p:tagLst>
</file>

<file path=ppt/tags/tag915.xml><?xml version="1.0" encoding="utf-8"?>
<p:tagLst xmlns:p="http://schemas.openxmlformats.org/presentationml/2006/main">
  <p:tag name="AS_UNIQUEID" val="1834"/>
  <p:tag name="KSO_WM_BEAUTIFY_FLAG" val=""/>
</p:tagLst>
</file>

<file path=ppt/tags/tag916.xml><?xml version="1.0" encoding="utf-8"?>
<p:tagLst xmlns:p="http://schemas.openxmlformats.org/presentationml/2006/main">
  <p:tag name="AS_UNIQUEID" val="1835"/>
  <p:tag name="KSO_WM_BEAUTIFY_FLAG" val=""/>
</p:tagLst>
</file>

<file path=ppt/tags/tag917.xml><?xml version="1.0" encoding="utf-8"?>
<p:tagLst xmlns:p="http://schemas.openxmlformats.org/presentationml/2006/main">
  <p:tag name="AS_UNIQUEID" val="1836"/>
  <p:tag name="KSO_WM_BEAUTIFY_FLAG" val=""/>
</p:tagLst>
</file>

<file path=ppt/tags/tag918.xml><?xml version="1.0" encoding="utf-8"?>
<p:tagLst xmlns:p="http://schemas.openxmlformats.org/presentationml/2006/main">
  <p:tag name="AS_UNIQUEID" val="1837"/>
  <p:tag name="KSO_WM_BEAUTIFY_FLAG" val=""/>
</p:tagLst>
</file>

<file path=ppt/tags/tag919.xml><?xml version="1.0" encoding="utf-8"?>
<p:tagLst xmlns:p="http://schemas.openxmlformats.org/presentationml/2006/main">
  <p:tag name="AS_UNIQUEID" val="1838"/>
  <p:tag name="KSO_WM_BEAUTIFY_FLAG" val=""/>
</p:tagLst>
</file>

<file path=ppt/tags/tag92.xml><?xml version="1.0" encoding="utf-8"?>
<p:tagLst xmlns:p="http://schemas.openxmlformats.org/presentationml/2006/main">
  <p:tag name="AS_UNIQUEID" val="888"/>
</p:tagLst>
</file>

<file path=ppt/tags/tag920.xml><?xml version="1.0" encoding="utf-8"?>
<p:tagLst xmlns:p="http://schemas.openxmlformats.org/presentationml/2006/main">
  <p:tag name="AS_UNIQUEID" val="1839"/>
  <p:tag name="KSO_WM_BEAUTIFY_FLAG" val=""/>
</p:tagLst>
</file>

<file path=ppt/tags/tag921.xml><?xml version="1.0" encoding="utf-8"?>
<p:tagLst xmlns:p="http://schemas.openxmlformats.org/presentationml/2006/main">
  <p:tag name="AS_UNIQUEID" val="1840"/>
  <p:tag name="KSO_WM_BEAUTIFY_FLAG" val=""/>
</p:tagLst>
</file>

<file path=ppt/tags/tag922.xml><?xml version="1.0" encoding="utf-8"?>
<p:tagLst xmlns:p="http://schemas.openxmlformats.org/presentationml/2006/main">
  <p:tag name="AS_UNIQUEID" val="1841"/>
  <p:tag name="KSO_WM_BEAUTIFY_FLAG" val=""/>
</p:tagLst>
</file>

<file path=ppt/tags/tag923.xml><?xml version="1.0" encoding="utf-8"?>
<p:tagLst xmlns:p="http://schemas.openxmlformats.org/presentationml/2006/main">
  <p:tag name="AS_UNIQUEID" val="1842"/>
  <p:tag name="KSO_WM_BEAUTIFY_FLAG" val=""/>
</p:tagLst>
</file>

<file path=ppt/tags/tag924.xml><?xml version="1.0" encoding="utf-8"?>
<p:tagLst xmlns:p="http://schemas.openxmlformats.org/presentationml/2006/main">
  <p:tag name="AS_UNIQUEID" val="1843"/>
  <p:tag name="KSO_WM_BEAUTIFY_FLAG" val=""/>
</p:tagLst>
</file>

<file path=ppt/tags/tag925.xml><?xml version="1.0" encoding="utf-8"?>
<p:tagLst xmlns:p="http://schemas.openxmlformats.org/presentationml/2006/main">
  <p:tag name="AS_UNIQUEID" val="1844"/>
  <p:tag name="KSO_WM_BEAUTIFY_FLAG" val=""/>
</p:tagLst>
</file>

<file path=ppt/tags/tag926.xml><?xml version="1.0" encoding="utf-8"?>
<p:tagLst xmlns:p="http://schemas.openxmlformats.org/presentationml/2006/main">
  <p:tag name="AS_UNIQUEID" val="1845"/>
  <p:tag name="KSO_WM_BEAUTIFY_FLAG" val=""/>
</p:tagLst>
</file>

<file path=ppt/tags/tag927.xml><?xml version="1.0" encoding="utf-8"?>
<p:tagLst xmlns:p="http://schemas.openxmlformats.org/presentationml/2006/main">
  <p:tag name="AS_UNIQUEID" val="1846"/>
  <p:tag name="KSO_WM_BEAUTIFY_FLAG" val=""/>
</p:tagLst>
</file>

<file path=ppt/tags/tag928.xml><?xml version="1.0" encoding="utf-8"?>
<p:tagLst xmlns:p="http://schemas.openxmlformats.org/presentationml/2006/main">
  <p:tag name="AS_UNIQUEID" val="1847"/>
  <p:tag name="KSO_WM_BEAUTIFY_FLAG" val=""/>
</p:tagLst>
</file>

<file path=ppt/tags/tag929.xml><?xml version="1.0" encoding="utf-8"?>
<p:tagLst xmlns:p="http://schemas.openxmlformats.org/presentationml/2006/main">
  <p:tag name="AS_UNIQUEID" val="1848"/>
  <p:tag name="KSO_WM_BEAUTIFY_FLAG" val=""/>
</p:tagLst>
</file>

<file path=ppt/tags/tag93.xml><?xml version="1.0" encoding="utf-8"?>
<p:tagLst xmlns:p="http://schemas.openxmlformats.org/presentationml/2006/main">
  <p:tag name="AS_UNIQUEID" val="889"/>
</p:tagLst>
</file>

<file path=ppt/tags/tag930.xml><?xml version="1.0" encoding="utf-8"?>
<p:tagLst xmlns:p="http://schemas.openxmlformats.org/presentationml/2006/main">
  <p:tag name="AS_UNIQUEID" val="1849"/>
  <p:tag name="KSO_WM_BEAUTIFY_FLAG" val=""/>
</p:tagLst>
</file>

<file path=ppt/tags/tag931.xml><?xml version="1.0" encoding="utf-8"?>
<p:tagLst xmlns:p="http://schemas.openxmlformats.org/presentationml/2006/main">
  <p:tag name="AS_UNIQUEID" val="1850"/>
  <p:tag name="KSO_WM_BEAUTIFY_FLAG" val=""/>
</p:tagLst>
</file>

<file path=ppt/tags/tag932.xml><?xml version="1.0" encoding="utf-8"?>
<p:tagLst xmlns:p="http://schemas.openxmlformats.org/presentationml/2006/main">
  <p:tag name="AS_UNIQUEID" val="1851"/>
  <p:tag name="KSO_WM_BEAUTIFY_FLAG" val=""/>
</p:tagLst>
</file>

<file path=ppt/tags/tag933.xml><?xml version="1.0" encoding="utf-8"?>
<p:tagLst xmlns:p="http://schemas.openxmlformats.org/presentationml/2006/main">
  <p:tag name="AS_UNIQUEID" val="1852"/>
  <p:tag name="KSO_WM_BEAUTIFY_FLAG" val=""/>
</p:tagLst>
</file>

<file path=ppt/tags/tag934.xml><?xml version="1.0" encoding="utf-8"?>
<p:tagLst xmlns:p="http://schemas.openxmlformats.org/presentationml/2006/main">
  <p:tag name="AS_UNIQUEID" val="1853"/>
  <p:tag name="KSO_WM_BEAUTIFY_FLAG" val=""/>
</p:tagLst>
</file>

<file path=ppt/tags/tag935.xml><?xml version="1.0" encoding="utf-8"?>
<p:tagLst xmlns:p="http://schemas.openxmlformats.org/presentationml/2006/main">
  <p:tag name="AS_UNIQUEID" val="1854"/>
  <p:tag name="KSO_WM_BEAUTIFY_FLAG" val=""/>
</p:tagLst>
</file>

<file path=ppt/tags/tag936.xml><?xml version="1.0" encoding="utf-8"?>
<p:tagLst xmlns:p="http://schemas.openxmlformats.org/presentationml/2006/main">
  <p:tag name="AS_UNIQUEID" val="1855"/>
  <p:tag name="KSO_WM_BEAUTIFY_FLAG" val=""/>
</p:tagLst>
</file>

<file path=ppt/tags/tag937.xml><?xml version="1.0" encoding="utf-8"?>
<p:tagLst xmlns:p="http://schemas.openxmlformats.org/presentationml/2006/main">
  <p:tag name="AS_UNIQUEID" val="1856"/>
  <p:tag name="KSO_WM_BEAUTIFY_FLAG" val=""/>
</p:tagLst>
</file>

<file path=ppt/tags/tag938.xml><?xml version="1.0" encoding="utf-8"?>
<p:tagLst xmlns:p="http://schemas.openxmlformats.org/presentationml/2006/main">
  <p:tag name="AS_UNIQUEID" val="1857"/>
  <p:tag name="KSO_WM_BEAUTIFY_FLAG" val=""/>
</p:tagLst>
</file>

<file path=ppt/tags/tag939.xml><?xml version="1.0" encoding="utf-8"?>
<p:tagLst xmlns:p="http://schemas.openxmlformats.org/presentationml/2006/main">
  <p:tag name="AS_UNIQUEID" val="1858"/>
  <p:tag name="KSO_WM_BEAUTIFY_FLAG" val=""/>
</p:tagLst>
</file>

<file path=ppt/tags/tag94.xml><?xml version="1.0" encoding="utf-8"?>
<p:tagLst xmlns:p="http://schemas.openxmlformats.org/presentationml/2006/main">
  <p:tag name="AS_UNIQUEID" val="890"/>
</p:tagLst>
</file>

<file path=ppt/tags/tag940.xml><?xml version="1.0" encoding="utf-8"?>
<p:tagLst xmlns:p="http://schemas.openxmlformats.org/presentationml/2006/main">
  <p:tag name="AS_UNIQUEID" val="1859"/>
  <p:tag name="KSO_WM_BEAUTIFY_FLAG" val=""/>
</p:tagLst>
</file>

<file path=ppt/tags/tag941.xml><?xml version="1.0" encoding="utf-8"?>
<p:tagLst xmlns:p="http://schemas.openxmlformats.org/presentationml/2006/main">
  <p:tag name="AS_UNIQUEID" val="1860"/>
  <p:tag name="KSO_WM_BEAUTIFY_FLAG" val=""/>
</p:tagLst>
</file>

<file path=ppt/tags/tag942.xml><?xml version="1.0" encoding="utf-8"?>
<p:tagLst xmlns:p="http://schemas.openxmlformats.org/presentationml/2006/main">
  <p:tag name="AS_UNIQUEID" val="1861"/>
  <p:tag name="KSO_WM_BEAUTIFY_FLAG" val=""/>
</p:tagLst>
</file>

<file path=ppt/tags/tag943.xml><?xml version="1.0" encoding="utf-8"?>
<p:tagLst xmlns:p="http://schemas.openxmlformats.org/presentationml/2006/main">
  <p:tag name="AS_UNIQUEID" val="1862"/>
  <p:tag name="KSO_WM_BEAUTIFY_FLAG" val=""/>
</p:tagLst>
</file>

<file path=ppt/tags/tag944.xml><?xml version="1.0" encoding="utf-8"?>
<p:tagLst xmlns:p="http://schemas.openxmlformats.org/presentationml/2006/main">
  <p:tag name="AS_UNIQUEID" val="1863"/>
  <p:tag name="KSO_WM_BEAUTIFY_FLAG" val=""/>
</p:tagLst>
</file>

<file path=ppt/tags/tag945.xml><?xml version="1.0" encoding="utf-8"?>
<p:tagLst xmlns:p="http://schemas.openxmlformats.org/presentationml/2006/main">
  <p:tag name="AS_UNIQUEID" val="1864"/>
  <p:tag name="KSO_WM_BEAUTIFY_FLAG" val=""/>
</p:tagLst>
</file>

<file path=ppt/tags/tag946.xml><?xml version="1.0" encoding="utf-8"?>
<p:tagLst xmlns:p="http://schemas.openxmlformats.org/presentationml/2006/main">
  <p:tag name="AS_UNIQUEID" val="1865"/>
  <p:tag name="KSO_WM_BEAUTIFY_FLAG" val=""/>
</p:tagLst>
</file>

<file path=ppt/tags/tag947.xml><?xml version="1.0" encoding="utf-8"?>
<p:tagLst xmlns:p="http://schemas.openxmlformats.org/presentationml/2006/main">
  <p:tag name="AS_UNIQUEID" val="1866"/>
  <p:tag name="KSO_WM_BEAUTIFY_FLAG" val=""/>
</p:tagLst>
</file>

<file path=ppt/tags/tag948.xml><?xml version="1.0" encoding="utf-8"?>
<p:tagLst xmlns:p="http://schemas.openxmlformats.org/presentationml/2006/main">
  <p:tag name="AS_UNIQUEID" val="1867"/>
  <p:tag name="KSO_WM_BEAUTIFY_FLAG" val=""/>
</p:tagLst>
</file>

<file path=ppt/tags/tag949.xml><?xml version="1.0" encoding="utf-8"?>
<p:tagLst xmlns:p="http://schemas.openxmlformats.org/presentationml/2006/main">
  <p:tag name="AS_UNIQUEID" val="1868"/>
  <p:tag name="KSO_WM_BEAUTIFY_FLAG" val=""/>
</p:tagLst>
</file>

<file path=ppt/tags/tag95.xml><?xml version="1.0" encoding="utf-8"?>
<p:tagLst xmlns:p="http://schemas.openxmlformats.org/presentationml/2006/main">
  <p:tag name="AS_UNIQUEID" val="892"/>
</p:tagLst>
</file>

<file path=ppt/tags/tag950.xml><?xml version="1.0" encoding="utf-8"?>
<p:tagLst xmlns:p="http://schemas.openxmlformats.org/presentationml/2006/main">
  <p:tag name="AS_UNIQUEID" val="1869"/>
  <p:tag name="KSO_WM_BEAUTIFY_FLAG" val=""/>
</p:tagLst>
</file>

<file path=ppt/tags/tag951.xml><?xml version="1.0" encoding="utf-8"?>
<p:tagLst xmlns:p="http://schemas.openxmlformats.org/presentationml/2006/main">
  <p:tag name="AS_UNIQUEID" val="1870"/>
  <p:tag name="KSO_WM_BEAUTIFY_FLAG" val=""/>
</p:tagLst>
</file>

<file path=ppt/tags/tag952.xml><?xml version="1.0" encoding="utf-8"?>
<p:tagLst xmlns:p="http://schemas.openxmlformats.org/presentationml/2006/main">
  <p:tag name="AS_UNIQUEID" val="1871"/>
  <p:tag name="KSO_WM_BEAUTIFY_FLAG" val=""/>
</p:tagLst>
</file>

<file path=ppt/tags/tag953.xml><?xml version="1.0" encoding="utf-8"?>
<p:tagLst xmlns:p="http://schemas.openxmlformats.org/presentationml/2006/main">
  <p:tag name="AS_UNIQUEID" val="1872"/>
  <p:tag name="KSO_WM_BEAUTIFY_FLAG" val=""/>
</p:tagLst>
</file>

<file path=ppt/tags/tag954.xml><?xml version="1.0" encoding="utf-8"?>
<p:tagLst xmlns:p="http://schemas.openxmlformats.org/presentationml/2006/main">
  <p:tag name="AS_UNIQUEID" val="1873"/>
  <p:tag name="KSO_WM_BEAUTIFY_FLAG" val=""/>
</p:tagLst>
</file>

<file path=ppt/tags/tag955.xml><?xml version="1.0" encoding="utf-8"?>
<p:tagLst xmlns:p="http://schemas.openxmlformats.org/presentationml/2006/main">
  <p:tag name="AS_UNIQUEID" val="1874"/>
  <p:tag name="KSO_WM_BEAUTIFY_FLAG" val=""/>
</p:tagLst>
</file>

<file path=ppt/tags/tag956.xml><?xml version="1.0" encoding="utf-8"?>
<p:tagLst xmlns:p="http://schemas.openxmlformats.org/presentationml/2006/main">
  <p:tag name="AS_UNIQUEID" val="1875"/>
  <p:tag name="KSO_WM_BEAUTIFY_FLAG" val=""/>
</p:tagLst>
</file>

<file path=ppt/tags/tag957.xml><?xml version="1.0" encoding="utf-8"?>
<p:tagLst xmlns:p="http://schemas.openxmlformats.org/presentationml/2006/main">
  <p:tag name="AS_UNIQUEID" val="1876"/>
  <p:tag name="KSO_WM_BEAUTIFY_FLAG" val=""/>
</p:tagLst>
</file>

<file path=ppt/tags/tag958.xml><?xml version="1.0" encoding="utf-8"?>
<p:tagLst xmlns:p="http://schemas.openxmlformats.org/presentationml/2006/main">
  <p:tag name="AS_UNIQUEID" val="1877"/>
  <p:tag name="KSO_WM_BEAUTIFY_FLAG" val=""/>
</p:tagLst>
</file>

<file path=ppt/tags/tag959.xml><?xml version="1.0" encoding="utf-8"?>
<p:tagLst xmlns:p="http://schemas.openxmlformats.org/presentationml/2006/main">
  <p:tag name="AS_UNIQUEID" val="1878"/>
  <p:tag name="KSO_WM_BEAUTIFY_FLAG" val=""/>
</p:tagLst>
</file>

<file path=ppt/tags/tag96.xml><?xml version="1.0" encoding="utf-8"?>
<p:tagLst xmlns:p="http://schemas.openxmlformats.org/presentationml/2006/main">
  <p:tag name="AS_UNIQUEID" val="893"/>
</p:tagLst>
</file>

<file path=ppt/tags/tag960.xml><?xml version="1.0" encoding="utf-8"?>
<p:tagLst xmlns:p="http://schemas.openxmlformats.org/presentationml/2006/main">
  <p:tag name="AS_UNIQUEID" val="1879"/>
  <p:tag name="KSO_WM_BEAUTIFY_FLAG" val=""/>
</p:tagLst>
</file>

<file path=ppt/tags/tag961.xml><?xml version="1.0" encoding="utf-8"?>
<p:tagLst xmlns:p="http://schemas.openxmlformats.org/presentationml/2006/main">
  <p:tag name="AS_UNIQUEID" val="1880"/>
  <p:tag name="KSO_WM_BEAUTIFY_FLAG" val=""/>
</p:tagLst>
</file>

<file path=ppt/tags/tag962.xml><?xml version="1.0" encoding="utf-8"?>
<p:tagLst xmlns:p="http://schemas.openxmlformats.org/presentationml/2006/main">
  <p:tag name="AS_UNIQUEID" val="1881"/>
  <p:tag name="KSO_WM_BEAUTIFY_FLAG" val=""/>
</p:tagLst>
</file>

<file path=ppt/tags/tag963.xml><?xml version="1.0" encoding="utf-8"?>
<p:tagLst xmlns:p="http://schemas.openxmlformats.org/presentationml/2006/main">
  <p:tag name="AS_UNIQUEID" val="1882"/>
  <p:tag name="KSO_WM_BEAUTIFY_FLAG" val=""/>
</p:tagLst>
</file>

<file path=ppt/tags/tag964.xml><?xml version="1.0" encoding="utf-8"?>
<p:tagLst xmlns:p="http://schemas.openxmlformats.org/presentationml/2006/main">
  <p:tag name="AS_UNIQUEID" val="1883"/>
  <p:tag name="KSO_WM_BEAUTIFY_FLAG" val=""/>
</p:tagLst>
</file>

<file path=ppt/tags/tag965.xml><?xml version="1.0" encoding="utf-8"?>
<p:tagLst xmlns:p="http://schemas.openxmlformats.org/presentationml/2006/main">
  <p:tag name="AS_UNIQUEID" val="1884"/>
  <p:tag name="KSO_WM_BEAUTIFY_FLAG" val=""/>
</p:tagLst>
</file>

<file path=ppt/tags/tag966.xml><?xml version="1.0" encoding="utf-8"?>
<p:tagLst xmlns:p="http://schemas.openxmlformats.org/presentationml/2006/main">
  <p:tag name="AS_UNIQUEID" val="1885"/>
  <p:tag name="KSO_WM_BEAUTIFY_FLAG" val=""/>
</p:tagLst>
</file>

<file path=ppt/tags/tag967.xml><?xml version="1.0" encoding="utf-8"?>
<p:tagLst xmlns:p="http://schemas.openxmlformats.org/presentationml/2006/main">
  <p:tag name="AS_UNIQUEID" val="1886"/>
  <p:tag name="KSO_WM_BEAUTIFY_FLAG" val=""/>
</p:tagLst>
</file>

<file path=ppt/tags/tag968.xml><?xml version="1.0" encoding="utf-8"?>
<p:tagLst xmlns:p="http://schemas.openxmlformats.org/presentationml/2006/main">
  <p:tag name="AS_UNIQUEID" val="1887"/>
  <p:tag name="KSO_WM_BEAUTIFY_FLAG" val=""/>
</p:tagLst>
</file>

<file path=ppt/tags/tag969.xml><?xml version="1.0" encoding="utf-8"?>
<p:tagLst xmlns:p="http://schemas.openxmlformats.org/presentationml/2006/main">
  <p:tag name="AS_UNIQUEID" val="1888"/>
  <p:tag name="KSO_WM_BEAUTIFY_FLAG" val=""/>
</p:tagLst>
</file>

<file path=ppt/tags/tag97.xml><?xml version="1.0" encoding="utf-8"?>
<p:tagLst xmlns:p="http://schemas.openxmlformats.org/presentationml/2006/main">
  <p:tag name="AS_UNIQUEID" val="894"/>
</p:tagLst>
</file>

<file path=ppt/tags/tag970.xml><?xml version="1.0" encoding="utf-8"?>
<p:tagLst xmlns:p="http://schemas.openxmlformats.org/presentationml/2006/main">
  <p:tag name="AS_UNIQUEID" val="1889"/>
  <p:tag name="KSO_WM_BEAUTIFY_FLAG" val=""/>
</p:tagLst>
</file>

<file path=ppt/tags/tag971.xml><?xml version="1.0" encoding="utf-8"?>
<p:tagLst xmlns:p="http://schemas.openxmlformats.org/presentationml/2006/main">
  <p:tag name="AS_UNIQUEID" val="1890"/>
  <p:tag name="KSO_WM_BEAUTIFY_FLAG" val=""/>
</p:tagLst>
</file>

<file path=ppt/tags/tag972.xml><?xml version="1.0" encoding="utf-8"?>
<p:tagLst xmlns:p="http://schemas.openxmlformats.org/presentationml/2006/main">
  <p:tag name="AS_UNIQUEID" val="1891"/>
  <p:tag name="KSO_WM_BEAUTIFY_FLAG" val=""/>
</p:tagLst>
</file>

<file path=ppt/tags/tag973.xml><?xml version="1.0" encoding="utf-8"?>
<p:tagLst xmlns:p="http://schemas.openxmlformats.org/presentationml/2006/main">
  <p:tag name="AS_UNIQUEID" val="1892"/>
  <p:tag name="KSO_WM_BEAUTIFY_FLAG" val=""/>
</p:tagLst>
</file>

<file path=ppt/tags/tag974.xml><?xml version="1.0" encoding="utf-8"?>
<p:tagLst xmlns:p="http://schemas.openxmlformats.org/presentationml/2006/main">
  <p:tag name="AS_UNIQUEID" val="1893"/>
  <p:tag name="KSO_WM_BEAUTIFY_FLAG" val=""/>
</p:tagLst>
</file>

<file path=ppt/tags/tag975.xml><?xml version="1.0" encoding="utf-8"?>
<p:tagLst xmlns:p="http://schemas.openxmlformats.org/presentationml/2006/main">
  <p:tag name="AS_UNIQUEID" val="1894"/>
  <p:tag name="KSO_WM_BEAUTIFY_FLAG" val=""/>
</p:tagLst>
</file>

<file path=ppt/tags/tag976.xml><?xml version="1.0" encoding="utf-8"?>
<p:tagLst xmlns:p="http://schemas.openxmlformats.org/presentationml/2006/main">
  <p:tag name="AS_UNIQUEID" val="1895"/>
  <p:tag name="KSO_WM_BEAUTIFY_FLAG" val=""/>
</p:tagLst>
</file>

<file path=ppt/tags/tag977.xml><?xml version="1.0" encoding="utf-8"?>
<p:tagLst xmlns:p="http://schemas.openxmlformats.org/presentationml/2006/main">
  <p:tag name="AS_UNIQUEID" val="1896"/>
  <p:tag name="KSO_WM_BEAUTIFY_FLAG" val=""/>
</p:tagLst>
</file>

<file path=ppt/tags/tag978.xml><?xml version="1.0" encoding="utf-8"?>
<p:tagLst xmlns:p="http://schemas.openxmlformats.org/presentationml/2006/main">
  <p:tag name="AS_UNIQUEID" val="1897"/>
  <p:tag name="KSO_WM_BEAUTIFY_FLAG" val=""/>
</p:tagLst>
</file>

<file path=ppt/tags/tag979.xml><?xml version="1.0" encoding="utf-8"?>
<p:tagLst xmlns:p="http://schemas.openxmlformats.org/presentationml/2006/main">
  <p:tag name="AS_UNIQUEID" val="1898"/>
  <p:tag name="KSO_WM_BEAUTIFY_FLAG" val=""/>
</p:tagLst>
</file>

<file path=ppt/tags/tag98.xml><?xml version="1.0" encoding="utf-8"?>
<p:tagLst xmlns:p="http://schemas.openxmlformats.org/presentationml/2006/main">
  <p:tag name="AS_UNIQUEID" val="895"/>
</p:tagLst>
</file>

<file path=ppt/tags/tag980.xml><?xml version="1.0" encoding="utf-8"?>
<p:tagLst xmlns:p="http://schemas.openxmlformats.org/presentationml/2006/main">
  <p:tag name="AS_UNIQUEID" val="1899"/>
  <p:tag name="KSO_WM_BEAUTIFY_FLAG" val=""/>
</p:tagLst>
</file>

<file path=ppt/tags/tag981.xml><?xml version="1.0" encoding="utf-8"?>
<p:tagLst xmlns:p="http://schemas.openxmlformats.org/presentationml/2006/main">
  <p:tag name="AS_UNIQUEID" val="1900"/>
  <p:tag name="KSO_WM_BEAUTIFY_FLAG" val=""/>
</p:tagLst>
</file>

<file path=ppt/tags/tag982.xml><?xml version="1.0" encoding="utf-8"?>
<p:tagLst xmlns:p="http://schemas.openxmlformats.org/presentationml/2006/main">
  <p:tag name="AS_UNIQUEID" val="1901"/>
  <p:tag name="KSO_WM_BEAUTIFY_FLAG" val=""/>
</p:tagLst>
</file>

<file path=ppt/tags/tag983.xml><?xml version="1.0" encoding="utf-8"?>
<p:tagLst xmlns:p="http://schemas.openxmlformats.org/presentationml/2006/main">
  <p:tag name="AS_UNIQUEID" val="1902"/>
  <p:tag name="KSO_WM_BEAUTIFY_FLAG" val=""/>
</p:tagLst>
</file>

<file path=ppt/tags/tag984.xml><?xml version="1.0" encoding="utf-8"?>
<p:tagLst xmlns:p="http://schemas.openxmlformats.org/presentationml/2006/main">
  <p:tag name="AS_UNIQUEID" val="1903"/>
  <p:tag name="KSO_WM_BEAUTIFY_FLAG" val=""/>
</p:tagLst>
</file>

<file path=ppt/tags/tag985.xml><?xml version="1.0" encoding="utf-8"?>
<p:tagLst xmlns:p="http://schemas.openxmlformats.org/presentationml/2006/main">
  <p:tag name="AS_UNIQUEID" val="1904"/>
  <p:tag name="KSO_WM_BEAUTIFY_FLAG" val=""/>
</p:tagLst>
</file>

<file path=ppt/tags/tag986.xml><?xml version="1.0" encoding="utf-8"?>
<p:tagLst xmlns:p="http://schemas.openxmlformats.org/presentationml/2006/main">
  <p:tag name="AS_UNIQUEID" val="1905"/>
  <p:tag name="KSO_WM_BEAUTIFY_FLAG" val=""/>
</p:tagLst>
</file>

<file path=ppt/tags/tag987.xml><?xml version="1.0" encoding="utf-8"?>
<p:tagLst xmlns:p="http://schemas.openxmlformats.org/presentationml/2006/main">
  <p:tag name="AS_UNIQUEID" val="1906"/>
  <p:tag name="KSO_WM_BEAUTIFY_FLAG" val=""/>
</p:tagLst>
</file>

<file path=ppt/tags/tag988.xml><?xml version="1.0" encoding="utf-8"?>
<p:tagLst xmlns:p="http://schemas.openxmlformats.org/presentationml/2006/main">
  <p:tag name="AS_UNIQUEID" val="1907"/>
  <p:tag name="KSO_WM_BEAUTIFY_FLAG" val=""/>
</p:tagLst>
</file>

<file path=ppt/tags/tag989.xml><?xml version="1.0" encoding="utf-8"?>
<p:tagLst xmlns:p="http://schemas.openxmlformats.org/presentationml/2006/main">
  <p:tag name="AS_UNIQUEID" val="1908"/>
  <p:tag name="KSO_WM_BEAUTIFY_FLAG" val=""/>
</p:tagLst>
</file>

<file path=ppt/tags/tag99.xml><?xml version="1.0" encoding="utf-8"?>
<p:tagLst xmlns:p="http://schemas.openxmlformats.org/presentationml/2006/main">
  <p:tag name="AS_UNIQUEID" val="897"/>
</p:tagLst>
</file>

<file path=ppt/tags/tag990.xml><?xml version="1.0" encoding="utf-8"?>
<p:tagLst xmlns:p="http://schemas.openxmlformats.org/presentationml/2006/main">
  <p:tag name="AS_UNIQUEID" val="1909"/>
  <p:tag name="KSO_WM_BEAUTIFY_FLAG" val=""/>
</p:tagLst>
</file>

<file path=ppt/tags/tag991.xml><?xml version="1.0" encoding="utf-8"?>
<p:tagLst xmlns:p="http://schemas.openxmlformats.org/presentationml/2006/main">
  <p:tag name="AS_UNIQUEID" val="1910"/>
  <p:tag name="KSO_WM_BEAUTIFY_FLAG" val=""/>
</p:tagLst>
</file>

<file path=ppt/tags/tag992.xml><?xml version="1.0" encoding="utf-8"?>
<p:tagLst xmlns:p="http://schemas.openxmlformats.org/presentationml/2006/main">
  <p:tag name="AS_UNIQUEID" val="1911"/>
  <p:tag name="KSO_WM_BEAUTIFY_FLAG" val=""/>
</p:tagLst>
</file>

<file path=ppt/tags/tag993.xml><?xml version="1.0" encoding="utf-8"?>
<p:tagLst xmlns:p="http://schemas.openxmlformats.org/presentationml/2006/main">
  <p:tag name="AS_UNIQUEID" val="1912"/>
  <p:tag name="KSO_WM_BEAUTIFY_FLAG" val=""/>
</p:tagLst>
</file>

<file path=ppt/tags/tag994.xml><?xml version="1.0" encoding="utf-8"?>
<p:tagLst xmlns:p="http://schemas.openxmlformats.org/presentationml/2006/main">
  <p:tag name="AS_UNIQUEID" val="1913"/>
  <p:tag name="KSO_WM_BEAUTIFY_FLAG" val=""/>
</p:tagLst>
</file>

<file path=ppt/tags/tag995.xml><?xml version="1.0" encoding="utf-8"?>
<p:tagLst xmlns:p="http://schemas.openxmlformats.org/presentationml/2006/main">
  <p:tag name="AS_UNIQUEID" val="1914"/>
  <p:tag name="KSO_WM_BEAUTIFY_FLAG" val=""/>
</p:tagLst>
</file>

<file path=ppt/tags/tag996.xml><?xml version="1.0" encoding="utf-8"?>
<p:tagLst xmlns:p="http://schemas.openxmlformats.org/presentationml/2006/main">
  <p:tag name="AS_UNIQUEID" val="1915"/>
  <p:tag name="KSO_WM_BEAUTIFY_FLAG" val=""/>
</p:tagLst>
</file>

<file path=ppt/tags/tag997.xml><?xml version="1.0" encoding="utf-8"?>
<p:tagLst xmlns:p="http://schemas.openxmlformats.org/presentationml/2006/main">
  <p:tag name="AS_UNIQUEID" val="1916"/>
  <p:tag name="KSO_WM_BEAUTIFY_FLAG" val=""/>
</p:tagLst>
</file>

<file path=ppt/tags/tag998.xml><?xml version="1.0" encoding="utf-8"?>
<p:tagLst xmlns:p="http://schemas.openxmlformats.org/presentationml/2006/main">
  <p:tag name="AS_UNIQUEID" val="1917"/>
  <p:tag name="KSO_WM_BEAUTIFY_FLAG" val=""/>
</p:tagLst>
</file>

<file path=ppt/tags/tag999.xml><?xml version="1.0" encoding="utf-8"?>
<p:tagLst xmlns:p="http://schemas.openxmlformats.org/presentationml/2006/main">
  <p:tag name="AS_UNIQUEID" val="1918"/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A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3417</Words>
  <Application>WPS 演示</Application>
  <PresentationFormat/>
  <Paragraphs>674</Paragraphs>
  <Slides>19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Arial</vt:lpstr>
      <vt:lpstr>微软雅黑</vt:lpstr>
      <vt:lpstr>Times New Roman</vt:lpstr>
      <vt:lpstr>黑体</vt:lpstr>
      <vt:lpstr>Calibri</vt:lpstr>
      <vt:lpstr>隶书</vt:lpstr>
      <vt:lpstr>Cambria Math</vt:lpstr>
      <vt:lpstr>MS Mincho</vt:lpstr>
      <vt:lpstr>ksdb</vt:lpstr>
      <vt:lpstr>等线</vt:lpstr>
      <vt:lpstr>Arial Unicode MS</vt:lpstr>
      <vt:lpstr>等线 Light</vt:lpstr>
      <vt:lpstr>Arial Black</vt:lpstr>
      <vt:lpstr>方正正大黑简体</vt:lpstr>
      <vt:lpstr>第一PPT，www.1ppt.com</vt:lpstr>
      <vt:lpstr>自定义设计方案</vt:lpstr>
      <vt:lpstr>Equations</vt:lpstr>
      <vt:lpstr>Equations</vt:lpstr>
      <vt:lpstr>Equation.KSEE3</vt:lpstr>
      <vt:lpstr>Equation.KSEE3</vt:lpstr>
      <vt:lpstr>Equation.DSMT4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3</cp:revision>
  <cp:lastPrinted>2024-11-01T13:38:00Z</cp:lastPrinted>
  <dcterms:created xsi:type="dcterms:W3CDTF">2024-11-01T13:38:00Z</dcterms:created>
  <dcterms:modified xsi:type="dcterms:W3CDTF">2025-02-28T09:20:23Z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80334127709D4A0E9B8DAAF54613226E_12</vt:lpwstr>
  </property>
  <property fmtid="{D5CDD505-2E9C-101B-9397-08002B2CF9AE}" pid="7" name="KSOProductBuildVer">
    <vt:lpwstr>2052-12.1.0.19770</vt:lpwstr>
  </property>
</Properties>
</file>