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3"/>
  </p:sldMasterIdLst>
  <p:notesMasterIdLst>
    <p:notesMasterId r:id="rId5"/>
  </p:notesMasterIdLst>
  <p:sldIdLst>
    <p:sldId id="1001" r:id="rId4"/>
    <p:sldId id="1045" r:id="rId6"/>
    <p:sldId id="1105" r:id="rId7"/>
    <p:sldId id="1044" r:id="rId8"/>
    <p:sldId id="1104" r:id="rId9"/>
    <p:sldId id="1102" r:id="rId10"/>
    <p:sldId id="1103" r:id="rId11"/>
    <p:sldId id="1052" r:id="rId12"/>
    <p:sldId id="1048" r:id="rId13"/>
    <p:sldId id="1053" r:id="rId14"/>
    <p:sldId id="1087" r:id="rId15"/>
    <p:sldId id="1018" r:id="rId16"/>
    <p:sldId id="1054"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9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42" autoAdjust="0"/>
    <p:restoredTop sz="94660"/>
  </p:normalViewPr>
  <p:slideViewPr>
    <p:cSldViewPr showGuides="1">
      <p:cViewPr varScale="1">
        <p:scale>
          <a:sx n="116" d="100"/>
          <a:sy n="116" d="100"/>
        </p:scale>
        <p:origin x="540" y="102"/>
      </p:cViewPr>
      <p:guideLst>
        <p:guide orient="horz" pos="2024"/>
        <p:guide pos="3943"/>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6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354.000 519.000,'-0.074'-0.009,"-1.775"-0.210,-0.902-0.104,-0.444-0.048,0.016 0.006,0.108 0.017,0.241 0.032,0.317 0.041,0.018 0.010,0.479 0.060,0.436 0.054,0.373 0.046,0.303 0.037,0.234 0.029,0.206 0.021,0.108 0.013,0.075 0.009,0.048 0.005,0.028 0.003,0.012 0.001,0.002-0.000,-0.029 0.014,-0.016 0.020,-0.018 0.022,-0.018 0.022,-0.016 0.020,-0.014 0.017,0.005-0.026,-0.036-0.005,-0.021-0.009,-0.009-0.011,-0.099 0.003,0.031-0.019,0.042-0.017,0.045-0.014,0.043-0.011,0.038-0.008,0.024 0.022,0.002 0.039,-0.007 0.046,-0.012 0.046,-0.014 0.043,-0.014 0.037,0.013-0.013,-0.002-0.016,0.001-0.026,0.002-0.030,0.000-0.015,0.014-0.011,0.016-0.004,0.016 0.000,0.014 0.003,0.012 0.005,0.006 0.018,0.017 0.012,0.016 0.012,0.014 0.011,0.011 0.010,0.009 0.008,0.007 0.006,0.005 0.004,0.003 0.003,0.000-0.014,-0.016 0.005,-0.019 0.006,-0.020 0.006,-0.019 0.006,-0.017 0.005,-0.014 0.004,-0.012 0.003,-0.007 0.036,0.027 0.020,0.034 0.021,0.036 0.020,0.034 0.017,0.023-0.059,-0.006-0.002,-0.014-0.004,-0.018-0.005,-0.034 0.055,0.009-0.013,0.018-0.015,0.022-0.015,0.023-0.006,0.021 0.000,0.018 0.004,0.015 0.006,0.011 0.006,0.008 0.006,0.006 0.020,0.004 0.027,0.002 0.006,0.001-0.007,0.000-0.014,-0.000-0.017,-0.001-0.038,-0.001-0.002,-0.001 0.002,-0.000 0.024,-0.001 0.005,-0.000 0.004,-0.000-0.038,-0.000 0.005,-0.000 0.006,-0.000-0.231,0.000 0.329,-0.000 0.031,-0.000 0.007,0.000-0.009,-0.000-0.012,0.000-0.014,0.000-0.014,0.000 0.095,0.000 0.031,0.000 0.004,0.013-0.077,0.022-0.004,0.027-0.026,0.028-0.040,0.022 0.043,0.005 0.005,-0.004-0.006,-0.009-0.014,0.030 0.055,0.023-0.021,0.029-0.021,0.015-0.042,0.027-0.013,0.025-0.010,0.042 0.071,0.019-0.005,0.013-0.037,-0.034-0.017,-0.002-0.008,-0.004-0.028,-0.005-0.040,0.015-0.010,0.003-0.011,0.004-0.001,-0.241-0.205,0.324 0.221,-0.000 0.007,-0.033 0.009,0.032-0.034,0.031-0.029,0.014-0.035,-0.343-0.152,0.428 0.144,-0.015 0.005,-0.051 0.015,-0.045-0.036,0.008-0.013,-0.004-0.018,-0.012-0.020,-0.307-0.085,0.407 0.151,0.020 0.015,-0.001-0.005,-0.092-0.040,-0.019-0.016,-0.022-0.018,-0.022-0.019,0.114 0.065,0.022 0.020,0.002-0.001,-0.397-0.143,0.363 0.103,0.012-0.015,-0.004-0.017,-0.014-0.017,0.146 0.024,-0.032 0.019,-0.068 0.029,0.028 0.004,0.001-0.011,-0.016-0.020,-0.418-0.110,0.433 0.076,0.012-0.021,-0.007-0.019,-0.046 0.032,0.011 0.024,-0.006 0.010,-0.017 0.000,-0.024-0.007,-0.028-0.011,-0.029-0.013,-0.028-0.014,0.145 0.082,0.016 0.024,-0.007-0.001,-0.071-0.048,0.014-0.015,-0.002-0.017,-0.013-0.017,0.136-0.012,0.042-0.018,0.001-0.016,-0.026-0.013,-0.043-0.011,0.199-0.008,0.014-0.008,-0.041-0.005,-0.071-0.003,-0.083-0.001,-0.010-0.000,-0.022 0.000,-0.038 0.001,-0.045 0.001,-0.376 0.004,0.360-0.002,-0.011 0.001,-0.028 0.001,-0.037 0.001,-0.040 0.000,-0.039 0.000,-0.036 0.000,-0.552-0.998</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1254.000 526.000,'1.642'0.136,"0.977"0.080,0.475 0.037,0.114 0.007,-0.129-0.013,-0.516-0.048,-0.237-0.024,-0.275-0.026,-0.286-0.026,0.017-0.008,-0.388-0.034,-0.328-0.028,-0.359-0.024,-0.157-0.012,-0.124-0.009,-0.094-0.007,-0.051-0.005,-0.050-0.003,-0.029-0.002,-0.013-0.001,-0.001 0.000,0.006 0.001,0.010 0.001,0.039 0.001,0.019 0.001,0.018 0.001,0.016 0.001,0.013 0.001,0.010 0.001,0.007 0.028,0.005 0.043,0.003 0.049,-0.056-0.004,-0.004 0.003,-0.004-0.005,-0.004-0.010,0.025-0.005,-0.006-0.017,-0.006-0.017,-0.006-0.016,0.005-0.012,-0.017-0.012,-0.019-0.010,-0.018-0.007,-0.016-0.005,-0.013-0.003,-0.029-0.010,-0.044-0.014,-0.046-0.014,-0.043-0.014,-0.037-0.012,-0.031-0.010,-0.024-0.008,-0.018-0.006,-0.012-0.004,-0.008-0.003,-0.005-0.002,-0.002-0.001,-0.001-0.000,0.000 0.000,0.001 0.000,0.001 0.000,0.001 0.000,0.001 0.000,0.001 0.000,0.001 0.000,0.001 0.000,-0.232-0.234</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1407.000 600.000,'-0.071'-0.015,"-2.132"-0.425,-0.994-0.194,-0.386-0.072,0.026 0.010,0.283 0.061,0.422 0.088,0.526 0.110,0.424 0.091,0.387 0.084,0.372 0.076,0.283 0.058,0.234 0.046,0.186 0.036,0.141 0.026,0.103 0.018,0.070 0.012,0.032 0.010,0.014 0.003,-0.006 0.000,-0.017-0.002,-0.023-0.003,-0.025-0.004,-0.024-0.004,-0.021-0.003,-0.018-0.003,-0.014-0.002,-0.011-0.002,-0.008-0.001,0.003-0.001,0.011-0.001,0.014-0.000,0.015-0.000,0.014-0.000,0.013 0.000,0.010 0.000,0.008 0.000,0.006 0.000,0.005 0.000,0.003 0.000,0.002 0.000,0.001 0.000,0.000 0.000,0.005 0.010,0.011 0.016,0.013 0.018,0.012 0.017,0.011 0.015,0.009 0.013,0.007 0.010,0.006 0.008,0.004 0.006,0.003 0.004,0.002 0.002,0.001 0.001,0.000 0.001,0.000-0.000,-0.000-0.000,-0.000-0.000,-0.000-0.001,-0.010 0.019,-0.015 0.029,-0.016 0.032,-0.016 0.031,-0.014 0.028,-0.012 0.023,0.007-0.002,0.015-0.011,0.019-0.018,0.020-0.020,0.019-0.020,0.017-0.018,0.014-0.015,-0.017 0.029,-0.035 0.058,-0.043 0.069,-0.006 0.017,0.001 0.023,0.010 0.012,0.011 0.016,0.019-0.014,0.019-0.020,0.018-0.022,0.018-0.050,0.010-0.005,0.008-0.001,0.006 0.128,0.006 0.046,0.004 0.018,0.002-0.002,0.001-0.013,0.000-0.019,-0.000 0.062,-0.000 0.024,-0.001-0.002,-0.001-0.071,-0.000 0.015,-0.000-0.002,-0.000-0.013,-0.000 0.092,-0.000-0.034,-0.000-0.036,-0.000 0.049,-0.000 0.013,-0.000-0.009,0.000-0.128,0.000-0.022,0.000-0.022,0.000-0.021,0.028 0.063,0.043-0.021,0.048-0.017,0.048-0.014,0.043-0.010,0.037-0.007,0.004-0.076,0.025-0.006,0.002-0.004,-0.013-0.003,0.143 0.151,0.040 0.048,0.015 0.020,-0.078-0.092,-0.012-0.035,-0.016-0.044,-0.017-0.047,0.023-0.006,-0.011-0.015,-0.009-0.002,0.015-0.037,0.027-0.021,0.010-0.024,-0.002-0.025,0.076 0.025,0.056 0.014,0.024 0.002,0.001-0.007,0.123 0.018,-0.039-0.027,-0.049-0.029,0.067-0.026,0.016-0.026,-0.005-0.021,-0.018-0.017,0.154-0.012,0.067-0.009,-0.193-0.005,-0.006-0.002,-0.013-0.002,-0.017-0.001,0.286-0.002,0.026 0.000,-0.035 0.001,0.124 0.001,-0.012 0.001,-0.077 0.001,-0.109 0.001,-0.195 0.001,-0.011 0.000,-0.015 0.000,-0.017 0.000,0.145-0.024,-0.006-0.038,-0.034-0.044,-0.009-0.030,-0.065-0.003,-0.065 0.010,-0.029 0.023,-0.025 0.018,-0.043 0.018,-0.052 0.017,-0.054 0.015,-0.051 0.012,-0.045 0.010,-0.023-0.001,-0.024-0.008,-0.015-0.012,-0.008-0.013,-0.003-0.013,0.000-0.012,0.002-0.010,0.003-0.008,0.004-0.007,0.579-0.322</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1372.000 633.000,'2.293'0.000,"1.261"0.000,0.516 0.000,0.011 0.000,-0.391 0.025,-0.373 0.038,-0.458 0.044,-0.187 0.031,-0.429 0.003,-0.424-0.010,-0.504-0.033,-0.212-0.014,-0.194-0.015,-0.171-0.014,-0.117-0.014,-0.072-0.010,-0.066-0.009,-0.058-0.007,0.086-0.005,-0.006-0.006,-0.016-0.004,0.091-0.003,0.016-0.002,-0.012-0.001,-0.028 0.028,-0.036 0.043,-0.038 0.049,-0.071-0.010,0.010 0.003,-0.002-0.003,-0.010-0.008,0.006-0.021,-0.021-0.038,-0.023-0.043,-0.022-0.043,0.042-0.046,-0.018-0.015,-0.014-0.000,-0.023 0.007,-0.038 0.015,-0.039 0.017,-0.036 0.016,-0.031 0.015,-0.026 0.012,-0.020 0.010,-0.015 0.008,-0.010 0.005,-0.783 0.027</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1374.000 640.000,'1.147'0.141,"0.778"0.094,0.479 0.056,1.234 0.143,-0.010-0.008,-0.282-0.041,-0.643-0.088,-0.345-0.050,-0.367-0.049,-0.357-0.046,-0.197-0.036,-0.262-0.037,-0.229-0.030,-0.232-0.024,-0.087-0.013,-0.080-0.010,-0.072-0.007,0.078-0.007,-0.020-0.003,-0.027-0.001,-0.057 0.001,-0.041 0.001,-0.041 0.002,-0.038 0.002,-0.034 0.002,0.018 0.001,-0.004 0.002,0.005 0.001,0.011 0.001,0.013 0.001,0.049 0.001,0.037 0.000,0.011 0.000,-0.006 0.000,0.016 0.000,-0.017 0.000,-0.018-0.000,-0.088-0.000,-0.007-0.000,-0.004-0.000,0.057 0.000,-0.015-0.000,-0.017 0.000,-0.018-0.000,-1.296 1.000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1393.000 620.000,'0.283'1.005,"0.188"0.684,0.112 0.423,0.183 0.697,-0.002 0.028,-0.052-0.154,-0.082-0.263,-0.500-1.924,0.405 1.705,-0.108-0.321,-0.100-0.320,0.005-0.148,-0.038-0.246,-0.048-0.221,-0.050-0.104,-0.047-0.107,-0.041-0.100,0.050-0.003,0.017-0.027,-0.004-0.040,-0.016-0.044,-0.023-0.043,-0.025-0.039,-0.037-0.062,-0.014 0.012,-0.013 0.001,-0.011-0.007,-0.021-0.294,0.071 0.335,0.024 0.014,0.011-0.000,0.001-0.010,-0.005-0.017,-0.010-0.020,-0.012-0.022,-0.013-0.022,0.027 0.148,0.024 0.022,0.032-0.002,-0.011-0.074,-0.007-0.031,-0.014-0.035,-0.018-0.035,-0.019-0.033,-0.004-0.001,-0.005-0.024,0.001-0.018,0.004-0.012,0.005-0.008,0.006-0.005,0.006-0.002,0.005-0.001,0.004-0.029,0.013-0.027,0.013-0.031,0.013-0.031,0.012-0.029,0.010-0.025,0.008-0.021,0.006-0.017,0.005-0.013,0.004-0.010,0.604-0.063</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1384.000 713.000,'0.074'0.000,"1.781"0.000,0.911 0.000,0.449 0.000,0.113 0.000,-0.120 0.000,0.331 0.000,-0.380 0.000,-0.471 0.000,-0.807 0.000,-0.268 0.000,-0.258 0.000,-0.238 0.000,-0.105 0.000,-0.113 0.000,-0.113 0.000,-0.107 0.000,0.027 0.000,-0.121 0.000,-0.096 0.000,-0.398 0.000,0.400 0.000,-0.010 0.000,-0.019 0.000,-0.022 0.000,-0.023 0.000,-0.021 0.000,-0.064 0.000,-0.032 0.000,-0.032 0.000,-0.029 0.000,-0.026 0.000,-0.022 0.000,-0.018 0.000,-0.004 0.000,0.005 0.000,0.011 0.000,0.014 0.000,0.015 0.000,0.014 0.000,0.013 0.000,0.004 0.000,0.014 0.000,0.014 0.000,0.012-0.010,-0.010-0.016,-0.016-0.018,-0.019-0.019,-0.019-0.018,-0.018-0.016,-0.016-0.014,-1.573-0.461</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1386.000 726.000,'1.614'0.064,"0.979"0.038,0.494 0.019,0.141 0.005,-0.103-0.005,-0.258-0.011,-0.181-0.011,-0.380-0.017,-0.399-0.017,-0.384-0.016,-0.347-0.014,-0.299-0.011,-0.247-0.009,-0.196-0.007,-0.119-0.005,-0.097-0.004,-0.050-0.003,-0.017-0.001,0.005-0.000,0.018 0.000,0.024 0.000,0.026 0.001,0.025 0.001,0.023 0.001,0.019 0.001,0.015 0.000,-0.009 0.000,0.009 0.000,0.008 0.000,-0.015 0.000,-0.003 0.000,-0.005 0.000,-0.006 0.000,0.088 0.025,0.044 0.038,0.022 0.045,-0.066-0.001,-0.006 0.005,-0.011-0.003,-0.013-0.008,0.058 0.009,-0.037-0.020,-0.040-0.020,-0.037-0.018,-0.033-0.015,-0.028-0.013,0.379-1.030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315.000 530.000,'0.074'0.003,"1.719"0.068,0.873 0.034,0.430 0.016,0.107 0.003,-0.115-0.006,-0.452-0.019,-0.277-0.012,-0.305-0.013,-0.307-0.013,-0.091-0.006,-0.353-0.015,-0.297-0.013,-0.300-0.011,-0.162-0.007,-0.127-0.005,-0.096-0.004,-0.024-0.004,-0.054-0.002,-0.025-0.001,-0.005-0.000,0.008 0.000,0.015 0.001,-0.017 0.001,0.011 0.001,0.011 0.001,0.010 0.001,0.009 0.000,0.008 0.000,0.006 0.000,0.017 0.000,0.009 0.000,0.008 0.000,0.028 0.000,0.005 0.000,0.002 0.000,-0.074-0.000,-0.004 0.000,-0.004 0.000,-0.003-0.000,0.026 0.010,-0.017 0.016,-0.020 0.018,-0.020 0.019,-0.019 0.018,-0.017 0.016,-0.014 0.014,0.008 0.014,-0.009-0.010,-0.007-0.016,-0.004-0.018,-0.002-0.018,-0.001-0.016,-0.000-0.014,0.000-0.011,0.001-0.009,0.001-0.006,0.001-0.004,0.001-0.003,-0.582-1.023</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336.000 621.000,'1.929'-0.074,"1.107"-0.042,0.500-0.018,0.074-0.002,-0.204 0.009,-0.720 0.030,-0.275 0.013,-0.306 0.013,-0.311 0.013,-0.169 0.010,-0.268 0.012,-0.247 0.010,-0.218 0.008,-0.162 0.007,-0.155 0.005,-0.118 0.004,-0.020 0.003,-0.033 0.002,0.001 0.001,-0.054-0.017,-0.013-0.027,-0.015-0.032,-0.015-0.033,0.028-0.031,-0.007-0.000,-0.004 0.011,0.082 0.017,0.044 0.019,0.017 0.019,-0.001 0.018,-0.012 0.015,-0.018 0.012,0.036-0.019,-0.018-0.036,-0.049-0.044,-0.058 0.014,0.012-0.002,0.003 0.005,-0.004 0.009,0.085-0.007,-0.014 0.019,-0.017 0.019,-0.058 0.019,-0.040 0.013,-0.041 0.011,-0.039 0.008,-0.035 0.006,-0.030 0.005,-0.025 0.003,-0.019 0.002,-0.014 0.001,-0.010 0.000,-0.029-0.006,-0.047-0.010,-0.050-0.012,-0.048-0.012,-0.043-0.011,-0.036-0.009,-0.029-0.007,-0.022-0.006,-0.016-0.004,-0.011-0.003,-0.007-0.002,-0.004-0.001,-0.002-0.001,-0.641-0.211</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340.000 635.000,'1.456'-0.055,"0.940"-0.035,0.533-0.019,0.741-0.026,-0.066 0.004,-0.289 0.012,-0.411 0.017,-0.767 0.029,-0.330 0.013,-0.312 0.012,-0.283 0.011,-0.088 0.006,-0.325 0.012,-0.253 0.009,-0.188 0.007,-0.132 0.004,-0.086 0.003,-0.044 0.001,-0.008 0.001,0.011 0.000,0.022-0.000,0.027-0.000,0.028-0.001,0.027-0.001,0.024-0.001,0.021-0.000,0.017-0.000,0.036-0.000,0.014-0.000,0.010-0.000,-0.066-0.000,-0.001-0.000,-0.001 0.000,-0.001-0.000,0.071-0.028,0.004-0.043,0.002-0.048,-0.071 0.012,-0.003-0.003,-0.003 0.004,-0.002 0.008,0.069-0.008,0.003 0.020,0.003 0.019,-0.027 0.019,-0.023 0.014,-0.026 0.012,-0.027 0.009,-0.025 0.007,-0.022 0.005,-0.018 0.003,-0.014 0.002,0.006 0.001,0.007 0.000,0.012-0.000,0.014-0.000,0.014-0.001,0.013-0.001,0.011-0.001,0.009-0.001,-0.009-0.000,-0.008-0.000,-0.011-0.000,-0.012-0.000,-0.011-0.000,-0.010-0.000,-0.009-0.000,-0.007 0.000,-0.006 0.000,-0.004 0.000,-0.003 0.000,-0.002 0.000,-0.001 0.000,-0.001 0.000,-0.020-0.018,-0.031-0.028,-0.036-0.031,-0.035-0.031,-0.032-0.029,-0.028-0.025,-0.023-0.020,-0.018-0.016,-0.013-0.012,-0.365-0.655</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402.000 701.000,'-0.074'-0.003,"-2.138"-0.085,-0.989-0.039,-0.383-0.014,0.028 0.002,0.284 0.012,0.423 0.018,0.823 0.033,0.315 0.013,0.296 0.013,0.268 0.011,0.068 0.006,0.285 0.013,0.214 0.009,0.152 0.007,0.102 0.005,0.062 0.003,0.032 0.002,0.011 0.001,-0.003-0.000,0.010-0.001,0.001-0.001,0.002-0.001,0.002-0.001,0.002-0.001,0.002-0.000,0.001-0.000,0.001-0.000,0.001-0.000,0.001-0.000,-0.015-0.000,-0.001-0.000,-0.001 0.000,-0.001-0.000,-0.001 0.000,-0.001 0.000,-0.001 0.000,-0.000 0.000,-0.000 0.000,0.008 0.000,0.002 0.000,0.002 0.000,0.002 0.000,0.002 0.000,0.002 0.000,0.001 0.000,0.001 0.000,0.001 0.000,0.001 0.000,0.004 0.000,0.006 0.000,0.007 0.000,0.007 0.000,0.006 0.000,0.005 0.000,0.004 0.000,0.003 0.000,0.002 0.000,0.002 0.000,0.001 0.000,0.001 0.000,0.000 0.000,0.004 0.010,0.003 0.016,0.004 0.018,0.004 0.018,0.003 0.016,0.003 0.014,0.002 0.011,0.002 0.009,0.001 0.007,0.001 0.005,0.001 0.003,0.000 0.002,0.000 0.001,0.000 0.000,-0.000-0.000,-0.000-0.000,-0.001 0.014,-0.005 0.025,-0.006 0.029,-0.006 0.029,-0.006 0.027,-0.005 0.023,0.033-0.040,0.011 0.007,0.013 0.005,0.014 0.004,0.011 0.018,0.015 0.001,0.014-0.000,0.012-0.001,0.008 0.079,0.011 0.025,-0.006-0.081,-0.018-0.000,-0.024-0.002,-0.027-0.003,-0.028 0.028,-0.004-0.008,0.005-0.009,0.011-0.009,0.005 0.032,0.019-0.001,0.018 0.001,0.021-0.054,0.010-0.003,0.009-0.003,0.007-0.003,0.005 0.046,0.006-0.018,0.004-0.022,0.002-0.022,0.001-0.020,0.000-0.017,0.009-0.026,0.015 0.006,0.018 0.011,0.018 0.013,0.017 0.014,0.015 0.013,0.013 0.012,0.000-0.025,0.017 0.006,0.018 0.005,0.018 0.004,0.108 0.127,0.030 0.052,-0.003 0.027,-0.049-0.078,-0.003-0.027,-0.002-0.037,-0.001-0.042,0.014-0.018,-0.001-0.022,-0.001-0.013,-0.001-0.006,0.082 0.027,0.009 0.011,-0.020 0.014,0.037 0.015,-0.003 0.014,-0.029 0.013,0.085 0.032,0.032 0.008,0.010 0.005,-0.059-0.057,-0.016-0.032,-0.019-0.038,-0.020-0.039,0.052-0.008,-0.008 0.002,-0.034 0.013,0.081 0.007,0.027-0.019,0.006-0.026,-0.024-0.042,0.022-0.019,0.002-0.018,-0.012-0.016,0.105-0.012,0.018-0.013,-0.006-0.010,-0.020-0.022,0.007-0.028,-0.014-0.032,-0.027-0.032,0.055-0.041,-0.046-0.002,-0.044 0.011,-0.049 0.034,0.007 0.015,-0.007 0.015,-0.016 0.014,0.101 0.010,0.021 0.014,-0.002 0.011,-0.026 0.009,-0.040 0.007,-0.046 0.005,-0.046 0.003,-0.043 0.002,0.019 0.001,0.024 0.000,0.038-0.000,-0.096-0.001,0.007-0.000,0.005-0.000,0.163 0.000,0.038-0.001,0.009-0.000,0.058-0.000,0.011-0.000,-0.020-0.000,-0.038-0.000,-0.138-0.000,-0.023-0.000,-0.019 0.000,0.194-0.022,0.003-0.034,-0.027-0.038,-0.043-0.037,-0.077 0.021,0.015 0.002,0.005 0.007,0.065-0.002,-0.016 0.016,-0.022 0.017,-0.072 0.020,-0.026 0.012,-0.025 0.010,-0.023 0.008,0.027 0.006,-0.026 0.007,-0.022 0.005,-0.019 0.003,-0.012 0.002,-0.000 0.001,0.004 0.000,0.007-0.000,0.008-0.000,0.008-0.001,-0.017-0.001,-0.015-0.001,-0.019-0.000,-0.020-0.000,-0.020-0.000,-0.018-0.000,-0.015-0.000,-0.001-0.000,-0.013-0.000,-0.011-0.000,-0.008 0.000,-0.006-0.000,-0.004 0.000,-0.003 0.000,-0.002 0.000,-0.001 0.000,-0.000 0.000,0.000 0.000,0.000 0.000,0.000 0.000,0.001 0.000,0.000 0.000,0.337-1.000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369.000 731.000,'1.663'-0.275,"0.981"-0.161,0.469-0.075,0.103-0.014,-0.143 0.027,-0.293 0.052,-0.080 0.032,-0.439 0.083,-0.446 0.079,-0.413 0.069,-0.358 0.058,-0.294 0.046,-0.219 0.035,-0.170 0.026,-0.116 0.017,-0.072 0.010,-0.040 0.005,-0.017 0.002,-0.001-0.000,0.009-0.002,0.014-0.002,0.000-0.003,0.012-0.002,0.011-0.002,0.010-0.002,0.008-0.001,0.007-0.001,0.005-0.001,0.004-0.001,0.003-0.000,0.002-0.000,0.001-0.008,0.000-0.012,0.000-0.013,-0.000-0.013,-0.000-0.013,-0.000-0.011,-0.000-0.009,-0.000-0.007,-0.000-0.006,-0.000-0.004,-0.000 0.004,-0.000 0.010,-0.000 0.012,-0.000 0.013,-0.000 0.013,-0.000 0.011,-0.000 0.010,-0.000 0.008,0.000 0.006,0.000 0.005,0.006 0.004,-0.027 0.003,-0.031 0.001,-0.030 0.001,-0.027 0.000,-0.023-0.000,-0.018-0.000,-0.014-0.001,-0.010-0.000,-0.007-0.000,-0.004-0.000,-0.002-0.000,-0.001-0.000,0.000-0.000,0.001-0.000,0.001-0.000,0.001 0.000,0.001-0.000,0.001 0.000,0.001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0.000,0.046-2.000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366.000 737.000,'1.865'0.000,"1.081"0.000,0.499 0.000,0.416 0.000,-0.181 0.000,-0.392 0.000,-0.635 0.000,-0.446 0.000,-0.424 0.000,-0.384 0.000,-0.331 0.000,-0.272 0.000,-0.214 0.000,-0.138 0.000,-0.119 0.000,-0.073 0.000,-0.038 0.000,-0.014 0.000,0.003 0.000,0.019 0.000,0.018 0.000,0.019 0.000,0.018 0.000,0.016 0.000,0.013 0.000,-0.005 0.000,-0.015 0.000,-0.020 0.000,-0.021 0.000,-0.020 0.000,-0.017 0.000,-0.011 0.000,-0.003 0.000,0.000 0.000,0.003 0.000,0.004 0.000,0.004 0.000,0.004 0.000,0.004 0.000,0.003 0.000,-0.013 0.000,0.000 0.000,-0.000 0.000,-0.000 0.000,-0.000 0.000,-0.000 0.000,-0.000 0.000,-0.000 0.000,-0.000 0.000,-0.000 0.000,0.006-0.005,-0.013-0.007,-0.015-0.008,-0.015-0.008,-0.014-0.007,-0.012-0.006,-0.009-0.005,-0.007-0.004,-0.005-0.003,-0.004-0.002,-0.002-0.001,-0.001-0.001,-0.001-0.000,-0.000 0.000,0.000 0.000,0.000 0.000,0.000 0.000,0.000 0.000,0.276-0.139</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387.000 723.000,'0.027'0.059,"0.861"2.025,0.369 0.900,0.111 0.300,-0.055-0.089,-0.097-0.387,-0.137-0.386,-0.175-0.413,-0.167-0.372,-0.183-0.393,-0.160-0.333,-0.132-0.268,-0.103-0.204,-0.076-0.147,-0.044-0.105,-0.019-0.052,-0.006-0.028,0.003-0.010,0.008 0.001,0.011 0.009,0.012 0.013,0.012 0.014,0.011 0.014,0.009 0.013,0.014 0.024,0.014 0.026,0.014 0.026,0.012 0.024,0.010 0.021,0.008 0.017,-0.015-0.019,-0.013-0.010,-0.017-0.015,-0.018-0.018,-0.018-0.018,-0.017-0.017,-0.014-0.015,0.981 1.423</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3-01T22:08:3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1286.000 510.000,'-0.074'0.006,"-2.271"0.194,-1.020 0.101,-0.360 0.051,0.076 0.016,0.339-0.007,0.472-0.021,0.684-0.074,0.346-0.038,0.335-0.040,0.306-0.039,0.267-0.035,0.224-0.031,0.161-0.015,0.138-0.007,0.096 0.001,0.062 0.006,0.035 0.009,0.016 0.010,0.002 0.010,-0.039 0.008,-0.040-0.009,-0.046-0.014,-0.046-0.015,-0.010-0.017,-0.016-0.013,-0.008-0.011,0.040 0.005,0.007 0.018,0.009 0.024,0.010 0.027,-0.049 0.036,0.006-0.001,0.005-0.012,0.018-0.018,0.024-0.020,0.026-0.020,0.025-0.018,0.022-0.015,0.019-0.012,0.021 0.005,0.027 0.015,0.026 0.020,0.022 0.021,0.019 0.020,0.015 0.018,0.011 0.015,0.008 0.012,0.005 0.009,0.003 0.006,0.002 0.004,0.000 0.003,-0.000 0.001,-0.001 0.000,-0.001-0.000,-0.001-0.000,-0.001-0.001,-0.001-0.001,0.009-0.010,0.005 0.014,0.006 0.017,0.006 0.018,0.006 0.017,0.005 0.015,0.005 0.013,0.003 0.042,0.003 0.014,0.002 0.011,0.002 0.008,0.001 0.005,0.000 0.003,0.000 0.002,0.000 0.001,-0.000 0.000,-0.000-0.058,-0.000-0.005,-0.000-0.005,-0.000-0.005,-0.000 0.050,-0.000 0.002,-0.000 0.003,-0.000 0.003,-0.000 0.003,0.000 0.002,0.000 0.002,0.000 0.001,-0.000 0.001,0.000 0.001,0.000 0.000,0.000 0.000,0.060 0.003,0.037 0.032,0.019 0.015,0.006 0.002,0.004-0.027,0.014-0.010,0.016-0.012,0.016-0.013,0.047 0.069,-0.016-0.013,-0.027-0.012,0.081 0.074,0.056 0.036,0.037 0.010,-0.013-0.046,-0.004-0.028,-0.012-0.033,-0.016-0.035,-0.018-0.033,0.008-0.003,0.007-0.003,0.012 0.006,0.015 0.011,0.015 0.013,0.022-0.002,-0.008-0.042,-0.015-0.052,-0.017-0.053,0.050 0.041,0.086 0.093,0.031-0.006,0.039 0.015,0.003 0.001,-0.021-0.008,-0.035-0.014,0.097 0.025,0.007-0.006,-0.017-0.003,-0.061-0.021,-0.029 0.001,-0.029 0.003,0.083-0.003,0.016-0.040,-0.008-0.047,-0.074-0.061,0.013-0.007,-0.003 0.001,-0.014 0.006,0.123 0.004,0.045-0.013,0.008-0.018,-0.017-0.020,-0.480-0.087,0.578 0.070,-0.011-0.023,-0.034-0.020,0.075 0.069,-0.016 0.030,-0.043 0.006,-0.019-0.018,-0.009-0.015,-0.030-0.019,-0.503-0.084,0.528 0.060,-0.009-0.019,-0.029-0.016,-0.039-0.016,-0.004-0.009,-0.022-0.007,-0.033-0.006,0.133-0.005,-0.004-0.004,-0.029-0.002,0.042-0.001,-0.002-0.000,-0.028 0.000,0.041 0.001,-0.003 0.001,-0.030 0.001,-0.044 0.001,-0.049 0.001,-0.048 0.001,-0.094 0.000,-0.050 0.000,-0.047 0.000,-0.042 0.000,-0.036 0.000,-0.029 0.000,-0.023 0.000,-0.050 0.000,-0.092 0.000,-0.096-0.000,-0.090 0.000,-0.079 0.000,-0.065-0.000,-0.051 0.000,-1.229-0.000</inkml:trace>
</inkml:ink>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626BE4BA-322E-40A3-894C-67D4443D98EC}"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41D4E78A-1D74-4887-851C-0228622054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3104242-42E4-462F-B9A6-468AC33D61A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6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5.5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5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4.5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3.5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3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2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1.5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1" y="0"/>
            <a:ext cx="12192000" cy="685800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rcRect b="15749"/>
          <a:stretch>
            <a:fillRect/>
          </a:stretch>
        </p:blipFill>
        <p:spPr>
          <a:xfrm>
            <a:off x="4419600" y="940460"/>
            <a:ext cx="7772400" cy="59175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flipH="1">
            <a:off x="0" y="188415"/>
            <a:ext cx="4463844" cy="66695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096000" y="757925"/>
            <a:ext cx="6096000" cy="55508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custDataLst>
              <p:tags r:id="rId2"/>
            </p:custDataLst>
          </p:nvPr>
        </p:nvSpPr>
        <p:spPr>
          <a:xfrm>
            <a:off x="2352675" y="1908631"/>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
        <p:nvSpPr>
          <p:cNvPr id="7" name="图片占位符 6"/>
          <p:cNvSpPr>
            <a:spLocks noGrp="1"/>
          </p:cNvSpPr>
          <p:nvPr>
            <p:ph type="pic" sz="quarter" idx="11"/>
            <p:custDataLst>
              <p:tags r:id="rId3"/>
            </p:custDataLst>
          </p:nvPr>
        </p:nvSpPr>
        <p:spPr>
          <a:xfrm>
            <a:off x="6629400" y="3727906"/>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custDataLst>
              <p:tags r:id="rId2"/>
            </p:custDataLst>
          </p:nvPr>
        </p:nvSpPr>
        <p:spPr>
          <a:xfrm>
            <a:off x="1698623" y="2746373"/>
            <a:ext cx="2187580" cy="2187580"/>
          </a:xfrm>
          <a:custGeom>
            <a:avLst/>
            <a:gdLst>
              <a:gd name="connsiteX0" fmla="*/ 1093790 w 2187580"/>
              <a:gd name="connsiteY0" fmla="*/ 0 h 2187580"/>
              <a:gd name="connsiteX1" fmla="*/ 2187580 w 2187580"/>
              <a:gd name="connsiteY1" fmla="*/ 1093790 h 2187580"/>
              <a:gd name="connsiteX2" fmla="*/ 1093790 w 2187580"/>
              <a:gd name="connsiteY2" fmla="*/ 2187580 h 2187580"/>
              <a:gd name="connsiteX3" fmla="*/ 0 w 2187580"/>
              <a:gd name="connsiteY3" fmla="*/ 1093790 h 2187580"/>
              <a:gd name="connsiteX4" fmla="*/ 1093790 w 2187580"/>
              <a:gd name="connsiteY4" fmla="*/ 0 h 218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580" h="2187580">
                <a:moveTo>
                  <a:pt x="1093790" y="0"/>
                </a:moveTo>
                <a:cubicBezTo>
                  <a:pt x="1697874" y="0"/>
                  <a:pt x="2187580" y="489706"/>
                  <a:pt x="2187580" y="1093790"/>
                </a:cubicBezTo>
                <a:cubicBezTo>
                  <a:pt x="2187580" y="1697874"/>
                  <a:pt x="1697874" y="2187580"/>
                  <a:pt x="1093790" y="2187580"/>
                </a:cubicBezTo>
                <a:cubicBezTo>
                  <a:pt x="489706" y="2187580"/>
                  <a:pt x="0" y="1697874"/>
                  <a:pt x="0" y="1093790"/>
                </a:cubicBezTo>
                <a:cubicBezTo>
                  <a:pt x="0" y="489706"/>
                  <a:pt x="489706" y="0"/>
                  <a:pt x="109379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7" name="Freeform 5"/>
          <p:cNvSpPr/>
          <p:nvPr userDrawn="1">
            <p:custDataLst>
              <p:tags r:id="rId2"/>
            </p:custDataLst>
          </p:nvPr>
        </p:nvSpPr>
        <p:spPr bwMode="auto">
          <a:xfrm>
            <a:off x="11041482" y="1"/>
            <a:ext cx="456962" cy="549275"/>
          </a:xfrm>
          <a:custGeom>
            <a:avLst/>
            <a:gdLst>
              <a:gd name="T0" fmla="*/ 675 w 675"/>
              <a:gd name="T1" fmla="*/ 800 h 800"/>
              <a:gd name="T2" fmla="*/ 334 w 675"/>
              <a:gd name="T3" fmla="*/ 666 h 800"/>
              <a:gd name="T4" fmla="*/ 0 w 675"/>
              <a:gd name="T5" fmla="*/ 800 h 800"/>
              <a:gd name="T6" fmla="*/ 0 w 675"/>
              <a:gd name="T7" fmla="*/ 0 h 800"/>
              <a:gd name="T8" fmla="*/ 675 w 675"/>
              <a:gd name="T9" fmla="*/ 0 h 800"/>
              <a:gd name="T10" fmla="*/ 675 w 675"/>
              <a:gd name="T11" fmla="*/ 800 h 800"/>
            </a:gdLst>
            <a:ahLst/>
            <a:cxnLst>
              <a:cxn ang="0">
                <a:pos x="T0" y="T1"/>
              </a:cxn>
              <a:cxn ang="0">
                <a:pos x="T2" y="T3"/>
              </a:cxn>
              <a:cxn ang="0">
                <a:pos x="T4" y="T5"/>
              </a:cxn>
              <a:cxn ang="0">
                <a:pos x="T6" y="T7"/>
              </a:cxn>
              <a:cxn ang="0">
                <a:pos x="T8" y="T9"/>
              </a:cxn>
              <a:cxn ang="0">
                <a:pos x="T10" y="T11"/>
              </a:cxn>
            </a:cxnLst>
            <a:rect l="0" t="0" r="r" b="b"/>
            <a:pathLst>
              <a:path w="675" h="800">
                <a:moveTo>
                  <a:pt x="675" y="800"/>
                </a:moveTo>
                <a:lnTo>
                  <a:pt x="334" y="666"/>
                </a:lnTo>
                <a:lnTo>
                  <a:pt x="0" y="800"/>
                </a:lnTo>
                <a:lnTo>
                  <a:pt x="0" y="0"/>
                </a:lnTo>
                <a:lnTo>
                  <a:pt x="675" y="0"/>
                </a:lnTo>
                <a:lnTo>
                  <a:pt x="675" y="800"/>
                </a:lnTo>
                <a:close/>
              </a:path>
            </a:pathLst>
          </a:custGeom>
          <a:solidFill>
            <a:srgbClr val="C00000"/>
          </a:solidFill>
          <a:ln>
            <a:noFill/>
          </a:ln>
        </p:spPr>
        <p:txBody>
          <a:bodyPr vert="horz" wrap="square" lIns="91392" tIns="45696" rIns="91392" bIns="45696" numCol="1" anchor="t" anchorCtr="0" compatLnSpc="1"/>
          <a:lstStyle/>
          <a:p>
            <a:endParaRPr lang="zh-CN" altLang="en-US" sz="1800"/>
          </a:p>
        </p:txBody>
      </p:sp>
      <p:sp>
        <p:nvSpPr>
          <p:cNvPr id="2" name="标题 1"/>
          <p:cNvSpPr>
            <a:spLocks noGrp="1"/>
          </p:cNvSpPr>
          <p:nvPr>
            <p:ph type="title"/>
            <p:custDataLst>
              <p:tags r:id="rId3"/>
            </p:custDataLst>
          </p:nvPr>
        </p:nvSpPr>
        <p:spPr>
          <a:xfrm>
            <a:off x="841469" y="590550"/>
            <a:ext cx="10509063" cy="635000"/>
          </a:xfrm>
          <a:prstGeom prst="rect">
            <a:avLst/>
          </a:prstGeom>
        </p:spPr>
        <p:txBody>
          <a:bodyPr/>
          <a:lstStyle>
            <a:lvl1pPr>
              <a:defRPr>
                <a:solidFill>
                  <a:schemeClr val="bg1"/>
                </a:solidFill>
              </a:defRPr>
            </a:lvl1pPr>
          </a:lstStyle>
          <a:p>
            <a:r>
              <a:rPr lang="zh-CN" altLang="en-US"/>
              <a:t>单击此处编辑母版标题样式</a:t>
            </a:r>
            <a:endParaRPr lang="zh-CN" altLang="en-US"/>
          </a:p>
        </p:txBody>
      </p:sp>
      <p:sp>
        <p:nvSpPr>
          <p:cNvPr id="3" name="内容占位符 2"/>
          <p:cNvSpPr>
            <a:spLocks noGrp="1"/>
          </p:cNvSpPr>
          <p:nvPr>
            <p:ph idx="1"/>
            <p:custDataLst>
              <p:tags r:id="rId4"/>
            </p:custDataLst>
          </p:nvPr>
        </p:nvSpPr>
        <p:spPr>
          <a:xfrm>
            <a:off x="841469" y="1600201"/>
            <a:ext cx="10509063" cy="427707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 name="TextBox 19"/>
          <p:cNvSpPr txBox="1"/>
          <p:nvPr userDrawn="1">
            <p:custDataLst>
              <p:tags r:id="rId5"/>
            </p:custDataLst>
          </p:nvPr>
        </p:nvSpPr>
        <p:spPr>
          <a:xfrm>
            <a:off x="11041482" y="95448"/>
            <a:ext cx="446945" cy="307777"/>
          </a:xfrm>
          <a:prstGeom prst="rect">
            <a:avLst/>
          </a:prstGeom>
          <a:noFill/>
        </p:spPr>
        <p:txBody>
          <a:bodyPr wrap="square" rtlCol="0">
            <a:spAutoFit/>
          </a:bodyPr>
          <a:lstStyle/>
          <a:p>
            <a:pPr algn="ctr"/>
            <a:fld id="{E33E7C02-82D1-42DA-AA8B-2AEC9E450366}" type="slidenum">
              <a:rPr lang="zh-CN" altLang="en-US" sz="1400" smtClean="0">
                <a:solidFill>
                  <a:srgbClr val="F8F8F8"/>
                </a:solidFill>
                <a:latin typeface="+mj-ea"/>
                <a:ea typeface="+mj-ea"/>
              </a:rPr>
            </a:fld>
            <a:endParaRPr lang="zh-CN" altLang="en-US" sz="1400">
              <a:solidFill>
                <a:srgbClr val="F8F8F8"/>
              </a:solidFill>
              <a:latin typeface="+mj-ea"/>
              <a:ea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anim calcmode="lin" valueType="num">
                                      <p:cBhvr>
                                        <p:cTn id="8" dur="400" fill="hold"/>
                                        <p:tgtEl>
                                          <p:spTgt spid="20"/>
                                        </p:tgtEl>
                                        <p:attrNameLst>
                                          <p:attrName>ppt_x</p:attrName>
                                        </p:attrNameLst>
                                      </p:cBhvr>
                                      <p:tavLst>
                                        <p:tav tm="0">
                                          <p:val>
                                            <p:strVal val="#ppt_x"/>
                                          </p:val>
                                        </p:tav>
                                        <p:tav tm="100000">
                                          <p:val>
                                            <p:strVal val="#ppt_x"/>
                                          </p:val>
                                        </p:tav>
                                      </p:tavLst>
                                    </p:anim>
                                    <p:anim calcmode="lin" valueType="num">
                                      <p:cBhvr>
                                        <p:cTn id="9" dur="4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31" name="任意多边形 30"/>
          <p:cNvSpPr/>
          <p:nvPr userDrawn="1">
            <p:custDataLst>
              <p:tags r:id="rId2"/>
            </p:custDataLst>
          </p:nvPr>
        </p:nvSpPr>
        <p:spPr>
          <a:xfrm>
            <a:off x="11597677" y="6258249"/>
            <a:ext cx="739520" cy="466603"/>
          </a:xfrm>
          <a:custGeom>
            <a:avLst/>
            <a:gdLst>
              <a:gd name="connsiteX0" fmla="*/ 250256 w 808522"/>
              <a:gd name="connsiteY0" fmla="*/ 0 h 510140"/>
              <a:gd name="connsiteX1" fmla="*/ 255070 w 808522"/>
              <a:gd name="connsiteY1" fmla="*/ 0 h 510140"/>
              <a:gd name="connsiteX2" fmla="*/ 808522 w 808522"/>
              <a:gd name="connsiteY2" fmla="*/ 0 h 510140"/>
              <a:gd name="connsiteX3" fmla="*/ 808522 w 808522"/>
              <a:gd name="connsiteY3" fmla="*/ 510139 h 510140"/>
              <a:gd name="connsiteX4" fmla="*/ 255080 w 808522"/>
              <a:gd name="connsiteY4" fmla="*/ 510139 h 510140"/>
              <a:gd name="connsiteX5" fmla="*/ 255070 w 808522"/>
              <a:gd name="connsiteY5" fmla="*/ 510140 h 510140"/>
              <a:gd name="connsiteX6" fmla="*/ 255060 w 808522"/>
              <a:gd name="connsiteY6" fmla="*/ 510139 h 510140"/>
              <a:gd name="connsiteX7" fmla="*/ 250256 w 808522"/>
              <a:gd name="connsiteY7" fmla="*/ 510139 h 510140"/>
              <a:gd name="connsiteX8" fmla="*/ 250256 w 808522"/>
              <a:gd name="connsiteY8" fmla="*/ 509655 h 510140"/>
              <a:gd name="connsiteX9" fmla="*/ 203664 w 808522"/>
              <a:gd name="connsiteY9" fmla="*/ 504958 h 510140"/>
              <a:gd name="connsiteX10" fmla="*/ 0 w 808522"/>
              <a:gd name="connsiteY10" fmla="*/ 255070 h 510140"/>
              <a:gd name="connsiteX11" fmla="*/ 203664 w 808522"/>
              <a:gd name="connsiteY11" fmla="*/ 5182 h 510140"/>
              <a:gd name="connsiteX12" fmla="*/ 250256 w 808522"/>
              <a:gd name="connsiteY12" fmla="*/ 485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close/>
              </a:path>
            </a:pathLst>
          </a:custGeom>
          <a:solidFill>
            <a:srgbClr val="B01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35" name="TextBox 15"/>
          <p:cNvSpPr txBox="1"/>
          <p:nvPr userDrawn="1">
            <p:custDataLst>
              <p:tags r:id="rId3"/>
            </p:custDataLst>
          </p:nvPr>
        </p:nvSpPr>
        <p:spPr>
          <a:xfrm>
            <a:off x="11625982" y="6322286"/>
            <a:ext cx="605911" cy="338524"/>
          </a:xfrm>
          <a:prstGeom prst="rect">
            <a:avLst/>
          </a:prstGeom>
          <a:noFill/>
        </p:spPr>
        <p:txBody>
          <a:bodyPr wrap="square" lIns="91411" tIns="45705" rIns="91411" bIns="45705" rtlCol="0">
            <a:spAutoFit/>
          </a:bodyPr>
          <a:lstStyle/>
          <a:p>
            <a:pPr algn="ctr" defTabSz="914400"/>
            <a:fld id="{2EEF1883-7A0E-4F66-9932-E581691AD397}" type="slidenum">
              <a:rPr lang="zh-CN" altLang="en-US" sz="1600">
                <a:solidFill>
                  <a:prstClr val="white">
                    <a:lumMod val="85000"/>
                  </a:prstClr>
                </a:solidFill>
                <a:latin typeface="宋体" panose="02010600030101010101" pitchFamily="2" charset="-122"/>
                <a:ea typeface="宋体" panose="02010600030101010101" pitchFamily="2" charset="-122"/>
                <a:cs typeface="宋体" panose="02010600030101010101" pitchFamily="2" charset="-122"/>
              </a:rPr>
            </a:fld>
            <a:r>
              <a:rPr lang="zh-CN" altLang="en-US" sz="1600">
                <a:solidFill>
                  <a:prstClr val="white">
                    <a:lumMod val="85000"/>
                  </a:prstClr>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prstClr val="white">
                  <a:lumMod val="85000"/>
                </a:prstClr>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1_7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7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7.5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file:///D:\qq&#25991;&#20214;\712321467\Image\C2C\Image2\%7b75232B38-A165-1FB7-499C-2E1C792CACB5%7d.png" TargetMode="External"/><Relationship Id="rId25" Type="http://schemas.openxmlformats.org/officeDocument/2006/relationships/image" Target="../media/image1.png"/><Relationship Id="rId24" Type="http://schemas.openxmlformats.org/officeDocument/2006/relationships/tags" Target="../tags/tag8.xml"/><Relationship Id="rId23" Type="http://schemas.openxmlformats.org/officeDocument/2006/relationships/tags" Target="../tags/tag7.xml"/><Relationship Id="rId22" Type="http://schemas.openxmlformats.org/officeDocument/2006/relationships/tags" Target="../tags/tag6.xml"/><Relationship Id="rId21" Type="http://schemas.openxmlformats.org/officeDocument/2006/relationships/tags" Target="../tags/tag5.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image" Target="file:///D:\qq&#25991;&#20214;\712321467\Image\C2C\Image2\%7b75232B38-A165-1FB7-499C-2E1C792CACB5%7d.png" TargetMode="External"/><Relationship Id="rId11" Type="http://schemas.openxmlformats.org/officeDocument/2006/relationships/image" Target="../media/image1.png"/><Relationship Id="rId10" Type="http://schemas.openxmlformats.org/officeDocument/2006/relationships/tags" Target="../tags/tag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24"/>
            </p:custDataLst>
          </p:nvPr>
        </p:nvPicPr>
        <p:blipFill>
          <a:blip r:embed="rId25" r:link="rId2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userDrawn="1">
            <p:custDataLst>
              <p:tags r:id="rId9"/>
            </p:custDataLst>
          </p:nvPr>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pic>
        <p:nvPicPr>
          <p:cNvPr id="4" name="图片 1073743875" descr="学科网 zxxk.com"/>
          <p:cNvPicPr>
            <a:picLocks noChangeAspect="1"/>
          </p:cNvPicPr>
          <p:nvPr>
            <p:custDataLst>
              <p:tags r:id="rId10"/>
            </p:custDataLst>
          </p:nvPr>
        </p:nvPicPr>
        <p:blipFill>
          <a:blip r:embed="rId11" r:link="rId12"/>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1.xml"/><Relationship Id="rId3" Type="http://schemas.openxmlformats.org/officeDocument/2006/relationships/tags" Target="../tags/tag24.xml"/><Relationship Id="rId2" Type="http://schemas.openxmlformats.org/officeDocument/2006/relationships/image" Target="../media/image5.png"/><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tags" Target="../tags/tag126.xml"/><Relationship Id="rId3" Type="http://schemas.openxmlformats.org/officeDocument/2006/relationships/tags" Target="../tags/tag125.xml"/><Relationship Id="rId22" Type="http://schemas.openxmlformats.org/officeDocument/2006/relationships/vmlDrawing" Target="../drawings/vmlDrawing7.vml"/><Relationship Id="rId21" Type="http://schemas.openxmlformats.org/officeDocument/2006/relationships/slideLayout" Target="../slideLayouts/slideLayout2.xml"/><Relationship Id="rId20" Type="http://schemas.openxmlformats.org/officeDocument/2006/relationships/oleObject" Target="../embeddings/oleObject19.bin"/><Relationship Id="rId2" Type="http://schemas.openxmlformats.org/officeDocument/2006/relationships/tags" Target="../tags/tag124.xml"/><Relationship Id="rId19" Type="http://schemas.openxmlformats.org/officeDocument/2006/relationships/tags" Target="../tags/tag137.xml"/><Relationship Id="rId18" Type="http://schemas.openxmlformats.org/officeDocument/2006/relationships/image" Target="../media/image23.wmf"/><Relationship Id="rId17" Type="http://schemas.openxmlformats.org/officeDocument/2006/relationships/oleObject" Target="../embeddings/oleObject18.bin"/><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3.xml"/></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20.bin"/><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image" Target="../media/image10.png"/><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8" Type="http://schemas.openxmlformats.org/officeDocument/2006/relationships/vmlDrawing" Target="../drawings/vmlDrawing8.vml"/><Relationship Id="rId17" Type="http://schemas.openxmlformats.org/officeDocument/2006/relationships/slideLayout" Target="../slideLayouts/slideLayout2.xml"/><Relationship Id="rId16" Type="http://schemas.openxmlformats.org/officeDocument/2006/relationships/image" Target="../media/image27.emf"/><Relationship Id="rId15" Type="http://schemas.openxmlformats.org/officeDocument/2006/relationships/oleObject" Target="../embeddings/Document2.doc"/><Relationship Id="rId14" Type="http://schemas.openxmlformats.org/officeDocument/2006/relationships/tags" Target="../tags/tag146.xml"/><Relationship Id="rId13" Type="http://schemas.openxmlformats.org/officeDocument/2006/relationships/image" Target="../media/image26.emf"/><Relationship Id="rId12" Type="http://schemas.openxmlformats.org/officeDocument/2006/relationships/oleObject" Target="../embeddings/Document1.doc"/><Relationship Id="rId11" Type="http://schemas.openxmlformats.org/officeDocument/2006/relationships/tags" Target="../tags/tag145.xml"/><Relationship Id="rId10" Type="http://schemas.openxmlformats.org/officeDocument/2006/relationships/image" Target="../media/image25.wmf"/><Relationship Id="rId1" Type="http://schemas.openxmlformats.org/officeDocument/2006/relationships/tags" Target="../tags/tag138.xml"/></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2.xml"/><Relationship Id="rId7" Type="http://schemas.openxmlformats.org/officeDocument/2006/relationships/image" Target="../media/image28.wmf"/><Relationship Id="rId6" Type="http://schemas.openxmlformats.org/officeDocument/2006/relationships/oleObject" Target="../embeddings/oleObject21.bin"/><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3.xml.rels><?xml version="1.0" encoding="UTF-8" standalone="yes"?>
<Relationships xmlns="http://schemas.openxmlformats.org/package/2006/relationships"><Relationship Id="rId9" Type="http://schemas.openxmlformats.org/officeDocument/2006/relationships/customXml" Target="../ink/ink3.xml"/><Relationship Id="rId8" Type="http://schemas.openxmlformats.org/officeDocument/2006/relationships/image" Target="../media/image31.png"/><Relationship Id="rId7" Type="http://schemas.openxmlformats.org/officeDocument/2006/relationships/customXml" Target="../ink/ink2.xml"/><Relationship Id="rId6" Type="http://schemas.openxmlformats.org/officeDocument/2006/relationships/image" Target="../media/image30.png"/><Relationship Id="rId5" Type="http://schemas.openxmlformats.org/officeDocument/2006/relationships/customXml" Target="../ink/ink1.xml"/><Relationship Id="rId4" Type="http://schemas.openxmlformats.org/officeDocument/2006/relationships/image" Target="../media/image29.png"/><Relationship Id="rId37" Type="http://schemas.openxmlformats.org/officeDocument/2006/relationships/slideLayout" Target="../slideLayouts/slideLayout2.xml"/><Relationship Id="rId36" Type="http://schemas.openxmlformats.org/officeDocument/2006/relationships/image" Target="../media/image45.png"/><Relationship Id="rId35" Type="http://schemas.openxmlformats.org/officeDocument/2006/relationships/customXml" Target="../ink/ink16.xml"/><Relationship Id="rId34" Type="http://schemas.openxmlformats.org/officeDocument/2006/relationships/image" Target="../media/image44.png"/><Relationship Id="rId33" Type="http://schemas.openxmlformats.org/officeDocument/2006/relationships/customXml" Target="../ink/ink15.xml"/><Relationship Id="rId32" Type="http://schemas.openxmlformats.org/officeDocument/2006/relationships/image" Target="../media/image43.png"/><Relationship Id="rId31" Type="http://schemas.openxmlformats.org/officeDocument/2006/relationships/customXml" Target="../ink/ink14.xml"/><Relationship Id="rId30" Type="http://schemas.openxmlformats.org/officeDocument/2006/relationships/image" Target="../media/image42.png"/><Relationship Id="rId3" Type="http://schemas.openxmlformats.org/officeDocument/2006/relationships/tags" Target="../tags/tag154.xml"/><Relationship Id="rId29" Type="http://schemas.openxmlformats.org/officeDocument/2006/relationships/customXml" Target="../ink/ink13.xml"/><Relationship Id="rId28" Type="http://schemas.openxmlformats.org/officeDocument/2006/relationships/image" Target="../media/image41.png"/><Relationship Id="rId27" Type="http://schemas.openxmlformats.org/officeDocument/2006/relationships/customXml" Target="../ink/ink12.xml"/><Relationship Id="rId26" Type="http://schemas.openxmlformats.org/officeDocument/2006/relationships/image" Target="../media/image40.png"/><Relationship Id="rId25" Type="http://schemas.openxmlformats.org/officeDocument/2006/relationships/customXml" Target="../ink/ink11.xml"/><Relationship Id="rId24" Type="http://schemas.openxmlformats.org/officeDocument/2006/relationships/image" Target="../media/image39.png"/><Relationship Id="rId23" Type="http://schemas.openxmlformats.org/officeDocument/2006/relationships/customXml" Target="../ink/ink10.xml"/><Relationship Id="rId22" Type="http://schemas.openxmlformats.org/officeDocument/2006/relationships/image" Target="../media/image38.png"/><Relationship Id="rId21" Type="http://schemas.openxmlformats.org/officeDocument/2006/relationships/customXml" Target="../ink/ink9.xml"/><Relationship Id="rId20" Type="http://schemas.openxmlformats.org/officeDocument/2006/relationships/image" Target="../media/image37.png"/><Relationship Id="rId2" Type="http://schemas.openxmlformats.org/officeDocument/2006/relationships/tags" Target="../tags/tag153.xml"/><Relationship Id="rId19" Type="http://schemas.openxmlformats.org/officeDocument/2006/relationships/customXml" Target="../ink/ink8.xml"/><Relationship Id="rId18" Type="http://schemas.openxmlformats.org/officeDocument/2006/relationships/image" Target="../media/image36.png"/><Relationship Id="rId17" Type="http://schemas.openxmlformats.org/officeDocument/2006/relationships/customXml" Target="../ink/ink7.xml"/><Relationship Id="rId16" Type="http://schemas.openxmlformats.org/officeDocument/2006/relationships/image" Target="../media/image35.png"/><Relationship Id="rId15" Type="http://schemas.openxmlformats.org/officeDocument/2006/relationships/customXml" Target="../ink/ink6.xml"/><Relationship Id="rId14" Type="http://schemas.openxmlformats.org/officeDocument/2006/relationships/image" Target="../media/image34.png"/><Relationship Id="rId13" Type="http://schemas.openxmlformats.org/officeDocument/2006/relationships/customXml" Target="../ink/ink5.xml"/><Relationship Id="rId12" Type="http://schemas.openxmlformats.org/officeDocument/2006/relationships/image" Target="../media/image33.png"/><Relationship Id="rId11" Type="http://schemas.openxmlformats.org/officeDocument/2006/relationships/customXml" Target="../ink/ink4.xml"/><Relationship Id="rId10" Type="http://schemas.openxmlformats.org/officeDocument/2006/relationships/image" Target="../media/image32.png"/><Relationship Id="rId1" Type="http://schemas.openxmlformats.org/officeDocument/2006/relationships/tags" Target="../tags/tag152.xml"/></Relationships>
</file>

<file path=ppt/slides/_rels/slide2.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image" Target="../media/image7.wmf"/><Relationship Id="rId7" Type="http://schemas.openxmlformats.org/officeDocument/2006/relationships/oleObject" Target="../embeddings/oleObject2.bin"/><Relationship Id="rId6" Type="http://schemas.openxmlformats.org/officeDocument/2006/relationships/tags" Target="../tags/tag31.xml"/><Relationship Id="rId5" Type="http://schemas.openxmlformats.org/officeDocument/2006/relationships/image" Target="../media/image6.wmf"/><Relationship Id="rId4" Type="http://schemas.openxmlformats.org/officeDocument/2006/relationships/oleObject" Target="../embeddings/oleObject1.bin"/><Relationship Id="rId3" Type="http://schemas.openxmlformats.org/officeDocument/2006/relationships/tags" Target="../tags/tag30.xml"/><Relationship Id="rId23" Type="http://schemas.openxmlformats.org/officeDocument/2006/relationships/vmlDrawing" Target="../drawings/vmlDrawing1.vml"/><Relationship Id="rId22" Type="http://schemas.openxmlformats.org/officeDocument/2006/relationships/slideLayout" Target="../slideLayouts/slideLayout2.xml"/><Relationship Id="rId21" Type="http://schemas.openxmlformats.org/officeDocument/2006/relationships/tags" Target="../tags/tag41.xml"/><Relationship Id="rId20" Type="http://schemas.openxmlformats.org/officeDocument/2006/relationships/image" Target="../media/image9.wmf"/><Relationship Id="rId2" Type="http://schemas.openxmlformats.org/officeDocument/2006/relationships/tags" Target="../tags/tag29.xml"/><Relationship Id="rId19" Type="http://schemas.openxmlformats.org/officeDocument/2006/relationships/oleObject" Target="../embeddings/oleObject3.bin"/><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image" Target="../media/image8.png"/><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4.bin"/><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image" Target="../media/image10.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6" Type="http://schemas.openxmlformats.org/officeDocument/2006/relationships/vmlDrawing" Target="../drawings/vmlDrawing2.vml"/><Relationship Id="rId15" Type="http://schemas.openxmlformats.org/officeDocument/2006/relationships/slideLayout" Target="../slideLayouts/slideLayout2.xml"/><Relationship Id="rId14" Type="http://schemas.openxmlformats.org/officeDocument/2006/relationships/tags" Target="../tags/tag50.xml"/><Relationship Id="rId13" Type="http://schemas.openxmlformats.org/officeDocument/2006/relationships/image" Target="../media/image12.wmf"/><Relationship Id="rId12" Type="http://schemas.openxmlformats.org/officeDocument/2006/relationships/oleObject" Target="../embeddings/oleObject5.bin"/><Relationship Id="rId11" Type="http://schemas.openxmlformats.org/officeDocument/2006/relationships/tags" Target="../tags/tag49.xml"/><Relationship Id="rId10" Type="http://schemas.openxmlformats.org/officeDocument/2006/relationships/image" Target="../media/image11.wmf"/><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2" Type="http://schemas.openxmlformats.org/officeDocument/2006/relationships/vmlDrawing" Target="../drawings/vmlDrawing3.vml"/><Relationship Id="rId21" Type="http://schemas.openxmlformats.org/officeDocument/2006/relationships/slideLayout" Target="../slideLayouts/slideLayout2.xml"/><Relationship Id="rId20" Type="http://schemas.openxmlformats.org/officeDocument/2006/relationships/tags" Target="../tags/tag64.xml"/><Relationship Id="rId2" Type="http://schemas.openxmlformats.org/officeDocument/2006/relationships/tags" Target="../tags/tag52.xml"/><Relationship Id="rId19" Type="http://schemas.openxmlformats.org/officeDocument/2006/relationships/tags" Target="../tags/tag63.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image" Target="../media/image15.wmf"/><Relationship Id="rId15" Type="http://schemas.openxmlformats.org/officeDocument/2006/relationships/oleObject" Target="../embeddings/oleObject8.bin"/><Relationship Id="rId14" Type="http://schemas.openxmlformats.org/officeDocument/2006/relationships/tags" Target="../tags/tag60.xml"/><Relationship Id="rId13" Type="http://schemas.openxmlformats.org/officeDocument/2006/relationships/image" Target="../media/image14.wmf"/><Relationship Id="rId12" Type="http://schemas.openxmlformats.org/officeDocument/2006/relationships/oleObject" Target="../embeddings/oleObject7.bin"/><Relationship Id="rId11" Type="http://schemas.openxmlformats.org/officeDocument/2006/relationships/tags" Target="../tags/tag59.xml"/><Relationship Id="rId10" Type="http://schemas.openxmlformats.org/officeDocument/2006/relationships/image" Target="../media/image13.wmf"/><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10.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4" Type="http://schemas.openxmlformats.org/officeDocument/2006/relationships/vmlDrawing" Target="../drawings/vmlDrawing4.vml"/><Relationship Id="rId13" Type="http://schemas.openxmlformats.org/officeDocument/2006/relationships/slideLayout" Target="../slideLayouts/slideLayout2.xml"/><Relationship Id="rId12" Type="http://schemas.openxmlformats.org/officeDocument/2006/relationships/tags" Target="../tags/tag73.xml"/><Relationship Id="rId11" Type="http://schemas.openxmlformats.org/officeDocument/2006/relationships/image" Target="../media/image16.wmf"/><Relationship Id="rId10" Type="http://schemas.openxmlformats.org/officeDocument/2006/relationships/oleObject" Target="../embeddings/oleObject9.bin"/><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2" Type="http://schemas.openxmlformats.org/officeDocument/2006/relationships/vmlDrawing" Target="../drawings/vmlDrawing5.vml"/><Relationship Id="rId21" Type="http://schemas.openxmlformats.org/officeDocument/2006/relationships/slideLayout" Target="../slideLayouts/slideLayout2.xml"/><Relationship Id="rId20" Type="http://schemas.openxmlformats.org/officeDocument/2006/relationships/tags" Target="../tags/tag87.xml"/><Relationship Id="rId2" Type="http://schemas.openxmlformats.org/officeDocument/2006/relationships/tags" Target="../tags/tag75.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image" Target="../media/image20.wmf"/><Relationship Id="rId16" Type="http://schemas.openxmlformats.org/officeDocument/2006/relationships/oleObject" Target="../embeddings/oleObject11.bin"/><Relationship Id="rId15" Type="http://schemas.openxmlformats.org/officeDocument/2006/relationships/tags" Target="../tags/tag84.xml"/><Relationship Id="rId14" Type="http://schemas.openxmlformats.org/officeDocument/2006/relationships/image" Target="../media/image19.wmf"/><Relationship Id="rId13" Type="http://schemas.openxmlformats.org/officeDocument/2006/relationships/tags" Target="../tags/tag83.xml"/><Relationship Id="rId12" Type="http://schemas.openxmlformats.org/officeDocument/2006/relationships/image" Target="../media/image18.wmf"/><Relationship Id="rId11" Type="http://schemas.openxmlformats.org/officeDocument/2006/relationships/oleObject" Target="../embeddings/oleObject10.bin"/><Relationship Id="rId10" Type="http://schemas.openxmlformats.org/officeDocument/2006/relationships/tags" Target="../tags/tag82.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10.png"/><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image" Target="../media/image19.wmf"/><Relationship Id="rId10" Type="http://schemas.openxmlformats.org/officeDocument/2006/relationships/tags" Target="../tags/tag96.xml"/><Relationship Id="rId1" Type="http://schemas.openxmlformats.org/officeDocument/2006/relationships/tags" Target="../tags/tag88.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image" Target="../media/image10.png"/><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9.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image" Target="../media/image19.wmf"/><Relationship Id="rId5" Type="http://schemas.openxmlformats.org/officeDocument/2006/relationships/tags" Target="../tags/tag109.xml"/><Relationship Id="rId4" Type="http://schemas.openxmlformats.org/officeDocument/2006/relationships/image" Target="../media/image21.wmf"/><Relationship Id="rId3" Type="http://schemas.openxmlformats.org/officeDocument/2006/relationships/oleObject" Target="../embeddings/oleObject12.bin"/><Relationship Id="rId27" Type="http://schemas.openxmlformats.org/officeDocument/2006/relationships/vmlDrawing" Target="../drawings/vmlDrawing6.vml"/><Relationship Id="rId26" Type="http://schemas.openxmlformats.org/officeDocument/2006/relationships/slideLayout" Target="../slideLayouts/slideLayout2.xml"/><Relationship Id="rId25" Type="http://schemas.openxmlformats.org/officeDocument/2006/relationships/oleObject" Target="../embeddings/oleObject16.bin"/><Relationship Id="rId24" Type="http://schemas.openxmlformats.org/officeDocument/2006/relationships/tags" Target="../tags/tag122.xml"/><Relationship Id="rId23" Type="http://schemas.openxmlformats.org/officeDocument/2006/relationships/oleObject" Target="../embeddings/oleObject15.bin"/><Relationship Id="rId22" Type="http://schemas.openxmlformats.org/officeDocument/2006/relationships/tags" Target="../tags/tag121.xml"/><Relationship Id="rId21" Type="http://schemas.openxmlformats.org/officeDocument/2006/relationships/tags" Target="../tags/tag120.xml"/><Relationship Id="rId20" Type="http://schemas.openxmlformats.org/officeDocument/2006/relationships/tags" Target="../tags/tag119.xml"/><Relationship Id="rId2" Type="http://schemas.openxmlformats.org/officeDocument/2006/relationships/tags" Target="../tags/tag108.xml"/><Relationship Id="rId19" Type="http://schemas.openxmlformats.org/officeDocument/2006/relationships/tags" Target="../tags/tag118.xml"/><Relationship Id="rId18" Type="http://schemas.openxmlformats.org/officeDocument/2006/relationships/tags" Target="../tags/tag117.xml"/><Relationship Id="rId17" Type="http://schemas.openxmlformats.org/officeDocument/2006/relationships/image" Target="../media/image23.wmf"/><Relationship Id="rId16" Type="http://schemas.openxmlformats.org/officeDocument/2006/relationships/oleObject" Target="../embeddings/oleObject14.bin"/><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image" Target="../media/image22.wmf"/><Relationship Id="rId10" Type="http://schemas.openxmlformats.org/officeDocument/2006/relationships/oleObject" Target="../embeddings/oleObject13.bin"/><Relationship Id="rId1" Type="http://schemas.openxmlformats.org/officeDocument/2006/relationships/tags" Target="../tags/tag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20220104101853"/>
          <p:cNvPicPr>
            <a:picLocks noChangeAspect="1"/>
          </p:cNvPicPr>
          <p:nvPr>
            <p:custDataLst>
              <p:tags r:id="rId1"/>
            </p:custDataLst>
          </p:nvPr>
        </p:nvPicPr>
        <p:blipFill>
          <a:blip r:embed="rId2"/>
          <a:stretch>
            <a:fillRect/>
          </a:stretch>
        </p:blipFill>
        <p:spPr>
          <a:xfrm>
            <a:off x="9717405" y="0"/>
            <a:ext cx="1894840" cy="1609090"/>
          </a:xfrm>
          <a:prstGeom prst="rect">
            <a:avLst/>
          </a:prstGeom>
        </p:spPr>
      </p:pic>
      <p:sp>
        <p:nvSpPr>
          <p:cNvPr id="3" name="副标题 2"/>
          <p:cNvSpPr>
            <a:spLocks noGrp="1"/>
          </p:cNvSpPr>
          <p:nvPr>
            <p:custDataLst>
              <p:tags r:id="rId3"/>
            </p:custDataLst>
          </p:nvPr>
        </p:nvSpPr>
        <p:spPr>
          <a:xfrm>
            <a:off x="1055370" y="2924810"/>
            <a:ext cx="4531360" cy="699135"/>
          </a:xfrm>
          <a:prstGeom prst="rect">
            <a:avLst/>
          </a:prstGeom>
        </p:spPr>
        <p:txBody>
          <a:bodyPr vert="horz" lIns="91440" tIns="45720" rIns="91440" bIns="45720" rtlCol="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altLang="zh-CN" sz="3600" b="1">
                <a:effectLst>
                  <a:outerShdw blurRad="38100" dist="38100" dir="2700000" algn="tl">
                    <a:srgbClr val="000000">
                      <a:alpha val="43137"/>
                    </a:srgbClr>
                  </a:outerShdw>
                </a:effectLst>
              </a:rPr>
              <a:t>1.2   </a:t>
            </a:r>
            <a:r>
              <a:rPr lang="zh-CN" altLang="en-US" sz="3600" b="1">
                <a:effectLst>
                  <a:outerShdw blurRad="38100" dist="38100" dir="2700000" algn="tl">
                    <a:srgbClr val="000000">
                      <a:alpha val="43137"/>
                    </a:srgbClr>
                  </a:outerShdw>
                </a:effectLst>
              </a:rPr>
              <a:t>集合的基本关系</a:t>
            </a:r>
            <a:endParaRPr lang="en-US" altLang="zh-CN" sz="3600" b="1">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txBox="1"/>
          <p:nvPr>
            <p:custDataLst>
              <p:tags r:id="rId1"/>
            </p:custDataLst>
          </p:nvPr>
        </p:nvSpPr>
        <p:spPr>
          <a:xfrm>
            <a:off x="531495" y="521970"/>
            <a:ext cx="4191000" cy="844550"/>
          </a:xfrm>
          <a:prstGeom prst="rect">
            <a:avLst/>
          </a:prstGeom>
          <a:noFill/>
          <a:ln w="9525">
            <a:noFill/>
          </a:ln>
        </p:spPr>
        <p:txBody>
          <a:bodyPr anchor="t"/>
          <a:lstStyle/>
          <a:p>
            <a:pPr algn="ctr" eaLnBrk="0" hangingPunct="0"/>
            <a:r>
              <a:rPr lang="zh-CN" altLang="en-US" sz="3600" b="1">
                <a:solidFill>
                  <a:srgbClr val="FF0000"/>
                </a:solidFill>
                <a:latin typeface="时尚中黑简体"/>
                <a:ea typeface="时尚中黑简体"/>
              </a:rPr>
              <a:t>注意易混符号</a:t>
            </a:r>
            <a:r>
              <a:rPr lang="zh-CN" altLang="en-US" sz="3600">
                <a:solidFill>
                  <a:srgbClr val="FF0000"/>
                </a:solidFill>
                <a:latin typeface="时尚中黑简体"/>
                <a:ea typeface="时尚中黑简体"/>
              </a:rPr>
              <a:t> </a:t>
            </a:r>
            <a:endParaRPr lang="zh-CN" altLang="en-US" sz="3600">
              <a:solidFill>
                <a:srgbClr val="FF0000"/>
              </a:solidFill>
              <a:latin typeface="时尚中黑简体"/>
              <a:ea typeface="时尚中黑简体"/>
            </a:endParaRPr>
          </a:p>
        </p:txBody>
      </p:sp>
      <p:grpSp>
        <p:nvGrpSpPr>
          <p:cNvPr id="9" name="组合 8"/>
          <p:cNvGrpSpPr/>
          <p:nvPr>
            <p:custDataLst>
              <p:tags r:id="rId2"/>
            </p:custDataLst>
          </p:nvPr>
        </p:nvGrpSpPr>
        <p:grpSpPr>
          <a:xfrm>
            <a:off x="1951355" y="1366520"/>
            <a:ext cx="2586355" cy="889000"/>
            <a:chOff x="1060" y="2192"/>
            <a:chExt cx="4073" cy="1400"/>
          </a:xfrm>
        </p:grpSpPr>
        <p:sp>
          <p:nvSpPr>
            <p:cNvPr id="18435" name="Rectangle 3"/>
            <p:cNvSpPr txBox="1"/>
            <p:nvPr>
              <p:custDataLst>
                <p:tags r:id="rId3"/>
              </p:custDataLst>
            </p:nvPr>
          </p:nvSpPr>
          <p:spPr>
            <a:xfrm>
              <a:off x="1060" y="2192"/>
              <a:ext cx="4073" cy="1400"/>
            </a:xfrm>
            <a:prstGeom prst="rect">
              <a:avLst/>
            </a:prstGeom>
            <a:noFill/>
            <a:ln w="9525">
              <a:noFill/>
            </a:ln>
          </p:spPr>
          <p:txBody>
            <a:bodyPr anchor="t"/>
            <a:lstStyle/>
            <a:p>
              <a:pPr indent="0" eaLnBrk="0" hangingPunct="0">
                <a:spcBef>
                  <a:spcPct val="20000"/>
                </a:spcBef>
                <a:buFont typeface="Arial" panose="020B0604020202020204" pitchFamily="34" charset="0"/>
                <a:buNone/>
              </a:pPr>
              <a:r>
                <a:rPr lang="en-US" altLang="zh-CN" sz="3600" b="1">
                  <a:solidFill>
                    <a:srgbClr val="000000"/>
                  </a:solidFill>
                  <a:latin typeface="微软雅黑" panose="020B0503020204020204" pitchFamily="34" charset="-122"/>
                  <a:ea typeface="微软雅黑" panose="020B0503020204020204" pitchFamily="34" charset="-122"/>
                </a:rPr>
                <a:t>①</a:t>
              </a:r>
              <a:r>
                <a:rPr lang="en-US" altLang="zh-CN" sz="3600" b="1">
                  <a:solidFill>
                    <a:srgbClr val="FF0000"/>
                  </a:solidFill>
                  <a:latin typeface="微软雅黑" panose="020B0503020204020204" pitchFamily="34" charset="-122"/>
                  <a:ea typeface="微软雅黑" panose="020B0503020204020204" pitchFamily="34" charset="-122"/>
                </a:rPr>
                <a:t>∈</a:t>
              </a:r>
              <a:r>
                <a:rPr lang="en-US" altLang="zh-CN" sz="3600" b="1">
                  <a:solidFill>
                    <a:srgbClr val="000000"/>
                  </a:solidFill>
                  <a:latin typeface="微软雅黑" panose="020B0503020204020204" pitchFamily="34" charset="-122"/>
                  <a:ea typeface="微软雅黑" panose="020B0503020204020204" pitchFamily="34" charset="-122"/>
                </a:rPr>
                <a:t> </a:t>
              </a:r>
              <a:r>
                <a:rPr lang="zh-CN" altLang="en-US" sz="3600" b="1">
                  <a:solidFill>
                    <a:srgbClr val="000000"/>
                  </a:solidFill>
                  <a:latin typeface="微软雅黑" panose="020B0503020204020204" pitchFamily="34" charset="-122"/>
                  <a:ea typeface="微软雅黑" panose="020B0503020204020204" pitchFamily="34" charset="-122"/>
                </a:rPr>
                <a:t>与</a:t>
              </a:r>
              <a:endParaRPr lang="en-US" altLang="zh-CN" sz="3600" b="1">
                <a:solidFill>
                  <a:srgbClr val="000000"/>
                </a:solidFill>
                <a:latin typeface="微软雅黑" panose="020B0503020204020204" pitchFamily="34" charset="-122"/>
                <a:ea typeface="微软雅黑" panose="020B0503020204020204" pitchFamily="34" charset="-122"/>
              </a:endParaRPr>
            </a:p>
          </p:txBody>
        </p:sp>
        <p:graphicFrame>
          <p:nvGraphicFramePr>
            <p:cNvPr id="6" name="Object 3"/>
            <p:cNvGraphicFramePr>
              <a:graphicFrameLocks noGrp="1"/>
            </p:cNvGraphicFramePr>
            <p:nvPr>
              <p:custDataLst>
                <p:tags r:id="rId4"/>
              </p:custDataLst>
            </p:nvPr>
          </p:nvGraphicFramePr>
          <p:xfrm>
            <a:off x="3836" y="2297"/>
            <a:ext cx="1079" cy="909"/>
          </p:xfrm>
          <a:graphic>
            <a:graphicData uri="http://schemas.openxmlformats.org/presentationml/2006/ole">
              <mc:AlternateContent xmlns:mc="http://schemas.openxmlformats.org/markup-compatibility/2006">
                <mc:Choice xmlns:v="urn:schemas-microsoft-com:vml" Requires="v">
                  <p:oleObj spid="_x0000_s1059" name="" r:id="rId5" imgW="152400" imgH="152400" progId="Equation.DSMT4">
                    <p:embed/>
                  </p:oleObj>
                </mc:Choice>
                <mc:Fallback>
                  <p:oleObj name="" r:id="rId5" imgW="152400" imgH="152400" progId="Equation.DSMT4">
                    <p:embed/>
                    <p:pic>
                      <p:nvPicPr>
                        <p:cNvPr id="0" name="OLE substitute image"/>
                        <p:cNvPicPr/>
                        <p:nvPr/>
                      </p:nvPicPr>
                      <p:blipFill>
                        <a:blip r:embed="rId6">
                          <a:clrChange>
                            <a:clrFrom>
                              <a:srgbClr val="000000"/>
                            </a:clrFrom>
                            <a:clrTo>
                              <a:srgbClr val="000000"/>
                            </a:clrTo>
                          </a:clrChange>
                        </a:blip>
                        <a:stretch>
                          <a:fillRect/>
                        </a:stretch>
                      </p:blipFill>
                      <p:spPr>
                        <a:xfrm>
                          <a:off x="3836" y="2297"/>
                          <a:ext cx="1079" cy="909"/>
                        </a:xfrm>
                        <a:prstGeom prst="rect">
                          <a:avLst/>
                        </a:prstGeom>
                        <a:noFill/>
                        <a:ln w="38100">
                          <a:noFill/>
                          <a:miter/>
                        </a:ln>
                      </p:spPr>
                    </p:pic>
                  </p:oleObj>
                </mc:Fallback>
              </mc:AlternateContent>
            </a:graphicData>
          </a:graphic>
        </p:graphicFrame>
      </p:grpSp>
      <p:sp>
        <p:nvSpPr>
          <p:cNvPr id="5" name="Rectangle 3"/>
          <p:cNvSpPr txBox="1"/>
          <p:nvPr>
            <p:custDataLst>
              <p:tags r:id="rId7"/>
            </p:custDataLst>
          </p:nvPr>
        </p:nvSpPr>
        <p:spPr>
          <a:xfrm>
            <a:off x="335280" y="3051175"/>
            <a:ext cx="2719705" cy="1093470"/>
          </a:xfrm>
          <a:prstGeom prst="rect">
            <a:avLst/>
          </a:prstGeom>
          <a:noFill/>
          <a:ln w="9525">
            <a:noFill/>
          </a:ln>
        </p:spPr>
        <p:txBody>
          <a:bodyPr anchor="t"/>
          <a:lstStyle/>
          <a:p>
            <a:pPr indent="0" eaLnBrk="0" hangingPunct="0">
              <a:spcBef>
                <a:spcPct val="20000"/>
              </a:spcBef>
              <a:buFont typeface="Arial" panose="020B0604020202020204" pitchFamily="34" charset="0"/>
              <a:buNone/>
            </a:pPr>
            <a:r>
              <a:rPr lang="zh-CN" altLang="en-US" sz="3600" b="1">
                <a:solidFill>
                  <a:srgbClr val="FF0000"/>
                </a:solidFill>
                <a:latin typeface="微软雅黑" panose="020B0503020204020204" pitchFamily="34" charset="-122"/>
                <a:ea typeface="微软雅黑" panose="020B0503020204020204" pitchFamily="34" charset="-122"/>
              </a:rPr>
              <a:t>元素与集合间的关系</a:t>
            </a:r>
            <a:endParaRPr lang="en-US" altLang="zh-CN" sz="3600" b="1">
              <a:solidFill>
                <a:srgbClr val="000000"/>
              </a:solidFill>
              <a:latin typeface="微软雅黑" panose="020B0503020204020204" pitchFamily="34" charset="-122"/>
              <a:ea typeface="微软雅黑" panose="020B0503020204020204" pitchFamily="34" charset="-122"/>
            </a:endParaRPr>
          </a:p>
        </p:txBody>
      </p:sp>
      <p:cxnSp>
        <p:nvCxnSpPr>
          <p:cNvPr id="12" name="直接箭头连接符 11"/>
          <p:cNvCxnSpPr/>
          <p:nvPr>
            <p:custDataLst>
              <p:tags r:id="rId8"/>
            </p:custDataLst>
          </p:nvPr>
        </p:nvCxnSpPr>
        <p:spPr>
          <a:xfrm flipH="1">
            <a:off x="1459230" y="2015490"/>
            <a:ext cx="1121410" cy="104521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13" name="Rectangle 3"/>
          <p:cNvSpPr txBox="1"/>
          <p:nvPr>
            <p:custDataLst>
              <p:tags r:id="rId9"/>
            </p:custDataLst>
          </p:nvPr>
        </p:nvSpPr>
        <p:spPr>
          <a:xfrm>
            <a:off x="3595370" y="2996565"/>
            <a:ext cx="2766695" cy="1202055"/>
          </a:xfrm>
          <a:prstGeom prst="rect">
            <a:avLst/>
          </a:prstGeom>
          <a:noFill/>
          <a:ln w="9525">
            <a:noFill/>
          </a:ln>
        </p:spPr>
        <p:txBody>
          <a:bodyPr anchor="t"/>
          <a:lstStyle/>
          <a:p>
            <a:pPr indent="0" eaLnBrk="0" hangingPunct="0">
              <a:spcBef>
                <a:spcPct val="20000"/>
              </a:spcBef>
              <a:buFont typeface="Arial" panose="020B0604020202020204" pitchFamily="34" charset="0"/>
              <a:buNone/>
            </a:pPr>
            <a:r>
              <a:rPr lang="zh-CN" altLang="en-US" sz="3600" b="1">
                <a:solidFill>
                  <a:srgbClr val="FF3399"/>
                </a:solidFill>
                <a:latin typeface="微软雅黑" panose="020B0503020204020204" pitchFamily="34" charset="-122"/>
                <a:ea typeface="微软雅黑" panose="020B0503020204020204" pitchFamily="34" charset="-122"/>
              </a:rPr>
              <a:t>集合与集合间的关系</a:t>
            </a:r>
            <a:endParaRPr lang="zh-CN" altLang="en-US" sz="3600" b="1">
              <a:solidFill>
                <a:srgbClr val="FF3399"/>
              </a:solidFill>
              <a:latin typeface="微软雅黑" panose="020B0503020204020204" pitchFamily="34" charset="-122"/>
              <a:ea typeface="微软雅黑" panose="020B0503020204020204" pitchFamily="34" charset="-122"/>
            </a:endParaRPr>
          </a:p>
        </p:txBody>
      </p:sp>
      <p:cxnSp>
        <p:nvCxnSpPr>
          <p:cNvPr id="14" name="直接箭头连接符 13"/>
          <p:cNvCxnSpPr/>
          <p:nvPr>
            <p:custDataLst>
              <p:tags r:id="rId10"/>
            </p:custDataLst>
          </p:nvPr>
        </p:nvCxnSpPr>
        <p:spPr>
          <a:xfrm>
            <a:off x="3991610" y="1967865"/>
            <a:ext cx="735965" cy="113030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18" name="Rectangle 3"/>
          <p:cNvSpPr txBox="1"/>
          <p:nvPr>
            <p:custDataLst>
              <p:tags r:id="rId11"/>
            </p:custDataLst>
          </p:nvPr>
        </p:nvSpPr>
        <p:spPr>
          <a:xfrm>
            <a:off x="7642225" y="1212215"/>
            <a:ext cx="2261235" cy="659765"/>
          </a:xfrm>
          <a:prstGeom prst="rect">
            <a:avLst/>
          </a:prstGeom>
          <a:noFill/>
          <a:ln w="9525">
            <a:noFill/>
          </a:ln>
        </p:spPr>
        <p:txBody>
          <a:bodyPr anchor="t"/>
          <a:lstStyle/>
          <a:p>
            <a:pPr indent="0" eaLnBrk="0" hangingPunct="0">
              <a:spcBef>
                <a:spcPct val="20000"/>
              </a:spcBef>
              <a:buFont typeface="Arial" panose="020B0604020202020204" pitchFamily="34" charset="0"/>
              <a:buNone/>
            </a:pPr>
            <a:r>
              <a:rPr lang="en-US" altLang="zh-CN" sz="36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②</a:t>
            </a:r>
            <a:r>
              <a:rPr lang="en-US" altLang="zh-CN" sz="4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36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endParaRPr lang="en-US" altLang="zh-CN" sz="3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Rectangle 3"/>
          <p:cNvSpPr txBox="1"/>
          <p:nvPr>
            <p:custDataLst>
              <p:tags r:id="rId12"/>
            </p:custDataLst>
          </p:nvPr>
        </p:nvSpPr>
        <p:spPr>
          <a:xfrm>
            <a:off x="9142095" y="3060700"/>
            <a:ext cx="3014980" cy="1301115"/>
          </a:xfrm>
          <a:prstGeom prst="rect">
            <a:avLst/>
          </a:prstGeom>
          <a:noFill/>
          <a:ln w="9525">
            <a:noFill/>
          </a:ln>
        </p:spPr>
        <p:txBody>
          <a:bodyPr anchor="t"/>
          <a:lstStyle/>
          <a:p>
            <a:pPr indent="0" eaLnBrk="0" hangingPunct="0">
              <a:spcBef>
                <a:spcPct val="20000"/>
              </a:spcBef>
              <a:buFont typeface="Arial" panose="020B0604020202020204" pitchFamily="34" charset="0"/>
              <a:buNone/>
            </a:pPr>
            <a:r>
              <a:rPr lang="en-US" altLang="zh-CN" sz="3600" b="1">
                <a:solidFill>
                  <a:srgbClr val="000000"/>
                </a:solidFill>
                <a:latin typeface="微软雅黑" panose="020B0503020204020204" pitchFamily="34" charset="-122"/>
                <a:ea typeface="微软雅黑" panose="020B0503020204020204" pitchFamily="34" charset="-122"/>
              </a:rPr>
              <a:t>    </a:t>
            </a:r>
            <a:r>
              <a:rPr lang="zh-CN" altLang="en-US" sz="3600" b="1">
                <a:solidFill>
                  <a:srgbClr val="000000"/>
                </a:solidFill>
                <a:latin typeface="微软雅黑" panose="020B0503020204020204" pitchFamily="34" charset="-122"/>
                <a:ea typeface="微软雅黑" panose="020B0503020204020204" pitchFamily="34" charset="-122"/>
              </a:rPr>
              <a:t>是不含任何元素的集合</a:t>
            </a:r>
            <a:endParaRPr lang="en-US" altLang="zh-CN" sz="3600" b="1">
              <a:solidFill>
                <a:srgbClr val="000000"/>
              </a:solidFill>
              <a:latin typeface="微软雅黑" panose="020B0503020204020204" pitchFamily="34" charset="-122"/>
              <a:ea typeface="微软雅黑" panose="020B0503020204020204" pitchFamily="34" charset="-122"/>
            </a:endParaRPr>
          </a:p>
        </p:txBody>
      </p:sp>
      <p:cxnSp>
        <p:nvCxnSpPr>
          <p:cNvPr id="20" name="直接箭头连接符 19"/>
          <p:cNvCxnSpPr/>
          <p:nvPr>
            <p:custDataLst>
              <p:tags r:id="rId13"/>
            </p:custDataLst>
          </p:nvPr>
        </p:nvCxnSpPr>
        <p:spPr>
          <a:xfrm flipH="1">
            <a:off x="7366000" y="1871980"/>
            <a:ext cx="1121410" cy="104521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21" name="Rectangle 3"/>
          <p:cNvSpPr txBox="1"/>
          <p:nvPr>
            <p:custDataLst>
              <p:tags r:id="rId14"/>
            </p:custDataLst>
          </p:nvPr>
        </p:nvSpPr>
        <p:spPr>
          <a:xfrm>
            <a:off x="6240145" y="2996565"/>
            <a:ext cx="2497455" cy="1268730"/>
          </a:xfrm>
          <a:prstGeom prst="rect">
            <a:avLst/>
          </a:prstGeom>
          <a:noFill/>
          <a:ln w="9525">
            <a:noFill/>
          </a:ln>
        </p:spPr>
        <p:txBody>
          <a:bodyPr anchor="t"/>
          <a:lstStyle/>
          <a:p>
            <a:pPr indent="0" eaLnBrk="0" hangingPunct="0">
              <a:spcBef>
                <a:spcPct val="20000"/>
              </a:spcBef>
              <a:buFont typeface="Arial" panose="020B0604020202020204" pitchFamily="34" charset="0"/>
              <a:buNone/>
            </a:pPr>
            <a:r>
              <a:rPr lang="zh-CN" altLang="en-US" sz="3600" b="1">
                <a:solidFill>
                  <a:srgbClr val="000000"/>
                </a:solidFill>
                <a:latin typeface="微软雅黑" panose="020B0503020204020204" pitchFamily="34" charset="-122"/>
                <a:ea typeface="微软雅黑" panose="020B0503020204020204" pitchFamily="34" charset="-122"/>
              </a:rPr>
              <a:t>含有一个元素</a:t>
            </a:r>
            <a:r>
              <a:rPr lang="en-US" altLang="zh-CN" sz="3600" b="1">
                <a:solidFill>
                  <a:srgbClr val="000000"/>
                </a:solidFill>
                <a:latin typeface="微软雅黑" panose="020B0503020204020204" pitchFamily="34" charset="-122"/>
                <a:ea typeface="微软雅黑" panose="020B0503020204020204" pitchFamily="34" charset="-122"/>
              </a:rPr>
              <a:t>0</a:t>
            </a:r>
            <a:r>
              <a:rPr lang="zh-CN" altLang="en-US" sz="3600" b="1">
                <a:solidFill>
                  <a:srgbClr val="000000"/>
                </a:solidFill>
                <a:latin typeface="微软雅黑" panose="020B0503020204020204" pitchFamily="34" charset="-122"/>
                <a:ea typeface="微软雅黑" panose="020B0503020204020204" pitchFamily="34" charset="-122"/>
              </a:rPr>
              <a:t>的集合</a:t>
            </a:r>
            <a:endParaRPr lang="en-US" altLang="zh-CN" sz="3600" b="1">
              <a:solidFill>
                <a:srgbClr val="000000"/>
              </a:solidFill>
              <a:latin typeface="微软雅黑" panose="020B0503020204020204" pitchFamily="34" charset="-122"/>
              <a:ea typeface="微软雅黑" panose="020B0503020204020204" pitchFamily="34" charset="-122"/>
            </a:endParaRPr>
          </a:p>
        </p:txBody>
      </p:sp>
      <p:cxnSp>
        <p:nvCxnSpPr>
          <p:cNvPr id="2" name="直接箭头连接符 1"/>
          <p:cNvCxnSpPr/>
          <p:nvPr>
            <p:custDataLst>
              <p:tags r:id="rId15"/>
            </p:custDataLst>
          </p:nvPr>
        </p:nvCxnSpPr>
        <p:spPr>
          <a:xfrm>
            <a:off x="9495155" y="1786890"/>
            <a:ext cx="735965" cy="113030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2"/>
          <p:cNvGraphicFramePr>
            <a:graphicFrameLocks noChangeAspect="1"/>
          </p:cNvGraphicFramePr>
          <p:nvPr>
            <p:custDataLst>
              <p:tags r:id="rId16"/>
            </p:custDataLst>
          </p:nvPr>
        </p:nvGraphicFramePr>
        <p:xfrm>
          <a:off x="9408160" y="1196975"/>
          <a:ext cx="771525" cy="668655"/>
        </p:xfrm>
        <a:graphic>
          <a:graphicData uri="http://schemas.openxmlformats.org/presentationml/2006/ole">
            <mc:AlternateContent xmlns:mc="http://schemas.openxmlformats.org/markup-compatibility/2006">
              <mc:Choice xmlns:v="urn:schemas-microsoft-com:vml" Requires="v">
                <p:oleObj spid="_x0000_s1060" name="" r:id="rId17" imgW="165100" imgH="177165" progId="Equation.DSMT4">
                  <p:embed/>
                </p:oleObj>
              </mc:Choice>
              <mc:Fallback>
                <p:oleObj name="" r:id="rId17" imgW="165100" imgH="177165" progId="Equation.DSMT4">
                  <p:embed/>
                  <p:pic>
                    <p:nvPicPr>
                      <p:cNvPr id="0" name="OLE substitute image"/>
                      <p:cNvPicPr/>
                      <p:nvPr/>
                    </p:nvPicPr>
                    <p:blipFill>
                      <a:blip r:embed="rId18"/>
                      <a:stretch>
                        <a:fillRect/>
                      </a:stretch>
                    </p:blipFill>
                    <p:spPr>
                      <a:xfrm>
                        <a:off x="9408160" y="1196975"/>
                        <a:ext cx="771525" cy="668655"/>
                      </a:xfrm>
                      <a:prstGeom prst="rect">
                        <a:avLst/>
                      </a:prstGeom>
                      <a:noFill/>
                      <a:ln w="38100">
                        <a:noFill/>
                        <a:miter/>
                      </a:ln>
                    </p:spPr>
                  </p:pic>
                </p:oleObj>
              </mc:Fallback>
            </mc:AlternateContent>
          </a:graphicData>
        </a:graphic>
      </p:graphicFrame>
      <p:graphicFrame>
        <p:nvGraphicFramePr>
          <p:cNvPr id="3" name="Object 2"/>
          <p:cNvGraphicFramePr>
            <a:graphicFrameLocks noChangeAspect="1"/>
          </p:cNvGraphicFramePr>
          <p:nvPr>
            <p:custDataLst>
              <p:tags r:id="rId19"/>
            </p:custDataLst>
          </p:nvPr>
        </p:nvGraphicFramePr>
        <p:xfrm>
          <a:off x="9120505" y="3051175"/>
          <a:ext cx="771525" cy="668655"/>
        </p:xfrm>
        <a:graphic>
          <a:graphicData uri="http://schemas.openxmlformats.org/presentationml/2006/ole">
            <mc:AlternateContent xmlns:mc="http://schemas.openxmlformats.org/markup-compatibility/2006">
              <mc:Choice xmlns:v="urn:schemas-microsoft-com:vml" Requires="v">
                <p:oleObj spid="_x0000_s4" name="" r:id="rId20" imgW="165100" imgH="177165" progId="Equation.DSMT4">
                  <p:embed/>
                </p:oleObj>
              </mc:Choice>
              <mc:Fallback>
                <p:oleObj name="" r:id="rId20" imgW="165100" imgH="177165" progId="Equation.DSMT4">
                  <p:embed/>
                  <p:pic>
                    <p:nvPicPr>
                      <p:cNvPr id="0" name="OLE substitute image"/>
                      <p:cNvPicPr/>
                      <p:nvPr/>
                    </p:nvPicPr>
                    <p:blipFill>
                      <a:blip r:embed="rId18"/>
                      <a:stretch>
                        <a:fillRect/>
                      </a:stretch>
                    </p:blipFill>
                    <p:spPr>
                      <a:xfrm>
                        <a:off x="9120505" y="3051175"/>
                        <a:ext cx="771525" cy="66865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3"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4"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linds(horizontal)">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5"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5" grpId="1"/>
      <p:bldP spid="13" grpId="2"/>
      <p:bldP spid="18" grpId="3"/>
      <p:bldP spid="21" grpId="4"/>
      <p:bldP spid="19" grpId="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905" y="0"/>
            <a:ext cx="12190095" cy="459740"/>
          </a:xfrm>
          <a:prstGeom prst="rect">
            <a:avLst/>
          </a:prstGeom>
          <a:solidFill>
            <a:srgbClr val="4BACC6">
              <a:lumMod val="10000"/>
              <a:lumOff val="90000"/>
            </a:srgbClr>
          </a:solidFill>
          <a:ln w="25400" cap="flat" cmpd="sng" algn="ctr">
            <a:noFill/>
            <a:prstDash val="solid"/>
          </a:ln>
          <a:effectLst/>
        </p:spPr>
        <p:txBody>
          <a:bodyPr rtlCol="0" anchor="ctr"/>
          <a:lstStyle/>
          <a:p>
            <a:pPr algn="ctr"/>
            <a:endParaRPr lang="zh-CN" altLang="en-US"/>
          </a:p>
        </p:txBody>
      </p:sp>
      <p:sp>
        <p:nvSpPr>
          <p:cNvPr id="3" name="标题 5"/>
          <p:cNvSpPr txBox="1"/>
          <p:nvPr>
            <p:custDataLst>
              <p:tags r:id="rId2"/>
            </p:custDataLst>
          </p:nvPr>
        </p:nvSpPr>
        <p:spPr>
          <a:xfrm>
            <a:off x="335915" y="39370"/>
            <a:ext cx="1173734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知识点一 集合的基本关系</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3"/>
            </p:custDataLst>
          </p:nvPr>
        </p:nvSpPr>
        <p:spPr>
          <a:xfrm>
            <a:off x="796925" y="459740"/>
            <a:ext cx="1570355" cy="612775"/>
          </a:xfrm>
          <a:prstGeom prst="rect">
            <a:avLst/>
          </a:prstGeom>
        </p:spPr>
        <p:txBody>
          <a:bodyPr wrap="square" lIns="121898" tIns="60948" rIns="121898" bIns="60948">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fontAlgn="auto">
              <a:lnSpc>
                <a:spcPct val="100000"/>
              </a:lnSpc>
              <a:spcAft>
                <a:spcPct val="0"/>
              </a:spcAft>
            </a:pPr>
            <a:r>
              <a:rPr lang="zh-CN" altLang="zh-CN" sz="3200" b="1" kern="100" smtClean="0">
                <a:solidFill>
                  <a:srgbClr val="C00000"/>
                </a:solidFill>
                <a:latin typeface="Times New Roman" panose="02020603050405020304" pitchFamily="18" charset="0"/>
                <a:ea typeface="+mj-ea"/>
                <a:cs typeface="Times New Roman" panose="02020603050405020304" pitchFamily="18" charset="0"/>
              </a:rPr>
              <a:t>问题</a:t>
            </a:r>
            <a:r>
              <a:rPr lang="en-US" altLang="zh-CN" sz="3200" b="1" kern="100" smtClean="0">
                <a:solidFill>
                  <a:srgbClr val="C00000"/>
                </a:solidFill>
                <a:latin typeface="Times New Roman" panose="02020603050405020304" pitchFamily="18" charset="0"/>
                <a:ea typeface="+mj-ea"/>
                <a:cs typeface="Times New Roman" panose="02020603050405020304" pitchFamily="18" charset="0"/>
              </a:rPr>
              <a:t>3</a:t>
            </a:r>
            <a:r>
              <a:rPr lang="zh-CN" altLang="zh-CN" sz="2800" b="1" kern="10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zh-CN" sz="2800" b="1" kern="10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3" name="Picture 6"/>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45894" y="1172579"/>
            <a:ext cx="936104" cy="1232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custDataLst>
              <p:tags r:id="rId6"/>
            </p:custDataLst>
          </p:nvPr>
        </p:nvGrpSpPr>
        <p:grpSpPr>
          <a:xfrm>
            <a:off x="1919605" y="476885"/>
            <a:ext cx="10059670" cy="1383030"/>
            <a:chOff x="3023" y="751"/>
            <a:chExt cx="15842" cy="2178"/>
          </a:xfrm>
        </p:grpSpPr>
        <p:sp>
          <p:nvSpPr>
            <p:cNvPr id="9" name="文本框 8"/>
            <p:cNvSpPr txBox="1"/>
            <p:nvPr>
              <p:custDataLst>
                <p:tags r:id="rId7"/>
              </p:custDataLst>
            </p:nvPr>
          </p:nvSpPr>
          <p:spPr>
            <a:xfrm>
              <a:off x="3023" y="751"/>
              <a:ext cx="15843" cy="2179"/>
            </a:xfrm>
            <a:prstGeom prst="rect">
              <a:avLst/>
            </a:prstGeom>
            <a:noFill/>
          </p:spPr>
          <p:txBody>
            <a:bodyPr wrap="square" rtlCol="0">
              <a:spAutoFit/>
            </a:bodyPr>
            <a:lstStyle/>
            <a:p>
              <a:r>
                <a:rPr kumimoji="1" lang="zh-CN" altLang="en-US" sz="2800" b="1" noProof="0">
                  <a:effectLst/>
                  <a:latin typeface="黑体" panose="02010609060101010101" charset="-122"/>
                  <a:ea typeface="黑体" panose="02010609060101010101" charset="-122"/>
                  <a:cs typeface="黑体" panose="02010609060101010101" charset="-122"/>
                  <a:sym typeface="+mn-ea"/>
                </a:rPr>
                <a:t>与实数中的结论</a:t>
              </a:r>
              <a:r>
                <a:rPr kumimoji="1" lang="en-US" altLang="zh-CN" sz="2800" b="1" noProof="0">
                  <a:effectLst/>
                  <a:latin typeface="黑体" panose="02010609060101010101" charset="-122"/>
                  <a:ea typeface="黑体" panose="02010609060101010101" charset="-122"/>
                  <a:cs typeface="黑体" panose="02010609060101010101" charset="-122"/>
                  <a:sym typeface="+mn-ea"/>
                </a:rPr>
                <a:t>“                  ”</a:t>
              </a:r>
              <a:r>
                <a:rPr kumimoji="1" lang="zh-CN" altLang="en-US" sz="2800" b="1" noProof="0">
                  <a:effectLst/>
                  <a:latin typeface="黑体" panose="02010609060101010101" charset="-122"/>
                  <a:ea typeface="黑体" panose="02010609060101010101" charset="-122"/>
                  <a:cs typeface="黑体" panose="02010609060101010101" charset="-122"/>
                  <a:sym typeface="+mn-ea"/>
                </a:rPr>
                <a:t>相类比，你对集合间的基本关系有什么体会？根据实数关系的其他结论，你还能猜想出哪些集合间的结论？</a:t>
              </a:r>
              <a:endParaRPr lang="zh-CN" altLang="en-US" sz="2800" b="1">
                <a:effectLst/>
                <a:latin typeface="黑体" panose="02010609060101010101" charset="-122"/>
                <a:ea typeface="黑体" panose="02010609060101010101" charset="-122"/>
                <a:cs typeface="黑体" panose="02010609060101010101" charset="-122"/>
              </a:endParaRPr>
            </a:p>
          </p:txBody>
        </p:sp>
        <p:graphicFrame>
          <p:nvGraphicFramePr>
            <p:cNvPr id="11" name="对象 10">
              <a:hlinkClick r:id="" action="ppaction://ole?verb="/>
            </p:cNvPr>
            <p:cNvGraphicFramePr>
              <a:graphicFrameLocks noChangeAspect="1"/>
            </p:cNvGraphicFramePr>
            <p:nvPr>
              <p:custDataLst>
                <p:tags r:id="rId8"/>
              </p:custDataLst>
            </p:nvPr>
          </p:nvGraphicFramePr>
          <p:xfrm>
            <a:off x="7711" y="751"/>
            <a:ext cx="5223" cy="753"/>
          </p:xfrm>
          <a:graphic>
            <a:graphicData uri="http://schemas.openxmlformats.org/presentationml/2006/ole">
              <mc:AlternateContent xmlns:mc="http://schemas.openxmlformats.org/markup-compatibility/2006">
                <mc:Choice xmlns:v="urn:schemas-microsoft-com:vml" Requires="v">
                  <p:oleObj spid="_x0000_s1061" name="" r:id="rId9" imgW="1409700" imgH="203200" progId="Equation.DSMT4">
                    <p:embed/>
                  </p:oleObj>
                </mc:Choice>
                <mc:Fallback>
                  <p:oleObj name="" r:id="rId9" imgW="1409700" imgH="203200" progId="Equation.DSMT4">
                    <p:embed/>
                    <p:pic>
                      <p:nvPicPr>
                        <p:cNvPr id="0" name="OLE substitute image"/>
                        <p:cNvPicPr/>
                        <p:nvPr/>
                      </p:nvPicPr>
                      <p:blipFill>
                        <a:blip r:embed="rId10"/>
                        <a:stretch>
                          <a:fillRect/>
                        </a:stretch>
                      </p:blipFill>
                      <p:spPr>
                        <a:xfrm>
                          <a:off x="7711" y="751"/>
                          <a:ext cx="5223" cy="753"/>
                        </a:xfrm>
                        <a:prstGeom prst="rect">
                          <a:avLst/>
                        </a:prstGeom>
                      </p:spPr>
                    </p:pic>
                  </p:oleObj>
                </mc:Fallback>
              </mc:AlternateContent>
            </a:graphicData>
          </a:graphic>
        </p:graphicFrame>
      </p:grpSp>
      <p:graphicFrame>
        <p:nvGraphicFramePr>
          <p:cNvPr id="606218" name="Object 10"/>
          <p:cNvGraphicFramePr>
            <a:graphicFrameLocks noChangeAspect="1"/>
          </p:cNvGraphicFramePr>
          <p:nvPr>
            <p:custDataLst>
              <p:tags r:id="rId11"/>
            </p:custDataLst>
          </p:nvPr>
        </p:nvGraphicFramePr>
        <p:xfrm>
          <a:off x="2207578" y="2189480"/>
          <a:ext cx="7699375" cy="1520825"/>
        </p:xfrm>
        <a:graphic>
          <a:graphicData uri="http://schemas.openxmlformats.org/presentationml/2006/ole">
            <mc:AlternateContent xmlns:mc="http://schemas.openxmlformats.org/markup-compatibility/2006">
              <mc:Choice xmlns:v="urn:schemas-microsoft-com:vml" Requires="v">
                <p:oleObj spid="_x0000_s1062" name="" r:id="rId12" imgW="3253740" imgH="807720" progId="Word.Document.8">
                  <p:embed/>
                </p:oleObj>
              </mc:Choice>
              <mc:Fallback>
                <p:oleObj name="" r:id="rId12" imgW="3253740" imgH="807720" progId="Word.Document.8">
                  <p:embed/>
                  <p:pic>
                    <p:nvPicPr>
                      <p:cNvPr id="0" name="OLE substitute image"/>
                      <p:cNvPicPr/>
                      <p:nvPr/>
                    </p:nvPicPr>
                    <p:blipFill>
                      <a:blip r:embed="rId13"/>
                      <a:stretch>
                        <a:fillRect/>
                      </a:stretch>
                    </p:blipFill>
                    <p:spPr>
                      <a:xfrm>
                        <a:off x="2207578" y="2189480"/>
                        <a:ext cx="7699375" cy="1520825"/>
                      </a:xfrm>
                      <a:prstGeom prst="rect">
                        <a:avLst/>
                      </a:prstGeom>
                      <a:noFill/>
                      <a:ln>
                        <a:noFill/>
                      </a:ln>
                    </p:spPr>
                  </p:pic>
                </p:oleObj>
              </mc:Fallback>
            </mc:AlternateContent>
          </a:graphicData>
        </a:graphic>
      </p:graphicFrame>
      <p:graphicFrame>
        <p:nvGraphicFramePr>
          <p:cNvPr id="606219" name="Object 11"/>
          <p:cNvGraphicFramePr>
            <a:graphicFrameLocks noChangeAspect="1"/>
          </p:cNvGraphicFramePr>
          <p:nvPr>
            <p:custDataLst>
              <p:tags r:id="rId14"/>
            </p:custDataLst>
          </p:nvPr>
        </p:nvGraphicFramePr>
        <p:xfrm>
          <a:off x="1222375" y="4076700"/>
          <a:ext cx="10022205" cy="1319530"/>
        </p:xfrm>
        <a:graphic>
          <a:graphicData uri="http://schemas.openxmlformats.org/presentationml/2006/ole">
            <mc:AlternateContent xmlns:mc="http://schemas.openxmlformats.org/markup-compatibility/2006">
              <mc:Choice xmlns:v="urn:schemas-microsoft-com:vml" Requires="v">
                <p:oleObj spid="_x0000_s1063" name="" r:id="rId15" imgW="2762250" imgH="342900" progId="Word.Document.8">
                  <p:embed/>
                </p:oleObj>
              </mc:Choice>
              <mc:Fallback>
                <p:oleObj name="" r:id="rId15" imgW="2762250" imgH="342900" progId="Word.Document.8">
                  <p:embed/>
                  <p:pic>
                    <p:nvPicPr>
                      <p:cNvPr id="0" name="OLE substitute image"/>
                      <p:cNvPicPr/>
                      <p:nvPr/>
                    </p:nvPicPr>
                    <p:blipFill>
                      <a:blip r:embed="rId16">
                        <a:extLst>
                          <a:ext uri="{28A0092B-C50C-407E-A947-70E740481C1C}">
                            <a14:useLocalDpi xmlns:a14="http://schemas.microsoft.com/office/drawing/2010/main" val="0"/>
                          </a:ext>
                        </a:extLst>
                      </a:blip>
                      <a:stretch>
                        <a:fillRect/>
                      </a:stretch>
                    </p:blipFill>
                    <p:spPr>
                      <a:xfrm>
                        <a:off x="1222375" y="4076700"/>
                        <a:ext cx="10022205" cy="1319530"/>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6218"/>
                                        </p:tgtEl>
                                        <p:attrNameLst>
                                          <p:attrName>style.visibility</p:attrName>
                                        </p:attrNameLst>
                                      </p:cBhvr>
                                      <p:to>
                                        <p:strVal val="visible"/>
                                      </p:to>
                                    </p:set>
                                    <p:anim calcmode="lin" valueType="num">
                                      <p:cBhvr additive="base">
                                        <p:cTn id="7" dur="500" fill="hold"/>
                                        <p:tgtEl>
                                          <p:spTgt spid="606218"/>
                                        </p:tgtEl>
                                        <p:attrNameLst>
                                          <p:attrName>ppt_x</p:attrName>
                                        </p:attrNameLst>
                                      </p:cBhvr>
                                      <p:tavLst>
                                        <p:tav tm="0">
                                          <p:val>
                                            <p:strVal val="#ppt_x"/>
                                          </p:val>
                                        </p:tav>
                                        <p:tav tm="100000">
                                          <p:val>
                                            <p:strVal val="#ppt_x"/>
                                          </p:val>
                                        </p:tav>
                                      </p:tavLst>
                                    </p:anim>
                                    <p:anim calcmode="lin" valueType="num">
                                      <p:cBhvr additive="base">
                                        <p:cTn id="8" dur="500" fill="hold"/>
                                        <p:tgtEl>
                                          <p:spTgt spid="606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6219"/>
                                        </p:tgtEl>
                                        <p:attrNameLst>
                                          <p:attrName>style.visibility</p:attrName>
                                        </p:attrNameLst>
                                      </p:cBhvr>
                                      <p:to>
                                        <p:strVal val="visible"/>
                                      </p:to>
                                    </p:set>
                                    <p:anim calcmode="lin" valueType="num">
                                      <p:cBhvr additive="base">
                                        <p:cTn id="13" dur="500" fill="hold"/>
                                        <p:tgtEl>
                                          <p:spTgt spid="606219"/>
                                        </p:tgtEl>
                                        <p:attrNameLst>
                                          <p:attrName>ppt_x</p:attrName>
                                        </p:attrNameLst>
                                      </p:cBhvr>
                                      <p:tavLst>
                                        <p:tav tm="0">
                                          <p:val>
                                            <p:strVal val="#ppt_x"/>
                                          </p:val>
                                        </p:tav>
                                        <p:tav tm="100000">
                                          <p:val>
                                            <p:strVal val="#ppt_x"/>
                                          </p:val>
                                        </p:tav>
                                      </p:tavLst>
                                    </p:anim>
                                    <p:anim calcmode="lin" valueType="num">
                                      <p:cBhvr additive="base">
                                        <p:cTn id="14" dur="500" fill="hold"/>
                                        <p:tgtEl>
                                          <p:spTgt spid="606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9"/>
          <p:cNvSpPr txBox="1"/>
          <p:nvPr>
            <p:custDataLst>
              <p:tags r:id="rId1"/>
            </p:custDataLst>
          </p:nvPr>
        </p:nvSpPr>
        <p:spPr>
          <a:xfrm>
            <a:off x="161290" y="3716655"/>
            <a:ext cx="11868785" cy="1383665"/>
          </a:xfrm>
          <a:prstGeom prst="rect">
            <a:avLst/>
          </a:prstGeom>
          <a:noFill/>
          <a:ln w="38100">
            <a:noFill/>
          </a:ln>
        </p:spPr>
        <p:txBody>
          <a:bodyPr wrap="square" anchor="t">
            <a:spAutoFit/>
          </a:bodyPr>
          <a:lstStyle/>
          <a:p>
            <a:r>
              <a:rPr lang="zh-CN" altLang="en-US" sz="2800" b="1">
                <a:solidFill>
                  <a:srgbClr val="C00000"/>
                </a:solidFill>
                <a:latin typeface="黑体" panose="02010609060101010101" charset="-122"/>
                <a:ea typeface="黑体" panose="02010609060101010101" charset="-122"/>
              </a:rPr>
              <a:t>小结：</a:t>
            </a:r>
            <a:r>
              <a:rPr lang="zh-CN" altLang="en-US" sz="2800" b="1">
                <a:solidFill>
                  <a:schemeClr val="tx1"/>
                </a:solidFill>
                <a:latin typeface="Times New Roman" panose="02020603050405020304" pitchFamily="18" charset="0"/>
                <a:ea typeface="宋体" panose="02010600030101010101" pitchFamily="2" charset="-122"/>
              </a:rPr>
              <a:t>写集合子集的一般方法：先写</a:t>
            </a:r>
            <a:r>
              <a:rPr lang="zh-CN" altLang="en-US" sz="2800" b="1">
                <a:solidFill>
                  <a:srgbClr val="FF0000"/>
                </a:solidFill>
                <a:latin typeface="Times New Roman" panose="02020603050405020304" pitchFamily="18" charset="0"/>
                <a:ea typeface="宋体" panose="02010600030101010101" pitchFamily="2" charset="-122"/>
              </a:rPr>
              <a:t>空集</a:t>
            </a:r>
            <a:r>
              <a:rPr lang="zh-CN" altLang="en-US" sz="2800" b="1">
                <a:solidFill>
                  <a:schemeClr val="tx1"/>
                </a:solidFill>
                <a:latin typeface="Times New Roman" panose="02020603050405020304" pitchFamily="18" charset="0"/>
                <a:ea typeface="宋体" panose="02010600030101010101" pitchFamily="2" charset="-122"/>
              </a:rPr>
              <a:t>，然后按照集合元素从少到多的顺序写出来，一直到集合本身.</a:t>
            </a:r>
            <a:endParaRPr lang="zh-CN" altLang="en-US" sz="2800" b="1">
              <a:solidFill>
                <a:schemeClr val="tx1"/>
              </a:solidFill>
              <a:latin typeface="Times New Roman" panose="02020603050405020304" pitchFamily="18" charset="0"/>
              <a:ea typeface="宋体" panose="02010600030101010101" pitchFamily="2" charset="-122"/>
            </a:endParaRPr>
          </a:p>
          <a:p>
            <a:r>
              <a:rPr lang="zh-CN" altLang="en-US" sz="2800" b="1">
                <a:solidFill>
                  <a:schemeClr val="tx1"/>
                </a:solidFill>
                <a:latin typeface="Times New Roman" panose="02020603050405020304" pitchFamily="18" charset="0"/>
                <a:ea typeface="宋体" panose="02010600030101010101" pitchFamily="2" charset="-122"/>
              </a:rPr>
              <a:t>写集合真子集时除去集合本身外其余子集都是它的真子集.</a:t>
            </a:r>
            <a:endParaRPr lang="zh-CN" altLang="en-US" sz="2800" b="1">
              <a:solidFill>
                <a:schemeClr val="tx1"/>
              </a:solidFill>
              <a:latin typeface="Times New Roman" panose="02020603050405020304" pitchFamily="18" charset="0"/>
              <a:ea typeface="宋体" panose="02010600030101010101" pitchFamily="2" charset="-122"/>
            </a:endParaRPr>
          </a:p>
        </p:txBody>
      </p:sp>
      <p:sp>
        <p:nvSpPr>
          <p:cNvPr id="7" name="文本框 6"/>
          <p:cNvSpPr txBox="1"/>
          <p:nvPr>
            <p:custDataLst>
              <p:tags r:id="rId2"/>
            </p:custDataLst>
          </p:nvPr>
        </p:nvSpPr>
        <p:spPr>
          <a:xfrm>
            <a:off x="623570" y="1844675"/>
            <a:ext cx="10083165" cy="706755"/>
          </a:xfrm>
          <a:prstGeom prst="rect">
            <a:avLst/>
          </a:prstGeom>
          <a:noFill/>
        </p:spPr>
        <p:txBody>
          <a:bodyPr wrap="square" rtlCol="0">
            <a:spAutoFit/>
          </a:bodyPr>
          <a:lstStyle/>
          <a:p>
            <a:r>
              <a:rPr lang="zh-CN" altLang="en-US" sz="4000">
                <a:latin typeface="黑体" panose="02010609060101010101" charset="-122"/>
                <a:ea typeface="黑体" panose="02010609060101010101" charset="-122"/>
                <a:cs typeface="Times New Roman" panose="02020603050405020304" pitchFamily="18" charset="0"/>
              </a:rPr>
              <a:t>解：</a:t>
            </a:r>
            <a:r>
              <a:rPr lang="zh-CN" altLang="en-US" sz="4000">
                <a:latin typeface="宋体" panose="02010600030101010101" pitchFamily="2" charset="-122"/>
                <a:ea typeface="宋体" panose="02010600030101010101" pitchFamily="2" charset="-122"/>
                <a:cs typeface="Times New Roman" panose="02020603050405020304" pitchFamily="18" charset="0"/>
              </a:rPr>
              <a:t>集合</a:t>
            </a:r>
            <a:r>
              <a:rPr lang="en-US" altLang="zh-CN" sz="4000" b="1">
                <a:latin typeface="Times New Roman" panose="02020603050405020304" pitchFamily="18" charset="0"/>
                <a:cs typeface="Times New Roman" panose="02020603050405020304" pitchFamily="18" charset="0"/>
              </a:rPr>
              <a:t>{</a:t>
            </a:r>
            <a:r>
              <a:rPr lang="en-US" altLang="zh-CN" sz="4000" b="1" i="1">
                <a:latin typeface="Times New Roman" panose="02020603050405020304" pitchFamily="18" charset="0"/>
                <a:cs typeface="Times New Roman" panose="02020603050405020304" pitchFamily="18" charset="0"/>
              </a:rPr>
              <a:t>a</a:t>
            </a:r>
            <a:r>
              <a:rPr lang="en-US" altLang="zh-CN" sz="4000" b="1">
                <a:latin typeface="Times New Roman" panose="02020603050405020304" pitchFamily="18" charset="0"/>
                <a:cs typeface="Times New Roman" panose="02020603050405020304" pitchFamily="18" charset="0"/>
              </a:rPr>
              <a:t>,</a:t>
            </a:r>
            <a:r>
              <a:rPr lang="en-US" altLang="zh-CN" sz="4000" b="1" i="1">
                <a:latin typeface="Times New Roman" panose="02020603050405020304" pitchFamily="18" charset="0"/>
                <a:cs typeface="Times New Roman" panose="02020603050405020304" pitchFamily="18" charset="0"/>
              </a:rPr>
              <a:t>b</a:t>
            </a:r>
            <a:r>
              <a:rPr lang="en-US" altLang="zh-CN" sz="4000" b="1">
                <a:latin typeface="Times New Roman" panose="02020603050405020304" pitchFamily="18" charset="0"/>
                <a:cs typeface="Times New Roman" panose="02020603050405020304" pitchFamily="18" charset="0"/>
              </a:rPr>
              <a:t>}</a:t>
            </a:r>
            <a:r>
              <a:rPr lang="zh-CN" altLang="en-US" sz="4000">
                <a:latin typeface="宋体" panose="02010600030101010101" pitchFamily="2" charset="-122"/>
                <a:ea typeface="宋体" panose="02010600030101010101" pitchFamily="2" charset="-122"/>
                <a:cs typeface="Times New Roman" panose="02020603050405020304" pitchFamily="18" charset="0"/>
              </a:rPr>
              <a:t>的所有子集为</a:t>
            </a:r>
            <a:r>
              <a:rPr lang="zh-CN" altLang="en-US" sz="4000" b="1">
                <a:latin typeface="Times New Roman" panose="02020603050405020304" pitchFamily="18" charset="0"/>
                <a:cs typeface="Times New Roman" panose="02020603050405020304" pitchFamily="18" charset="0"/>
              </a:rPr>
              <a:t> </a:t>
            </a:r>
            <a:r>
              <a:rPr lang="en-US" altLang="zh-CN"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Φ</a:t>
            </a:r>
            <a:r>
              <a:rPr lang="en-US" altLang="zh-CN" sz="4000" b="1">
                <a:latin typeface="Times New Roman" panose="02020603050405020304" pitchFamily="18" charset="0"/>
                <a:cs typeface="Times New Roman" panose="02020603050405020304" pitchFamily="18" charset="0"/>
              </a:rPr>
              <a:t>,{</a:t>
            </a:r>
            <a:r>
              <a:rPr lang="en-US" altLang="zh-CN" sz="4000" b="1" i="1">
                <a:latin typeface="Times New Roman" panose="02020603050405020304" pitchFamily="18" charset="0"/>
                <a:cs typeface="Times New Roman" panose="02020603050405020304" pitchFamily="18" charset="0"/>
              </a:rPr>
              <a:t>a</a:t>
            </a:r>
            <a:r>
              <a:rPr lang="en-US" altLang="zh-CN" sz="4000" b="1">
                <a:latin typeface="Times New Roman" panose="02020603050405020304" pitchFamily="18" charset="0"/>
                <a:cs typeface="Times New Roman" panose="02020603050405020304" pitchFamily="18" charset="0"/>
              </a:rPr>
              <a:t>},{</a:t>
            </a:r>
            <a:r>
              <a:rPr lang="en-US" altLang="zh-CN" sz="4000" b="1" i="1">
                <a:latin typeface="Times New Roman" panose="02020603050405020304" pitchFamily="18" charset="0"/>
                <a:cs typeface="Times New Roman" panose="02020603050405020304" pitchFamily="18" charset="0"/>
              </a:rPr>
              <a:t>b</a:t>
            </a:r>
            <a:r>
              <a:rPr lang="en-US" altLang="zh-CN" sz="4000" b="1">
                <a:latin typeface="Times New Roman" panose="02020603050405020304" pitchFamily="18" charset="0"/>
                <a:cs typeface="Times New Roman" panose="02020603050405020304" pitchFamily="18" charset="0"/>
              </a:rPr>
              <a:t>},{</a:t>
            </a:r>
            <a:r>
              <a:rPr lang="en-US" altLang="zh-CN" sz="4000" b="1" i="1">
                <a:latin typeface="Times New Roman" panose="02020603050405020304" pitchFamily="18" charset="0"/>
                <a:cs typeface="Times New Roman" panose="02020603050405020304" pitchFamily="18" charset="0"/>
              </a:rPr>
              <a:t>a</a:t>
            </a:r>
            <a:r>
              <a:rPr lang="en-US" altLang="zh-CN" sz="4000" b="1">
                <a:latin typeface="Times New Roman" panose="02020603050405020304" pitchFamily="18" charset="0"/>
                <a:cs typeface="Times New Roman" panose="02020603050405020304" pitchFamily="18" charset="0"/>
              </a:rPr>
              <a:t>,</a:t>
            </a:r>
            <a:r>
              <a:rPr lang="en-US" altLang="zh-CN" sz="4000" b="1" i="1">
                <a:latin typeface="Times New Roman" panose="02020603050405020304" pitchFamily="18" charset="0"/>
                <a:cs typeface="Times New Roman" panose="02020603050405020304" pitchFamily="18" charset="0"/>
              </a:rPr>
              <a:t>b</a:t>
            </a:r>
            <a:r>
              <a:rPr lang="en-US" altLang="zh-CN" sz="4000" b="1">
                <a:latin typeface="Times New Roman" panose="02020603050405020304" pitchFamily="18" charset="0"/>
                <a:cs typeface="Times New Roman" panose="02020603050405020304" pitchFamily="18" charset="0"/>
              </a:rPr>
              <a:t>}.</a:t>
            </a:r>
            <a:endParaRPr lang="zh-CN" altLang="en-US" sz="4000" b="1">
              <a:latin typeface="Times New Roman" panose="02020603050405020304" pitchFamily="18" charset="0"/>
              <a:cs typeface="Times New Roman" panose="02020603050405020304" pitchFamily="18" charset="0"/>
            </a:endParaRPr>
          </a:p>
        </p:txBody>
      </p:sp>
      <p:grpSp>
        <p:nvGrpSpPr>
          <p:cNvPr id="8" name="组合 7"/>
          <p:cNvGrpSpPr/>
          <p:nvPr>
            <p:custDataLst>
              <p:tags r:id="rId3"/>
            </p:custDataLst>
          </p:nvPr>
        </p:nvGrpSpPr>
        <p:grpSpPr>
          <a:xfrm>
            <a:off x="516890" y="476885"/>
            <a:ext cx="11158855" cy="1024890"/>
            <a:chOff x="982" y="1318"/>
            <a:chExt cx="17573" cy="1614"/>
          </a:xfrm>
        </p:grpSpPr>
        <p:sp>
          <p:nvSpPr>
            <p:cNvPr id="2" name="文本框 1"/>
            <p:cNvSpPr txBox="1"/>
            <p:nvPr>
              <p:custDataLst>
                <p:tags r:id="rId4"/>
              </p:custDataLst>
            </p:nvPr>
          </p:nvSpPr>
          <p:spPr>
            <a:xfrm>
              <a:off x="982" y="1431"/>
              <a:ext cx="17573" cy="1501"/>
            </a:xfrm>
            <a:prstGeom prst="rect">
              <a:avLst/>
            </a:prstGeom>
            <a:noFill/>
          </p:spPr>
          <p:txBody>
            <a:bodyPr wrap="square" rtlCol="0" anchor="t">
              <a:spAutoFit/>
            </a:bodyPr>
            <a:lstStyle/>
            <a:p>
              <a:r>
                <a:rPr lang="zh-CN" altLang="en-US" sz="2800" b="1">
                  <a:latin typeface="黑体" panose="02010609060101010101" charset="-122"/>
                  <a:ea typeface="黑体" panose="02010609060101010101" charset="-122"/>
                  <a:cs typeface="黑体" panose="02010609060101010101" charset="-122"/>
                  <a:sym typeface="+mn-ea"/>
                </a:rPr>
                <a:t>例</a:t>
              </a:r>
              <a:r>
                <a:rPr lang="en-US" altLang="zh-CN" sz="2800" b="1">
                  <a:latin typeface="黑体" panose="02010609060101010101" charset="-122"/>
                  <a:ea typeface="黑体" panose="02010609060101010101" charset="-122"/>
                  <a:cs typeface="黑体" panose="02010609060101010101" charset="-122"/>
                  <a:sym typeface="+mn-ea"/>
                </a:rPr>
                <a:t>1 </a:t>
              </a:r>
              <a:r>
                <a:rPr lang="en-US" altLang="zh-CN" sz="2800" b="1">
                  <a:solidFill>
                    <a:srgbClr val="FF0000"/>
                  </a:solidFill>
                  <a:latin typeface="黑体" panose="02010609060101010101" charset="-122"/>
                  <a:ea typeface="黑体" panose="02010609060101010101" charset="-122"/>
                  <a:cs typeface="黑体" panose="02010609060101010101" charset="-122"/>
                  <a:sym typeface="+mn-ea"/>
                </a:rPr>
                <a:t>（教</a:t>
              </a:r>
              <a:r>
                <a:rPr lang="zh-CN" altLang="zh-CN" sz="2800" b="1">
                  <a:solidFill>
                    <a:srgbClr val="FF0000"/>
                  </a:solidFill>
                  <a:latin typeface="黑体" panose="02010609060101010101" charset="-122"/>
                  <a:ea typeface="黑体" panose="02010609060101010101" charset="-122"/>
                  <a:cs typeface="黑体" panose="02010609060101010101" charset="-122"/>
                  <a:sym typeface="+mn-ea"/>
                </a:rPr>
                <a:t>材</a:t>
              </a:r>
              <a:r>
                <a:rPr lang="en-US" altLang="zh-CN" sz="2800" b="1">
                  <a:solidFill>
                    <a:srgbClr val="FF0000"/>
                  </a:solidFill>
                  <a:latin typeface="黑体" panose="02010609060101010101" charset="-122"/>
                  <a:ea typeface="黑体" panose="02010609060101010101" charset="-122"/>
                  <a:cs typeface="黑体" panose="02010609060101010101" charset="-122"/>
                  <a:sym typeface="+mn-ea"/>
                </a:rPr>
                <a:t>P</a:t>
              </a:r>
              <a:r>
                <a:rPr lang="en-US" altLang="zh-CN" sz="2800" b="1" baseline="-25000">
                  <a:solidFill>
                    <a:srgbClr val="FF0000"/>
                  </a:solidFill>
                  <a:latin typeface="黑体" panose="02010609060101010101" charset="-122"/>
                  <a:ea typeface="黑体" panose="02010609060101010101" charset="-122"/>
                  <a:cs typeface="黑体" panose="02010609060101010101" charset="-122"/>
                  <a:sym typeface="+mn-ea"/>
                </a:rPr>
                <a:t>8</a:t>
              </a: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例</a:t>
              </a:r>
              <a:r>
                <a:rPr lang="en-US" altLang="zh-CN" sz="2800" b="1">
                  <a:solidFill>
                    <a:srgbClr val="FF0000"/>
                  </a:solidFill>
                  <a:latin typeface="黑体" panose="02010609060101010101" charset="-122"/>
                  <a:ea typeface="黑体" panose="02010609060101010101" charset="-122"/>
                  <a:cs typeface="黑体" panose="02010609060101010101" charset="-122"/>
                  <a:sym typeface="+mn-ea"/>
                </a:rPr>
                <a:t>1</a:t>
              </a:r>
              <a:r>
                <a:rPr lang="zh-CN" altLang="zh-CN" sz="2800" b="1">
                  <a:solidFill>
                    <a:srgbClr val="FF0000"/>
                  </a:solidFill>
                  <a:latin typeface="黑体" panose="02010609060101010101" charset="-122"/>
                  <a:ea typeface="黑体" panose="02010609060101010101" charset="-122"/>
                  <a:cs typeface="黑体" panose="02010609060101010101" charset="-122"/>
                  <a:sym typeface="+mn-ea"/>
                </a:rPr>
                <a:t>）</a:t>
              </a:r>
              <a:r>
                <a:rPr lang="zh-CN" altLang="zh-CN" sz="2800" b="1">
                  <a:solidFill>
                    <a:schemeClr val="tx1"/>
                  </a:solidFill>
                  <a:latin typeface="黑体" panose="02010609060101010101" charset="-122"/>
                  <a:ea typeface="黑体" panose="02010609060101010101" charset="-122"/>
                  <a:cs typeface="黑体" panose="02010609060101010101" charset="-122"/>
                  <a:sym typeface="+mn-ea"/>
                </a:rPr>
                <a:t>写出集合</a:t>
              </a:r>
              <a:r>
                <a:rPr lang="en-US" altLang="zh-CN" sz="2800" b="1">
                  <a:solidFill>
                    <a:schemeClr val="tx1"/>
                  </a:solidFill>
                  <a:latin typeface="黑体" panose="02010609060101010101" charset="-122"/>
                  <a:ea typeface="黑体" panose="02010609060101010101" charset="-122"/>
                  <a:cs typeface="黑体" panose="02010609060101010101" charset="-122"/>
                  <a:sym typeface="+mn-ea"/>
                </a:rPr>
                <a:t>      </a:t>
              </a:r>
              <a:r>
                <a:rPr lang="zh-CN" altLang="en-US" sz="2800" b="1">
                  <a:solidFill>
                    <a:schemeClr val="tx1"/>
                  </a:solidFill>
                  <a:latin typeface="黑体" panose="02010609060101010101" charset="-122"/>
                  <a:ea typeface="黑体" panose="02010609060101010101" charset="-122"/>
                  <a:cs typeface="黑体" panose="02010609060101010101" charset="-122"/>
                  <a:sym typeface="+mn-ea"/>
                </a:rPr>
                <a:t>的所有子集，并指出哪些是它的真子集</a:t>
              </a:r>
              <a:r>
                <a:rPr lang="en-US" altLang="zh-CN" sz="2800" b="1">
                  <a:solidFill>
                    <a:schemeClr val="tx1"/>
                  </a:solidFill>
                  <a:latin typeface="黑体" panose="02010609060101010101" charset="-122"/>
                  <a:ea typeface="黑体" panose="02010609060101010101" charset="-122"/>
                  <a:cs typeface="黑体" panose="02010609060101010101" charset="-122"/>
                  <a:sym typeface="+mn-ea"/>
                </a:rPr>
                <a:t>.</a:t>
              </a:r>
              <a:endParaRPr lang="en-US" altLang="zh-CN" sz="2800" b="1">
                <a:solidFill>
                  <a:schemeClr val="tx1"/>
                </a:solidFill>
                <a:latin typeface="黑体" panose="02010609060101010101" charset="-122"/>
                <a:ea typeface="黑体" panose="02010609060101010101" charset="-122"/>
                <a:cs typeface="黑体" panose="02010609060101010101" charset="-122"/>
                <a:sym typeface="+mn-ea"/>
              </a:endParaRPr>
            </a:p>
          </p:txBody>
        </p:sp>
        <p:graphicFrame>
          <p:nvGraphicFramePr>
            <p:cNvPr id="3" name="对象 2">
              <a:hlinkClick r:id="" action="ppaction://ole?verb="/>
            </p:cNvPr>
            <p:cNvGraphicFramePr>
              <a:graphicFrameLocks noChangeAspect="1"/>
            </p:cNvGraphicFramePr>
            <p:nvPr>
              <p:custDataLst>
                <p:tags r:id="rId5"/>
              </p:custDataLst>
            </p:nvPr>
          </p:nvGraphicFramePr>
          <p:xfrm>
            <a:off x="8069" y="1318"/>
            <a:ext cx="1605" cy="1070"/>
          </p:xfrm>
          <a:graphic>
            <a:graphicData uri="http://schemas.openxmlformats.org/presentationml/2006/ole">
              <mc:AlternateContent xmlns:mc="http://schemas.openxmlformats.org/markup-compatibility/2006">
                <mc:Choice xmlns:v="urn:schemas-microsoft-com:vml" Requires="v">
                  <p:oleObj spid="_x0000_s1064" name="" r:id="rId6" imgW="381000" imgH="254000" progId="Equation.DSMT4">
                    <p:embed/>
                  </p:oleObj>
                </mc:Choice>
                <mc:Fallback>
                  <p:oleObj name="" r:id="rId6" imgW="381000" imgH="254000" progId="Equation.DSMT4">
                    <p:embed/>
                    <p:pic>
                      <p:nvPicPr>
                        <p:cNvPr id="0" name="OLE substitute image"/>
                        <p:cNvPicPr/>
                        <p:nvPr/>
                      </p:nvPicPr>
                      <p:blipFill>
                        <a:blip r:embed="rId7"/>
                        <a:stretch>
                          <a:fillRect/>
                        </a:stretch>
                      </p:blipFill>
                      <p:spPr>
                        <a:xfrm>
                          <a:off x="8069" y="1318"/>
                          <a:ext cx="1605" cy="1070"/>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additive="base">
                                        <p:cTn id="13" dur="500" fill="hold"/>
                                        <p:tgtEl>
                                          <p:spTgt spid="20486"/>
                                        </p:tgtEl>
                                        <p:attrNameLst>
                                          <p:attrName>ppt_x</p:attrName>
                                        </p:attrNameLst>
                                      </p:cBhvr>
                                      <p:tavLst>
                                        <p:tav tm="0">
                                          <p:val>
                                            <p:strVal val="#ppt_x"/>
                                          </p:val>
                                        </p:tav>
                                        <p:tav tm="100000">
                                          <p:val>
                                            <p:strVal val="#ppt_x"/>
                                          </p:val>
                                        </p:tav>
                                      </p:tavLst>
                                    </p:anim>
                                    <p:anim calcmode="lin" valueType="num">
                                      <p:cBhvr additive="base">
                                        <p:cTn id="1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4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63525" y="347980"/>
            <a:ext cx="2322830" cy="645160"/>
          </a:xfrm>
          <a:prstGeom prst="rect">
            <a:avLst/>
          </a:prstGeom>
          <a:noFill/>
        </p:spPr>
        <p:txBody>
          <a:bodyPr wrap="square" rtlCol="0">
            <a:spAutoFit/>
          </a:bodyPr>
          <a:lstStyle/>
          <a:p>
            <a:r>
              <a:rPr lang="zh-CN" altLang="zh-CN" sz="3600" b="1"/>
              <a:t>达标测评</a:t>
            </a:r>
            <a:endParaRPr lang="zh-CN" altLang="zh-CN" sz="3600" b="1"/>
          </a:p>
        </p:txBody>
      </p:sp>
      <p:sp>
        <p:nvSpPr>
          <p:cNvPr id="4" name="文本框 3"/>
          <p:cNvSpPr txBox="1"/>
          <p:nvPr>
            <p:custDataLst>
              <p:tags r:id="rId2"/>
            </p:custDataLst>
          </p:nvPr>
        </p:nvSpPr>
        <p:spPr>
          <a:xfrm>
            <a:off x="2351405" y="393065"/>
            <a:ext cx="2961005" cy="521970"/>
          </a:xfrm>
          <a:prstGeom prst="rect">
            <a:avLst/>
          </a:prstGeom>
          <a:noFill/>
        </p:spPr>
        <p:txBody>
          <a:bodyPr wrap="none" rtlCol="0" anchor="t">
            <a:spAutoFit/>
          </a:bodyPr>
          <a:lstStyle/>
          <a:p>
            <a:r>
              <a:rPr lang="zh-CN" altLang="en-US" sz="2800" b="1">
                <a:solidFill>
                  <a:srgbClr val="FF0000"/>
                </a:solidFill>
                <a:latin typeface="Times New Roman" panose="02020603050405020304" pitchFamily="18" charset="0"/>
                <a:ea typeface="宋体" panose="02010600030101010101" pitchFamily="2" charset="-122"/>
                <a:sym typeface="+mn-ea"/>
              </a:rPr>
              <a:t>（</a:t>
            </a:r>
            <a:r>
              <a:rPr lang="en-US" altLang="zh-CN" sz="2800" b="1">
                <a:solidFill>
                  <a:srgbClr val="FF0000"/>
                </a:solidFill>
                <a:latin typeface="Times New Roman" panose="02020603050405020304" pitchFamily="18" charset="0"/>
                <a:ea typeface="宋体" panose="02010600030101010101" pitchFamily="2" charset="-122"/>
                <a:sym typeface="+mn-ea"/>
              </a:rPr>
              <a:t> </a:t>
            </a:r>
            <a:r>
              <a:rPr lang="zh-CN" altLang="en-US" sz="2800" b="1">
                <a:solidFill>
                  <a:srgbClr val="FF0000"/>
                </a:solidFill>
                <a:latin typeface="Arial" panose="020B0604020202020204" pitchFamily="34" charset="0"/>
                <a:sym typeface="+mn-ea"/>
              </a:rPr>
              <a:t>教材</a:t>
            </a:r>
            <a:r>
              <a:rPr lang="en-US" altLang="zh-CN" sz="2800" b="1">
                <a:solidFill>
                  <a:srgbClr val="FF0000"/>
                </a:solidFill>
                <a:latin typeface="Arial" panose="020B0604020202020204" pitchFamily="34" charset="0"/>
                <a:sym typeface="+mn-ea"/>
              </a:rPr>
              <a:t>P</a:t>
            </a:r>
            <a:r>
              <a:rPr lang="en-US" altLang="zh-CN" sz="2800" b="1" baseline="-25000">
                <a:solidFill>
                  <a:srgbClr val="FF0000"/>
                </a:solidFill>
                <a:latin typeface="Arial" panose="020B0604020202020204" pitchFamily="34" charset="0"/>
                <a:sym typeface="+mn-ea"/>
              </a:rPr>
              <a:t>8</a:t>
            </a:r>
            <a:r>
              <a:rPr lang="en-US" altLang="zh-CN" sz="2800" b="1">
                <a:solidFill>
                  <a:srgbClr val="FF0000"/>
                </a:solidFill>
                <a:latin typeface="Arial" panose="020B0604020202020204" pitchFamily="34" charset="0"/>
                <a:sym typeface="+mn-ea"/>
              </a:rPr>
              <a:t> </a:t>
            </a:r>
            <a:r>
              <a:rPr lang="zh-CN" altLang="en-US" sz="2800" b="1">
                <a:solidFill>
                  <a:srgbClr val="FF0000"/>
                </a:solidFill>
                <a:latin typeface="Arial" panose="020B0604020202020204" pitchFamily="34" charset="0"/>
                <a:sym typeface="+mn-ea"/>
              </a:rPr>
              <a:t>练习）</a:t>
            </a:r>
            <a:r>
              <a:rPr lang="en-US" altLang="zh-CN" sz="2800" b="1">
                <a:latin typeface="Times New Roman" panose="02020603050405020304" pitchFamily="18" charset="0"/>
                <a:ea typeface="宋体" panose="02010600030101010101" pitchFamily="2" charset="-122"/>
                <a:sym typeface="+mn-ea"/>
              </a:rPr>
              <a:t> </a:t>
            </a:r>
            <a:endParaRPr lang="zh-CN" altLang="en-US" sz="2800"/>
          </a:p>
        </p:txBody>
      </p:sp>
      <p:pic>
        <p:nvPicPr>
          <p:cNvPr id="5" name="图片 4" descr="1"/>
          <p:cNvPicPr>
            <a:picLocks noChangeAspect="1"/>
          </p:cNvPicPr>
          <p:nvPr>
            <p:custDataLst>
              <p:tags r:id="rId3"/>
            </p:custDataLst>
          </p:nvPr>
        </p:nvPicPr>
        <p:blipFill>
          <a:blip r:embed="rId4"/>
          <a:stretch>
            <a:fillRect/>
          </a:stretch>
        </p:blipFill>
        <p:spPr>
          <a:xfrm>
            <a:off x="623570" y="1844675"/>
            <a:ext cx="11099165" cy="3182620"/>
          </a:xfrm>
          <a:prstGeom prst="rect">
            <a:avLst/>
          </a:prstGeom>
        </p:spPr>
      </p:pic>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1962150" y="3270250"/>
              <a:ext cx="285750" cy="254000"/>
            </p14:xfrm>
          </p:contentPart>
        </mc:Choice>
        <mc:Fallback xmlns="">
          <p:pic>
            <p:nvPicPr>
              <p:cNvPr id="8" name="墨迹 7"/>
            </p:nvPicPr>
            <p:blipFill>
              <a:blip r:embed="rId6"/>
            </p:blipFill>
            <p:spPr>
              <a:xfrm>
                <a:off x="1962150" y="3270250"/>
                <a:ext cx="285750" cy="2540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2000250" y="3365500"/>
              <a:ext cx="241300" cy="12700"/>
            </p14:xfrm>
          </p:contentPart>
        </mc:Choice>
        <mc:Fallback xmlns="">
          <p:pic>
            <p:nvPicPr>
              <p:cNvPr id="9" name="墨迹 8"/>
            </p:nvPicPr>
            <p:blipFill>
              <a:blip r:embed="rId8"/>
            </p:blipFill>
            <p:spPr>
              <a:xfrm>
                <a:off x="2000250" y="3365500"/>
                <a:ext cx="241300" cy="127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2133600" y="3917950"/>
              <a:ext cx="273050" cy="25400"/>
            </p14:xfrm>
          </p:contentPart>
        </mc:Choice>
        <mc:Fallback xmlns="">
          <p:pic>
            <p:nvPicPr>
              <p:cNvPr id="10" name="墨迹 9"/>
            </p:nvPicPr>
            <p:blipFill>
              <a:blip r:embed="rId10"/>
            </p:blipFill>
            <p:spPr>
              <a:xfrm>
                <a:off x="2133600" y="3917950"/>
                <a:ext cx="273050" cy="254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墨迹 10"/>
              <p14:cNvContentPartPr/>
              <p14:nvPr/>
            </p14:nvContentPartPr>
            <p14:xfrm>
              <a:off x="2159000" y="4006850"/>
              <a:ext cx="266700" cy="25400"/>
            </p14:xfrm>
          </p:contentPart>
        </mc:Choice>
        <mc:Fallback xmlns="">
          <p:pic>
            <p:nvPicPr>
              <p:cNvPr id="11" name="墨迹 10"/>
            </p:nvPicPr>
            <p:blipFill>
              <a:blip r:embed="rId12"/>
            </p:blipFill>
            <p:spPr>
              <a:xfrm>
                <a:off x="2159000" y="4006850"/>
                <a:ext cx="266700" cy="254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墨迹 11"/>
              <p14:cNvContentPartPr/>
              <p14:nvPr/>
            </p14:nvContentPartPr>
            <p14:xfrm>
              <a:off x="2279650" y="4438650"/>
              <a:ext cx="292100" cy="146050"/>
            </p14:xfrm>
          </p:contentPart>
        </mc:Choice>
        <mc:Fallback xmlns="">
          <p:pic>
            <p:nvPicPr>
              <p:cNvPr id="12" name="墨迹 11"/>
            </p:nvPicPr>
            <p:blipFill>
              <a:blip r:embed="rId14"/>
            </p:blipFill>
            <p:spPr>
              <a:xfrm>
                <a:off x="2279650" y="4438650"/>
                <a:ext cx="292100" cy="1460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墨迹 12"/>
              <p14:cNvContentPartPr/>
              <p14:nvPr/>
            </p14:nvContentPartPr>
            <p14:xfrm>
              <a:off x="2343150" y="4597400"/>
              <a:ext cx="234950" cy="44450"/>
            </p14:xfrm>
          </p:contentPart>
        </mc:Choice>
        <mc:Fallback xmlns="">
          <p:pic>
            <p:nvPicPr>
              <p:cNvPr id="13" name="墨迹 12"/>
            </p:nvPicPr>
            <p:blipFill>
              <a:blip r:embed="rId16"/>
            </p:blipFill>
            <p:spPr>
              <a:xfrm>
                <a:off x="2343150" y="4597400"/>
                <a:ext cx="234950" cy="4445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墨迹 13"/>
              <p14:cNvContentPartPr/>
              <p14:nvPr/>
            </p14:nvContentPartPr>
            <p14:xfrm>
              <a:off x="2324100" y="4673600"/>
              <a:ext cx="260350" cy="6350"/>
            </p14:xfrm>
          </p:contentPart>
        </mc:Choice>
        <mc:Fallback xmlns="">
          <p:pic>
            <p:nvPicPr>
              <p:cNvPr id="14" name="墨迹 13"/>
            </p:nvPicPr>
            <p:blipFill>
              <a:blip r:embed="rId18"/>
            </p:blipFill>
            <p:spPr>
              <a:xfrm>
                <a:off x="2324100" y="4673600"/>
                <a:ext cx="260350" cy="635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5" name="墨迹 14"/>
              <p14:cNvContentPartPr/>
              <p14:nvPr/>
            </p14:nvContentPartPr>
            <p14:xfrm>
              <a:off x="2457450" y="4591050"/>
              <a:ext cx="82550" cy="190500"/>
            </p14:xfrm>
          </p:contentPart>
        </mc:Choice>
        <mc:Fallback xmlns="">
          <p:pic>
            <p:nvPicPr>
              <p:cNvPr id="15" name="墨迹 14"/>
            </p:nvPicPr>
            <p:blipFill>
              <a:blip r:embed="rId20"/>
            </p:blipFill>
            <p:spPr>
              <a:xfrm>
                <a:off x="2457450" y="4591050"/>
                <a:ext cx="82550" cy="1905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6" name="墨迹 15"/>
              <p14:cNvContentPartPr/>
              <p14:nvPr/>
            </p14:nvContentPartPr>
            <p14:xfrm>
              <a:off x="7924800" y="3238500"/>
              <a:ext cx="254000" cy="215900"/>
            </p14:xfrm>
          </p:contentPart>
        </mc:Choice>
        <mc:Fallback xmlns="">
          <p:pic>
            <p:nvPicPr>
              <p:cNvPr id="16" name="墨迹 15"/>
            </p:nvPicPr>
            <p:blipFill>
              <a:blip r:embed="rId22"/>
            </p:blipFill>
            <p:spPr>
              <a:xfrm>
                <a:off x="7924800" y="3238500"/>
                <a:ext cx="254000" cy="2159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7" name="墨迹 16"/>
              <p14:cNvContentPartPr/>
              <p14:nvPr/>
            </p14:nvContentPartPr>
            <p14:xfrm>
              <a:off x="7962900" y="3340100"/>
              <a:ext cx="228600" cy="19050"/>
            </p14:xfrm>
          </p:contentPart>
        </mc:Choice>
        <mc:Fallback xmlns="">
          <p:pic>
            <p:nvPicPr>
              <p:cNvPr id="17" name="墨迹 16"/>
            </p:nvPicPr>
            <p:blipFill>
              <a:blip r:embed="rId24"/>
            </p:blipFill>
            <p:spPr>
              <a:xfrm>
                <a:off x="7962900" y="3340100"/>
                <a:ext cx="228600" cy="1905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8" name="墨迹 17"/>
              <p14:cNvContentPartPr/>
              <p14:nvPr/>
            </p14:nvContentPartPr>
            <p14:xfrm>
              <a:off x="8699500" y="3771900"/>
              <a:ext cx="241300" cy="184150"/>
            </p14:xfrm>
          </p:contentPart>
        </mc:Choice>
        <mc:Fallback xmlns="">
          <p:pic>
            <p:nvPicPr>
              <p:cNvPr id="18" name="墨迹 17"/>
            </p:nvPicPr>
            <p:blipFill>
              <a:blip r:embed="rId26"/>
            </p:blipFill>
            <p:spPr>
              <a:xfrm>
                <a:off x="8699500" y="3771900"/>
                <a:ext cx="241300" cy="1841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9" name="墨迹 18"/>
              <p14:cNvContentPartPr/>
              <p14:nvPr/>
            </p14:nvContentPartPr>
            <p14:xfrm>
              <a:off x="8712200" y="4019550"/>
              <a:ext cx="298450" cy="6350"/>
            </p14:xfrm>
          </p:contentPart>
        </mc:Choice>
        <mc:Fallback xmlns="">
          <p:pic>
            <p:nvPicPr>
              <p:cNvPr id="19" name="墨迹 18"/>
            </p:nvPicPr>
            <p:blipFill>
              <a:blip r:embed="rId28"/>
            </p:blipFill>
            <p:spPr>
              <a:xfrm>
                <a:off x="8712200" y="4019550"/>
                <a:ext cx="298450" cy="63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0" name="墨迹 19"/>
              <p14:cNvContentPartPr/>
              <p14:nvPr/>
            </p14:nvContentPartPr>
            <p14:xfrm>
              <a:off x="8724900" y="4064000"/>
              <a:ext cx="254000" cy="25400"/>
            </p14:xfrm>
          </p:contentPart>
        </mc:Choice>
        <mc:Fallback xmlns="">
          <p:pic>
            <p:nvPicPr>
              <p:cNvPr id="20" name="墨迹 19"/>
            </p:nvPicPr>
            <p:blipFill>
              <a:blip r:embed="rId30"/>
            </p:blipFill>
            <p:spPr>
              <a:xfrm>
                <a:off x="8724900" y="4064000"/>
                <a:ext cx="254000" cy="2540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墨迹 20"/>
              <p14:cNvContentPartPr/>
              <p14:nvPr/>
            </p14:nvContentPartPr>
            <p14:xfrm>
              <a:off x="8845550" y="3937000"/>
              <a:ext cx="82550" cy="266700"/>
            </p14:xfrm>
          </p:contentPart>
        </mc:Choice>
        <mc:Fallback xmlns="">
          <p:pic>
            <p:nvPicPr>
              <p:cNvPr id="21" name="墨迹 20"/>
            </p:nvPicPr>
            <p:blipFill>
              <a:blip r:embed="rId32"/>
            </p:blipFill>
            <p:spPr>
              <a:xfrm>
                <a:off x="8845550" y="3937000"/>
                <a:ext cx="82550" cy="26670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墨迹 21"/>
              <p14:cNvContentPartPr/>
              <p14:nvPr/>
            </p14:nvContentPartPr>
            <p14:xfrm>
              <a:off x="8788400" y="4521200"/>
              <a:ext cx="273050" cy="6350"/>
            </p14:xfrm>
          </p:contentPart>
        </mc:Choice>
        <mc:Fallback xmlns="">
          <p:pic>
            <p:nvPicPr>
              <p:cNvPr id="22" name="墨迹 21"/>
            </p:nvPicPr>
            <p:blipFill>
              <a:blip r:embed="rId34"/>
            </p:blipFill>
            <p:spPr>
              <a:xfrm>
                <a:off x="8788400" y="4521200"/>
                <a:ext cx="273050" cy="635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墨迹 22"/>
              <p14:cNvContentPartPr/>
              <p14:nvPr/>
            </p14:nvContentPartPr>
            <p14:xfrm>
              <a:off x="8801100" y="4610100"/>
              <a:ext cx="241300" cy="12700"/>
            </p14:xfrm>
          </p:contentPart>
        </mc:Choice>
        <mc:Fallback xmlns="">
          <p:pic>
            <p:nvPicPr>
              <p:cNvPr id="23" name="墨迹 22"/>
            </p:nvPicPr>
            <p:blipFill>
              <a:blip r:embed="rId36"/>
            </p:blipFill>
            <p:spPr>
              <a:xfrm>
                <a:off x="8801100" y="4610100"/>
                <a:ext cx="241300" cy="12700"/>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63525" y="404495"/>
            <a:ext cx="3088640" cy="645160"/>
          </a:xfrm>
          <a:prstGeom prst="rect">
            <a:avLst/>
          </a:prstGeom>
          <a:noFill/>
        </p:spPr>
        <p:txBody>
          <a:bodyPr wrap="square" rtlCol="0">
            <a:spAutoFit/>
          </a:bodyPr>
          <a:lstStyle/>
          <a:p>
            <a:r>
              <a:rPr lang="zh-CN" altLang="en-US" sz="3600" b="1">
                <a:solidFill>
                  <a:srgbClr val="C00000"/>
                </a:solidFill>
                <a:latin typeface="微软雅黑" panose="020B0503020204020204" pitchFamily="34" charset="-122"/>
                <a:ea typeface="微软雅黑" panose="020B0503020204020204" pitchFamily="34" charset="-122"/>
              </a:rPr>
              <a:t>一、子集</a:t>
            </a:r>
            <a:endParaRPr lang="zh-CN" altLang="en-US" sz="3600" b="1">
              <a:solidFill>
                <a:srgbClr val="C00000"/>
              </a:solidFill>
              <a:latin typeface="微软雅黑" panose="020B0503020204020204" pitchFamily="34" charset="-122"/>
              <a:ea typeface="微软雅黑" panose="020B0503020204020204" pitchFamily="34" charset="-122"/>
            </a:endParaRPr>
          </a:p>
        </p:txBody>
      </p:sp>
      <p:sp>
        <p:nvSpPr>
          <p:cNvPr id="9" name="Text Box 14"/>
          <p:cNvSpPr txBox="1"/>
          <p:nvPr>
            <p:custDataLst>
              <p:tags r:id="rId2"/>
            </p:custDataLst>
          </p:nvPr>
        </p:nvSpPr>
        <p:spPr>
          <a:xfrm>
            <a:off x="1559560" y="1124585"/>
            <a:ext cx="10205720" cy="1568450"/>
          </a:xfrm>
          <a:prstGeom prst="rect">
            <a:avLst/>
          </a:prstGeom>
          <a:solidFill>
            <a:srgbClr val="EEF5F7">
              <a:lumMod val="75000"/>
            </a:srgbClr>
          </a:solidFill>
          <a:ln w="9525">
            <a:noFill/>
          </a:ln>
        </p:spPr>
        <p:txBody>
          <a:bodyPr wrap="square" anchor="t">
            <a:spAutoFit/>
          </a:bodyPr>
          <a:lstStyle/>
          <a:p>
            <a:r>
              <a:rPr lang="zh-CN" altLang="en-US" sz="3200" b="1">
                <a:latin typeface="Times New Roman" panose="02020603050405020304" pitchFamily="18" charset="0"/>
                <a:ea typeface="宋体" panose="02010600030101010101" pitchFamily="2" charset="-122"/>
                <a:cs typeface="Times New Roman" panose="02020603050405020304" pitchFamily="18" charset="0"/>
              </a:rPr>
              <a:t>一般地，对于集合</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A、B,</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如果集合</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A </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中的任何一个元素都是集合</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B</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的元素</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称集合</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A</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为集合</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B</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的</a:t>
            </a:r>
            <a:r>
              <a:rPr lang="zh-CN" altLang="en-US" sz="3200" b="1">
                <a:solidFill>
                  <a:srgbClr val="FF0000"/>
                </a:solidFill>
                <a:latin typeface="Times New Roman" panose="02020603050405020304" pitchFamily="18" charset="0"/>
                <a:ea typeface="隶书" panose="02010509060101010101" pitchFamily="49" charset="-122"/>
                <a:cs typeface="Times New Roman" panose="02020603050405020304" pitchFamily="18" charset="0"/>
              </a:rPr>
              <a:t>子集</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记作 </a:t>
            </a:r>
            <a:r>
              <a:rPr lang="en-US" altLang="zh-CN"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    B</a:t>
            </a:r>
            <a:r>
              <a:rPr lang="zh-CN" altLang="en-US"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B    A</a:t>
            </a:r>
            <a:r>
              <a:rPr lang="zh-CN" altLang="en-US"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读做“</a:t>
            </a:r>
            <a:r>
              <a:rPr lang="en-US" altLang="zh-CN"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包含于</a:t>
            </a:r>
            <a:r>
              <a:rPr lang="en-US" altLang="zh-CN"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包含</a:t>
            </a:r>
            <a:r>
              <a:rPr lang="en-US" altLang="zh-CN"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200" b="1">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0" name="对象 9">
            <a:hlinkClick r:id="" action="ppaction://ole?verb="/>
          </p:cNvPr>
          <p:cNvGraphicFramePr>
            <a:graphicFrameLocks noChangeAspect="1"/>
          </p:cNvGraphicFramePr>
          <p:nvPr>
            <p:custDataLst>
              <p:tags r:id="rId3"/>
            </p:custDataLst>
          </p:nvPr>
        </p:nvGraphicFramePr>
        <p:xfrm>
          <a:off x="9999980" y="1697355"/>
          <a:ext cx="404495" cy="404495"/>
        </p:xfrm>
        <a:graphic>
          <a:graphicData uri="http://schemas.openxmlformats.org/presentationml/2006/ole">
            <mc:AlternateContent xmlns:mc="http://schemas.openxmlformats.org/markup-compatibility/2006">
              <mc:Choice xmlns:v="urn:schemas-microsoft-com:vml" Requires="v">
                <p:oleObj spid="_x0000_s1040" name="" r:id="rId4" imgW="152400" imgH="152400" progId="Equation.KSEE3">
                  <p:embed/>
                </p:oleObj>
              </mc:Choice>
              <mc:Fallback>
                <p:oleObj name="" r:id="rId4" imgW="152400" imgH="152400" progId="Equation.KSEE3">
                  <p:embed/>
                  <p:pic>
                    <p:nvPicPr>
                      <p:cNvPr id="0" name="OLE substitute image"/>
                      <p:cNvPicPr/>
                      <p:nvPr/>
                    </p:nvPicPr>
                    <p:blipFill>
                      <a:blip r:embed="rId5"/>
                      <a:stretch>
                        <a:fillRect/>
                      </a:stretch>
                    </p:blipFill>
                    <p:spPr>
                      <a:xfrm>
                        <a:off x="9999980" y="1697355"/>
                        <a:ext cx="404495" cy="404495"/>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custDataLst>
              <p:tags r:id="rId6"/>
            </p:custDataLst>
          </p:nvPr>
        </p:nvGraphicFramePr>
        <p:xfrm>
          <a:off x="1951355" y="2204720"/>
          <a:ext cx="404495" cy="404495"/>
        </p:xfrm>
        <a:graphic>
          <a:graphicData uri="http://schemas.openxmlformats.org/presentationml/2006/ole">
            <mc:AlternateContent xmlns:mc="http://schemas.openxmlformats.org/markup-compatibility/2006">
              <mc:Choice xmlns:v="urn:schemas-microsoft-com:vml" Requires="v">
                <p:oleObj spid="_x0000_s1041" name="" r:id="rId7" imgW="152400" imgH="152400" progId="Equation.KSEE3">
                  <p:embed/>
                </p:oleObj>
              </mc:Choice>
              <mc:Fallback>
                <p:oleObj name="" r:id="rId7" imgW="152400" imgH="152400" progId="Equation.KSEE3">
                  <p:embed/>
                  <p:pic>
                    <p:nvPicPr>
                      <p:cNvPr id="0" name="OLE substitute image"/>
                      <p:cNvPicPr/>
                      <p:nvPr/>
                    </p:nvPicPr>
                    <p:blipFill>
                      <a:blip r:embed="rId8"/>
                      <a:stretch>
                        <a:fillRect/>
                      </a:stretch>
                    </p:blipFill>
                    <p:spPr>
                      <a:xfrm>
                        <a:off x="1951355" y="2204720"/>
                        <a:ext cx="404495" cy="404495"/>
                      </a:xfrm>
                      <a:prstGeom prst="rect">
                        <a:avLst/>
                      </a:prstGeom>
                    </p:spPr>
                  </p:pic>
                </p:oleObj>
              </mc:Fallback>
            </mc:AlternateContent>
          </a:graphicData>
        </a:graphic>
      </p:graphicFrame>
      <p:sp>
        <p:nvSpPr>
          <p:cNvPr id="12" name="Text Box 17"/>
          <p:cNvSpPr txBox="1">
            <a:spLocks noChangeArrowheads="1"/>
          </p:cNvSpPr>
          <p:nvPr>
            <p:custDataLst>
              <p:tags r:id="rId9"/>
            </p:custDataLst>
          </p:nvPr>
        </p:nvSpPr>
        <p:spPr bwMode="auto">
          <a:xfrm>
            <a:off x="429260" y="1432560"/>
            <a:ext cx="1130300" cy="1198880"/>
          </a:xfrm>
          <a:prstGeom prst="rect">
            <a:avLst/>
          </a:prstGeom>
          <a:solidFill>
            <a:schemeClr val="tx2">
              <a:lumMod val="75000"/>
            </a:schemeClr>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文字语言</a:t>
            </a:r>
            <a:endPar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endParaRPr>
          </a:p>
        </p:txBody>
      </p:sp>
      <p:grpSp>
        <p:nvGrpSpPr>
          <p:cNvPr id="14" name="Group 9"/>
          <p:cNvGrpSpPr/>
          <p:nvPr>
            <p:custDataLst>
              <p:tags r:id="rId10"/>
            </p:custDataLst>
          </p:nvPr>
        </p:nvGrpSpPr>
        <p:grpSpPr>
          <a:xfrm>
            <a:off x="4007485" y="4991735"/>
            <a:ext cx="2590800" cy="1371600"/>
            <a:chOff x="1296" y="3216"/>
            <a:chExt cx="1632" cy="864"/>
          </a:xfrm>
        </p:grpSpPr>
        <p:sp>
          <p:nvSpPr>
            <p:cNvPr id="9220" name="Oval 10"/>
            <p:cNvSpPr/>
            <p:nvPr>
              <p:custDataLst>
                <p:tags r:id="rId11"/>
              </p:custDataLst>
            </p:nvPr>
          </p:nvSpPr>
          <p:spPr>
            <a:xfrm>
              <a:off x="1296" y="3216"/>
              <a:ext cx="1632" cy="864"/>
            </a:xfrm>
            <a:prstGeom prst="ellipse">
              <a:avLst/>
            </a:prstGeom>
            <a:solidFill>
              <a:srgbClr val="FFCC00"/>
            </a:solidFill>
            <a:ln w="9525" cap="flat" cmpd="sng">
              <a:solidFill>
                <a:schemeClr val="tx1"/>
              </a:solidFill>
              <a:prstDash val="solid"/>
              <a:round/>
              <a:headEnd type="none" w="med" len="med"/>
              <a:tailEnd type="none" w="med" len="med"/>
            </a:ln>
          </p:spPr>
          <p:txBody>
            <a:bodyPr wrap="none" anchor="ctr"/>
            <a:lstStyle/>
            <a:p>
              <a:r>
                <a:rPr lang="en-US" altLang="zh-CN" sz="4400">
                  <a:solidFill>
                    <a:srgbClr val="FF0000"/>
                  </a:solidFill>
                  <a:latin typeface="Times New Roman" panose="02020603050405020304" pitchFamily="18" charset="0"/>
                  <a:ea typeface="宋体" panose="02010600030101010101" pitchFamily="2" charset="-122"/>
                </a:rPr>
                <a:t>B</a:t>
              </a:r>
              <a:endParaRPr lang="en-US" altLang="zh-CN" sz="4400">
                <a:solidFill>
                  <a:srgbClr val="FF0000"/>
                </a:solidFill>
                <a:latin typeface="Times New Roman" panose="02020603050405020304" pitchFamily="18" charset="0"/>
                <a:ea typeface="宋体" panose="02010600030101010101" pitchFamily="2" charset="-122"/>
              </a:endParaRPr>
            </a:p>
          </p:txBody>
        </p:sp>
        <p:sp>
          <p:nvSpPr>
            <p:cNvPr id="9221" name="Oval 11"/>
            <p:cNvSpPr/>
            <p:nvPr>
              <p:custDataLst>
                <p:tags r:id="rId12"/>
              </p:custDataLst>
            </p:nvPr>
          </p:nvSpPr>
          <p:spPr>
            <a:xfrm>
              <a:off x="2112" y="3408"/>
              <a:ext cx="576" cy="528"/>
            </a:xfrm>
            <a:prstGeom prst="ellipse">
              <a:avLst/>
            </a:prstGeom>
            <a:blipFill>
              <a:blip r:embed="rId13"/>
              <a:tile tx="0" ty="0" sx="100000" sy="100000" flip="none" algn="tl"/>
            </a:blipFill>
            <a:ln w="9525" cap="flat" cmpd="sng">
              <a:solidFill>
                <a:schemeClr val="tx1"/>
              </a:solidFill>
              <a:prstDash val="solid"/>
              <a:round/>
              <a:headEnd type="none" w="med" len="med"/>
              <a:tailEnd type="none" w="med" len="med"/>
            </a:ln>
          </p:spPr>
          <p:txBody>
            <a:bodyPr wrap="none" anchor="ctr"/>
            <a:lstStyle/>
            <a:p>
              <a:pPr algn="ctr"/>
              <a:r>
                <a:rPr lang="en-US" altLang="zh-CN" sz="4000" b="1">
                  <a:solidFill>
                    <a:srgbClr val="FF0000"/>
                  </a:solidFill>
                  <a:latin typeface="Times New Roman" panose="02020603050405020304" pitchFamily="18" charset="0"/>
                  <a:ea typeface="宋体" panose="02010600030101010101" pitchFamily="2" charset="-122"/>
                </a:rPr>
                <a:t>A</a:t>
              </a:r>
              <a:endParaRPr lang="en-US" altLang="zh-CN" sz="4000" b="1">
                <a:solidFill>
                  <a:srgbClr val="FF0000"/>
                </a:solidFill>
                <a:latin typeface="Times New Roman" panose="02020603050405020304" pitchFamily="18" charset="0"/>
                <a:ea typeface="宋体" panose="02010600030101010101" pitchFamily="2" charset="-122"/>
              </a:endParaRPr>
            </a:p>
          </p:txBody>
        </p:sp>
      </p:grpSp>
      <p:sp>
        <p:nvSpPr>
          <p:cNvPr id="15" name="Text Box 19"/>
          <p:cNvSpPr txBox="1">
            <a:spLocks noChangeArrowheads="1"/>
          </p:cNvSpPr>
          <p:nvPr>
            <p:custDataLst>
              <p:tags r:id="rId14"/>
            </p:custDataLst>
          </p:nvPr>
        </p:nvSpPr>
        <p:spPr bwMode="auto">
          <a:xfrm>
            <a:off x="415925" y="2966085"/>
            <a:ext cx="1156970" cy="1198880"/>
          </a:xfrm>
          <a:prstGeom prst="rect">
            <a:avLst/>
          </a:prstGeom>
          <a:solidFill>
            <a:srgbClr val="B5D09D"/>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数学语言</a:t>
            </a:r>
            <a:endPar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endParaRPr>
          </a:p>
        </p:txBody>
      </p:sp>
      <p:sp>
        <p:nvSpPr>
          <p:cNvPr id="16" name="Text Box 20"/>
          <p:cNvSpPr txBox="1">
            <a:spLocks noChangeArrowheads="1"/>
          </p:cNvSpPr>
          <p:nvPr>
            <p:custDataLst>
              <p:tags r:id="rId15"/>
            </p:custDataLst>
          </p:nvPr>
        </p:nvSpPr>
        <p:spPr bwMode="auto">
          <a:xfrm>
            <a:off x="407035" y="4957445"/>
            <a:ext cx="2277110" cy="1198880"/>
          </a:xfrm>
          <a:prstGeom prst="rect">
            <a:avLst/>
          </a:prstGeom>
          <a:solidFill>
            <a:srgbClr val="FFCC00"/>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图形语言</a:t>
            </a:r>
            <a:endPar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endParaRPr>
          </a:p>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a:t>
            </a:r>
            <a:r>
              <a:rPr kumimoji="1" lang="en-US" altLang="zh-CN"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Veen</a:t>
            </a: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图）</a:t>
            </a:r>
            <a:endParaRPr kumimoji="1" lang="zh-CN" altLang="en-US" sz="3200" b="1" kern="1200" cap="none" spc="0" normalizeH="0" baseline="0" noProof="0">
              <a:solidFill>
                <a:srgbClr val="FF0000"/>
              </a:solidFill>
              <a:effectLst>
                <a:outerShdw blurRad="38100" dist="38100" dir="2700000" algn="tl">
                  <a:srgbClr val="000000"/>
                </a:outerShdw>
              </a:effectLst>
              <a:latin typeface="Times New Roman" panose="02020603050405020304" pitchFamily="18" charset="0"/>
              <a:ea typeface="隶书" panose="02010509060101010101" pitchFamily="49" charset="-122"/>
              <a:cs typeface="+mn-cs"/>
            </a:endParaRPr>
          </a:p>
        </p:txBody>
      </p:sp>
      <p:grpSp>
        <p:nvGrpSpPr>
          <p:cNvPr id="17" name="组合 16"/>
          <p:cNvGrpSpPr/>
          <p:nvPr>
            <p:custDataLst>
              <p:tags r:id="rId16"/>
            </p:custDataLst>
          </p:nvPr>
        </p:nvGrpSpPr>
        <p:grpSpPr>
          <a:xfrm>
            <a:off x="1559560" y="3284855"/>
            <a:ext cx="8478520" cy="582930"/>
            <a:chOff x="2687" y="5008"/>
            <a:chExt cx="13352" cy="918"/>
          </a:xfrm>
          <a:solidFill>
            <a:schemeClr val="accent6">
              <a:lumMod val="60000"/>
              <a:lumOff val="40000"/>
            </a:schemeClr>
          </a:solidFill>
        </p:grpSpPr>
        <p:sp>
          <p:nvSpPr>
            <p:cNvPr id="18" name="Rectangle 21"/>
            <p:cNvSpPr/>
            <p:nvPr>
              <p:custDataLst>
                <p:tags r:id="rId17"/>
              </p:custDataLst>
            </p:nvPr>
          </p:nvSpPr>
          <p:spPr>
            <a:xfrm>
              <a:off x="2687" y="5008"/>
              <a:ext cx="13352" cy="919"/>
            </a:xfrm>
            <a:prstGeom prst="rect">
              <a:avLst/>
            </a:prstGeom>
            <a:grpFill/>
            <a:ln w="9525">
              <a:noFill/>
            </a:ln>
          </p:spPr>
          <p:txBody>
            <a:bodyPr wrap="none" anchor="t">
              <a:spAutoFit/>
            </a:bodyPr>
            <a:lstStyle/>
            <a:p>
              <a:r>
                <a:rPr lang="zh-CN" altLang="en-US"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对于集合</a:t>
              </a:r>
              <a:r>
                <a:rPr lang="en-US" altLang="zh-CN"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A,B,</a:t>
              </a:r>
              <a:r>
                <a:rPr lang="zh-CN" altLang="en-US"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若任意</a:t>
              </a:r>
              <a:r>
                <a:rPr lang="en-US" altLang="zh-CN" sz="3200" b="1" i="1">
                  <a:solidFill>
                    <a:schemeClr val="tx1"/>
                  </a:solidFill>
                  <a:latin typeface="Times New Roman" panose="02020603050405020304" pitchFamily="18" charset="0"/>
                  <a:ea typeface="宋体" panose="02010600030101010101" pitchFamily="2" charset="-122"/>
                  <a:cs typeface="Times New Roman" panose="02020603050405020304" pitchFamily="18" charset="0"/>
                </a:rPr>
                <a:t>x</a:t>
              </a:r>
              <a:r>
                <a:rPr lang="zh-CN" altLang="en-US"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都有</a:t>
              </a:r>
              <a:r>
                <a:rPr lang="en-US" altLang="zh-CN" sz="3200" b="1" i="1">
                  <a:solidFill>
                    <a:schemeClr val="tx1"/>
                  </a:solidFill>
                  <a:latin typeface="Times New Roman" panose="02020603050405020304" pitchFamily="18" charset="0"/>
                  <a:ea typeface="宋体" panose="02010600030101010101" pitchFamily="2" charset="-122"/>
                  <a:cs typeface="Times New Roman" panose="02020603050405020304" pitchFamily="18" charset="0"/>
                </a:rPr>
                <a:t>x</a:t>
              </a:r>
              <a:r>
                <a:rPr lang="zh-CN" altLang="en-US"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则称</a:t>
              </a:r>
              <a:r>
                <a:rPr lang="en-US" altLang="zh-CN"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A     B</a:t>
              </a:r>
              <a:endParaRPr lang="en-US" altLang="zh-CN" sz="32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9" name="Object 2"/>
            <p:cNvGraphicFramePr>
              <a:graphicFrameLocks noGrp="1"/>
            </p:cNvGraphicFramePr>
            <p:nvPr>
              <p:custDataLst>
                <p:tags r:id="rId18"/>
              </p:custDataLst>
            </p:nvPr>
          </p:nvGraphicFramePr>
          <p:xfrm>
            <a:off x="14695" y="5183"/>
            <a:ext cx="978" cy="584"/>
          </p:xfrm>
          <a:graphic>
            <a:graphicData uri="http://schemas.openxmlformats.org/presentationml/2006/ole">
              <mc:AlternateContent xmlns:mc="http://schemas.openxmlformats.org/markup-compatibility/2006">
                <mc:Choice xmlns:v="urn:schemas-microsoft-com:vml" Requires="v">
                  <p:oleObj spid="_x0000_s1042" name="" r:id="rId19" imgW="152400" imgH="152400" progId="Equation.3">
                    <p:embed/>
                  </p:oleObj>
                </mc:Choice>
                <mc:Fallback>
                  <p:oleObj name="" r:id="rId19" imgW="152400" imgH="152400" progId="Equation.3">
                    <p:embed/>
                    <p:pic>
                      <p:nvPicPr>
                        <p:cNvPr id="0" name="OLE substitute image"/>
                        <p:cNvPicPr/>
                        <p:nvPr/>
                      </p:nvPicPr>
                      <p:blipFill>
                        <a:blip r:embed="rId20"/>
                        <a:stretch>
                          <a:fillRect/>
                        </a:stretch>
                      </p:blipFill>
                      <p:spPr>
                        <a:xfrm>
                          <a:off x="14695" y="5183"/>
                          <a:ext cx="978" cy="584"/>
                        </a:xfrm>
                        <a:prstGeom prst="rect">
                          <a:avLst/>
                        </a:prstGeom>
                        <a:noFill/>
                        <a:ln w="38100">
                          <a:noFill/>
                          <a:miter/>
                        </a:ln>
                      </p:spPr>
                    </p:pic>
                  </p:oleObj>
                </mc:Fallback>
              </mc:AlternateContent>
            </a:graphicData>
          </a:graphic>
        </p:graphicFrame>
      </p:grpSp>
      <p:sp>
        <p:nvSpPr>
          <p:cNvPr id="2" name="文本框 1"/>
          <p:cNvSpPr txBox="1"/>
          <p:nvPr>
            <p:custDataLst>
              <p:tags r:id="rId21"/>
            </p:custDataLst>
          </p:nvPr>
        </p:nvSpPr>
        <p:spPr>
          <a:xfrm>
            <a:off x="429260" y="4132580"/>
            <a:ext cx="11264265" cy="829945"/>
          </a:xfrm>
          <a:prstGeom prst="rect">
            <a:avLst/>
          </a:prstGeom>
          <a:noFill/>
        </p:spPr>
        <p:txBody>
          <a:bodyPr wrap="square" rtlCol="0" anchor="t">
            <a:spAutoFit/>
          </a:bodyPr>
          <a:lstStyle/>
          <a:p>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在数学中，我们经常用平面上封闭曲线的内部代表集合，这种图称为</a:t>
            </a:r>
            <a:r>
              <a:rPr kumimoji="1" lang="en-US" altLang="zh-CN" sz="2400" b="1" noProof="0">
                <a:solidFill>
                  <a:srgbClr val="FF0000"/>
                </a:solidFill>
                <a:effectLst/>
                <a:latin typeface="黑体" panose="02010609060101010101" charset="-122"/>
                <a:ea typeface="黑体" panose="02010609060101010101" charset="-122"/>
                <a:cs typeface="黑体" panose="02010609060101010101" charset="-122"/>
                <a:sym typeface="+mn-ea"/>
              </a:rPr>
              <a:t>Veen</a:t>
            </a:r>
            <a:r>
              <a:rPr kumimoji="1" lang="zh-CN" altLang="en-US" sz="2400" b="1" noProof="0">
                <a:solidFill>
                  <a:srgbClr val="FF0000"/>
                </a:solidFill>
                <a:effectLst/>
                <a:latin typeface="黑体" panose="02010609060101010101" charset="-122"/>
                <a:ea typeface="黑体" panose="02010609060101010101" charset="-122"/>
                <a:cs typeface="黑体" panose="02010609060101010101" charset="-122"/>
                <a:sym typeface="+mn-ea"/>
              </a:rPr>
              <a:t>图</a:t>
            </a:r>
            <a:r>
              <a:rPr lang="zh-CN" altLang="en-US" sz="2400">
                <a:latin typeface="黑体" panose="02010609060101010101" charset="-122"/>
                <a:ea typeface="黑体" panose="02010609060101010101" charset="-122"/>
                <a:cs typeface="黑体" panose="02010609060101010101" charset="-122"/>
              </a:rPr>
              <a:t>．这样，上述集合</a:t>
            </a:r>
            <a:r>
              <a:rPr lang="en-US" altLang="zh-CN" sz="2400">
                <a:latin typeface="黑体" panose="02010609060101010101" charset="-122"/>
                <a:ea typeface="黑体" panose="02010609060101010101" charset="-122"/>
                <a:cs typeface="黑体" panose="02010609060101010101" charset="-122"/>
              </a:rPr>
              <a:t>A</a:t>
            </a:r>
            <a:r>
              <a:rPr lang="zh-CN" altLang="en-US" sz="2400">
                <a:latin typeface="黑体" panose="02010609060101010101" charset="-122"/>
                <a:ea typeface="黑体" panose="02010609060101010101" charset="-122"/>
                <a:cs typeface="黑体" panose="02010609060101010101" charset="-122"/>
              </a:rPr>
              <a:t>与集合</a:t>
            </a:r>
            <a:r>
              <a:rPr lang="en-US" altLang="zh-CN" sz="2400">
                <a:latin typeface="黑体" panose="02010609060101010101" charset="-122"/>
                <a:ea typeface="黑体" panose="02010609060101010101" charset="-122"/>
                <a:cs typeface="黑体" panose="02010609060101010101" charset="-122"/>
              </a:rPr>
              <a:t>B</a:t>
            </a:r>
            <a:r>
              <a:rPr lang="zh-CN" altLang="en-US" sz="2400">
                <a:latin typeface="黑体" panose="02010609060101010101" charset="-122"/>
                <a:ea typeface="黑体" panose="02010609060101010101" charset="-122"/>
                <a:cs typeface="黑体" panose="02010609060101010101" charset="-122"/>
              </a:rPr>
              <a:t>的包含关系</a:t>
            </a:r>
            <a:r>
              <a:rPr lang="en-US" altLang="zh-CN" sz="2400">
                <a:latin typeface="黑体" panose="02010609060101010101" charset="-122"/>
                <a:ea typeface="黑体" panose="02010609060101010101" charset="-122"/>
                <a:cs typeface="黑体" panose="02010609060101010101" charset="-122"/>
              </a:rPr>
              <a:t>:</a:t>
            </a:r>
            <a:endParaRPr lang="en-US" altLang="zh-CN" sz="240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P spid="15" grpId="0"/>
      <p:bldP spid="16"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905" y="0"/>
            <a:ext cx="12190095" cy="459740"/>
          </a:xfrm>
          <a:prstGeom prst="rect">
            <a:avLst/>
          </a:prstGeom>
          <a:solidFill>
            <a:srgbClr val="4BACC6">
              <a:lumMod val="10000"/>
              <a:lumOff val="90000"/>
            </a:srgbClr>
          </a:solidFill>
          <a:ln w="25400" cap="flat" cmpd="sng" algn="ctr">
            <a:noFill/>
            <a:prstDash val="solid"/>
          </a:ln>
          <a:effectLst/>
        </p:spPr>
        <p:txBody>
          <a:bodyPr rtlCol="0" anchor="ctr"/>
          <a:lstStyle/>
          <a:p>
            <a:pPr algn="ctr"/>
            <a:endParaRPr lang="zh-CN" altLang="en-US"/>
          </a:p>
        </p:txBody>
      </p:sp>
      <p:sp>
        <p:nvSpPr>
          <p:cNvPr id="3" name="标题 5"/>
          <p:cNvSpPr txBox="1"/>
          <p:nvPr>
            <p:custDataLst>
              <p:tags r:id="rId2"/>
            </p:custDataLst>
          </p:nvPr>
        </p:nvSpPr>
        <p:spPr>
          <a:xfrm>
            <a:off x="335915" y="39370"/>
            <a:ext cx="1173734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知识点一 子集的概念</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3"/>
            </p:custDataLst>
          </p:nvPr>
        </p:nvSpPr>
        <p:spPr>
          <a:xfrm>
            <a:off x="839470" y="404495"/>
            <a:ext cx="1679575" cy="612775"/>
          </a:xfrm>
          <a:prstGeom prst="rect">
            <a:avLst/>
          </a:prstGeom>
        </p:spPr>
        <p:txBody>
          <a:bodyPr wrap="square" lIns="121898" tIns="60948" rIns="121898" bIns="60948">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fontAlgn="auto">
              <a:lnSpc>
                <a:spcPct val="100000"/>
              </a:lnSpc>
              <a:spcAft>
                <a:spcPct val="0"/>
              </a:spcAft>
            </a:pPr>
            <a:r>
              <a:rPr lang="zh-CN" altLang="zh-CN" sz="3200" b="1" kern="100" smtClean="0">
                <a:solidFill>
                  <a:srgbClr val="C00000"/>
                </a:solidFill>
                <a:latin typeface="Times New Roman" panose="02020603050405020304" pitchFamily="18" charset="0"/>
                <a:ea typeface="+mj-ea"/>
                <a:cs typeface="Times New Roman" panose="02020603050405020304" pitchFamily="18" charset="0"/>
              </a:rPr>
              <a:t>问题</a:t>
            </a:r>
            <a:r>
              <a:rPr lang="en-US" altLang="zh-CN" sz="3200" b="1" kern="100" smtClean="0">
                <a:solidFill>
                  <a:srgbClr val="C00000"/>
                </a:solidFill>
                <a:latin typeface="Times New Roman" panose="02020603050405020304" pitchFamily="18" charset="0"/>
                <a:ea typeface="+mj-ea"/>
                <a:cs typeface="Times New Roman" panose="02020603050405020304" pitchFamily="18" charset="0"/>
              </a:rPr>
              <a:t>1</a:t>
            </a:r>
            <a:r>
              <a:rPr lang="zh-CN" altLang="zh-CN" sz="2800" b="1" kern="10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zh-CN" sz="2800" b="1" kern="10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3" name="Picture 6"/>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172259" y="980809"/>
            <a:ext cx="936104" cy="1232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Text Box 13"/>
          <p:cNvSpPr txBox="1"/>
          <p:nvPr>
            <p:custDataLst>
              <p:tags r:id="rId6"/>
            </p:custDataLst>
          </p:nvPr>
        </p:nvSpPr>
        <p:spPr>
          <a:xfrm>
            <a:off x="1828165" y="1452245"/>
            <a:ext cx="8753475" cy="583565"/>
          </a:xfrm>
          <a:prstGeom prst="rect">
            <a:avLst/>
          </a:prstGeom>
          <a:noFill/>
          <a:ln w="9525">
            <a:noFill/>
          </a:ln>
        </p:spPr>
        <p:txBody>
          <a:bodyPr wrap="square" anchor="t">
            <a:spAutoFit/>
          </a:bodyPr>
          <a:lstStyle/>
          <a:p>
            <a:pPr indent="0">
              <a:buNone/>
            </a:pPr>
            <a:r>
              <a:rPr lang="en-US" altLang="zh-CN" sz="3200" b="1">
                <a:solidFill>
                  <a:schemeClr val="tx1"/>
                </a:solidFill>
                <a:latin typeface="Times New Roman" panose="02020603050405020304" pitchFamily="18" charset="0"/>
                <a:ea typeface="宋体" panose="02010600030101010101" pitchFamily="2" charset="-122"/>
              </a:rPr>
              <a:t>1.A={1，3，5，7}；B={1，2，3，4，5，6，7}</a:t>
            </a:r>
            <a:r>
              <a:rPr lang="zh-CN" altLang="en-US" sz="3200" b="1">
                <a:solidFill>
                  <a:schemeClr val="tx1"/>
                </a:solidFill>
                <a:latin typeface="Times New Roman" panose="02020603050405020304" pitchFamily="18" charset="0"/>
                <a:ea typeface="宋体" panose="02010600030101010101" pitchFamily="2" charset="-122"/>
              </a:rPr>
              <a:t>；</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7179" name="Text Box 25"/>
          <p:cNvSpPr txBox="1"/>
          <p:nvPr>
            <p:custDataLst>
              <p:tags r:id="rId7"/>
            </p:custDataLst>
          </p:nvPr>
        </p:nvSpPr>
        <p:spPr>
          <a:xfrm>
            <a:off x="1750695" y="2492375"/>
            <a:ext cx="10008870" cy="1076325"/>
          </a:xfrm>
          <a:prstGeom prst="rect">
            <a:avLst/>
          </a:prstGeom>
          <a:noFill/>
          <a:ln w="9525">
            <a:noFill/>
          </a:ln>
        </p:spPr>
        <p:txBody>
          <a:bodyPr wrap="square" anchor="t">
            <a:spAutoFit/>
          </a:bodyPr>
          <a:lstStyle/>
          <a:p>
            <a:pPr marL="457200" indent="-457200"/>
            <a:r>
              <a:rPr lang="en-US" altLang="zh-CN" sz="3200" b="1">
                <a:solidFill>
                  <a:schemeClr val="tx1"/>
                </a:solidFill>
                <a:latin typeface="Times New Roman" panose="02020603050405020304" pitchFamily="18" charset="0"/>
                <a:ea typeface="宋体" panose="02010600030101010101" pitchFamily="2" charset="-122"/>
              </a:rPr>
              <a:t>2.C</a:t>
            </a:r>
            <a:r>
              <a:rPr lang="zh-CN" sz="3200" b="1">
                <a:solidFill>
                  <a:schemeClr val="tx1"/>
                </a:solidFill>
                <a:latin typeface="Times New Roman" panose="02020603050405020304" pitchFamily="18" charset="0"/>
                <a:ea typeface="宋体" panose="02010600030101010101" pitchFamily="2" charset="-122"/>
              </a:rPr>
              <a:t>是附属中学高一年级全体女生</a:t>
            </a:r>
            <a:r>
              <a:rPr lang="en-US" altLang="zh-CN" sz="3200" b="1">
                <a:solidFill>
                  <a:schemeClr val="tx1"/>
                </a:solidFill>
                <a:latin typeface="Times New Roman" panose="02020603050405020304" pitchFamily="18" charset="0"/>
                <a:ea typeface="宋体" panose="02010600030101010101" pitchFamily="2" charset="-122"/>
              </a:rPr>
              <a:t>；D</a:t>
            </a:r>
            <a:r>
              <a:rPr lang="zh-CN" sz="3200" b="1">
                <a:solidFill>
                  <a:schemeClr val="tx1"/>
                </a:solidFill>
                <a:latin typeface="Times New Roman" panose="02020603050405020304" pitchFamily="18" charset="0"/>
                <a:ea typeface="宋体" panose="02010600030101010101" pitchFamily="2" charset="-122"/>
              </a:rPr>
              <a:t>为</a:t>
            </a:r>
            <a:r>
              <a:rPr lang="zh-CN" sz="3200" b="1">
                <a:latin typeface="Times New Roman" panose="02020603050405020304" pitchFamily="18" charset="0"/>
                <a:ea typeface="宋体" panose="02010600030101010101" pitchFamily="2" charset="-122"/>
                <a:sym typeface="+mn-ea"/>
              </a:rPr>
              <a:t>附属中学</a:t>
            </a:r>
            <a:r>
              <a:rPr lang="zh-CN" sz="3200" b="1">
                <a:latin typeface="Times New Roman" panose="02020603050405020304" pitchFamily="18" charset="0"/>
                <a:ea typeface="宋体" panose="02010600030101010101" pitchFamily="2" charset="-122"/>
                <a:sym typeface="+mn-ea"/>
              </a:rPr>
              <a:t>高一年级全体学生</a:t>
            </a:r>
            <a:r>
              <a:rPr lang="en-US" altLang="zh-CN" sz="3200" b="1">
                <a:solidFill>
                  <a:schemeClr val="tx1"/>
                </a:solidFill>
                <a:latin typeface="Times New Roman" panose="02020603050405020304" pitchFamily="18" charset="0"/>
                <a:ea typeface="宋体" panose="02010600030101010101" pitchFamily="2" charset="-122"/>
              </a:rPr>
              <a:t>.</a:t>
            </a:r>
            <a:endParaRPr lang="en-US" altLang="zh-CN" sz="3200" b="1">
              <a:solidFill>
                <a:schemeClr val="tx1"/>
              </a:solidFill>
              <a:latin typeface="Times New Roman" panose="02020603050405020304" pitchFamily="18" charset="0"/>
              <a:ea typeface="宋体" panose="02010600030101010101" pitchFamily="2" charset="-122"/>
            </a:endParaRPr>
          </a:p>
        </p:txBody>
      </p:sp>
      <p:graphicFrame>
        <p:nvGraphicFramePr>
          <p:cNvPr id="7" name="对象 6">
            <a:hlinkClick r:id="" action="ppaction://ole?verb="/>
          </p:cNvPr>
          <p:cNvGraphicFramePr>
            <a:graphicFrameLocks noChangeAspect="1"/>
          </p:cNvGraphicFramePr>
          <p:nvPr>
            <p:custDataLst>
              <p:tags r:id="rId8"/>
            </p:custDataLst>
          </p:nvPr>
        </p:nvGraphicFramePr>
        <p:xfrm>
          <a:off x="7702550" y="2037715"/>
          <a:ext cx="1137920" cy="450850"/>
        </p:xfrm>
        <a:graphic>
          <a:graphicData uri="http://schemas.openxmlformats.org/presentationml/2006/ole">
            <mc:AlternateContent xmlns:mc="http://schemas.openxmlformats.org/markup-compatibility/2006">
              <mc:Choice xmlns:v="urn:schemas-microsoft-com:vml" Requires="v">
                <p:oleObj spid="_x0000_s1043" name="" r:id="rId9" imgW="800100" imgH="316865" progId="Equation.DSMT4">
                  <p:embed/>
                </p:oleObj>
              </mc:Choice>
              <mc:Fallback>
                <p:oleObj name="" r:id="rId9" imgW="800100" imgH="316865" progId="Equation.DSMT4">
                  <p:embed/>
                  <p:pic>
                    <p:nvPicPr>
                      <p:cNvPr id="0" name="OLE substitute image"/>
                      <p:cNvPicPr/>
                      <p:nvPr/>
                    </p:nvPicPr>
                    <p:blipFill>
                      <a:blip r:embed="rId10"/>
                      <a:stretch>
                        <a:fillRect/>
                      </a:stretch>
                    </p:blipFill>
                    <p:spPr>
                      <a:xfrm>
                        <a:off x="7702550" y="2037715"/>
                        <a:ext cx="1137920" cy="45085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custDataLst>
              <p:tags r:id="rId11"/>
            </p:custDataLst>
          </p:nvPr>
        </p:nvGraphicFramePr>
        <p:xfrm>
          <a:off x="6582410" y="3251835"/>
          <a:ext cx="1216025" cy="459740"/>
        </p:xfrm>
        <a:graphic>
          <a:graphicData uri="http://schemas.openxmlformats.org/presentationml/2006/ole">
            <mc:AlternateContent xmlns:mc="http://schemas.openxmlformats.org/markup-compatibility/2006">
              <mc:Choice xmlns:v="urn:schemas-microsoft-com:vml" Requires="v">
                <p:oleObj spid="_x0000_s1044" name="" r:id="rId12" imgW="838200" imgH="316865" progId="Equation.DSMT4">
                  <p:embed/>
                </p:oleObj>
              </mc:Choice>
              <mc:Fallback>
                <p:oleObj name="" r:id="rId12" imgW="838200" imgH="316865" progId="Equation.DSMT4">
                  <p:embed/>
                  <p:pic>
                    <p:nvPicPr>
                      <p:cNvPr id="0" name="OLE substitute image"/>
                      <p:cNvPicPr/>
                      <p:nvPr/>
                    </p:nvPicPr>
                    <p:blipFill>
                      <a:blip r:embed="rId13"/>
                      <a:stretch>
                        <a:fillRect/>
                      </a:stretch>
                    </p:blipFill>
                    <p:spPr>
                      <a:xfrm>
                        <a:off x="6582410" y="3251835"/>
                        <a:ext cx="1216025" cy="459740"/>
                      </a:xfrm>
                      <a:prstGeom prst="rect">
                        <a:avLst/>
                      </a:prstGeom>
                    </p:spPr>
                  </p:pic>
                </p:oleObj>
              </mc:Fallback>
            </mc:AlternateContent>
          </a:graphicData>
        </a:graphic>
      </p:graphicFrame>
      <p:sp>
        <p:nvSpPr>
          <p:cNvPr id="9" name="文本框 8"/>
          <p:cNvSpPr txBox="1"/>
          <p:nvPr>
            <p:custDataLst>
              <p:tags r:id="rId14"/>
            </p:custDataLst>
          </p:nvPr>
        </p:nvSpPr>
        <p:spPr>
          <a:xfrm>
            <a:off x="1991360" y="459740"/>
            <a:ext cx="9820910" cy="953135"/>
          </a:xfrm>
          <a:prstGeom prst="rect">
            <a:avLst/>
          </a:prstGeom>
          <a:noFill/>
        </p:spPr>
        <p:txBody>
          <a:bodyPr wrap="square" rtlCol="0">
            <a:spAutoFit/>
          </a:bodyPr>
          <a:lstStyle/>
          <a:p>
            <a:r>
              <a:rPr lang="zh-CN" altLang="en-US" sz="2800" b="1">
                <a:latin typeface="Times New Roman" panose="02020603050405020304" pitchFamily="18" charset="0"/>
                <a:ea typeface="黑体" panose="02010609060101010101" charset="-122"/>
                <a:cs typeface="Times New Roman" panose="02020603050405020304" pitchFamily="18" charset="0"/>
                <a:sym typeface="+mn-ea"/>
              </a:rPr>
              <a:t>阅读</a:t>
            </a:r>
            <a:r>
              <a:rPr lang="zh-CN" altLang="en-US" sz="2800" b="1">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教材</a:t>
            </a:r>
            <a:r>
              <a:rPr lang="en-US" altLang="zh-CN" sz="2800" b="1">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P</a:t>
            </a:r>
            <a:r>
              <a:rPr lang="en-US" altLang="zh-CN" sz="2800" b="1"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7</a:t>
            </a:r>
            <a:r>
              <a:rPr lang="en-US" altLang="zh-CN" sz="2800" b="1">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800" b="1">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观察</a:t>
            </a:r>
            <a:r>
              <a:rPr lang="en-US" altLang="zh-CN" sz="2800" b="1">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800" b="1">
                <a:latin typeface="Times New Roman" panose="02020603050405020304" pitchFamily="18" charset="0"/>
                <a:ea typeface="黑体" panose="02010609060101010101" charset="-122"/>
                <a:cs typeface="Times New Roman" panose="02020603050405020304" pitchFamily="18" charset="0"/>
                <a:sym typeface="+mn-ea"/>
              </a:rPr>
              <a:t>，类比实数之间的大小关系、相等关系，你能发现集合与集合之间有哪些关系吗？</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7"/>
          <p:cNvSpPr txBox="1"/>
          <p:nvPr>
            <p:custDataLst>
              <p:tags r:id="rId1"/>
            </p:custDataLst>
          </p:nvPr>
        </p:nvSpPr>
        <p:spPr>
          <a:xfrm>
            <a:off x="2639695" y="1484313"/>
            <a:ext cx="5715000" cy="583565"/>
          </a:xfrm>
          <a:prstGeom prst="rect">
            <a:avLst/>
          </a:prstGeom>
          <a:noFill/>
          <a:ln w="9525">
            <a:noFill/>
          </a:ln>
        </p:spPr>
        <p:txBody>
          <a:bodyPr anchor="t">
            <a:spAutoFit/>
          </a:bodyPr>
          <a:lstStyle/>
          <a:p>
            <a:r>
              <a:rPr lang="zh-CN" altLang="en-US" sz="3200" b="1">
                <a:solidFill>
                  <a:schemeClr val="tx1"/>
                </a:solidFill>
                <a:latin typeface="Times New Roman" panose="02020603050405020304" pitchFamily="18" charset="0"/>
                <a:ea typeface="隶书" panose="02010509060101010101" pitchFamily="49" charset="-122"/>
              </a:rPr>
              <a:t>集合</a:t>
            </a:r>
            <a:r>
              <a:rPr lang="en-US" altLang="zh-CN" sz="3200" b="1">
                <a:solidFill>
                  <a:schemeClr val="tx1"/>
                </a:solidFill>
                <a:latin typeface="Times New Roman" panose="02020603050405020304" pitchFamily="18" charset="0"/>
                <a:ea typeface="隶书" panose="02010509060101010101" pitchFamily="49" charset="-122"/>
              </a:rPr>
              <a:t>A</a:t>
            </a:r>
            <a:r>
              <a:rPr lang="zh-CN" altLang="en-US" sz="3200" b="1">
                <a:solidFill>
                  <a:schemeClr val="tx1"/>
                </a:solidFill>
                <a:latin typeface="Times New Roman" panose="02020603050405020304" pitchFamily="18" charset="0"/>
                <a:ea typeface="隶书" panose="02010509060101010101" pitchFamily="49" charset="-122"/>
              </a:rPr>
              <a:t>与集合</a:t>
            </a:r>
            <a:r>
              <a:rPr lang="en-US" altLang="zh-CN" sz="3200" b="1">
                <a:solidFill>
                  <a:schemeClr val="tx1"/>
                </a:solidFill>
                <a:latin typeface="Times New Roman" panose="02020603050405020304" pitchFamily="18" charset="0"/>
                <a:ea typeface="隶书" panose="02010509060101010101" pitchFamily="49" charset="-122"/>
              </a:rPr>
              <a:t>B</a:t>
            </a:r>
            <a:r>
              <a:rPr lang="zh-CN" altLang="en-US" sz="3200" b="1">
                <a:solidFill>
                  <a:schemeClr val="tx1"/>
                </a:solidFill>
                <a:latin typeface="Times New Roman" panose="02020603050405020304" pitchFamily="18" charset="0"/>
                <a:ea typeface="隶书" panose="02010509060101010101" pitchFamily="49" charset="-122"/>
              </a:rPr>
              <a:t>的元素完全一样。</a:t>
            </a:r>
            <a:endParaRPr lang="zh-CN" altLang="en-US" sz="3200" b="1">
              <a:solidFill>
                <a:schemeClr val="tx1"/>
              </a:solidFill>
              <a:latin typeface="Times New Roman" panose="02020603050405020304" pitchFamily="18" charset="0"/>
              <a:ea typeface="隶书" panose="02010509060101010101" pitchFamily="49" charset="-122"/>
            </a:endParaRPr>
          </a:p>
        </p:txBody>
      </p:sp>
      <p:grpSp>
        <p:nvGrpSpPr>
          <p:cNvPr id="4" name="Group 34"/>
          <p:cNvGrpSpPr/>
          <p:nvPr>
            <p:custDataLst>
              <p:tags r:id="rId2"/>
            </p:custDataLst>
          </p:nvPr>
        </p:nvGrpSpPr>
        <p:grpSpPr>
          <a:xfrm>
            <a:off x="3719830" y="4364990"/>
            <a:ext cx="2092960" cy="1174750"/>
            <a:chOff x="2784" y="3840"/>
            <a:chExt cx="1248" cy="480"/>
          </a:xfrm>
        </p:grpSpPr>
        <p:sp>
          <p:nvSpPr>
            <p:cNvPr id="11281" name="Oval 35"/>
            <p:cNvSpPr/>
            <p:nvPr>
              <p:custDataLst>
                <p:tags r:id="rId3"/>
              </p:custDataLst>
            </p:nvPr>
          </p:nvSpPr>
          <p:spPr>
            <a:xfrm>
              <a:off x="2784" y="3840"/>
              <a:ext cx="1248" cy="480"/>
            </a:xfrm>
            <a:prstGeom prst="ellipse">
              <a:avLst/>
            </a:prstGeom>
            <a:solidFill>
              <a:srgbClr val="FFCC00"/>
            </a:solidFill>
            <a:ln w="9525" cap="flat" cmpd="sng">
              <a:solidFill>
                <a:schemeClr val="tx1"/>
              </a:solidFill>
              <a:prstDash val="solid"/>
              <a:round/>
              <a:headEnd type="none" w="med" len="med"/>
              <a:tailEnd type="none" w="med" len="med"/>
            </a:ln>
          </p:spPr>
          <p:txBody>
            <a:bodyPr wrap="none" anchor="ctr"/>
            <a:lstStyle/>
            <a:p>
              <a:r>
                <a:rPr lang="en-US" altLang="zh-CN" sz="3200">
                  <a:solidFill>
                    <a:schemeClr val="hlink"/>
                  </a:solidFill>
                  <a:latin typeface="Times New Roman" panose="02020603050405020304" pitchFamily="18" charset="0"/>
                  <a:ea typeface="宋体" panose="02010600030101010101" pitchFamily="2" charset="-122"/>
                </a:rPr>
                <a:t>B</a:t>
              </a:r>
              <a:endParaRPr lang="en-US" altLang="zh-CN" sz="3200">
                <a:solidFill>
                  <a:schemeClr val="hlink"/>
                </a:solidFill>
                <a:latin typeface="Times New Roman" panose="02020603050405020304" pitchFamily="18" charset="0"/>
                <a:ea typeface="宋体" panose="02010600030101010101" pitchFamily="2" charset="-122"/>
              </a:endParaRPr>
            </a:p>
          </p:txBody>
        </p:sp>
        <p:sp>
          <p:nvSpPr>
            <p:cNvPr id="11282" name="Rectangle 36"/>
            <p:cNvSpPr/>
            <p:nvPr>
              <p:custDataLst>
                <p:tags r:id="rId4"/>
              </p:custDataLst>
            </p:nvPr>
          </p:nvSpPr>
          <p:spPr>
            <a:xfrm>
              <a:off x="3135" y="3969"/>
              <a:ext cx="768" cy="238"/>
            </a:xfrm>
            <a:prstGeom prst="rect">
              <a:avLst/>
            </a:prstGeom>
            <a:noFill/>
            <a:ln w="9525">
              <a:noFill/>
            </a:ln>
          </p:spPr>
          <p:txBody>
            <a:bodyPr anchor="t">
              <a:spAutoFit/>
            </a:bodyPr>
            <a:lstStyle/>
            <a:p>
              <a:r>
                <a:rPr lang="zh-CN" altLang="en-US" sz="3200" b="1">
                  <a:solidFill>
                    <a:schemeClr val="hlink"/>
                  </a:solidFill>
                  <a:latin typeface="Arial" panose="020B0604020202020204" pitchFamily="34" charset="0"/>
                  <a:ea typeface="宋体" panose="02010600030101010101" pitchFamily="2" charset="-122"/>
                </a:rPr>
                <a:t>（</a:t>
              </a:r>
              <a:r>
                <a:rPr lang="en-US" altLang="zh-CN" sz="3200" b="1">
                  <a:solidFill>
                    <a:schemeClr val="hlink"/>
                  </a:solidFill>
                  <a:latin typeface="Arial" panose="020B0604020202020204" pitchFamily="34" charset="0"/>
                  <a:ea typeface="宋体" panose="02010600030101010101" pitchFamily="2" charset="-122"/>
                </a:rPr>
                <a:t>A</a:t>
              </a:r>
              <a:r>
                <a:rPr lang="zh-CN" altLang="en-US" sz="3200" b="1">
                  <a:solidFill>
                    <a:schemeClr val="hlink"/>
                  </a:solidFill>
                  <a:latin typeface="Arial" panose="020B0604020202020204" pitchFamily="34" charset="0"/>
                  <a:ea typeface="宋体" panose="02010600030101010101" pitchFamily="2" charset="-122"/>
                </a:rPr>
                <a:t>）</a:t>
              </a:r>
              <a:endParaRPr lang="zh-CN" altLang="en-US" sz="3200" b="1">
                <a:solidFill>
                  <a:schemeClr val="hlink"/>
                </a:solidFill>
                <a:latin typeface="Arial" panose="020B0604020202020204" pitchFamily="34" charset="0"/>
                <a:ea typeface="宋体" panose="02010600030101010101" pitchFamily="2" charset="-122"/>
              </a:endParaRPr>
            </a:p>
          </p:txBody>
        </p:sp>
      </p:grpSp>
      <p:grpSp>
        <p:nvGrpSpPr>
          <p:cNvPr id="10" name="组合 34"/>
          <p:cNvGrpSpPr/>
          <p:nvPr>
            <p:custDataLst>
              <p:tags r:id="rId5"/>
            </p:custDataLst>
          </p:nvPr>
        </p:nvGrpSpPr>
        <p:grpSpPr>
          <a:xfrm>
            <a:off x="3503613" y="3138805"/>
            <a:ext cx="4662487" cy="579438"/>
            <a:chOff x="2265680" y="5105400"/>
            <a:chExt cx="4662658" cy="579438"/>
          </a:xfrm>
        </p:grpSpPr>
        <p:sp>
          <p:nvSpPr>
            <p:cNvPr id="22" name="Rectangle 30"/>
            <p:cNvSpPr>
              <a:spLocks noChangeArrowheads="1"/>
            </p:cNvSpPr>
            <p:nvPr>
              <p:custDataLst>
                <p:tags r:id="rId6"/>
              </p:custDataLst>
            </p:nvPr>
          </p:nvSpPr>
          <p:spPr bwMode="auto">
            <a:xfrm>
              <a:off x="3353157" y="5105400"/>
              <a:ext cx="592160" cy="57943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66"/>
                  </a:solidFill>
                  <a:effectLst>
                    <a:outerShdw blurRad="38100" dist="38100" dir="2700000" algn="tl">
                      <a:srgbClr val="000000"/>
                    </a:outerShdw>
                  </a:effectLst>
                  <a:uLnTx/>
                  <a:uFillTx/>
                  <a:latin typeface="Times New Roman" panose="02020603050405020304" pitchFamily="18" charset="0"/>
                  <a:ea typeface="隶书" panose="02010509060101010101" pitchFamily="49" charset="-122"/>
                  <a:cs typeface="+mn-cs"/>
                </a:rPr>
                <a:t>且</a:t>
              </a:r>
              <a:endParaRPr kumimoji="1" lang="zh-CN" altLang="en-US" sz="3200" b="1" i="0" u="none" strike="noStrike" kern="1200" cap="none" spc="0" normalizeH="0" baseline="0" noProof="0">
                <a:ln>
                  <a:noFill/>
                </a:ln>
                <a:solidFill>
                  <a:srgbClr val="FF0066"/>
                </a:solidFill>
                <a:effectLst>
                  <a:outerShdw blurRad="38100" dist="38100" dir="2700000" algn="tl">
                    <a:srgbClr val="000000"/>
                  </a:outerShdw>
                </a:effectLst>
                <a:uLnTx/>
                <a:uFillTx/>
                <a:latin typeface="Times New Roman" panose="02020603050405020304" pitchFamily="18" charset="0"/>
                <a:ea typeface="隶书" panose="02010509060101010101" pitchFamily="49" charset="-122"/>
                <a:cs typeface="+mn-cs"/>
              </a:endParaRPr>
            </a:p>
          </p:txBody>
        </p:sp>
        <p:sp>
          <p:nvSpPr>
            <p:cNvPr id="11287" name="AutoShape 32"/>
            <p:cNvSpPr/>
            <p:nvPr>
              <p:custDataLst>
                <p:tags r:id="rId7"/>
              </p:custDataLst>
            </p:nvPr>
          </p:nvSpPr>
          <p:spPr>
            <a:xfrm>
              <a:off x="5105400" y="5181600"/>
              <a:ext cx="533400" cy="457200"/>
            </a:xfrm>
            <a:prstGeom prst="rightArrow">
              <a:avLst>
                <a:gd name="adj1" fmla="val 50000"/>
                <a:gd name="adj2" fmla="val 29161"/>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aphicFrame>
          <p:nvGraphicFramePr>
            <p:cNvPr id="11288" name="Object 2"/>
            <p:cNvGraphicFramePr>
              <a:graphicFrameLocks noChangeAspect="1"/>
            </p:cNvGraphicFramePr>
            <p:nvPr>
              <p:custDataLst>
                <p:tags r:id="rId8"/>
              </p:custDataLst>
            </p:nvPr>
          </p:nvGraphicFramePr>
          <p:xfrm>
            <a:off x="3865880" y="5105400"/>
            <a:ext cx="1209040" cy="533400"/>
          </p:xfrm>
          <a:graphic>
            <a:graphicData uri="http://schemas.openxmlformats.org/presentationml/2006/ole">
              <mc:AlternateContent xmlns:mc="http://schemas.openxmlformats.org/markup-compatibility/2006">
                <mc:Choice xmlns:v="urn:schemas-microsoft-com:vml" Requires="v">
                  <p:oleObj spid="_x0000_s1049" name="" r:id="rId9" imgW="431800" imgH="190500" progId="Equation.DSMT4">
                    <p:embed/>
                  </p:oleObj>
                </mc:Choice>
                <mc:Fallback>
                  <p:oleObj name="" r:id="rId9" imgW="431800" imgH="190500" progId="Equation.DSMT4">
                    <p:embed/>
                    <p:pic>
                      <p:nvPicPr>
                        <p:cNvPr id="0" name="OLE substitute image"/>
                        <p:cNvPicPr/>
                        <p:nvPr/>
                      </p:nvPicPr>
                      <p:blipFill>
                        <a:blip r:embed="rId10"/>
                        <a:stretch>
                          <a:fillRect/>
                        </a:stretch>
                      </p:blipFill>
                      <p:spPr>
                        <a:xfrm>
                          <a:off x="3865880" y="5105400"/>
                          <a:ext cx="1209040" cy="533400"/>
                        </a:xfrm>
                        <a:prstGeom prst="rect">
                          <a:avLst/>
                        </a:prstGeom>
                        <a:noFill/>
                        <a:ln w="38100">
                          <a:noFill/>
                          <a:miter/>
                        </a:ln>
                      </p:spPr>
                    </p:pic>
                  </p:oleObj>
                </mc:Fallback>
              </mc:AlternateContent>
            </a:graphicData>
          </a:graphic>
        </p:graphicFrame>
        <p:graphicFrame>
          <p:nvGraphicFramePr>
            <p:cNvPr id="11289" name="Object 3"/>
            <p:cNvGraphicFramePr>
              <a:graphicFrameLocks noChangeAspect="1"/>
            </p:cNvGraphicFramePr>
            <p:nvPr>
              <p:custDataLst>
                <p:tags r:id="rId11"/>
              </p:custDataLst>
            </p:nvPr>
          </p:nvGraphicFramePr>
          <p:xfrm>
            <a:off x="2265680" y="5105400"/>
            <a:ext cx="1209040" cy="533400"/>
          </p:xfrm>
          <a:graphic>
            <a:graphicData uri="http://schemas.openxmlformats.org/presentationml/2006/ole">
              <mc:AlternateContent xmlns:mc="http://schemas.openxmlformats.org/markup-compatibility/2006">
                <mc:Choice xmlns:v="urn:schemas-microsoft-com:vml" Requires="v">
                  <p:oleObj spid="_x0000_s1050" name="" r:id="rId12" imgW="431800" imgH="190500" progId="Equation.DSMT4">
                    <p:embed/>
                  </p:oleObj>
                </mc:Choice>
                <mc:Fallback>
                  <p:oleObj name="" r:id="rId12" imgW="431800" imgH="190500" progId="Equation.DSMT4">
                    <p:embed/>
                    <p:pic>
                      <p:nvPicPr>
                        <p:cNvPr id="0" name="OLE substitute image"/>
                        <p:cNvPicPr/>
                        <p:nvPr/>
                      </p:nvPicPr>
                      <p:blipFill>
                        <a:blip r:embed="rId13"/>
                        <a:stretch>
                          <a:fillRect/>
                        </a:stretch>
                      </p:blipFill>
                      <p:spPr>
                        <a:xfrm>
                          <a:off x="2265680" y="5105400"/>
                          <a:ext cx="1209040" cy="533400"/>
                        </a:xfrm>
                        <a:prstGeom prst="rect">
                          <a:avLst/>
                        </a:prstGeom>
                        <a:noFill/>
                        <a:ln w="38100">
                          <a:noFill/>
                          <a:miter/>
                        </a:ln>
                      </p:spPr>
                    </p:pic>
                  </p:oleObj>
                </mc:Fallback>
              </mc:AlternateContent>
            </a:graphicData>
          </a:graphic>
        </p:graphicFrame>
        <p:graphicFrame>
          <p:nvGraphicFramePr>
            <p:cNvPr id="11290" name="Object 6"/>
            <p:cNvGraphicFramePr>
              <a:graphicFrameLocks noChangeAspect="1"/>
            </p:cNvGraphicFramePr>
            <p:nvPr>
              <p:custDataLst>
                <p:tags r:id="rId14"/>
              </p:custDataLst>
            </p:nvPr>
          </p:nvGraphicFramePr>
          <p:xfrm>
            <a:off x="5615354" y="5105400"/>
            <a:ext cx="1312984" cy="533400"/>
          </p:xfrm>
          <a:graphic>
            <a:graphicData uri="http://schemas.openxmlformats.org/presentationml/2006/ole">
              <mc:AlternateContent xmlns:mc="http://schemas.openxmlformats.org/markup-compatibility/2006">
                <mc:Choice xmlns:v="urn:schemas-microsoft-com:vml" Requires="v">
                  <p:oleObj spid="_x0000_s1051" name="" r:id="rId15" imgW="405765" imgH="165100" progId="Equation.DSMT4">
                    <p:embed/>
                  </p:oleObj>
                </mc:Choice>
                <mc:Fallback>
                  <p:oleObj name="" r:id="rId15" imgW="405765" imgH="165100" progId="Equation.DSMT4">
                    <p:embed/>
                    <p:pic>
                      <p:nvPicPr>
                        <p:cNvPr id="0" name="OLE substitute image"/>
                        <p:cNvPicPr/>
                        <p:nvPr/>
                      </p:nvPicPr>
                      <p:blipFill>
                        <a:blip r:embed="rId16"/>
                        <a:stretch>
                          <a:fillRect/>
                        </a:stretch>
                      </p:blipFill>
                      <p:spPr>
                        <a:xfrm>
                          <a:off x="5615354" y="5105400"/>
                          <a:ext cx="1312984" cy="533400"/>
                        </a:xfrm>
                        <a:prstGeom prst="rect">
                          <a:avLst/>
                        </a:prstGeom>
                        <a:noFill/>
                        <a:ln w="38100">
                          <a:noFill/>
                          <a:miter/>
                        </a:ln>
                      </p:spPr>
                    </p:pic>
                  </p:oleObj>
                </mc:Fallback>
              </mc:AlternateContent>
            </a:graphicData>
          </a:graphic>
        </p:graphicFrame>
      </p:grpSp>
      <p:sp>
        <p:nvSpPr>
          <p:cNvPr id="2" name="文本框 1"/>
          <p:cNvSpPr txBox="1"/>
          <p:nvPr>
            <p:custDataLst>
              <p:tags r:id="rId17"/>
            </p:custDataLst>
          </p:nvPr>
        </p:nvSpPr>
        <p:spPr>
          <a:xfrm>
            <a:off x="191135" y="404495"/>
            <a:ext cx="3088640" cy="645160"/>
          </a:xfrm>
          <a:prstGeom prst="rect">
            <a:avLst/>
          </a:prstGeom>
          <a:noFill/>
        </p:spPr>
        <p:txBody>
          <a:bodyPr wrap="square" rtlCol="0">
            <a:spAutoFit/>
          </a:bodyPr>
          <a:lstStyle/>
          <a:p>
            <a:r>
              <a:rPr lang="zh-CN" altLang="en-US" sz="3600" b="1">
                <a:solidFill>
                  <a:srgbClr val="C00000"/>
                </a:solidFill>
                <a:latin typeface="微软雅黑" panose="020B0503020204020204" pitchFamily="34" charset="-122"/>
                <a:ea typeface="微软雅黑" panose="020B0503020204020204" pitchFamily="34" charset="-122"/>
              </a:rPr>
              <a:t>二、相等集合</a:t>
            </a:r>
            <a:endParaRPr lang="zh-CN" altLang="en-US" sz="3600" b="1">
              <a:solidFill>
                <a:srgbClr val="C00000"/>
              </a:solidFill>
              <a:latin typeface="微软雅黑" panose="020B0503020204020204" pitchFamily="34" charset="-122"/>
              <a:ea typeface="微软雅黑" panose="020B0503020204020204" pitchFamily="34" charset="-122"/>
            </a:endParaRPr>
          </a:p>
        </p:txBody>
      </p:sp>
      <p:sp>
        <p:nvSpPr>
          <p:cNvPr id="12" name="Text Box 17"/>
          <p:cNvSpPr txBox="1">
            <a:spLocks noChangeArrowheads="1"/>
          </p:cNvSpPr>
          <p:nvPr>
            <p:custDataLst>
              <p:tags r:id="rId18"/>
            </p:custDataLst>
          </p:nvPr>
        </p:nvSpPr>
        <p:spPr bwMode="auto">
          <a:xfrm>
            <a:off x="911225" y="1268730"/>
            <a:ext cx="1130300" cy="1198880"/>
          </a:xfrm>
          <a:prstGeom prst="rect">
            <a:avLst/>
          </a:prstGeom>
          <a:solidFill>
            <a:schemeClr val="tx2">
              <a:lumMod val="75000"/>
            </a:schemeClr>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文字语言</a:t>
            </a:r>
            <a:endPar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endParaRPr>
          </a:p>
        </p:txBody>
      </p:sp>
      <p:sp>
        <p:nvSpPr>
          <p:cNvPr id="15" name="Text Box 19"/>
          <p:cNvSpPr txBox="1">
            <a:spLocks noChangeArrowheads="1"/>
          </p:cNvSpPr>
          <p:nvPr>
            <p:custDataLst>
              <p:tags r:id="rId19"/>
            </p:custDataLst>
          </p:nvPr>
        </p:nvSpPr>
        <p:spPr bwMode="auto">
          <a:xfrm>
            <a:off x="897890" y="2853055"/>
            <a:ext cx="1156970" cy="1198880"/>
          </a:xfrm>
          <a:prstGeom prst="rect">
            <a:avLst/>
          </a:prstGeom>
          <a:solidFill>
            <a:srgbClr val="B5D09D"/>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符号语言</a:t>
            </a:r>
            <a:endPar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endParaRPr>
          </a:p>
        </p:txBody>
      </p:sp>
      <p:sp>
        <p:nvSpPr>
          <p:cNvPr id="3" name="Text Box 20"/>
          <p:cNvSpPr txBox="1">
            <a:spLocks noChangeArrowheads="1"/>
          </p:cNvSpPr>
          <p:nvPr>
            <p:custDataLst>
              <p:tags r:id="rId20"/>
            </p:custDataLst>
          </p:nvPr>
        </p:nvSpPr>
        <p:spPr bwMode="auto">
          <a:xfrm>
            <a:off x="508000" y="4869180"/>
            <a:ext cx="2277110" cy="645160"/>
          </a:xfrm>
          <a:prstGeom prst="rect">
            <a:avLst/>
          </a:prstGeom>
          <a:solidFill>
            <a:srgbClr val="FFCC00"/>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图形语言</a:t>
            </a:r>
            <a:endParaRPr kumimoji="1" lang="zh-CN" altLang="en-US" sz="3200" b="1" kern="1200" cap="none" spc="0" normalizeH="0" baseline="0" noProof="0">
              <a:solidFill>
                <a:srgbClr val="FF0000"/>
              </a:solidFill>
              <a:effectLst>
                <a:outerShdw blurRad="38100" dist="38100" dir="2700000" algn="tl">
                  <a:srgbClr val="000000"/>
                </a:outerShdw>
              </a:effectLst>
              <a:latin typeface="Times New Roman" panose="02020603050405020304" pitchFamily="18" charset="0"/>
              <a:ea typeface="隶书" panose="020105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1" presetClass="entr" presetSubtype="0" fill="hold" grpId="4"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4"/>
      <p:bldP spid="12" grpId="2"/>
      <p:bldP spid="15"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905" y="0"/>
            <a:ext cx="12190095" cy="459740"/>
          </a:xfrm>
          <a:prstGeom prst="rect">
            <a:avLst/>
          </a:prstGeom>
          <a:solidFill>
            <a:srgbClr val="4BACC6">
              <a:lumMod val="10000"/>
              <a:lumOff val="90000"/>
            </a:srgbClr>
          </a:solidFill>
          <a:ln w="25400" cap="flat" cmpd="sng" algn="ctr">
            <a:noFill/>
            <a:prstDash val="solid"/>
          </a:ln>
          <a:effectLst/>
        </p:spPr>
        <p:txBody>
          <a:bodyPr rtlCol="0" anchor="ctr"/>
          <a:lstStyle/>
          <a:p>
            <a:pPr algn="ctr"/>
            <a:endParaRPr lang="zh-CN" altLang="en-US"/>
          </a:p>
        </p:txBody>
      </p:sp>
      <p:sp>
        <p:nvSpPr>
          <p:cNvPr id="3" name="标题 5"/>
          <p:cNvSpPr txBox="1"/>
          <p:nvPr>
            <p:custDataLst>
              <p:tags r:id="rId2"/>
            </p:custDataLst>
          </p:nvPr>
        </p:nvSpPr>
        <p:spPr>
          <a:xfrm>
            <a:off x="335915" y="39370"/>
            <a:ext cx="1173734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知识点一 集合的基本关系</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3"/>
            </p:custDataLst>
          </p:nvPr>
        </p:nvSpPr>
        <p:spPr>
          <a:xfrm>
            <a:off x="796925" y="459740"/>
            <a:ext cx="1679575" cy="612775"/>
          </a:xfrm>
          <a:prstGeom prst="rect">
            <a:avLst/>
          </a:prstGeom>
        </p:spPr>
        <p:txBody>
          <a:bodyPr wrap="square" lIns="121898" tIns="60948" rIns="121898" bIns="60948">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fontAlgn="auto">
              <a:lnSpc>
                <a:spcPct val="100000"/>
              </a:lnSpc>
              <a:spcAft>
                <a:spcPct val="0"/>
              </a:spcAft>
            </a:pPr>
            <a:r>
              <a:rPr lang="zh-CN" altLang="zh-CN" sz="3200" b="1" kern="100" smtClean="0">
                <a:solidFill>
                  <a:srgbClr val="C00000"/>
                </a:solidFill>
                <a:latin typeface="Times New Roman" panose="02020603050405020304" pitchFamily="18" charset="0"/>
                <a:ea typeface="+mj-ea"/>
                <a:cs typeface="Times New Roman" panose="02020603050405020304" pitchFamily="18" charset="0"/>
              </a:rPr>
              <a:t>问题</a:t>
            </a:r>
            <a:r>
              <a:rPr lang="en-US" altLang="zh-CN" sz="3200" b="1" kern="100" smtClean="0">
                <a:solidFill>
                  <a:srgbClr val="C00000"/>
                </a:solidFill>
                <a:latin typeface="Times New Roman" panose="02020603050405020304" pitchFamily="18" charset="0"/>
                <a:ea typeface="+mj-ea"/>
                <a:cs typeface="Times New Roman" panose="02020603050405020304" pitchFamily="18" charset="0"/>
              </a:rPr>
              <a:t>1</a:t>
            </a:r>
            <a:r>
              <a:rPr lang="zh-CN" altLang="zh-CN" sz="2800" b="1" kern="10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zh-CN" sz="2800" b="1" kern="10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3" name="Picture 6"/>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45894" y="1172579"/>
            <a:ext cx="936104" cy="1232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Text Box 13"/>
          <p:cNvSpPr txBox="1"/>
          <p:nvPr>
            <p:custDataLst>
              <p:tags r:id="rId6"/>
            </p:custDataLst>
          </p:nvPr>
        </p:nvSpPr>
        <p:spPr>
          <a:xfrm>
            <a:off x="1827530" y="1557020"/>
            <a:ext cx="8753475" cy="583565"/>
          </a:xfrm>
          <a:prstGeom prst="rect">
            <a:avLst/>
          </a:prstGeom>
          <a:noFill/>
          <a:ln w="9525">
            <a:noFill/>
          </a:ln>
        </p:spPr>
        <p:txBody>
          <a:bodyPr wrap="square" anchor="t">
            <a:spAutoFit/>
          </a:bodyPr>
          <a:lstStyle/>
          <a:p>
            <a:pPr indent="0">
              <a:buNone/>
            </a:pPr>
            <a:r>
              <a:rPr lang="en-US" altLang="zh-CN" sz="3200" b="1">
                <a:solidFill>
                  <a:schemeClr val="tx1"/>
                </a:solidFill>
                <a:latin typeface="Times New Roman" panose="02020603050405020304" pitchFamily="18" charset="0"/>
                <a:ea typeface="宋体" panose="02010600030101010101" pitchFamily="2" charset="-122"/>
              </a:rPr>
              <a:t>1.A={1，3，5，7}；B={1，2，3，4，5，6，7}</a:t>
            </a:r>
            <a:r>
              <a:rPr lang="zh-CN" altLang="en-US" sz="3200" b="1">
                <a:solidFill>
                  <a:schemeClr val="tx1"/>
                </a:solidFill>
                <a:latin typeface="Times New Roman" panose="02020603050405020304" pitchFamily="18" charset="0"/>
                <a:ea typeface="宋体" panose="02010600030101010101" pitchFamily="2" charset="-122"/>
              </a:rPr>
              <a:t>；</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7174" name="Text Box 14"/>
          <p:cNvSpPr txBox="1"/>
          <p:nvPr>
            <p:custDataLst>
              <p:tags r:id="rId7"/>
            </p:custDataLst>
          </p:nvPr>
        </p:nvSpPr>
        <p:spPr>
          <a:xfrm>
            <a:off x="1827530" y="3573145"/>
            <a:ext cx="10123805" cy="583565"/>
          </a:xfrm>
          <a:prstGeom prst="rect">
            <a:avLst/>
          </a:prstGeom>
          <a:noFill/>
          <a:ln w="9525">
            <a:noFill/>
          </a:ln>
        </p:spPr>
        <p:txBody>
          <a:bodyPr wrap="square" anchor="t">
            <a:spAutoFit/>
          </a:bodyPr>
          <a:lstStyle/>
          <a:p>
            <a:pPr indent="0">
              <a:buNone/>
            </a:pPr>
            <a:r>
              <a:rPr lang="en-US" altLang="zh-CN" sz="3200" b="1">
                <a:solidFill>
                  <a:schemeClr val="tx1"/>
                </a:solidFill>
                <a:latin typeface="Times New Roman" panose="02020603050405020304" pitchFamily="18" charset="0"/>
                <a:ea typeface="宋体" panose="02010600030101010101" pitchFamily="2" charset="-122"/>
              </a:rPr>
              <a:t>3.E={</a:t>
            </a:r>
            <a:r>
              <a:rPr lang="en-US" altLang="zh-CN" sz="3200" b="1" i="1">
                <a:solidFill>
                  <a:schemeClr val="tx1"/>
                </a:solidFill>
                <a:latin typeface="Times New Roman" panose="02020603050405020304" pitchFamily="18" charset="0"/>
                <a:ea typeface="宋体" panose="02010600030101010101" pitchFamily="2" charset="-122"/>
              </a:rPr>
              <a:t>x</a:t>
            </a:r>
            <a:r>
              <a:rPr lang="en-US" altLang="zh-CN" sz="3200" b="1">
                <a:solidFill>
                  <a:schemeClr val="tx1"/>
                </a:solidFill>
                <a:latin typeface="Times New Roman" panose="02020603050405020304" pitchFamily="18" charset="0"/>
                <a:ea typeface="宋体" panose="02010600030101010101" pitchFamily="2" charset="-122"/>
              </a:rPr>
              <a:t>|</a:t>
            </a:r>
            <a:r>
              <a:rPr lang="en-US" altLang="zh-CN" sz="3200" b="1" i="1">
                <a:solidFill>
                  <a:schemeClr val="tx1"/>
                </a:solidFill>
                <a:latin typeface="Times New Roman" panose="02020603050405020304" pitchFamily="18" charset="0"/>
                <a:ea typeface="宋体" panose="02010600030101010101" pitchFamily="2" charset="-122"/>
              </a:rPr>
              <a:t>x</a:t>
            </a:r>
            <a:r>
              <a:rPr lang="zh-CN" altLang="en-US" sz="3200" b="1">
                <a:solidFill>
                  <a:schemeClr val="tx1"/>
                </a:solidFill>
                <a:latin typeface="Times New Roman" panose="02020603050405020304" pitchFamily="18" charset="0"/>
                <a:ea typeface="宋体" panose="02010600030101010101" pitchFamily="2" charset="-122"/>
              </a:rPr>
              <a:t>是两边相等的三角形</a:t>
            </a:r>
            <a:r>
              <a:rPr lang="en-US" altLang="zh-CN" sz="3200" b="1">
                <a:solidFill>
                  <a:schemeClr val="tx1"/>
                </a:solidFill>
                <a:latin typeface="Times New Roman" panose="02020603050405020304" pitchFamily="18" charset="0"/>
                <a:ea typeface="宋体" panose="02010600030101010101" pitchFamily="2" charset="-122"/>
              </a:rPr>
              <a:t>}；F={</a:t>
            </a:r>
            <a:r>
              <a:rPr lang="en-US" altLang="zh-CN" sz="3200" b="1" i="1">
                <a:solidFill>
                  <a:schemeClr val="tx1"/>
                </a:solidFill>
                <a:latin typeface="Times New Roman" panose="02020603050405020304" pitchFamily="18" charset="0"/>
                <a:ea typeface="宋体" panose="02010600030101010101" pitchFamily="2" charset="-122"/>
              </a:rPr>
              <a:t>x</a:t>
            </a:r>
            <a:r>
              <a:rPr lang="en-US" altLang="zh-CN" sz="3200" b="1">
                <a:solidFill>
                  <a:schemeClr val="tx1"/>
                </a:solidFill>
                <a:latin typeface="Times New Roman" panose="02020603050405020304" pitchFamily="18" charset="0"/>
                <a:ea typeface="宋体" panose="02010600030101010101" pitchFamily="2" charset="-122"/>
              </a:rPr>
              <a:t>|</a:t>
            </a:r>
            <a:r>
              <a:rPr lang="en-US" altLang="zh-CN" sz="3200" b="1" i="1">
                <a:solidFill>
                  <a:schemeClr val="tx1"/>
                </a:solidFill>
                <a:latin typeface="Times New Roman" panose="02020603050405020304" pitchFamily="18" charset="0"/>
                <a:ea typeface="宋体" panose="02010600030101010101" pitchFamily="2" charset="-122"/>
              </a:rPr>
              <a:t>x</a:t>
            </a:r>
            <a:r>
              <a:rPr lang="zh-CN" altLang="en-US" sz="3200" b="1">
                <a:solidFill>
                  <a:schemeClr val="tx1"/>
                </a:solidFill>
                <a:latin typeface="Times New Roman" panose="02020603050405020304" pitchFamily="18" charset="0"/>
                <a:ea typeface="宋体" panose="02010600030101010101" pitchFamily="2" charset="-122"/>
              </a:rPr>
              <a:t>是等腰三角形</a:t>
            </a:r>
            <a:r>
              <a:rPr lang="en-US" altLang="zh-CN" sz="3200" b="1">
                <a:solidFill>
                  <a:schemeClr val="tx1"/>
                </a:solidFill>
                <a:latin typeface="Times New Roman" panose="02020603050405020304" pitchFamily="18" charset="0"/>
                <a:ea typeface="宋体" panose="02010600030101010101" pitchFamily="2" charset="-122"/>
              </a:rPr>
              <a:t>}</a:t>
            </a:r>
            <a:r>
              <a:rPr lang="zh-CN" altLang="en-US" sz="3200" b="1">
                <a:solidFill>
                  <a:schemeClr val="tx1"/>
                </a:solidFill>
                <a:latin typeface="Times New Roman" panose="02020603050405020304" pitchFamily="18" charset="0"/>
                <a:ea typeface="宋体" panose="02010600030101010101" pitchFamily="2" charset="-122"/>
              </a:rPr>
              <a:t>；</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7" name="Text Box 25"/>
          <p:cNvSpPr txBox="1"/>
          <p:nvPr>
            <p:custDataLst>
              <p:tags r:id="rId8"/>
            </p:custDataLst>
          </p:nvPr>
        </p:nvSpPr>
        <p:spPr>
          <a:xfrm>
            <a:off x="1827530" y="2404745"/>
            <a:ext cx="10008870" cy="1076325"/>
          </a:xfrm>
          <a:prstGeom prst="rect">
            <a:avLst/>
          </a:prstGeom>
          <a:noFill/>
          <a:ln w="9525">
            <a:noFill/>
          </a:ln>
        </p:spPr>
        <p:txBody>
          <a:bodyPr wrap="square" anchor="t">
            <a:spAutoFit/>
          </a:bodyPr>
          <a:lstStyle/>
          <a:p>
            <a:pPr marL="457200" indent="-457200"/>
            <a:r>
              <a:rPr lang="en-US" altLang="zh-CN" sz="3200" b="1">
                <a:solidFill>
                  <a:schemeClr val="tx1"/>
                </a:solidFill>
                <a:latin typeface="Times New Roman" panose="02020603050405020304" pitchFamily="18" charset="0"/>
                <a:ea typeface="宋体" panose="02010600030101010101" pitchFamily="2" charset="-122"/>
              </a:rPr>
              <a:t>2.C</a:t>
            </a:r>
            <a:r>
              <a:rPr lang="zh-CN" sz="3200" b="1">
                <a:solidFill>
                  <a:schemeClr val="tx1"/>
                </a:solidFill>
                <a:latin typeface="Times New Roman" panose="02020603050405020304" pitchFamily="18" charset="0"/>
                <a:ea typeface="宋体" panose="02010600030101010101" pitchFamily="2" charset="-122"/>
              </a:rPr>
              <a:t>是鹰城一中高一年级全体女生</a:t>
            </a:r>
            <a:r>
              <a:rPr lang="en-US" altLang="zh-CN" sz="3200" b="1">
                <a:solidFill>
                  <a:schemeClr val="tx1"/>
                </a:solidFill>
                <a:latin typeface="Times New Roman" panose="02020603050405020304" pitchFamily="18" charset="0"/>
                <a:ea typeface="宋体" panose="02010600030101010101" pitchFamily="2" charset="-122"/>
              </a:rPr>
              <a:t>；D</a:t>
            </a:r>
            <a:r>
              <a:rPr lang="zh-CN" sz="3200" b="1">
                <a:solidFill>
                  <a:schemeClr val="tx1"/>
                </a:solidFill>
                <a:latin typeface="Times New Roman" panose="02020603050405020304" pitchFamily="18" charset="0"/>
                <a:ea typeface="宋体" panose="02010600030101010101" pitchFamily="2" charset="-122"/>
              </a:rPr>
              <a:t>为</a:t>
            </a:r>
            <a:r>
              <a:rPr lang="zh-CN" sz="3200" b="1">
                <a:latin typeface="Times New Roman" panose="02020603050405020304" pitchFamily="18" charset="0"/>
                <a:ea typeface="宋体" panose="02010600030101010101" pitchFamily="2" charset="-122"/>
                <a:sym typeface="+mn-ea"/>
              </a:rPr>
              <a:t>鹰城一中高一年级全体学生</a:t>
            </a:r>
            <a:r>
              <a:rPr lang="en-US" altLang="zh-CN" sz="3200" b="1">
                <a:solidFill>
                  <a:schemeClr val="tx1"/>
                </a:solidFill>
                <a:latin typeface="Times New Roman" panose="02020603050405020304" pitchFamily="18" charset="0"/>
                <a:ea typeface="宋体" panose="02010600030101010101" pitchFamily="2" charset="-122"/>
              </a:rPr>
              <a:t>.</a:t>
            </a:r>
            <a:endParaRPr lang="en-US" altLang="zh-CN" sz="3200" b="1">
              <a:solidFill>
                <a:schemeClr val="tx1"/>
              </a:solidFill>
              <a:latin typeface="Times New Roman" panose="02020603050405020304" pitchFamily="18" charset="0"/>
              <a:ea typeface="宋体" panose="02010600030101010101" pitchFamily="2" charset="-122"/>
            </a:endParaRPr>
          </a:p>
        </p:txBody>
      </p:sp>
      <p:graphicFrame>
        <p:nvGraphicFramePr>
          <p:cNvPr id="9" name="对象 8">
            <a:hlinkClick r:id="" action="ppaction://ole?verb="/>
          </p:cNvPr>
          <p:cNvGraphicFramePr>
            <a:graphicFrameLocks noChangeAspect="1"/>
          </p:cNvGraphicFramePr>
          <p:nvPr>
            <p:custDataLst>
              <p:tags r:id="rId9"/>
            </p:custDataLst>
          </p:nvPr>
        </p:nvGraphicFramePr>
        <p:xfrm>
          <a:off x="6864350" y="4220845"/>
          <a:ext cx="1276985" cy="454660"/>
        </p:xfrm>
        <a:graphic>
          <a:graphicData uri="http://schemas.openxmlformats.org/presentationml/2006/ole">
            <mc:AlternateContent xmlns:mc="http://schemas.openxmlformats.org/markup-compatibility/2006">
              <mc:Choice xmlns:v="urn:schemas-microsoft-com:vml" Requires="v">
                <p:oleObj spid="_x0000_s1052" name="" r:id="rId10" imgW="749300" imgH="266700" progId="Equation.DSMT4">
                  <p:embed/>
                </p:oleObj>
              </mc:Choice>
              <mc:Fallback>
                <p:oleObj name="" r:id="rId10" imgW="749300" imgH="266700" progId="Equation.DSMT4">
                  <p:embed/>
                  <p:pic>
                    <p:nvPicPr>
                      <p:cNvPr id="0" name="OLE substitute image"/>
                      <p:cNvPicPr/>
                      <p:nvPr/>
                    </p:nvPicPr>
                    <p:blipFill>
                      <a:blip r:embed="rId11"/>
                      <a:stretch>
                        <a:fillRect/>
                      </a:stretch>
                    </p:blipFill>
                    <p:spPr>
                      <a:xfrm>
                        <a:off x="6864350" y="4220845"/>
                        <a:ext cx="1276985" cy="454660"/>
                      </a:xfrm>
                      <a:prstGeom prst="rect">
                        <a:avLst/>
                      </a:prstGeom>
                    </p:spPr>
                  </p:pic>
                </p:oleObj>
              </mc:Fallback>
            </mc:AlternateContent>
          </a:graphicData>
        </a:graphic>
      </p:graphicFrame>
      <p:sp>
        <p:nvSpPr>
          <p:cNvPr id="5" name="文本框 4"/>
          <p:cNvSpPr txBox="1"/>
          <p:nvPr>
            <p:custDataLst>
              <p:tags r:id="rId12"/>
            </p:custDataLst>
          </p:nvPr>
        </p:nvSpPr>
        <p:spPr>
          <a:xfrm>
            <a:off x="1991360" y="459740"/>
            <a:ext cx="9820910" cy="953135"/>
          </a:xfrm>
          <a:prstGeom prst="rect">
            <a:avLst/>
          </a:prstGeom>
          <a:noFill/>
        </p:spPr>
        <p:txBody>
          <a:bodyPr wrap="square" rtlCol="0">
            <a:spAutoFit/>
          </a:bodyPr>
          <a:lstStyle/>
          <a:p>
            <a:r>
              <a:rPr lang="zh-CN" sz="2800" b="1">
                <a:latin typeface="Times New Roman" panose="02020603050405020304" pitchFamily="18" charset="0"/>
                <a:ea typeface="黑体" panose="02010609060101010101" charset="-122"/>
                <a:cs typeface="Times New Roman" panose="02020603050405020304" pitchFamily="18" charset="0"/>
                <a:sym typeface="+mn-ea"/>
              </a:rPr>
              <a:t>观察下面几个例子</a:t>
            </a:r>
            <a:r>
              <a:rPr sz="2800" b="1">
                <a:latin typeface="Times New Roman" panose="02020603050405020304" pitchFamily="18" charset="0"/>
                <a:ea typeface="黑体" panose="02010609060101010101" charset="-122"/>
                <a:cs typeface="Times New Roman" panose="02020603050405020304" pitchFamily="18" charset="0"/>
                <a:sym typeface="+mn-ea"/>
              </a:rPr>
              <a:t>，类比实数之间的相等关系、大小关系，</a:t>
            </a:r>
            <a:r>
              <a:rPr lang="zh-CN" sz="2800" b="1">
                <a:latin typeface="Times New Roman" panose="02020603050405020304" pitchFamily="18" charset="0"/>
                <a:ea typeface="黑体" panose="02010609060101010101" charset="-122"/>
                <a:cs typeface="Times New Roman" panose="02020603050405020304" pitchFamily="18" charset="0"/>
                <a:sym typeface="+mn-ea"/>
              </a:rPr>
              <a:t>你能发现</a:t>
            </a:r>
            <a:r>
              <a:rPr sz="2800" b="1">
                <a:latin typeface="Times New Roman" panose="02020603050405020304" pitchFamily="18" charset="0"/>
                <a:ea typeface="黑体" panose="02010609060101010101" charset="-122"/>
                <a:cs typeface="Times New Roman" panose="02020603050405020304" pitchFamily="18" charset="0"/>
                <a:sym typeface="+mn-ea"/>
              </a:rPr>
              <a:t>集合与集合之间有哪些关系</a:t>
            </a:r>
            <a:r>
              <a:rPr lang="zh-CN" sz="2800" b="1">
                <a:latin typeface="Times New Roman" panose="02020603050405020304" pitchFamily="18" charset="0"/>
                <a:ea typeface="黑体" panose="02010609060101010101" charset="-122"/>
                <a:cs typeface="Times New Roman" panose="02020603050405020304" pitchFamily="18" charset="0"/>
                <a:sym typeface="+mn-ea"/>
              </a:rPr>
              <a:t>吗</a:t>
            </a:r>
            <a:r>
              <a:rPr sz="2800" b="1">
                <a:latin typeface="Times New Roman" panose="02020603050405020304" pitchFamily="18" charset="0"/>
                <a:ea typeface="黑体" panose="02010609060101010101" charset="-122"/>
                <a:cs typeface="Times New Roman" panose="02020603050405020304" pitchFamily="18" charset="0"/>
                <a:sym typeface="+mn-ea"/>
              </a:rPr>
              <a:t>？</a:t>
            </a:r>
            <a:endParaRPr sz="2800" b="1">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2720" y="332740"/>
            <a:ext cx="3088640" cy="645160"/>
          </a:xfrm>
          <a:prstGeom prst="rect">
            <a:avLst/>
          </a:prstGeom>
          <a:noFill/>
        </p:spPr>
        <p:txBody>
          <a:bodyPr wrap="square" rtlCol="0">
            <a:spAutoFit/>
          </a:bodyPr>
          <a:lstStyle/>
          <a:p>
            <a:r>
              <a:rPr lang="zh-CN" altLang="en-US" sz="3600" b="1">
                <a:latin typeface="微软雅黑" panose="020B0503020204020204" pitchFamily="34" charset="-122"/>
                <a:ea typeface="微软雅黑" panose="020B0503020204020204" pitchFamily="34" charset="-122"/>
              </a:rPr>
              <a:t>三、真子集</a:t>
            </a:r>
            <a:endParaRPr lang="zh-CN" altLang="en-US" sz="3600" b="1">
              <a:latin typeface="微软雅黑" panose="020B0503020204020204" pitchFamily="34" charset="-122"/>
              <a:ea typeface="微软雅黑" panose="020B0503020204020204" pitchFamily="34" charset="-122"/>
            </a:endParaRPr>
          </a:p>
        </p:txBody>
      </p:sp>
      <p:sp>
        <p:nvSpPr>
          <p:cNvPr id="12" name="Text Box 17"/>
          <p:cNvSpPr txBox="1">
            <a:spLocks noChangeArrowheads="1"/>
          </p:cNvSpPr>
          <p:nvPr>
            <p:custDataLst>
              <p:tags r:id="rId2"/>
            </p:custDataLst>
          </p:nvPr>
        </p:nvSpPr>
        <p:spPr bwMode="auto">
          <a:xfrm>
            <a:off x="911225" y="1268730"/>
            <a:ext cx="1130300" cy="1198880"/>
          </a:xfrm>
          <a:prstGeom prst="rect">
            <a:avLst/>
          </a:prstGeom>
          <a:solidFill>
            <a:schemeClr val="tx2">
              <a:lumMod val="75000"/>
            </a:schemeClr>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文字语言</a:t>
            </a:r>
            <a:endPar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endParaRPr>
          </a:p>
        </p:txBody>
      </p:sp>
      <p:sp>
        <p:nvSpPr>
          <p:cNvPr id="15" name="Text Box 19"/>
          <p:cNvSpPr txBox="1">
            <a:spLocks noChangeArrowheads="1"/>
          </p:cNvSpPr>
          <p:nvPr>
            <p:custDataLst>
              <p:tags r:id="rId3"/>
            </p:custDataLst>
          </p:nvPr>
        </p:nvSpPr>
        <p:spPr bwMode="auto">
          <a:xfrm>
            <a:off x="897890" y="2853055"/>
            <a:ext cx="1156970" cy="1198880"/>
          </a:xfrm>
          <a:prstGeom prst="rect">
            <a:avLst/>
          </a:prstGeom>
          <a:solidFill>
            <a:srgbClr val="B5D09D"/>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数学语言</a:t>
            </a:r>
            <a:endPar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endParaRPr>
          </a:p>
        </p:txBody>
      </p:sp>
      <p:sp>
        <p:nvSpPr>
          <p:cNvPr id="3" name="Text Box 20"/>
          <p:cNvSpPr txBox="1">
            <a:spLocks noChangeArrowheads="1"/>
          </p:cNvSpPr>
          <p:nvPr>
            <p:custDataLst>
              <p:tags r:id="rId4"/>
            </p:custDataLst>
          </p:nvPr>
        </p:nvSpPr>
        <p:spPr bwMode="auto">
          <a:xfrm>
            <a:off x="578485" y="4653280"/>
            <a:ext cx="2277110" cy="645160"/>
          </a:xfrm>
          <a:prstGeom prst="rect">
            <a:avLst/>
          </a:prstGeom>
          <a:solidFill>
            <a:srgbClr val="FFCC00"/>
          </a:solidFill>
          <a:ln w="9525">
            <a:noFill/>
            <a:miter lim="800000"/>
          </a:ln>
          <a:effectLst/>
        </p:spPr>
        <p:txBody>
          <a:bodyPr wrap="square">
            <a:spAutoFit/>
          </a:bodyPr>
          <a:lstStyle/>
          <a:p>
            <a:pPr marR="0" defTabSz="914400">
              <a:buClrTx/>
              <a:buSzTx/>
              <a:buFontTx/>
              <a:defRPr/>
            </a:pPr>
            <a:r>
              <a:rPr kumimoji="1" lang="zh-CN" altLang="en-US" sz="3600" b="1" kern="1200" cap="none" spc="0" normalizeH="0" baseline="0" noProof="0">
                <a:solidFill>
                  <a:srgbClr val="FF0000"/>
                </a:solidFill>
                <a:effectLst/>
                <a:latin typeface="Times New Roman" panose="02020603050405020304" pitchFamily="18" charset="0"/>
                <a:ea typeface="隶书" panose="02010509060101010101" pitchFamily="49" charset="-122"/>
                <a:cs typeface="+mn-cs"/>
              </a:rPr>
              <a:t>图形语言</a:t>
            </a:r>
            <a:endParaRPr kumimoji="1" lang="zh-CN" altLang="en-US" sz="3200" b="1" kern="1200" cap="none" spc="0" normalizeH="0" baseline="0" noProof="0">
              <a:solidFill>
                <a:srgbClr val="FF0000"/>
              </a:solidFill>
              <a:effectLst>
                <a:outerShdw blurRad="38100" dist="38100" dir="2700000" algn="tl">
                  <a:srgbClr val="000000"/>
                </a:outerShdw>
              </a:effectLst>
              <a:latin typeface="Times New Roman" panose="02020603050405020304" pitchFamily="18" charset="0"/>
              <a:ea typeface="隶书" panose="02010509060101010101" pitchFamily="49" charset="-122"/>
              <a:cs typeface="+mn-cs"/>
            </a:endParaRPr>
          </a:p>
        </p:txBody>
      </p:sp>
      <p:sp>
        <p:nvSpPr>
          <p:cNvPr id="7" name="Text Box 24"/>
          <p:cNvSpPr txBox="1"/>
          <p:nvPr>
            <p:custDataLst>
              <p:tags r:id="rId5"/>
            </p:custDataLst>
          </p:nvPr>
        </p:nvSpPr>
        <p:spPr>
          <a:xfrm>
            <a:off x="2567305" y="1390650"/>
            <a:ext cx="8553450" cy="1076325"/>
          </a:xfrm>
          <a:prstGeom prst="rect">
            <a:avLst/>
          </a:prstGeom>
          <a:noFill/>
          <a:ln w="9525" cap="flat" cmpd="sng">
            <a:solidFill>
              <a:srgbClr val="E40B06"/>
            </a:solidFill>
            <a:prstDash val="solid"/>
            <a:miter/>
            <a:headEnd type="none" w="med" len="med"/>
            <a:tailEnd type="none" w="med" len="med"/>
          </a:ln>
        </p:spPr>
        <p:txBody>
          <a:bodyPr wrap="square" anchor="t">
            <a:spAutoFit/>
          </a:bodyPr>
          <a:lstStyle/>
          <a:p>
            <a:pPr>
              <a:spcBef>
                <a:spcPct val="50000"/>
              </a:spcBef>
            </a:pPr>
            <a:r>
              <a:rPr lang="zh-CN" altLang="en-US" sz="2800" b="1">
                <a:solidFill>
                  <a:srgbClr val="0000FF"/>
                </a:solidFill>
                <a:latin typeface="Times New Roman" panose="02020603050405020304" pitchFamily="18" charset="0"/>
                <a:ea typeface="宋体" panose="02010600030101010101" pitchFamily="2" charset="-122"/>
              </a:rPr>
              <a:t>若集合</a:t>
            </a:r>
            <a:r>
              <a:rPr lang="en-US" altLang="zh-CN" sz="2800" b="1">
                <a:solidFill>
                  <a:srgbClr val="0000FF"/>
                </a:solidFill>
                <a:latin typeface="Times New Roman" panose="02020603050405020304" pitchFamily="18" charset="0"/>
                <a:ea typeface="宋体" panose="02010600030101010101" pitchFamily="2" charset="-122"/>
              </a:rPr>
              <a:t>A</a:t>
            </a:r>
            <a:r>
              <a:rPr lang="zh-CN" altLang="en-US" sz="2800" b="1">
                <a:solidFill>
                  <a:srgbClr val="0000FF"/>
                </a:solidFill>
                <a:latin typeface="Times New Roman" panose="02020603050405020304" pitchFamily="18" charset="0"/>
                <a:ea typeface="宋体" panose="02010600030101010101" pitchFamily="2" charset="-122"/>
              </a:rPr>
              <a:t>是集合</a:t>
            </a:r>
            <a:r>
              <a:rPr lang="en-US" altLang="zh-CN" sz="2800" b="1">
                <a:solidFill>
                  <a:srgbClr val="0000FF"/>
                </a:solidFill>
                <a:latin typeface="Times New Roman" panose="02020603050405020304" pitchFamily="18" charset="0"/>
                <a:ea typeface="宋体" panose="02010600030101010101" pitchFamily="2" charset="-122"/>
              </a:rPr>
              <a:t>B</a:t>
            </a:r>
            <a:r>
              <a:rPr lang="zh-CN" altLang="en-US" sz="2800" b="1">
                <a:solidFill>
                  <a:srgbClr val="0000FF"/>
                </a:solidFill>
                <a:latin typeface="Times New Roman" panose="02020603050405020304" pitchFamily="18" charset="0"/>
                <a:ea typeface="宋体" panose="02010600030101010101" pitchFamily="2" charset="-122"/>
              </a:rPr>
              <a:t>的子集，且集合</a:t>
            </a:r>
            <a:r>
              <a:rPr lang="en-US" altLang="zh-CN" sz="2800" b="1">
                <a:solidFill>
                  <a:srgbClr val="0000FF"/>
                </a:solidFill>
                <a:latin typeface="Times New Roman" panose="02020603050405020304" pitchFamily="18" charset="0"/>
                <a:ea typeface="宋体" panose="02010600030101010101" pitchFamily="2" charset="-122"/>
              </a:rPr>
              <a:t>B</a:t>
            </a:r>
            <a:r>
              <a:rPr lang="zh-CN" altLang="en-US" sz="2800" b="1">
                <a:solidFill>
                  <a:srgbClr val="0000FF"/>
                </a:solidFill>
                <a:latin typeface="Times New Roman" panose="02020603050405020304" pitchFamily="18" charset="0"/>
                <a:ea typeface="宋体" panose="02010600030101010101" pitchFamily="2" charset="-122"/>
              </a:rPr>
              <a:t>中至少还有一个元素不属于集合</a:t>
            </a:r>
            <a:r>
              <a:rPr lang="en-US" altLang="zh-CN" sz="2800" b="1">
                <a:solidFill>
                  <a:srgbClr val="0000FF"/>
                </a:solidFill>
                <a:latin typeface="Times New Roman" panose="02020603050405020304" pitchFamily="18" charset="0"/>
                <a:ea typeface="宋体" panose="02010600030101010101" pitchFamily="2" charset="-122"/>
              </a:rPr>
              <a:t>A</a:t>
            </a:r>
            <a:r>
              <a:rPr lang="zh-CN" altLang="en-US" sz="2800" b="1">
                <a:solidFill>
                  <a:srgbClr val="0000FF"/>
                </a:solidFill>
                <a:latin typeface="Times New Roman" panose="02020603050405020304" pitchFamily="18" charset="0"/>
                <a:ea typeface="宋体" panose="02010600030101010101" pitchFamily="2" charset="-122"/>
              </a:rPr>
              <a:t>，则称集合</a:t>
            </a:r>
            <a:r>
              <a:rPr lang="en-US" altLang="zh-CN" sz="2800" b="1">
                <a:solidFill>
                  <a:srgbClr val="0000FF"/>
                </a:solidFill>
                <a:latin typeface="Times New Roman" panose="02020603050405020304" pitchFamily="18" charset="0"/>
                <a:ea typeface="宋体" panose="02010600030101010101" pitchFamily="2" charset="-122"/>
              </a:rPr>
              <a:t>A</a:t>
            </a:r>
            <a:r>
              <a:rPr lang="zh-CN" altLang="en-US" sz="2800" b="1">
                <a:solidFill>
                  <a:srgbClr val="0000FF"/>
                </a:solidFill>
                <a:latin typeface="Times New Roman" panose="02020603050405020304" pitchFamily="18" charset="0"/>
                <a:ea typeface="宋体" panose="02010600030101010101" pitchFamily="2" charset="-122"/>
              </a:rPr>
              <a:t>是集合</a:t>
            </a:r>
            <a:r>
              <a:rPr lang="en-US" altLang="zh-CN" sz="2800" b="1">
                <a:solidFill>
                  <a:srgbClr val="0000FF"/>
                </a:solidFill>
                <a:latin typeface="Times New Roman" panose="02020603050405020304" pitchFamily="18" charset="0"/>
                <a:ea typeface="宋体" panose="02010600030101010101" pitchFamily="2" charset="-122"/>
              </a:rPr>
              <a:t>B</a:t>
            </a:r>
            <a:r>
              <a:rPr lang="zh-CN" altLang="en-US" sz="2800" b="1">
                <a:solidFill>
                  <a:srgbClr val="0000FF"/>
                </a:solidFill>
                <a:latin typeface="Times New Roman" panose="02020603050405020304" pitchFamily="18" charset="0"/>
                <a:ea typeface="宋体" panose="02010600030101010101" pitchFamily="2" charset="-122"/>
              </a:rPr>
              <a:t>的</a:t>
            </a:r>
            <a:r>
              <a:rPr lang="zh-CN" altLang="en-US" sz="3600" b="1">
                <a:solidFill>
                  <a:srgbClr val="FF0000"/>
                </a:solidFill>
                <a:latin typeface="Times New Roman" panose="02020603050405020304" pitchFamily="18" charset="0"/>
                <a:ea typeface="宋体" panose="02010600030101010101" pitchFamily="2" charset="-122"/>
              </a:rPr>
              <a:t>真子集</a:t>
            </a:r>
            <a:r>
              <a:rPr lang="en-US" altLang="zh-CN" sz="2800" b="1">
                <a:solidFill>
                  <a:srgbClr val="0000FF"/>
                </a:solidFill>
                <a:latin typeface="Times New Roman" panose="02020603050405020304" pitchFamily="18" charset="0"/>
                <a:ea typeface="宋体" panose="02010600030101010101" pitchFamily="2" charset="-122"/>
              </a:rPr>
              <a:t>.</a:t>
            </a:r>
            <a:endParaRPr lang="en-US" altLang="zh-CN" sz="2800" b="1">
              <a:solidFill>
                <a:srgbClr val="0000FF"/>
              </a:solidFill>
              <a:latin typeface="Times New Roman" panose="02020603050405020304" pitchFamily="18" charset="0"/>
              <a:ea typeface="Times New Roman" panose="02020603050405020304" pitchFamily="18" charset="0"/>
            </a:endParaRPr>
          </a:p>
        </p:txBody>
      </p:sp>
      <p:grpSp>
        <p:nvGrpSpPr>
          <p:cNvPr id="9" name="组合 8"/>
          <p:cNvGrpSpPr/>
          <p:nvPr>
            <p:custDataLst>
              <p:tags r:id="rId6"/>
            </p:custDataLst>
          </p:nvPr>
        </p:nvGrpSpPr>
        <p:grpSpPr>
          <a:xfrm>
            <a:off x="2567305" y="2997200"/>
            <a:ext cx="8828405" cy="953135"/>
            <a:chOff x="4497" y="4649"/>
            <a:chExt cx="13903" cy="1501"/>
          </a:xfrm>
        </p:grpSpPr>
        <p:sp>
          <p:nvSpPr>
            <p:cNvPr id="12302" name="Text Box 46"/>
            <p:cNvSpPr txBox="1"/>
            <p:nvPr>
              <p:custDataLst>
                <p:tags r:id="rId7"/>
              </p:custDataLst>
            </p:nvPr>
          </p:nvSpPr>
          <p:spPr>
            <a:xfrm>
              <a:off x="4497" y="4649"/>
              <a:ext cx="13903" cy="1501"/>
            </a:xfrm>
            <a:prstGeom prst="rect">
              <a:avLst/>
            </a:prstGeom>
            <a:noFill/>
            <a:ln w="9525" cap="flat" cmpd="sng">
              <a:solidFill>
                <a:srgbClr val="E40B06"/>
              </a:solidFill>
              <a:prstDash val="solid"/>
              <a:miter/>
              <a:headEnd type="none" w="med" len="med"/>
              <a:tailEnd type="none" w="med" len="med"/>
            </a:ln>
          </p:spPr>
          <p:txBody>
            <a:bodyPr wrap="square" anchor="t">
              <a:spAutoFit/>
            </a:bodyPr>
            <a:lstStyle/>
            <a:p>
              <a:pPr>
                <a:spcBef>
                  <a:spcPct val="50000"/>
                </a:spcBef>
              </a:pPr>
              <a:r>
                <a:rPr lang="zh-CN" altLang="en-US" sz="2800" b="1">
                  <a:latin typeface="Times New Roman" panose="02020603050405020304" pitchFamily="18" charset="0"/>
                  <a:ea typeface="宋体" panose="02010600030101010101" pitchFamily="2" charset="-122"/>
                </a:rPr>
                <a:t>若集合           ，但存在元素</a:t>
              </a:r>
              <a:r>
                <a:rPr lang="en-US" altLang="zh-CN" sz="2800" b="1" i="1">
                  <a:latin typeface="Times New Roman" panose="02020603050405020304" pitchFamily="18" charset="0"/>
                  <a:ea typeface="宋体" panose="02010600030101010101" pitchFamily="2" charset="-122"/>
                </a:rPr>
                <a:t>x</a:t>
              </a:r>
              <a:r>
                <a:rPr lang="zh-CN" altLang="en-US" sz="2800" b="1">
                  <a:latin typeface="Times New Roman" panose="02020603050405020304" pitchFamily="18" charset="0"/>
                  <a:ea typeface="宋体" panose="02010600030101010101" pitchFamily="2" charset="-122"/>
                </a:rPr>
                <a:t>∈</a:t>
              </a:r>
              <a:r>
                <a:rPr lang="en-US" altLang="zh-CN" sz="2800" b="1" i="1">
                  <a:latin typeface="Times New Roman" panose="02020603050405020304" pitchFamily="18" charset="0"/>
                  <a:ea typeface="宋体" panose="02010600030101010101" pitchFamily="2" charset="-122"/>
                </a:rPr>
                <a:t>B</a:t>
              </a:r>
              <a:r>
                <a:rPr lang="en-US" altLang="zh-CN" sz="2800" b="1">
                  <a:latin typeface="Times New Roman" panose="02020603050405020304" pitchFamily="18" charset="0"/>
                  <a:ea typeface="宋体" panose="02010600030101010101" pitchFamily="2" charset="-122"/>
                </a:rPr>
                <a:t>,</a:t>
              </a:r>
              <a:r>
                <a:rPr lang="zh-CN" altLang="en-US" sz="2800" b="1">
                  <a:latin typeface="Times New Roman" panose="02020603050405020304" pitchFamily="18" charset="0"/>
                  <a:ea typeface="宋体" panose="02010600030101010101" pitchFamily="2" charset="-122"/>
                </a:rPr>
                <a:t>且</a:t>
              </a:r>
              <a:r>
                <a:rPr lang="en-US" altLang="zh-CN" sz="2800" b="1" i="1">
                  <a:latin typeface="Times New Roman" panose="02020603050405020304" pitchFamily="18" charset="0"/>
                  <a:ea typeface="宋体" panose="02010600030101010101" pitchFamily="2" charset="-122"/>
                </a:rPr>
                <a:t>x</a:t>
              </a:r>
              <a:r>
                <a:rPr lang="en-US" altLang="zh-CN" sz="2800" b="1">
                  <a:latin typeface="Times New Roman" panose="02020603050405020304" pitchFamily="18" charset="0"/>
                  <a:ea typeface="宋体" panose="02010600030101010101" pitchFamily="2" charset="-122"/>
                </a:rPr>
                <a:t>    A,</a:t>
              </a:r>
              <a:r>
                <a:rPr lang="zh-CN" altLang="en-US" sz="2800" b="1">
                  <a:latin typeface="Times New Roman" panose="02020603050405020304" pitchFamily="18" charset="0"/>
                  <a:ea typeface="宋体" panose="02010600030101010101" pitchFamily="2" charset="-122"/>
                </a:rPr>
                <a:t>我们把集合</a:t>
              </a:r>
              <a:r>
                <a:rPr lang="en-US" altLang="zh-CN" sz="2800" b="1">
                  <a:latin typeface="Times New Roman" panose="02020603050405020304" pitchFamily="18" charset="0"/>
                  <a:ea typeface="宋体" panose="02010600030101010101" pitchFamily="2" charset="-122"/>
                </a:rPr>
                <a:t>A</a:t>
              </a:r>
              <a:r>
                <a:rPr lang="zh-CN" altLang="en-US" sz="2800" b="1">
                  <a:latin typeface="Times New Roman" panose="02020603050405020304" pitchFamily="18" charset="0"/>
                  <a:ea typeface="宋体" panose="02010600030101010101" pitchFamily="2" charset="-122"/>
                </a:rPr>
                <a:t>叫做集合</a:t>
              </a:r>
              <a:r>
                <a:rPr lang="en-US" altLang="zh-CN" sz="2800" b="1" i="1">
                  <a:latin typeface="Times New Roman" panose="02020603050405020304" pitchFamily="18" charset="0"/>
                  <a:ea typeface="宋体" panose="02010600030101010101" pitchFamily="2" charset="-122"/>
                </a:rPr>
                <a:t>B</a:t>
              </a:r>
              <a:r>
                <a:rPr lang="zh-CN" altLang="en-US" sz="2800" b="1">
                  <a:latin typeface="Times New Roman" panose="02020603050405020304" pitchFamily="18" charset="0"/>
                  <a:ea typeface="宋体" panose="02010600030101010101" pitchFamily="2" charset="-122"/>
                </a:rPr>
                <a:t>的</a:t>
              </a:r>
              <a:r>
                <a:rPr lang="zh-CN" altLang="en-US" sz="2800" b="1">
                  <a:solidFill>
                    <a:srgbClr val="FF0000"/>
                  </a:solidFill>
                  <a:latin typeface="Times New Roman" panose="02020603050405020304" pitchFamily="18" charset="0"/>
                  <a:ea typeface="宋体" panose="02010600030101010101" pitchFamily="2" charset="-122"/>
                </a:rPr>
                <a:t>真子集</a:t>
              </a:r>
              <a:r>
                <a:rPr lang="zh-CN" altLang="en-US" sz="2800" b="1">
                  <a:latin typeface="Times New Roman" panose="02020603050405020304" pitchFamily="18" charset="0"/>
                  <a:ea typeface="宋体" panose="02010600030101010101" pitchFamily="2" charset="-122"/>
                </a:rPr>
                <a:t>记做：</a:t>
              </a:r>
              <a:r>
                <a:rPr lang="en-US" altLang="zh-CN" sz="2800" b="1" i="1">
                  <a:latin typeface="Times New Roman" panose="02020603050405020304" pitchFamily="18" charset="0"/>
                  <a:ea typeface="宋体" panose="02010600030101010101" pitchFamily="2" charset="-122"/>
                </a:rPr>
                <a:t>A  </a:t>
              </a:r>
              <a:r>
                <a:rPr lang="en-US" altLang="zh-CN" sz="2800" b="1">
                  <a:latin typeface="Times New Roman" panose="02020603050405020304" pitchFamily="18" charset="0"/>
                  <a:ea typeface="宋体" panose="02010600030101010101" pitchFamily="2" charset="-122"/>
                </a:rPr>
                <a:t>     </a:t>
              </a:r>
              <a:r>
                <a:rPr lang="en-US" altLang="zh-CN" sz="2800" b="1" i="1">
                  <a:latin typeface="Times New Roman" panose="02020603050405020304" pitchFamily="18" charset="0"/>
                  <a:ea typeface="宋体" panose="02010600030101010101" pitchFamily="2" charset="-122"/>
                </a:rPr>
                <a:t>B</a:t>
              </a:r>
              <a:r>
                <a:rPr lang="zh-CN" altLang="en-US" sz="2800" b="1">
                  <a:latin typeface="Times New Roman" panose="02020603050405020304" pitchFamily="18" charset="0"/>
                  <a:ea typeface="宋体" panose="02010600030101010101" pitchFamily="2" charset="-122"/>
                </a:rPr>
                <a:t>（或</a:t>
              </a:r>
              <a:r>
                <a:rPr lang="en-US" altLang="zh-CN" sz="2800" b="1" i="1">
                  <a:latin typeface="Times New Roman" panose="02020603050405020304" pitchFamily="18" charset="0"/>
                  <a:ea typeface="宋体" panose="02010600030101010101" pitchFamily="2" charset="-122"/>
                </a:rPr>
                <a:t>B </a:t>
              </a:r>
              <a:r>
                <a:rPr lang="en-US" altLang="zh-CN" sz="2800" b="1">
                  <a:latin typeface="Times New Roman" panose="02020603050405020304" pitchFamily="18" charset="0"/>
                  <a:ea typeface="宋体" panose="02010600030101010101" pitchFamily="2" charset="-122"/>
                </a:rPr>
                <a:t>      </a:t>
              </a:r>
              <a:r>
                <a:rPr lang="en-US" altLang="zh-CN" sz="2800" b="1" i="1">
                  <a:latin typeface="Times New Roman" panose="02020603050405020304" pitchFamily="18" charset="0"/>
                  <a:ea typeface="宋体" panose="02010600030101010101" pitchFamily="2" charset="-122"/>
                </a:rPr>
                <a:t>A</a:t>
              </a:r>
              <a:r>
                <a:rPr lang="zh-CN" altLang="en-US" sz="2800" b="1">
                  <a:latin typeface="Times New Roman" panose="02020603050405020304" pitchFamily="18" charset="0"/>
                  <a:ea typeface="宋体" panose="02010600030101010101" pitchFamily="2" charset="-122"/>
                </a:rPr>
                <a:t>）</a:t>
              </a:r>
              <a:r>
                <a:rPr lang="en-US" altLang="zh-CN" sz="2800" b="1">
                  <a:latin typeface="Times New Roman" panose="02020603050405020304" pitchFamily="18" charset="0"/>
                  <a:ea typeface="宋体" panose="02010600030101010101" pitchFamily="2" charset="-122"/>
                </a:rPr>
                <a:t>.</a:t>
              </a:r>
              <a:endParaRPr lang="en-US" altLang="zh-CN" sz="2800" b="1">
                <a:latin typeface="Times New Roman" panose="02020603050405020304" pitchFamily="18" charset="0"/>
                <a:ea typeface="宋体" panose="02010600030101010101" pitchFamily="2" charset="-122"/>
              </a:endParaRPr>
            </a:p>
          </p:txBody>
        </p:sp>
        <p:pic>
          <p:nvPicPr>
            <p:cNvPr id="12303" name="Picture 13"/>
            <p:cNvPicPr>
              <a:picLocks noChangeAspect="1"/>
            </p:cNvPicPr>
            <p:nvPr>
              <p:custDataLst>
                <p:tags r:id="rId8"/>
              </p:custDataLst>
            </p:nvPr>
          </p:nvPicPr>
          <p:blipFill>
            <a:blip r:embed="rId9"/>
            <a:stretch>
              <a:fillRect/>
            </a:stretch>
          </p:blipFill>
          <p:spPr>
            <a:xfrm>
              <a:off x="14476" y="5449"/>
              <a:ext cx="713" cy="650"/>
            </a:xfrm>
            <a:prstGeom prst="rect">
              <a:avLst/>
            </a:prstGeom>
            <a:noFill/>
            <a:ln w="38100">
              <a:noFill/>
            </a:ln>
          </p:spPr>
        </p:pic>
        <p:graphicFrame>
          <p:nvGraphicFramePr>
            <p:cNvPr id="12304" name="Object 8"/>
            <p:cNvGraphicFramePr>
              <a:graphicFrameLocks noChangeAspect="1"/>
            </p:cNvGraphicFramePr>
            <p:nvPr>
              <p:custDataLst>
                <p:tags r:id="rId10"/>
              </p:custDataLst>
            </p:nvPr>
          </p:nvGraphicFramePr>
          <p:xfrm>
            <a:off x="6342" y="4729"/>
            <a:ext cx="1633" cy="720"/>
          </p:xfrm>
          <a:graphic>
            <a:graphicData uri="http://schemas.openxmlformats.org/presentationml/2006/ole">
              <mc:AlternateContent xmlns:mc="http://schemas.openxmlformats.org/markup-compatibility/2006">
                <mc:Choice xmlns:v="urn:schemas-microsoft-com:vml" Requires="v">
                  <p:oleObj spid="_x0000_s1053" name="" r:id="rId11" imgW="431800" imgH="190500" progId="Equation.DSMT4">
                    <p:embed/>
                  </p:oleObj>
                </mc:Choice>
                <mc:Fallback>
                  <p:oleObj name="" r:id="rId11" imgW="431800" imgH="190500" progId="Equation.DSMT4">
                    <p:embed/>
                    <p:pic>
                      <p:nvPicPr>
                        <p:cNvPr id="0" name="OLE substitute image"/>
                        <p:cNvPicPr/>
                        <p:nvPr/>
                      </p:nvPicPr>
                      <p:blipFill>
                        <a:blip r:embed="rId12"/>
                        <a:stretch>
                          <a:fillRect/>
                        </a:stretch>
                      </p:blipFill>
                      <p:spPr>
                        <a:xfrm>
                          <a:off x="6342" y="4729"/>
                          <a:ext cx="1633" cy="720"/>
                        </a:xfrm>
                        <a:prstGeom prst="rect">
                          <a:avLst/>
                        </a:prstGeom>
                        <a:noFill/>
                        <a:ln w="38100">
                          <a:noFill/>
                          <a:miter/>
                        </a:ln>
                      </p:spPr>
                    </p:pic>
                  </p:oleObj>
                </mc:Fallback>
              </mc:AlternateContent>
            </a:graphicData>
          </a:graphic>
        </p:graphicFrame>
        <p:pic>
          <p:nvPicPr>
            <p:cNvPr id="12305" name="Picture 12"/>
            <p:cNvPicPr>
              <a:picLocks noChangeAspect="1"/>
            </p:cNvPicPr>
            <p:nvPr>
              <p:custDataLst>
                <p:tags r:id="rId13"/>
              </p:custDataLst>
            </p:nvPr>
          </p:nvPicPr>
          <p:blipFill>
            <a:blip r:embed="rId14"/>
            <a:stretch>
              <a:fillRect/>
            </a:stretch>
          </p:blipFill>
          <p:spPr>
            <a:xfrm>
              <a:off x="11754" y="5480"/>
              <a:ext cx="542" cy="542"/>
            </a:xfrm>
            <a:prstGeom prst="rect">
              <a:avLst/>
            </a:prstGeom>
            <a:noFill/>
            <a:ln w="9525">
              <a:noFill/>
            </a:ln>
          </p:spPr>
        </p:pic>
        <p:graphicFrame>
          <p:nvGraphicFramePr>
            <p:cNvPr id="12298" name="Object 4"/>
            <p:cNvGraphicFramePr>
              <a:graphicFrameLocks noGrp="1"/>
            </p:cNvGraphicFramePr>
            <p:nvPr>
              <p:custDataLst>
                <p:tags r:id="rId15"/>
              </p:custDataLst>
            </p:nvPr>
          </p:nvGraphicFramePr>
          <p:xfrm>
            <a:off x="13370" y="4765"/>
            <a:ext cx="595" cy="715"/>
          </p:xfrm>
          <a:graphic>
            <a:graphicData uri="http://schemas.openxmlformats.org/presentationml/2006/ole">
              <mc:AlternateContent xmlns:mc="http://schemas.openxmlformats.org/markup-compatibility/2006">
                <mc:Choice xmlns:v="urn:schemas-microsoft-com:vml" Requires="v">
                  <p:oleObj spid="_x0000_s1054" name="" r:id="rId16" imgW="127000" imgH="151765" progId="Equation.3">
                    <p:embed/>
                  </p:oleObj>
                </mc:Choice>
                <mc:Fallback>
                  <p:oleObj name="" r:id="rId16" imgW="127000" imgH="151765" progId="Equation.3">
                    <p:embed/>
                    <p:pic>
                      <p:nvPicPr>
                        <p:cNvPr id="0" name="OLE substitute image"/>
                        <p:cNvPicPr/>
                        <p:nvPr/>
                      </p:nvPicPr>
                      <p:blipFill>
                        <a:blip r:embed="rId17"/>
                        <a:stretch>
                          <a:fillRect/>
                        </a:stretch>
                      </p:blipFill>
                      <p:spPr>
                        <a:xfrm>
                          <a:off x="13370" y="4765"/>
                          <a:ext cx="595" cy="715"/>
                        </a:xfrm>
                        <a:prstGeom prst="rect">
                          <a:avLst/>
                        </a:prstGeom>
                        <a:noFill/>
                        <a:ln w="38100">
                          <a:noFill/>
                          <a:miter/>
                        </a:ln>
                      </p:spPr>
                    </p:pic>
                  </p:oleObj>
                </mc:Fallback>
              </mc:AlternateContent>
            </a:graphicData>
          </a:graphic>
        </p:graphicFrame>
      </p:grpSp>
      <p:grpSp>
        <p:nvGrpSpPr>
          <p:cNvPr id="8" name="Group 25"/>
          <p:cNvGrpSpPr/>
          <p:nvPr>
            <p:custDataLst>
              <p:tags r:id="rId18"/>
            </p:custDataLst>
          </p:nvPr>
        </p:nvGrpSpPr>
        <p:grpSpPr>
          <a:xfrm>
            <a:off x="3431540" y="4480560"/>
            <a:ext cx="1981200" cy="1066800"/>
            <a:chOff x="1296" y="3072"/>
            <a:chExt cx="1632" cy="864"/>
          </a:xfrm>
        </p:grpSpPr>
        <p:sp>
          <p:nvSpPr>
            <p:cNvPr id="12296" name="Oval 26"/>
            <p:cNvSpPr/>
            <p:nvPr>
              <p:custDataLst>
                <p:tags r:id="rId19"/>
              </p:custDataLst>
            </p:nvPr>
          </p:nvSpPr>
          <p:spPr>
            <a:xfrm>
              <a:off x="1296" y="3072"/>
              <a:ext cx="1632" cy="864"/>
            </a:xfrm>
            <a:prstGeom prst="ellipse">
              <a:avLst/>
            </a:prstGeom>
            <a:solidFill>
              <a:srgbClr val="FFCC00"/>
            </a:solidFill>
            <a:ln w="9525" cap="flat" cmpd="sng">
              <a:solidFill>
                <a:schemeClr val="tx1"/>
              </a:solidFill>
              <a:prstDash val="solid"/>
              <a:round/>
              <a:headEnd type="none" w="med" len="med"/>
              <a:tailEnd type="none" w="med" len="med"/>
            </a:ln>
          </p:spPr>
          <p:txBody>
            <a:bodyPr wrap="none" anchor="ctr"/>
            <a:lstStyle/>
            <a:p>
              <a:r>
                <a:rPr lang="en-US" altLang="zh-CN" sz="3200">
                  <a:solidFill>
                    <a:schemeClr val="hlink"/>
                  </a:solidFill>
                  <a:latin typeface="Times New Roman" panose="02020603050405020304" pitchFamily="18" charset="0"/>
                  <a:ea typeface="宋体" panose="02010600030101010101" pitchFamily="2" charset="-122"/>
                </a:rPr>
                <a:t>B</a:t>
              </a:r>
              <a:endParaRPr lang="en-US" altLang="zh-CN" sz="3200">
                <a:solidFill>
                  <a:schemeClr val="hlink"/>
                </a:solidFill>
                <a:latin typeface="Times New Roman" panose="02020603050405020304" pitchFamily="18" charset="0"/>
                <a:ea typeface="宋体" panose="02010600030101010101" pitchFamily="2" charset="-122"/>
              </a:endParaRPr>
            </a:p>
          </p:txBody>
        </p:sp>
        <p:sp>
          <p:nvSpPr>
            <p:cNvPr id="12297" name="Oval 27"/>
            <p:cNvSpPr/>
            <p:nvPr>
              <p:custDataLst>
                <p:tags r:id="rId20"/>
              </p:custDataLst>
            </p:nvPr>
          </p:nvSpPr>
          <p:spPr>
            <a:xfrm>
              <a:off x="2208" y="3216"/>
              <a:ext cx="576" cy="52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r>
                <a:rPr lang="en-US" altLang="zh-CN" sz="3200" b="1">
                  <a:solidFill>
                    <a:srgbClr val="FF0000"/>
                  </a:solidFill>
                  <a:latin typeface="Times New Roman" panose="02020603050405020304" pitchFamily="18" charset="0"/>
                  <a:ea typeface="宋体" panose="02010600030101010101" pitchFamily="2" charset="-122"/>
                </a:rPr>
                <a:t>A</a:t>
              </a:r>
              <a:endParaRPr lang="en-US" altLang="zh-CN" sz="3200" b="1">
                <a:solidFill>
                  <a:srgbClr val="FF0000"/>
                </a:solidFill>
                <a:latin typeface="Times New Roman" panose="02020603050405020304" pitchFamily="18"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3"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par>
                                <p:cTn id="28" presetID="3"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P spid="15" grpId="0"/>
      <p:bldP spid="3" grpId="1"/>
      <p:bldP spid="7"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905" y="0"/>
            <a:ext cx="12190095" cy="459740"/>
          </a:xfrm>
          <a:prstGeom prst="rect">
            <a:avLst/>
          </a:prstGeom>
          <a:solidFill>
            <a:srgbClr val="4BACC6">
              <a:lumMod val="10000"/>
              <a:lumOff val="90000"/>
            </a:srgbClr>
          </a:solidFill>
          <a:ln w="25400" cap="flat" cmpd="sng" algn="ctr">
            <a:noFill/>
            <a:prstDash val="solid"/>
          </a:ln>
          <a:effectLst/>
        </p:spPr>
        <p:txBody>
          <a:bodyPr rtlCol="0" anchor="ctr"/>
          <a:lstStyle/>
          <a:p>
            <a:pPr algn="ctr"/>
            <a:endParaRPr lang="zh-CN" altLang="en-US"/>
          </a:p>
        </p:txBody>
      </p:sp>
      <p:sp>
        <p:nvSpPr>
          <p:cNvPr id="3" name="标题 5"/>
          <p:cNvSpPr txBox="1"/>
          <p:nvPr>
            <p:custDataLst>
              <p:tags r:id="rId2"/>
            </p:custDataLst>
          </p:nvPr>
        </p:nvSpPr>
        <p:spPr>
          <a:xfrm>
            <a:off x="335915" y="39370"/>
            <a:ext cx="1173734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知识点一 子集的概念</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3"/>
            </p:custDataLst>
          </p:nvPr>
        </p:nvSpPr>
        <p:spPr>
          <a:xfrm>
            <a:off x="839470" y="404495"/>
            <a:ext cx="1679575" cy="612775"/>
          </a:xfrm>
          <a:prstGeom prst="rect">
            <a:avLst/>
          </a:prstGeom>
        </p:spPr>
        <p:txBody>
          <a:bodyPr wrap="square" lIns="121898" tIns="60948" rIns="121898" bIns="60948">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fontAlgn="auto">
              <a:lnSpc>
                <a:spcPct val="100000"/>
              </a:lnSpc>
              <a:spcAft>
                <a:spcPct val="0"/>
              </a:spcAft>
            </a:pPr>
            <a:r>
              <a:rPr lang="zh-CN" altLang="zh-CN" sz="3200" b="1" kern="100" smtClean="0">
                <a:solidFill>
                  <a:srgbClr val="C00000"/>
                </a:solidFill>
                <a:latin typeface="Times New Roman" panose="02020603050405020304" pitchFamily="18" charset="0"/>
                <a:ea typeface="+mj-ea"/>
                <a:cs typeface="Times New Roman" panose="02020603050405020304" pitchFamily="18" charset="0"/>
              </a:rPr>
              <a:t>问题</a:t>
            </a:r>
            <a:r>
              <a:rPr lang="en-US" altLang="zh-CN" sz="3200" b="1" kern="100" smtClean="0">
                <a:solidFill>
                  <a:srgbClr val="C00000"/>
                </a:solidFill>
                <a:latin typeface="Times New Roman" panose="02020603050405020304" pitchFamily="18" charset="0"/>
                <a:ea typeface="+mj-ea"/>
                <a:cs typeface="Times New Roman" panose="02020603050405020304" pitchFamily="18" charset="0"/>
              </a:rPr>
              <a:t>1</a:t>
            </a:r>
            <a:r>
              <a:rPr lang="zh-CN" altLang="zh-CN" sz="2800" b="1" kern="10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zh-CN" sz="2800" b="1" kern="10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3" name="Picture 6"/>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172259" y="980809"/>
            <a:ext cx="936104" cy="1232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Text Box 13"/>
          <p:cNvSpPr txBox="1"/>
          <p:nvPr>
            <p:custDataLst>
              <p:tags r:id="rId6"/>
            </p:custDataLst>
          </p:nvPr>
        </p:nvSpPr>
        <p:spPr>
          <a:xfrm>
            <a:off x="1828165" y="1452245"/>
            <a:ext cx="8753475" cy="583565"/>
          </a:xfrm>
          <a:prstGeom prst="rect">
            <a:avLst/>
          </a:prstGeom>
          <a:noFill/>
          <a:ln w="9525">
            <a:noFill/>
          </a:ln>
        </p:spPr>
        <p:txBody>
          <a:bodyPr wrap="square" anchor="t">
            <a:spAutoFit/>
          </a:bodyPr>
          <a:lstStyle/>
          <a:p>
            <a:pPr indent="0">
              <a:buNone/>
            </a:pPr>
            <a:r>
              <a:rPr lang="en-US" altLang="zh-CN" sz="3200" b="1">
                <a:solidFill>
                  <a:schemeClr val="tx1"/>
                </a:solidFill>
                <a:latin typeface="Times New Roman" panose="02020603050405020304" pitchFamily="18" charset="0"/>
                <a:ea typeface="宋体" panose="02010600030101010101" pitchFamily="2" charset="-122"/>
              </a:rPr>
              <a:t>1.A={1，3，5，7}；B={1，2，3，4，5，6，7}</a:t>
            </a:r>
            <a:r>
              <a:rPr lang="zh-CN" altLang="en-US" sz="3200" b="1">
                <a:solidFill>
                  <a:schemeClr val="tx1"/>
                </a:solidFill>
                <a:latin typeface="Times New Roman" panose="02020603050405020304" pitchFamily="18" charset="0"/>
                <a:ea typeface="宋体" panose="02010600030101010101" pitchFamily="2" charset="-122"/>
              </a:rPr>
              <a:t>；</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7179" name="Text Box 25"/>
          <p:cNvSpPr txBox="1"/>
          <p:nvPr>
            <p:custDataLst>
              <p:tags r:id="rId7"/>
            </p:custDataLst>
          </p:nvPr>
        </p:nvSpPr>
        <p:spPr>
          <a:xfrm>
            <a:off x="1750695" y="2492375"/>
            <a:ext cx="10008870" cy="1076325"/>
          </a:xfrm>
          <a:prstGeom prst="rect">
            <a:avLst/>
          </a:prstGeom>
          <a:noFill/>
          <a:ln w="9525">
            <a:noFill/>
          </a:ln>
        </p:spPr>
        <p:txBody>
          <a:bodyPr wrap="square" anchor="t">
            <a:spAutoFit/>
          </a:bodyPr>
          <a:lstStyle/>
          <a:p>
            <a:pPr marL="457200" indent="-457200"/>
            <a:r>
              <a:rPr lang="en-US" altLang="zh-CN" sz="3200" b="1">
                <a:solidFill>
                  <a:schemeClr val="tx1"/>
                </a:solidFill>
                <a:latin typeface="Times New Roman" panose="02020603050405020304" pitchFamily="18" charset="0"/>
                <a:ea typeface="宋体" panose="02010600030101010101" pitchFamily="2" charset="-122"/>
              </a:rPr>
              <a:t>2.C</a:t>
            </a:r>
            <a:r>
              <a:rPr lang="zh-CN" sz="3200" b="1">
                <a:solidFill>
                  <a:schemeClr val="tx1"/>
                </a:solidFill>
                <a:latin typeface="Times New Roman" panose="02020603050405020304" pitchFamily="18" charset="0"/>
                <a:ea typeface="宋体" panose="02010600030101010101" pitchFamily="2" charset="-122"/>
              </a:rPr>
              <a:t>是附属中学高一年级全体女生</a:t>
            </a:r>
            <a:r>
              <a:rPr lang="en-US" altLang="zh-CN" sz="3200" b="1">
                <a:solidFill>
                  <a:schemeClr val="tx1"/>
                </a:solidFill>
                <a:latin typeface="Times New Roman" panose="02020603050405020304" pitchFamily="18" charset="0"/>
                <a:ea typeface="宋体" panose="02010600030101010101" pitchFamily="2" charset="-122"/>
              </a:rPr>
              <a:t>；D</a:t>
            </a:r>
            <a:r>
              <a:rPr lang="zh-CN" sz="3200" b="1">
                <a:solidFill>
                  <a:schemeClr val="tx1"/>
                </a:solidFill>
                <a:latin typeface="Times New Roman" panose="02020603050405020304" pitchFamily="18" charset="0"/>
                <a:ea typeface="宋体" panose="02010600030101010101" pitchFamily="2" charset="-122"/>
              </a:rPr>
              <a:t>为</a:t>
            </a:r>
            <a:r>
              <a:rPr lang="zh-CN" sz="3200" b="1">
                <a:latin typeface="Times New Roman" panose="02020603050405020304" pitchFamily="18" charset="0"/>
                <a:ea typeface="宋体" panose="02010600030101010101" pitchFamily="2" charset="-122"/>
                <a:sym typeface="+mn-ea"/>
              </a:rPr>
              <a:t>附属中学</a:t>
            </a:r>
            <a:r>
              <a:rPr lang="zh-CN" sz="3200" b="1">
                <a:latin typeface="Times New Roman" panose="02020603050405020304" pitchFamily="18" charset="0"/>
                <a:ea typeface="宋体" panose="02010600030101010101" pitchFamily="2" charset="-122"/>
                <a:sym typeface="+mn-ea"/>
              </a:rPr>
              <a:t>高一年级全体学生</a:t>
            </a:r>
            <a:r>
              <a:rPr lang="en-US" altLang="zh-CN" sz="3200" b="1">
                <a:solidFill>
                  <a:schemeClr val="tx1"/>
                </a:solidFill>
                <a:latin typeface="Times New Roman" panose="02020603050405020304" pitchFamily="18" charset="0"/>
                <a:ea typeface="宋体" panose="02010600030101010101" pitchFamily="2" charset="-122"/>
              </a:rPr>
              <a:t>.</a:t>
            </a:r>
            <a:endParaRPr lang="en-US" altLang="zh-CN" sz="3200" b="1">
              <a:solidFill>
                <a:schemeClr val="tx1"/>
              </a:solidFill>
              <a:latin typeface="Times New Roman" panose="02020603050405020304" pitchFamily="18" charset="0"/>
              <a:ea typeface="宋体" panose="02010600030101010101" pitchFamily="2" charset="-122"/>
            </a:endParaRPr>
          </a:p>
        </p:txBody>
      </p:sp>
      <p:grpSp>
        <p:nvGrpSpPr>
          <p:cNvPr id="12" name="组合 11"/>
          <p:cNvGrpSpPr/>
          <p:nvPr>
            <p:custDataLst>
              <p:tags r:id="rId8"/>
            </p:custDataLst>
          </p:nvPr>
        </p:nvGrpSpPr>
        <p:grpSpPr>
          <a:xfrm>
            <a:off x="6023610" y="1962150"/>
            <a:ext cx="1567180" cy="645160"/>
            <a:chOff x="8607" y="4989"/>
            <a:chExt cx="2468" cy="1016"/>
          </a:xfrm>
        </p:grpSpPr>
        <p:sp>
          <p:nvSpPr>
            <p:cNvPr id="10" name="文本框 9"/>
            <p:cNvSpPr txBox="1"/>
            <p:nvPr>
              <p:custDataLst>
                <p:tags r:id="rId9"/>
              </p:custDataLst>
            </p:nvPr>
          </p:nvSpPr>
          <p:spPr>
            <a:xfrm>
              <a:off x="8607" y="4989"/>
              <a:ext cx="2468" cy="1016"/>
            </a:xfrm>
            <a:prstGeom prst="rect">
              <a:avLst/>
            </a:prstGeom>
            <a:noFill/>
          </p:spPr>
          <p:txBody>
            <a:bodyPr wrap="none" rtlCol="0" anchor="t">
              <a:spAutoFit/>
            </a:bodyPr>
            <a:lstStyle/>
            <a:p>
              <a:r>
                <a:rPr lang="en-US" altLang="zh-CN" sz="3600" b="1" i="1">
                  <a:solidFill>
                    <a:srgbClr val="FF0000"/>
                  </a:solidFill>
                  <a:latin typeface="Times New Roman" panose="02020603050405020304" pitchFamily="18" charset="0"/>
                  <a:ea typeface="宋体" panose="02010600030101010101" pitchFamily="2" charset="-122"/>
                  <a:sym typeface="+mn-ea"/>
                </a:rPr>
                <a:t>A  </a:t>
              </a:r>
              <a:r>
                <a:rPr lang="en-US" altLang="zh-CN" sz="3600" b="1">
                  <a:solidFill>
                    <a:srgbClr val="FF0000"/>
                  </a:solidFill>
                  <a:latin typeface="Times New Roman" panose="02020603050405020304" pitchFamily="18" charset="0"/>
                  <a:ea typeface="宋体" panose="02010600030101010101" pitchFamily="2" charset="-122"/>
                  <a:sym typeface="+mn-ea"/>
                </a:rPr>
                <a:t>     </a:t>
              </a:r>
              <a:r>
                <a:rPr lang="en-US" altLang="zh-CN" sz="3600" b="1" i="1">
                  <a:solidFill>
                    <a:srgbClr val="FF0000"/>
                  </a:solidFill>
                  <a:latin typeface="Times New Roman" panose="02020603050405020304" pitchFamily="18" charset="0"/>
                  <a:ea typeface="宋体" panose="02010600030101010101" pitchFamily="2" charset="-122"/>
                  <a:sym typeface="+mn-ea"/>
                </a:rPr>
                <a:t>B</a:t>
              </a:r>
              <a:endParaRPr lang="en-US" altLang="zh-CN" sz="3600" b="1" i="1">
                <a:solidFill>
                  <a:srgbClr val="FF0000"/>
                </a:solidFill>
                <a:latin typeface="Times New Roman" panose="02020603050405020304" pitchFamily="18" charset="0"/>
                <a:ea typeface="宋体" panose="02010600030101010101" pitchFamily="2" charset="-122"/>
                <a:sym typeface="+mn-ea"/>
              </a:endParaRPr>
            </a:p>
          </p:txBody>
        </p:sp>
        <p:pic>
          <p:nvPicPr>
            <p:cNvPr id="12305" name="Picture 12"/>
            <p:cNvPicPr>
              <a:picLocks noChangeAspect="1"/>
            </p:cNvPicPr>
            <p:nvPr>
              <p:custDataLst>
                <p:tags r:id="rId10"/>
              </p:custDataLst>
            </p:nvPr>
          </p:nvPicPr>
          <p:blipFill>
            <a:blip r:embed="rId11"/>
            <a:stretch>
              <a:fillRect/>
            </a:stretch>
          </p:blipFill>
          <p:spPr>
            <a:xfrm>
              <a:off x="9331" y="5173"/>
              <a:ext cx="542" cy="558"/>
            </a:xfrm>
            <a:prstGeom prst="rect">
              <a:avLst/>
            </a:prstGeom>
            <a:noFill/>
            <a:ln w="9525">
              <a:noFill/>
            </a:ln>
          </p:spPr>
        </p:pic>
      </p:grpSp>
      <p:grpSp>
        <p:nvGrpSpPr>
          <p:cNvPr id="14" name="组合 13"/>
          <p:cNvGrpSpPr/>
          <p:nvPr>
            <p:custDataLst>
              <p:tags r:id="rId12"/>
            </p:custDataLst>
          </p:nvPr>
        </p:nvGrpSpPr>
        <p:grpSpPr>
          <a:xfrm>
            <a:off x="6140450" y="3239770"/>
            <a:ext cx="1458595" cy="583565"/>
            <a:chOff x="8607" y="4989"/>
            <a:chExt cx="2297" cy="919"/>
          </a:xfrm>
        </p:grpSpPr>
        <p:sp>
          <p:nvSpPr>
            <p:cNvPr id="15" name="文本框 14"/>
            <p:cNvSpPr txBox="1"/>
            <p:nvPr>
              <p:custDataLst>
                <p:tags r:id="rId13"/>
              </p:custDataLst>
            </p:nvPr>
          </p:nvSpPr>
          <p:spPr>
            <a:xfrm>
              <a:off x="8607" y="4989"/>
              <a:ext cx="2297" cy="919"/>
            </a:xfrm>
            <a:prstGeom prst="rect">
              <a:avLst/>
            </a:prstGeom>
            <a:noFill/>
          </p:spPr>
          <p:txBody>
            <a:bodyPr wrap="none" rtlCol="0" anchor="t">
              <a:spAutoFit/>
            </a:bodyPr>
            <a:lstStyle/>
            <a:p>
              <a:r>
                <a:rPr lang="en-US" altLang="zh-CN" sz="3200" b="1" i="1">
                  <a:solidFill>
                    <a:srgbClr val="FF0000"/>
                  </a:solidFill>
                  <a:latin typeface="Times New Roman" panose="02020603050405020304" pitchFamily="18" charset="0"/>
                  <a:ea typeface="宋体" panose="02010600030101010101" pitchFamily="2" charset="-122"/>
                  <a:sym typeface="+mn-ea"/>
                </a:rPr>
                <a:t>C  </a:t>
              </a:r>
              <a:r>
                <a:rPr lang="en-US" altLang="zh-CN" sz="3200" b="1">
                  <a:solidFill>
                    <a:srgbClr val="FF0000"/>
                  </a:solidFill>
                  <a:latin typeface="Times New Roman" panose="02020603050405020304" pitchFamily="18" charset="0"/>
                  <a:ea typeface="宋体" panose="02010600030101010101" pitchFamily="2" charset="-122"/>
                  <a:sym typeface="+mn-ea"/>
                </a:rPr>
                <a:t>     </a:t>
              </a:r>
              <a:r>
                <a:rPr lang="en-US" altLang="zh-CN" sz="3200" b="1" i="1">
                  <a:solidFill>
                    <a:srgbClr val="FF0000"/>
                  </a:solidFill>
                  <a:latin typeface="Times New Roman" panose="02020603050405020304" pitchFamily="18" charset="0"/>
                  <a:ea typeface="宋体" panose="02010600030101010101" pitchFamily="2" charset="-122"/>
                  <a:sym typeface="+mn-ea"/>
                </a:rPr>
                <a:t>D</a:t>
              </a:r>
              <a:endParaRPr lang="en-US" altLang="zh-CN" sz="3200" b="1" i="1">
                <a:solidFill>
                  <a:srgbClr val="FF0000"/>
                </a:solidFill>
                <a:latin typeface="Times New Roman" panose="02020603050405020304" pitchFamily="18" charset="0"/>
                <a:ea typeface="宋体" panose="02010600030101010101" pitchFamily="2" charset="-122"/>
                <a:sym typeface="+mn-ea"/>
              </a:endParaRPr>
            </a:p>
          </p:txBody>
        </p:sp>
        <p:pic>
          <p:nvPicPr>
            <p:cNvPr id="16" name="Picture 12"/>
            <p:cNvPicPr>
              <a:picLocks noChangeAspect="1"/>
            </p:cNvPicPr>
            <p:nvPr>
              <p:custDataLst>
                <p:tags r:id="rId14"/>
              </p:custDataLst>
            </p:nvPr>
          </p:nvPicPr>
          <p:blipFill>
            <a:blip r:embed="rId11"/>
            <a:stretch>
              <a:fillRect/>
            </a:stretch>
          </p:blipFill>
          <p:spPr>
            <a:xfrm>
              <a:off x="9331" y="5173"/>
              <a:ext cx="542" cy="558"/>
            </a:xfrm>
            <a:prstGeom prst="rect">
              <a:avLst/>
            </a:prstGeom>
            <a:noFill/>
            <a:ln w="9525">
              <a:noFill/>
            </a:ln>
          </p:spPr>
        </p:pic>
      </p:grpSp>
      <p:sp>
        <p:nvSpPr>
          <p:cNvPr id="5" name="文本框 4"/>
          <p:cNvSpPr txBox="1"/>
          <p:nvPr>
            <p:custDataLst>
              <p:tags r:id="rId15"/>
            </p:custDataLst>
          </p:nvPr>
        </p:nvSpPr>
        <p:spPr>
          <a:xfrm>
            <a:off x="1991360" y="459740"/>
            <a:ext cx="9820910" cy="953135"/>
          </a:xfrm>
          <a:prstGeom prst="rect">
            <a:avLst/>
          </a:prstGeom>
          <a:noFill/>
        </p:spPr>
        <p:txBody>
          <a:bodyPr wrap="square" rtlCol="0">
            <a:spAutoFit/>
          </a:bodyPr>
          <a:lstStyle/>
          <a:p>
            <a:r>
              <a:rPr lang="zh-CN" sz="2800" b="1">
                <a:latin typeface="Times New Roman" panose="02020603050405020304" pitchFamily="18" charset="0"/>
                <a:ea typeface="黑体" panose="02010609060101010101" charset="-122"/>
                <a:cs typeface="Times New Roman" panose="02020603050405020304" pitchFamily="18" charset="0"/>
                <a:sym typeface="+mn-ea"/>
              </a:rPr>
              <a:t>观察下面几个例子</a:t>
            </a:r>
            <a:r>
              <a:rPr sz="2800" b="1">
                <a:latin typeface="Times New Roman" panose="02020603050405020304" pitchFamily="18" charset="0"/>
                <a:ea typeface="黑体" panose="02010609060101010101" charset="-122"/>
                <a:cs typeface="Times New Roman" panose="02020603050405020304" pitchFamily="18" charset="0"/>
                <a:sym typeface="+mn-ea"/>
              </a:rPr>
              <a:t>，类比实数之间的相等关系、大小关系，</a:t>
            </a:r>
            <a:r>
              <a:rPr lang="zh-CN" sz="2800" b="1">
                <a:latin typeface="Times New Roman" panose="02020603050405020304" pitchFamily="18" charset="0"/>
                <a:ea typeface="黑体" panose="02010609060101010101" charset="-122"/>
                <a:cs typeface="Times New Roman" panose="02020603050405020304" pitchFamily="18" charset="0"/>
                <a:sym typeface="+mn-ea"/>
              </a:rPr>
              <a:t>你能发现</a:t>
            </a:r>
            <a:r>
              <a:rPr sz="2800" b="1">
                <a:latin typeface="Times New Roman" panose="02020603050405020304" pitchFamily="18" charset="0"/>
                <a:ea typeface="黑体" panose="02010609060101010101" charset="-122"/>
                <a:cs typeface="Times New Roman" panose="02020603050405020304" pitchFamily="18" charset="0"/>
                <a:sym typeface="+mn-ea"/>
              </a:rPr>
              <a:t>集合与集合之间有哪些关系</a:t>
            </a:r>
            <a:r>
              <a:rPr lang="zh-CN" sz="2800" b="1">
                <a:latin typeface="Times New Roman" panose="02020603050405020304" pitchFamily="18" charset="0"/>
                <a:ea typeface="黑体" panose="02010609060101010101" charset="-122"/>
                <a:cs typeface="Times New Roman" panose="02020603050405020304" pitchFamily="18" charset="0"/>
                <a:sym typeface="+mn-ea"/>
              </a:rPr>
              <a:t>吗</a:t>
            </a:r>
            <a:r>
              <a:rPr sz="2800" b="1">
                <a:latin typeface="Times New Roman" panose="02020603050405020304" pitchFamily="18" charset="0"/>
                <a:ea typeface="黑体" panose="02010609060101010101" charset="-122"/>
                <a:cs typeface="Times New Roman" panose="02020603050405020304" pitchFamily="18" charset="0"/>
                <a:sym typeface="+mn-ea"/>
              </a:rPr>
              <a:t>？</a:t>
            </a:r>
            <a:endParaRPr sz="2800" b="1">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905" y="0"/>
            <a:ext cx="12190095" cy="459740"/>
          </a:xfrm>
          <a:prstGeom prst="rect">
            <a:avLst/>
          </a:prstGeom>
          <a:solidFill>
            <a:srgbClr val="4BACC6">
              <a:lumMod val="10000"/>
              <a:lumOff val="90000"/>
            </a:srgbClr>
          </a:solidFill>
          <a:ln w="25400" cap="flat" cmpd="sng" algn="ctr">
            <a:noFill/>
            <a:prstDash val="solid"/>
          </a:ln>
          <a:effectLst/>
        </p:spPr>
        <p:txBody>
          <a:bodyPr rtlCol="0" anchor="ctr"/>
          <a:lstStyle/>
          <a:p>
            <a:pPr algn="ctr"/>
            <a:endParaRPr lang="zh-CN" altLang="en-US"/>
          </a:p>
        </p:txBody>
      </p:sp>
      <p:sp>
        <p:nvSpPr>
          <p:cNvPr id="3" name="标题 5"/>
          <p:cNvSpPr txBox="1"/>
          <p:nvPr>
            <p:custDataLst>
              <p:tags r:id="rId2"/>
            </p:custDataLst>
          </p:nvPr>
        </p:nvSpPr>
        <p:spPr>
          <a:xfrm>
            <a:off x="335915" y="39370"/>
            <a:ext cx="1173734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知识点一 集合的基本关系</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3"/>
            </p:custDataLst>
          </p:nvPr>
        </p:nvSpPr>
        <p:spPr>
          <a:xfrm>
            <a:off x="796925" y="459740"/>
            <a:ext cx="1679575" cy="612775"/>
          </a:xfrm>
          <a:prstGeom prst="rect">
            <a:avLst/>
          </a:prstGeom>
        </p:spPr>
        <p:txBody>
          <a:bodyPr wrap="square" lIns="121898" tIns="60948" rIns="121898" bIns="60948">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fontAlgn="auto">
              <a:lnSpc>
                <a:spcPct val="100000"/>
              </a:lnSpc>
              <a:spcAft>
                <a:spcPct val="0"/>
              </a:spcAft>
            </a:pPr>
            <a:r>
              <a:rPr lang="zh-CN" altLang="zh-CN" sz="3200" b="1" kern="100" smtClean="0">
                <a:solidFill>
                  <a:srgbClr val="C00000"/>
                </a:solidFill>
                <a:latin typeface="Times New Roman" panose="02020603050405020304" pitchFamily="18" charset="0"/>
                <a:ea typeface="+mj-ea"/>
                <a:cs typeface="Times New Roman" panose="02020603050405020304" pitchFamily="18" charset="0"/>
              </a:rPr>
              <a:t>问题</a:t>
            </a:r>
            <a:r>
              <a:rPr lang="en-US" altLang="zh-CN" sz="3200" b="1" kern="100" smtClean="0">
                <a:solidFill>
                  <a:srgbClr val="C00000"/>
                </a:solidFill>
                <a:latin typeface="Times New Roman" panose="02020603050405020304" pitchFamily="18" charset="0"/>
                <a:ea typeface="+mj-ea"/>
                <a:cs typeface="Times New Roman" panose="02020603050405020304" pitchFamily="18" charset="0"/>
              </a:rPr>
              <a:t>2</a:t>
            </a:r>
            <a:r>
              <a:rPr lang="zh-CN" altLang="zh-CN" sz="2800" b="1" kern="10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zh-CN" sz="2800" b="1" kern="10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3" name="Picture 6"/>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45894" y="1172579"/>
            <a:ext cx="936104" cy="1232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p:cNvSpPr txBox="1"/>
          <p:nvPr>
            <p:custDataLst>
              <p:tags r:id="rId6"/>
            </p:custDataLst>
          </p:nvPr>
        </p:nvSpPr>
        <p:spPr>
          <a:xfrm>
            <a:off x="2135505" y="1215390"/>
            <a:ext cx="9452610" cy="521970"/>
          </a:xfrm>
          <a:prstGeom prst="rect">
            <a:avLst/>
          </a:prstGeom>
          <a:noFill/>
        </p:spPr>
        <p:txBody>
          <a:bodyPr wrap="square" rtlCol="0">
            <a:spAutoFit/>
          </a:bodyPr>
          <a:lstStyle/>
          <a:p>
            <a:r>
              <a:rPr lang="zh-CN" altLang="en-US" sz="2800" b="1">
                <a:latin typeface="Times New Roman" panose="02020603050405020304" pitchFamily="18" charset="0"/>
                <a:cs typeface="Times New Roman" panose="02020603050405020304" pitchFamily="18" charset="0"/>
                <a:sym typeface="+mn-ea"/>
              </a:rPr>
              <a:t>你能写出方程</a:t>
            </a:r>
            <a:r>
              <a:rPr lang="en-US" altLang="zh-CN" sz="2800" b="1" i="1">
                <a:latin typeface="Times New Roman" panose="02020603050405020304" pitchFamily="18" charset="0"/>
                <a:cs typeface="Times New Roman" panose="02020603050405020304" pitchFamily="18" charset="0"/>
                <a:sym typeface="+mn-ea"/>
              </a:rPr>
              <a:t>x</a:t>
            </a:r>
            <a:r>
              <a:rPr lang="en-US" altLang="zh-CN" sz="2800" b="1" baseline="30000">
                <a:latin typeface="Times New Roman" panose="02020603050405020304" pitchFamily="18" charset="0"/>
                <a:cs typeface="Times New Roman" panose="02020603050405020304" pitchFamily="18" charset="0"/>
                <a:sym typeface="+mn-ea"/>
              </a:rPr>
              <a:t>2</a:t>
            </a:r>
            <a:r>
              <a:rPr lang="en-US" altLang="zh-CN" sz="2800" b="1">
                <a:latin typeface="Times New Roman" panose="02020603050405020304" pitchFamily="18" charset="0"/>
                <a:cs typeface="Times New Roman" panose="02020603050405020304" pitchFamily="18" charset="0"/>
                <a:sym typeface="+mn-ea"/>
              </a:rPr>
              <a:t>+1=0</a:t>
            </a:r>
            <a:r>
              <a:rPr lang="zh-CN" altLang="en-US" sz="2800" b="1">
                <a:latin typeface="Times New Roman" panose="02020603050405020304" pitchFamily="18" charset="0"/>
                <a:cs typeface="Times New Roman" panose="02020603050405020304" pitchFamily="18" charset="0"/>
                <a:sym typeface="+mn-ea"/>
              </a:rPr>
              <a:t>的实数根组成的集合吗？</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6" name="文本框 5"/>
          <p:cNvSpPr txBox="1"/>
          <p:nvPr>
            <p:custDataLst>
              <p:tags r:id="rId7"/>
            </p:custDataLst>
          </p:nvPr>
        </p:nvSpPr>
        <p:spPr>
          <a:xfrm>
            <a:off x="1415415" y="2492375"/>
            <a:ext cx="10050145" cy="1076325"/>
          </a:xfrm>
          <a:prstGeom prst="rect">
            <a:avLst/>
          </a:prstGeom>
          <a:noFill/>
        </p:spPr>
        <p:txBody>
          <a:bodyPr wrap="square" rtlCol="0" anchor="t">
            <a:spAutoFit/>
          </a:bodyPr>
          <a:lstStyle/>
          <a:p>
            <a:r>
              <a:rPr lang="en-US" altLang="zh-CN" sz="320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方程</a:t>
            </a:r>
            <a:r>
              <a:rPr lang="en-US" altLang="zh-CN" sz="3200" i="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sym typeface="+mn-ea"/>
              </a:rPr>
              <a:t>x</a:t>
            </a:r>
            <a:r>
              <a:rPr lang="en-US" altLang="zh-CN" sz="3200" baseline="3000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320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sym typeface="+mn-ea"/>
              </a:rPr>
              <a:t>+1=0</a:t>
            </a:r>
            <a:r>
              <a:rPr lang="zh-CN" altLang="en-US" sz="320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没有实数根，即</a:t>
            </a:r>
            <a:r>
              <a:rPr lang="zh-CN" altLang="en-US" sz="320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方程</a:t>
            </a:r>
            <a:r>
              <a:rPr lang="en-US" altLang="zh-CN" sz="3200" i="1">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x</a:t>
            </a:r>
            <a:r>
              <a:rPr lang="en-US" altLang="zh-CN" sz="3200" baseline="3000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2</a:t>
            </a:r>
            <a:r>
              <a:rPr lang="en-US" altLang="zh-CN" sz="320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+1=0</a:t>
            </a:r>
            <a:r>
              <a:rPr lang="zh-CN" altLang="en-US" sz="320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的实数根组成的集合中没有任何元素</a:t>
            </a:r>
            <a:r>
              <a:rPr lang="en-US" altLang="zh-CN" sz="320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6558280" y="4149090"/>
            <a:ext cx="1598930" cy="706755"/>
            <a:chOff x="9484" y="6307"/>
            <a:chExt cx="2518" cy="1113"/>
          </a:xfrm>
        </p:grpSpPr>
        <p:graphicFrame>
          <p:nvGraphicFramePr>
            <p:cNvPr id="15369" name="Object 4"/>
            <p:cNvGraphicFramePr>
              <a:graphicFrameLocks noChangeAspect="1"/>
            </p:cNvGraphicFramePr>
            <p:nvPr>
              <p:custDataLst>
                <p:tags r:id="rId2"/>
              </p:custDataLst>
            </p:nvPr>
          </p:nvGraphicFramePr>
          <p:xfrm>
            <a:off x="9484" y="6388"/>
            <a:ext cx="840" cy="840"/>
          </p:xfrm>
          <a:graphic>
            <a:graphicData uri="http://schemas.openxmlformats.org/presentationml/2006/ole">
              <mc:AlternateContent xmlns:mc="http://schemas.openxmlformats.org/markup-compatibility/2006">
                <mc:Choice xmlns:v="urn:schemas-microsoft-com:vml" Requires="v">
                  <p:oleObj spid="_x0000_s1055" name="" r:id="rId3" imgW="165100" imgH="177800" progId="Equation.DSMT4">
                    <p:embed/>
                  </p:oleObj>
                </mc:Choice>
                <mc:Fallback>
                  <p:oleObj name="" r:id="rId3" imgW="165100" imgH="177800" progId="Equation.DSMT4">
                    <p:embed/>
                    <p:pic>
                      <p:nvPicPr>
                        <p:cNvPr id="0" name="OLE substitute image"/>
                        <p:cNvPicPr/>
                        <p:nvPr/>
                      </p:nvPicPr>
                      <p:blipFill>
                        <a:blip r:embed="rId4"/>
                        <a:stretch>
                          <a:fillRect/>
                        </a:stretch>
                      </p:blipFill>
                      <p:spPr>
                        <a:xfrm>
                          <a:off x="9484" y="6388"/>
                          <a:ext cx="840" cy="840"/>
                        </a:xfrm>
                        <a:prstGeom prst="rect">
                          <a:avLst/>
                        </a:prstGeom>
                        <a:noFill/>
                        <a:ln w="38100">
                          <a:noFill/>
                          <a:miter/>
                        </a:ln>
                      </p:spPr>
                    </p:pic>
                  </p:oleObj>
                </mc:Fallback>
              </mc:AlternateContent>
            </a:graphicData>
          </a:graphic>
        </p:graphicFrame>
        <p:pic>
          <p:nvPicPr>
            <p:cNvPr id="15370" name="Picture 12"/>
            <p:cNvPicPr>
              <a:picLocks noChangeAspect="1"/>
            </p:cNvPicPr>
            <p:nvPr>
              <p:custDataLst>
                <p:tags r:id="rId5"/>
              </p:custDataLst>
            </p:nvPr>
          </p:nvPicPr>
          <p:blipFill>
            <a:blip r:embed="rId6"/>
            <a:stretch>
              <a:fillRect/>
            </a:stretch>
          </p:blipFill>
          <p:spPr>
            <a:xfrm>
              <a:off x="10278" y="6524"/>
              <a:ext cx="567" cy="568"/>
            </a:xfrm>
            <a:prstGeom prst="rect">
              <a:avLst/>
            </a:prstGeom>
            <a:noFill/>
            <a:ln w="9525">
              <a:noFill/>
            </a:ln>
          </p:spPr>
        </p:pic>
        <p:sp>
          <p:nvSpPr>
            <p:cNvPr id="15371" name="矩形 13"/>
            <p:cNvSpPr/>
            <p:nvPr>
              <p:custDataLst>
                <p:tags r:id="rId7"/>
              </p:custDataLst>
            </p:nvPr>
          </p:nvSpPr>
          <p:spPr>
            <a:xfrm>
              <a:off x="10684" y="6307"/>
              <a:ext cx="1318" cy="1113"/>
            </a:xfrm>
            <a:prstGeom prst="rect">
              <a:avLst/>
            </a:prstGeom>
            <a:noFill/>
            <a:ln w="9525">
              <a:noFill/>
            </a:ln>
          </p:spPr>
          <p:txBody>
            <a:bodyPr wrap="none" anchor="t">
              <a:spAutoFit/>
            </a:bodyPr>
            <a:lstStyle/>
            <a:p>
              <a:pPr algn="l"/>
              <a:r>
                <a:rPr lang="en-US" altLang="zh-CN" sz="4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{0}</a:t>
              </a:r>
              <a:endParaRPr lang="en-US" altLang="zh-CN" sz="4000" b="1" i="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grpSp>
        <p:nvGrpSpPr>
          <p:cNvPr id="10" name="组合 9"/>
          <p:cNvGrpSpPr/>
          <p:nvPr>
            <p:custDataLst>
              <p:tags r:id="rId8"/>
            </p:custDataLst>
          </p:nvPr>
        </p:nvGrpSpPr>
        <p:grpSpPr>
          <a:xfrm>
            <a:off x="767080" y="1997075"/>
            <a:ext cx="8639810" cy="657225"/>
            <a:chOff x="2157" y="4412"/>
            <a:chExt cx="13606" cy="1035"/>
          </a:xfrm>
        </p:grpSpPr>
        <p:graphicFrame>
          <p:nvGraphicFramePr>
            <p:cNvPr id="15365" name="Object 3"/>
            <p:cNvGraphicFramePr>
              <a:graphicFrameLocks noChangeAspect="1"/>
            </p:cNvGraphicFramePr>
            <p:nvPr>
              <p:custDataLst>
                <p:tags r:id="rId9"/>
              </p:custDataLst>
            </p:nvPr>
          </p:nvGraphicFramePr>
          <p:xfrm>
            <a:off x="12860" y="4412"/>
            <a:ext cx="2310" cy="990"/>
          </p:xfrm>
          <a:graphic>
            <a:graphicData uri="http://schemas.openxmlformats.org/presentationml/2006/ole">
              <mc:AlternateContent xmlns:mc="http://schemas.openxmlformats.org/markup-compatibility/2006">
                <mc:Choice xmlns:v="urn:schemas-microsoft-com:vml" Requires="v">
                  <p:oleObj spid="_x0000_s1056" name="" r:id="rId10" imgW="444500" imgH="190500" progId="Equation.DSMT4">
                    <p:embed/>
                  </p:oleObj>
                </mc:Choice>
                <mc:Fallback>
                  <p:oleObj name="" r:id="rId10" imgW="444500" imgH="190500" progId="Equation.DSMT4">
                    <p:embed/>
                    <p:pic>
                      <p:nvPicPr>
                        <p:cNvPr id="0" name="OLE substitute image"/>
                        <p:cNvPicPr/>
                        <p:nvPr/>
                      </p:nvPicPr>
                      <p:blipFill>
                        <a:blip r:embed="rId11"/>
                        <a:stretch>
                          <a:fillRect/>
                        </a:stretch>
                      </p:blipFill>
                      <p:spPr>
                        <a:xfrm>
                          <a:off x="12860" y="4412"/>
                          <a:ext cx="2310" cy="990"/>
                        </a:xfrm>
                        <a:prstGeom prst="rect">
                          <a:avLst/>
                        </a:prstGeom>
                        <a:noFill/>
                        <a:ln w="38100">
                          <a:noFill/>
                          <a:miter/>
                        </a:ln>
                      </p:spPr>
                    </p:pic>
                  </p:oleObj>
                </mc:Fallback>
              </mc:AlternateContent>
            </a:graphicData>
          </a:graphic>
        </p:graphicFrame>
        <p:sp>
          <p:nvSpPr>
            <p:cNvPr id="8" name="矩形 7"/>
            <p:cNvSpPr/>
            <p:nvPr>
              <p:custDataLst>
                <p:tags r:id="rId12"/>
              </p:custDataLst>
            </p:nvPr>
          </p:nvSpPr>
          <p:spPr>
            <a:xfrm>
              <a:off x="2157" y="4431"/>
              <a:ext cx="13606" cy="1016"/>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3600" b="1" i="0" u="none" strike="noStrike" kern="1200" cap="none" spc="0" normalizeH="0" baseline="0" noProof="0">
                  <a:ln>
                    <a:noFill/>
                  </a:ln>
                  <a:solidFill>
                    <a:srgbClr val="C00000"/>
                  </a:solidFill>
                  <a:effectLst/>
                  <a:uLnTx/>
                  <a:uFillTx/>
                  <a:latin typeface="华文楷体" panose="02010600040101010101" charset="-122"/>
                  <a:ea typeface="华文楷体" panose="02010600040101010101" charset="-122"/>
                  <a:cs typeface="+mn-cs"/>
                </a:rPr>
                <a:t>规定：</a:t>
              </a:r>
              <a:r>
                <a:rPr kumimoji="0" lang="zh-CN" altLang="en-US" sz="3600" b="1" i="0" u="none" strike="noStrike" kern="1200" cap="none" spc="0" normalizeH="0" baseline="0" noProof="0">
                  <a:ln>
                    <a:noFill/>
                  </a:ln>
                  <a:solidFill>
                    <a:schemeClr val="tx1"/>
                  </a:solidFill>
                  <a:effectLst/>
                  <a:uLnTx/>
                  <a:uFillTx/>
                  <a:latin typeface="华文楷体" panose="02010600040101010101" charset="-122"/>
                  <a:ea typeface="华文楷体" panose="02010600040101010101" charset="-122"/>
                  <a:cs typeface="+mn-cs"/>
                </a:rPr>
                <a:t>空集是任何集合的子</a:t>
              </a:r>
              <a:r>
                <a:rPr kumimoji="0" lang="zh-CN" altLang="en-US" sz="3600" b="1" i="0" u="none" strike="noStrike" kern="1200" cap="none" spc="0" normalizeH="0" baseline="0" noProof="0" smtClean="0">
                  <a:ln>
                    <a:noFill/>
                  </a:ln>
                  <a:solidFill>
                    <a:schemeClr val="tx1"/>
                  </a:solidFill>
                  <a:effectLst/>
                  <a:uLnTx/>
                  <a:uFillTx/>
                  <a:latin typeface="华文楷体" panose="02010600040101010101" charset="-122"/>
                  <a:ea typeface="华文楷体" panose="02010600040101010101" charset="-122"/>
                  <a:cs typeface="+mn-cs"/>
                </a:rPr>
                <a:t>集</a:t>
              </a:r>
              <a:r>
                <a:rPr kumimoji="0" lang="en-US" altLang="zh-CN" sz="3600" b="1" i="0" u="none" strike="noStrike" kern="1200" cap="none" spc="0" normalizeH="0" baseline="0" noProof="0" smtClean="0">
                  <a:ln>
                    <a:noFill/>
                  </a:ln>
                  <a:solidFill>
                    <a:schemeClr val="tx1"/>
                  </a:solidFill>
                  <a:effectLst/>
                  <a:uLnTx/>
                  <a:uFillTx/>
                  <a:latin typeface="华文楷体" panose="02010600040101010101" charset="-122"/>
                  <a:ea typeface="华文楷体" panose="02010600040101010101" charset="-122"/>
                  <a:cs typeface="+mn-cs"/>
                </a:rPr>
                <a:t>,</a:t>
              </a:r>
              <a:r>
                <a:rPr kumimoji="0" lang="zh-CN" altLang="en-US" sz="3600" b="1" i="0" u="none" strike="noStrike" kern="1200" cap="none" spc="0" normalizeH="0" baseline="0" noProof="0" smtClean="0">
                  <a:ln>
                    <a:noFill/>
                  </a:ln>
                  <a:solidFill>
                    <a:schemeClr val="tx1"/>
                  </a:solidFill>
                  <a:effectLst/>
                  <a:uLnTx/>
                  <a:uFillTx/>
                  <a:latin typeface="华文楷体" panose="02010600040101010101" charset="-122"/>
                  <a:ea typeface="华文楷体" panose="02010600040101010101" charset="-122"/>
                  <a:cs typeface="+mn-cs"/>
                </a:rPr>
                <a:t>即</a:t>
              </a:r>
              <a:endParaRPr kumimoji="0" lang="en-US" altLang="zh-CN" sz="3600" b="1" i="0" u="none" strike="noStrike" kern="1200" cap="none" spc="0" normalizeH="0" baseline="0" noProof="0">
                <a:ln>
                  <a:noFill/>
                </a:ln>
                <a:solidFill>
                  <a:schemeClr val="tx1"/>
                </a:solidFill>
                <a:effectLst/>
                <a:uLnTx/>
                <a:uFillTx/>
                <a:latin typeface="华文楷体" panose="02010600040101010101" charset="-122"/>
                <a:ea typeface="华文楷体" panose="02010600040101010101" charset="-122"/>
                <a:cs typeface="+mn-cs"/>
              </a:endParaRPr>
            </a:p>
          </p:txBody>
        </p:sp>
      </p:grpSp>
      <p:grpSp>
        <p:nvGrpSpPr>
          <p:cNvPr id="3" name="组合 2"/>
          <p:cNvGrpSpPr/>
          <p:nvPr>
            <p:custDataLst>
              <p:tags r:id="rId13"/>
            </p:custDataLst>
          </p:nvPr>
        </p:nvGrpSpPr>
        <p:grpSpPr>
          <a:xfrm>
            <a:off x="718185" y="1040130"/>
            <a:ext cx="10342245" cy="731520"/>
            <a:chOff x="1236" y="3037"/>
            <a:chExt cx="16287" cy="1152"/>
          </a:xfrm>
        </p:grpSpPr>
        <p:sp>
          <p:nvSpPr>
            <p:cNvPr id="4" name="矩形 3"/>
            <p:cNvSpPr/>
            <p:nvPr>
              <p:custDataLst>
                <p:tags r:id="rId14"/>
              </p:custDataLst>
            </p:nvPr>
          </p:nvSpPr>
          <p:spPr>
            <a:xfrm>
              <a:off x="1236" y="3037"/>
              <a:ext cx="16287" cy="1016"/>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36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cs typeface="+mn-cs"/>
                </a:rPr>
                <a:t>我们把不含任何元素的集合叫做</a:t>
              </a:r>
              <a:r>
                <a:rPr kumimoji="0" lang="zh-CN" altLang="en-US" sz="3600" b="1" i="0" u="none" strike="noStrike" kern="1200" cap="none" spc="0" normalizeH="0" baseline="0" noProof="0">
                  <a:ln>
                    <a:noFill/>
                  </a:ln>
                  <a:solidFill>
                    <a:srgbClr val="FF0000"/>
                  </a:solidFill>
                  <a:effectLst/>
                  <a:uLnTx/>
                  <a:uFillTx/>
                  <a:latin typeface="+mn-ea"/>
                  <a:ea typeface="+mn-ea"/>
                  <a:cs typeface="+mn-cs"/>
                </a:rPr>
                <a:t>空集</a:t>
              </a:r>
              <a:r>
                <a:rPr kumimoji="0" lang="zh-CN" altLang="en-US" sz="3600" b="1" i="0" u="none" strike="noStrike" kern="1200" cap="none" spc="0" normalizeH="0" baseline="0" noProof="0">
                  <a:ln>
                    <a:noFill/>
                  </a:ln>
                  <a:solidFill>
                    <a:schemeClr val="tx1"/>
                  </a:solidFill>
                  <a:effectLst/>
                  <a:uLnTx/>
                  <a:uFillTx/>
                  <a:latin typeface="+mn-ea"/>
                  <a:ea typeface="+mn-ea"/>
                  <a:cs typeface="+mn-cs"/>
                </a:rPr>
                <a:t>，记作      </a:t>
              </a:r>
              <a:r>
                <a:rPr kumimoji="0" lang="zh-CN" altLang="en-US" sz="3600" b="1" i="0" u="none" strike="noStrike" kern="1200" cap="none" spc="0" normalizeH="0" baseline="0" noProof="0">
                  <a:ln>
                    <a:noFill/>
                  </a:ln>
                  <a:solidFill>
                    <a:schemeClr val="tx1"/>
                  </a:solidFill>
                  <a:effectLst/>
                  <a:uLnTx/>
                  <a:uFillTx/>
                  <a:latin typeface="+mn-ea"/>
                  <a:ea typeface="宋体" panose="02010600030101010101" pitchFamily="2" charset="-122"/>
                  <a:cs typeface="+mn-cs"/>
                </a:rPr>
                <a:t>，</a:t>
              </a:r>
              <a:endParaRPr kumimoji="0" lang="en-US" altLang="zh-CN" sz="3600" b="1" i="0" u="none" strike="noStrike" kern="1200" cap="none" spc="0" normalizeH="0" baseline="0" noProof="0">
                <a:ln>
                  <a:noFill/>
                </a:ln>
                <a:solidFill>
                  <a:schemeClr val="tx1"/>
                </a:solidFill>
                <a:effectLst/>
                <a:uLnTx/>
                <a:uFillTx/>
                <a:latin typeface="华文楷体" panose="02010600040101010101" charset="-122"/>
                <a:ea typeface="华文楷体" panose="02010600040101010101" charset="-122"/>
                <a:cs typeface="+mn-cs"/>
              </a:endParaRPr>
            </a:p>
          </p:txBody>
        </p:sp>
        <p:graphicFrame>
          <p:nvGraphicFramePr>
            <p:cNvPr id="11" name="Object 2"/>
            <p:cNvGraphicFramePr>
              <a:graphicFrameLocks noChangeAspect="1"/>
            </p:cNvGraphicFramePr>
            <p:nvPr>
              <p:custDataLst>
                <p:tags r:id="rId15"/>
              </p:custDataLst>
            </p:nvPr>
          </p:nvGraphicFramePr>
          <p:xfrm>
            <a:off x="15579" y="3273"/>
            <a:ext cx="1057" cy="916"/>
          </p:xfrm>
          <a:graphic>
            <a:graphicData uri="http://schemas.openxmlformats.org/presentationml/2006/ole">
              <mc:AlternateContent xmlns:mc="http://schemas.openxmlformats.org/markup-compatibility/2006">
                <mc:Choice xmlns:v="urn:schemas-microsoft-com:vml" Requires="v">
                  <p:oleObj spid="_x0000_s1057" name="" r:id="rId16" imgW="165100" imgH="177165" progId="Equation.DSMT4">
                    <p:embed/>
                  </p:oleObj>
                </mc:Choice>
                <mc:Fallback>
                  <p:oleObj name="" r:id="rId16" imgW="165100" imgH="177165" progId="Equation.DSMT4">
                    <p:embed/>
                    <p:pic>
                      <p:nvPicPr>
                        <p:cNvPr id="0" name="OLE substitute image"/>
                        <p:cNvPicPr/>
                        <p:nvPr/>
                      </p:nvPicPr>
                      <p:blipFill>
                        <a:blip r:embed="rId17"/>
                        <a:stretch>
                          <a:fillRect/>
                        </a:stretch>
                      </p:blipFill>
                      <p:spPr>
                        <a:xfrm>
                          <a:off x="15579" y="3273"/>
                          <a:ext cx="1057" cy="916"/>
                        </a:xfrm>
                        <a:prstGeom prst="rect">
                          <a:avLst/>
                        </a:prstGeom>
                        <a:noFill/>
                        <a:ln w="38100">
                          <a:noFill/>
                          <a:miter/>
                        </a:ln>
                      </p:spPr>
                    </p:pic>
                  </p:oleObj>
                </mc:Fallback>
              </mc:AlternateContent>
            </a:graphicData>
          </a:graphic>
        </p:graphicFrame>
      </p:grpSp>
      <p:sp>
        <p:nvSpPr>
          <p:cNvPr id="6" name="文本框 5"/>
          <p:cNvSpPr txBox="1"/>
          <p:nvPr>
            <p:custDataLst>
              <p:tags r:id="rId18"/>
            </p:custDataLst>
          </p:nvPr>
        </p:nvSpPr>
        <p:spPr>
          <a:xfrm>
            <a:off x="191135" y="404495"/>
            <a:ext cx="3088640" cy="645160"/>
          </a:xfrm>
          <a:prstGeom prst="rect">
            <a:avLst/>
          </a:prstGeom>
          <a:noFill/>
        </p:spPr>
        <p:txBody>
          <a:bodyPr wrap="square" rtlCol="0">
            <a:spAutoFit/>
          </a:bodyPr>
          <a:lstStyle/>
          <a:p>
            <a:r>
              <a:rPr lang="zh-CN" altLang="en-US" sz="3600" b="1">
                <a:solidFill>
                  <a:srgbClr val="C00000"/>
                </a:solidFill>
                <a:latin typeface="微软雅黑" panose="020B0503020204020204" pitchFamily="34" charset="-122"/>
                <a:ea typeface="微软雅黑" panose="020B0503020204020204" pitchFamily="34" charset="-122"/>
              </a:rPr>
              <a:t>四、空集</a:t>
            </a:r>
            <a:endParaRPr lang="zh-CN" altLang="en-US" sz="3600" b="1">
              <a:solidFill>
                <a:srgbClr val="C00000"/>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19"/>
            </p:custDataLst>
          </p:nvPr>
        </p:nvSpPr>
        <p:spPr>
          <a:xfrm>
            <a:off x="695325" y="3140710"/>
            <a:ext cx="10399395" cy="768350"/>
          </a:xfrm>
          <a:prstGeom prst="rect">
            <a:avLst/>
          </a:prstGeom>
          <a:noFill/>
        </p:spPr>
        <p:txBody>
          <a:bodyPr wrap="square" rtlCol="0">
            <a:spAutoFit/>
          </a:bodyPr>
          <a:lstStyle/>
          <a:p>
            <a:r>
              <a:rPr lang="zh-CN" altLang="en-US" sz="2800" b="1">
                <a:solidFill>
                  <a:srgbClr val="C00000"/>
                </a:solidFill>
              </a:rPr>
              <a:t>追问</a:t>
            </a:r>
            <a:r>
              <a:rPr lang="en-US" altLang="zh-CN" sz="2800" b="1">
                <a:solidFill>
                  <a:srgbClr val="C00000"/>
                </a:solidFill>
              </a:rPr>
              <a:t>2.1</a:t>
            </a:r>
            <a:r>
              <a:rPr lang="zh-CN" altLang="en-US" sz="2800" b="1">
                <a:solidFill>
                  <a:srgbClr val="C00000"/>
                </a:solidFill>
              </a:rPr>
              <a:t>：</a:t>
            </a:r>
            <a:r>
              <a:rPr lang="en-US" altLang="zh-CN" sz="4400" b="1">
                <a:solidFill>
                  <a:srgbClr val="FF0000"/>
                </a:solidFill>
                <a:latin typeface="Times New Roman" panose="02020603050405020304" pitchFamily="18" charset="0"/>
                <a:cs typeface="Times New Roman" panose="02020603050405020304" pitchFamily="18" charset="0"/>
              </a:rPr>
              <a:t>0</a:t>
            </a:r>
            <a:r>
              <a:rPr lang="zh-CN" altLang="en-US" sz="3600" b="1">
                <a:solidFill>
                  <a:srgbClr val="FF0000"/>
                </a:solidFill>
                <a:latin typeface="Times New Roman" panose="02020603050405020304" pitchFamily="18" charset="0"/>
                <a:cs typeface="Times New Roman" panose="02020603050405020304" pitchFamily="18" charset="0"/>
              </a:rPr>
              <a:t>，</a:t>
            </a:r>
            <a:r>
              <a:rPr lang="en-US" altLang="zh-CN" sz="4000" b="1">
                <a:solidFill>
                  <a:srgbClr val="FF0000"/>
                </a:solidFill>
                <a:latin typeface="Times New Roman" panose="02020603050405020304" pitchFamily="18" charset="0"/>
                <a:cs typeface="Times New Roman" panose="02020603050405020304" pitchFamily="18" charset="0"/>
              </a:rPr>
              <a:t>A=</a:t>
            </a:r>
            <a:r>
              <a:rPr lang="en-US" altLang="zh-CN" sz="4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en-US" sz="36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与</a:t>
            </a:r>
            <a:r>
              <a:rPr lang="en-US" altLang="zh-CN" sz="36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36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有什么关系？你有什么体会？</a:t>
            </a:r>
            <a:r>
              <a:rPr lang="en-US" altLang="zh-CN"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7" name="矩形 6"/>
          <p:cNvSpPr/>
          <p:nvPr>
            <p:custDataLst>
              <p:tags r:id="rId20"/>
            </p:custDataLst>
          </p:nvPr>
        </p:nvSpPr>
        <p:spPr>
          <a:xfrm>
            <a:off x="2279650" y="5085080"/>
            <a:ext cx="6156960" cy="64516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3600" b="1" i="0" u="none" strike="noStrike" kern="1200" cap="none" spc="0" normalizeH="0" baseline="0" noProof="0">
                <a:ln>
                  <a:noFill/>
                </a:ln>
                <a:solidFill>
                  <a:srgbClr val="FF0000"/>
                </a:solidFill>
                <a:effectLst/>
                <a:uLnTx/>
                <a:uFillTx/>
                <a:latin typeface="华文楷体" panose="02010600040101010101" charset="-122"/>
                <a:ea typeface="华文楷体" panose="02010600040101010101" charset="-122"/>
                <a:cs typeface="+mn-cs"/>
              </a:rPr>
              <a:t>空集是任何非空集合的真子</a:t>
            </a:r>
            <a:r>
              <a:rPr kumimoji="0" lang="zh-CN" altLang="en-US" sz="3600" b="1" i="0" u="none" strike="noStrike" kern="1200" cap="none" spc="0" normalizeH="0" baseline="0" noProof="0" smtClean="0">
                <a:ln>
                  <a:noFill/>
                </a:ln>
                <a:solidFill>
                  <a:srgbClr val="FF0000"/>
                </a:solidFill>
                <a:effectLst/>
                <a:uLnTx/>
                <a:uFillTx/>
                <a:latin typeface="华文楷体" panose="02010600040101010101" charset="-122"/>
                <a:ea typeface="华文楷体" panose="02010600040101010101" charset="-122"/>
                <a:cs typeface="+mn-cs"/>
              </a:rPr>
              <a:t>集</a:t>
            </a:r>
            <a:endParaRPr kumimoji="0" lang="zh-CN" altLang="en-US" sz="3600" b="1" i="0" u="none" strike="noStrike" kern="1200" cap="none" spc="0" normalizeH="0" baseline="0" noProof="0" smtClean="0">
              <a:ln>
                <a:noFill/>
              </a:ln>
              <a:solidFill>
                <a:srgbClr val="FF0000"/>
              </a:solidFill>
              <a:effectLst/>
              <a:uLnTx/>
              <a:uFillTx/>
              <a:latin typeface="华文楷体" panose="02010600040101010101" charset="-122"/>
              <a:ea typeface="华文楷体" panose="02010600040101010101" charset="-122"/>
              <a:cs typeface="+mn-cs"/>
            </a:endParaRPr>
          </a:p>
        </p:txBody>
      </p:sp>
      <p:sp>
        <p:nvSpPr>
          <p:cNvPr id="5" name="文本框 4"/>
          <p:cNvSpPr txBox="1"/>
          <p:nvPr>
            <p:custDataLst>
              <p:tags r:id="rId21"/>
            </p:custDataLst>
          </p:nvPr>
        </p:nvSpPr>
        <p:spPr>
          <a:xfrm>
            <a:off x="2207895" y="4149090"/>
            <a:ext cx="873760" cy="563245"/>
          </a:xfrm>
          <a:prstGeom prst="rect">
            <a:avLst/>
          </a:prstGeom>
          <a:noFill/>
        </p:spPr>
        <p:txBody>
          <a:bodyPr wrap="none" rtlCol="0" anchor="t">
            <a:noAutofit/>
          </a:bodyPr>
          <a:lstStyle/>
          <a:p>
            <a:r>
              <a:rPr lang="en-US" altLang="zh-CN" sz="3600" b="1">
                <a:solidFill>
                  <a:srgbClr val="FF0000"/>
                </a:solidFill>
                <a:latin typeface="微软雅黑" panose="020B0503020204020204" pitchFamily="34" charset="-122"/>
                <a:ea typeface="微软雅黑" panose="020B0503020204020204" pitchFamily="34" charset="-122"/>
                <a:sym typeface="+mn-ea"/>
              </a:rPr>
              <a:t>0∈A</a:t>
            </a:r>
            <a:endParaRPr lang="en-US" altLang="zh-CN" sz="3600" b="1">
              <a:solidFill>
                <a:srgbClr val="FF0000"/>
              </a:solidFill>
              <a:latin typeface="微软雅黑" panose="020B0503020204020204" pitchFamily="34" charset="-122"/>
              <a:ea typeface="微软雅黑" panose="020B0503020204020204" pitchFamily="34" charset="-122"/>
              <a:sym typeface="+mn-ea"/>
            </a:endParaRPr>
          </a:p>
        </p:txBody>
      </p:sp>
      <p:graphicFrame>
        <p:nvGraphicFramePr>
          <p:cNvPr id="9" name="Object 3"/>
          <p:cNvGraphicFramePr>
            <a:graphicFrameLocks noChangeAspect="1"/>
          </p:cNvGraphicFramePr>
          <p:nvPr>
            <p:custDataLst>
              <p:tags r:id="rId22"/>
            </p:custDataLst>
          </p:nvPr>
        </p:nvGraphicFramePr>
        <p:xfrm>
          <a:off x="4368165" y="4182745"/>
          <a:ext cx="1466850" cy="628650"/>
        </p:xfrm>
        <a:graphic>
          <a:graphicData uri="http://schemas.openxmlformats.org/presentationml/2006/ole">
            <mc:AlternateContent xmlns:mc="http://schemas.openxmlformats.org/markup-compatibility/2006">
              <mc:Choice xmlns:v="urn:schemas-microsoft-com:vml" Requires="v">
                <p:oleObj spid="_x0000_s1058" name="" r:id="rId23" imgW="444500" imgH="190500" progId="Equation.DSMT4">
                  <p:embed/>
                </p:oleObj>
              </mc:Choice>
              <mc:Fallback>
                <p:oleObj name="" r:id="rId23" imgW="444500" imgH="190500" progId="Equation.DSMT4">
                  <p:embed/>
                  <p:pic>
                    <p:nvPicPr>
                      <p:cNvPr id="0" name="OLE substitute image"/>
                      <p:cNvPicPr/>
                      <p:nvPr/>
                    </p:nvPicPr>
                    <p:blipFill>
                      <a:blip r:embed="rId11"/>
                      <a:stretch>
                        <a:fillRect/>
                      </a:stretch>
                    </p:blipFill>
                    <p:spPr>
                      <a:xfrm>
                        <a:off x="4368165" y="4182745"/>
                        <a:ext cx="1466850" cy="628650"/>
                      </a:xfrm>
                      <a:prstGeom prst="rect">
                        <a:avLst/>
                      </a:prstGeom>
                      <a:noFill/>
                      <a:ln w="38100">
                        <a:noFill/>
                        <a:miter/>
                      </a:ln>
                    </p:spPr>
                  </p:pic>
                </p:oleObj>
              </mc:Fallback>
            </mc:AlternateContent>
          </a:graphicData>
        </a:graphic>
      </p:graphicFrame>
      <p:graphicFrame>
        <p:nvGraphicFramePr>
          <p:cNvPr id="14" name="Object 2"/>
          <p:cNvGraphicFramePr>
            <a:graphicFrameLocks noChangeAspect="1"/>
          </p:cNvGraphicFramePr>
          <p:nvPr>
            <p:custDataLst>
              <p:tags r:id="rId24"/>
            </p:custDataLst>
          </p:nvPr>
        </p:nvGraphicFramePr>
        <p:xfrm>
          <a:off x="4655820" y="3235960"/>
          <a:ext cx="671195" cy="581660"/>
        </p:xfrm>
        <a:graphic>
          <a:graphicData uri="http://schemas.openxmlformats.org/presentationml/2006/ole">
            <mc:AlternateContent xmlns:mc="http://schemas.openxmlformats.org/markup-compatibility/2006">
              <mc:Choice xmlns:v="urn:schemas-microsoft-com:vml" Requires="v">
                <p:oleObj spid="_x0000_s15" name="" r:id="rId25" imgW="165100" imgH="177165" progId="Equation.DSMT4">
                  <p:embed/>
                </p:oleObj>
              </mc:Choice>
              <mc:Fallback>
                <p:oleObj name="" r:id="rId25" imgW="165100" imgH="177165" progId="Equation.DSMT4">
                  <p:embed/>
                  <p:pic>
                    <p:nvPicPr>
                      <p:cNvPr id="0" name="OLE substitute image"/>
                      <p:cNvPicPr/>
                      <p:nvPr/>
                    </p:nvPicPr>
                    <p:blipFill>
                      <a:blip r:embed="rId17"/>
                      <a:stretch>
                        <a:fillRect/>
                      </a:stretch>
                    </p:blipFill>
                    <p:spPr>
                      <a:xfrm>
                        <a:off x="4655820" y="3235960"/>
                        <a:ext cx="671195" cy="58166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7" grpId="0"/>
    </p:bldLst>
  </p:timing>
</p:sld>
</file>

<file path=ppt/tags/tag1.xml><?xml version="1.0" encoding="utf-8"?>
<p:tagLst xmlns:p="http://schemas.openxmlformats.org/presentationml/2006/main">
  <p:tag name="AS_UNIQUEID" val="1212"/>
</p:tagLst>
</file>

<file path=ppt/tags/tag10.xml><?xml version="1.0" encoding="utf-8"?>
<p:tagLst xmlns:p="http://schemas.openxmlformats.org/presentationml/2006/main">
  <p:tag name="AS_UNIQUEID" val="1243"/>
</p:tagLst>
</file>

<file path=ppt/tags/tag100.xml><?xml version="1.0" encoding="utf-8"?>
<p:tagLst xmlns:p="http://schemas.openxmlformats.org/presentationml/2006/main">
  <p:tag name="AS_UNIQUEID" val="1433"/>
</p:tagLst>
</file>

<file path=ppt/tags/tag101.xml><?xml version="1.0" encoding="utf-8"?>
<p:tagLst xmlns:p="http://schemas.openxmlformats.org/presentationml/2006/main">
  <p:tag name="AS_UNIQUEID" val="1435"/>
</p:tagLst>
</file>

<file path=ppt/tags/tag102.xml><?xml version="1.0" encoding="utf-8"?>
<p:tagLst xmlns:p="http://schemas.openxmlformats.org/presentationml/2006/main">
  <p:tag name="AS_UNIQUEID" val="1436"/>
</p:tagLst>
</file>

<file path=ppt/tags/tag103.xml><?xml version="1.0" encoding="utf-8"?>
<p:tagLst xmlns:p="http://schemas.openxmlformats.org/presentationml/2006/main">
  <p:tag name="AS_UNIQUEID" val="1437"/>
</p:tagLst>
</file>

<file path=ppt/tags/tag104.xml><?xml version="1.0" encoding="utf-8"?>
<p:tagLst xmlns:p="http://schemas.openxmlformats.org/presentationml/2006/main">
  <p:tag name="AS_UNIQUEID" val="1438"/>
</p:tagLst>
</file>

<file path=ppt/tags/tag105.xml><?xml version="1.0" encoding="utf-8"?>
<p:tagLst xmlns:p="http://schemas.openxmlformats.org/presentationml/2006/main">
  <p:tag name="AS_UNIQUEID" val="1439"/>
</p:tagLst>
</file>

<file path=ppt/tags/tag106.xml><?xml version="1.0" encoding="utf-8"?>
<p:tagLst xmlns:p="http://schemas.openxmlformats.org/presentationml/2006/main">
  <p:tag name="AS_UNIQUEID" val="1440"/>
</p:tagLst>
</file>

<file path=ppt/tags/tag107.xml><?xml version="1.0" encoding="utf-8"?>
<p:tagLst xmlns:p="http://schemas.openxmlformats.org/presentationml/2006/main">
  <p:tag name="AS_UNIQUEID" val="1442"/>
</p:tagLst>
</file>

<file path=ppt/tags/tag108.xml><?xml version="1.0" encoding="utf-8"?>
<p:tagLst xmlns:p="http://schemas.openxmlformats.org/presentationml/2006/main">
  <p:tag name="AS_UNIQUEID" val="1443"/>
</p:tagLst>
</file>

<file path=ppt/tags/tag109.xml><?xml version="1.0" encoding="utf-8"?>
<p:tagLst xmlns:p="http://schemas.openxmlformats.org/presentationml/2006/main">
  <p:tag name="AS_UNIQUEID" val="1444"/>
</p:tagLst>
</file>

<file path=ppt/tags/tag11.xml><?xml version="1.0" encoding="utf-8"?>
<p:tagLst xmlns:p="http://schemas.openxmlformats.org/presentationml/2006/main">
  <p:tag name="AS_UNIQUEID" val="1245"/>
</p:tagLst>
</file>

<file path=ppt/tags/tag110.xml><?xml version="1.0" encoding="utf-8"?>
<p:tagLst xmlns:p="http://schemas.openxmlformats.org/presentationml/2006/main">
  <p:tag name="AS_UNIQUEID" val="1445"/>
</p:tagLst>
</file>

<file path=ppt/tags/tag111.xml><?xml version="1.0" encoding="utf-8"?>
<p:tagLst xmlns:p="http://schemas.openxmlformats.org/presentationml/2006/main">
  <p:tag name="AS_UNIQUEID" val="1446"/>
</p:tagLst>
</file>

<file path=ppt/tags/tag112.xml><?xml version="1.0" encoding="utf-8"?>
<p:tagLst xmlns:p="http://schemas.openxmlformats.org/presentationml/2006/main">
  <p:tag name="AS_UNIQUEID" val="1447"/>
</p:tagLst>
</file>

<file path=ppt/tags/tag113.xml><?xml version="1.0" encoding="utf-8"?>
<p:tagLst xmlns:p="http://schemas.openxmlformats.org/presentationml/2006/main">
  <p:tag name="AS_UNIQUEID" val="1448"/>
</p:tagLst>
</file>

<file path=ppt/tags/tag114.xml><?xml version="1.0" encoding="utf-8"?>
<p:tagLst xmlns:p="http://schemas.openxmlformats.org/presentationml/2006/main">
  <p:tag name="AS_UNIQUEID" val="1449"/>
</p:tagLst>
</file>

<file path=ppt/tags/tag115.xml><?xml version="1.0" encoding="utf-8"?>
<p:tagLst xmlns:p="http://schemas.openxmlformats.org/presentationml/2006/main">
  <p:tag name="AS_UNIQUEID" val="1450"/>
</p:tagLst>
</file>

<file path=ppt/tags/tag116.xml><?xml version="1.0" encoding="utf-8"?>
<p:tagLst xmlns:p="http://schemas.openxmlformats.org/presentationml/2006/main">
  <p:tag name="AS_UNIQUEID" val="1451"/>
</p:tagLst>
</file>

<file path=ppt/tags/tag117.xml><?xml version="1.0" encoding="utf-8"?>
<p:tagLst xmlns:p="http://schemas.openxmlformats.org/presentationml/2006/main">
  <p:tag name="AS_UNIQUEID" val="1452"/>
</p:tagLst>
</file>

<file path=ppt/tags/tag118.xml><?xml version="1.0" encoding="utf-8"?>
<p:tagLst xmlns:p="http://schemas.openxmlformats.org/presentationml/2006/main">
  <p:tag name="AS_UNIQUEID" val="1453"/>
</p:tagLst>
</file>

<file path=ppt/tags/tag119.xml><?xml version="1.0" encoding="utf-8"?>
<p:tagLst xmlns:p="http://schemas.openxmlformats.org/presentationml/2006/main">
  <p:tag name="AS_UNIQUEID" val="1454"/>
</p:tagLst>
</file>

<file path=ppt/tags/tag12.xml><?xml version="1.0" encoding="utf-8"?>
<p:tagLst xmlns:p="http://schemas.openxmlformats.org/presentationml/2006/main">
  <p:tag name="AS_UNIQUEID" val="1248"/>
</p:tagLst>
</file>

<file path=ppt/tags/tag120.xml><?xml version="1.0" encoding="utf-8"?>
<p:tagLst xmlns:p="http://schemas.openxmlformats.org/presentationml/2006/main">
  <p:tag name="AS_UNIQUEID" val="1455"/>
</p:tagLst>
</file>

<file path=ppt/tags/tag121.xml><?xml version="1.0" encoding="utf-8"?>
<p:tagLst xmlns:p="http://schemas.openxmlformats.org/presentationml/2006/main">
  <p:tag name="AS_UNIQUEID" val="1456"/>
</p:tagLst>
</file>

<file path=ppt/tags/tag122.xml><?xml version="1.0" encoding="utf-8"?>
<p:tagLst xmlns:p="http://schemas.openxmlformats.org/presentationml/2006/main">
  <p:tag name="AS_UNIQUEID" val="1451"/>
</p:tagLst>
</file>

<file path=ppt/tags/tag123.xml><?xml version="1.0" encoding="utf-8"?>
<p:tagLst xmlns:p="http://schemas.openxmlformats.org/presentationml/2006/main">
  <p:tag name="AS_UNIQUEID" val="1458"/>
</p:tagLst>
</file>

<file path=ppt/tags/tag124.xml><?xml version="1.0" encoding="utf-8"?>
<p:tagLst xmlns:p="http://schemas.openxmlformats.org/presentationml/2006/main">
  <p:tag name="AS_UNIQUEID" val="1459"/>
</p:tagLst>
</file>

<file path=ppt/tags/tag125.xml><?xml version="1.0" encoding="utf-8"?>
<p:tagLst xmlns:p="http://schemas.openxmlformats.org/presentationml/2006/main">
  <p:tag name="AS_UNIQUEID" val="1460"/>
</p:tagLst>
</file>

<file path=ppt/tags/tag126.xml><?xml version="1.0" encoding="utf-8"?>
<p:tagLst xmlns:p="http://schemas.openxmlformats.org/presentationml/2006/main">
  <p:tag name="AS_UNIQUEID" val="1461"/>
</p:tagLst>
</file>

<file path=ppt/tags/tag127.xml><?xml version="1.0" encoding="utf-8"?>
<p:tagLst xmlns:p="http://schemas.openxmlformats.org/presentationml/2006/main">
  <p:tag name="AS_UNIQUEID" val="1462"/>
</p:tagLst>
</file>

<file path=ppt/tags/tag128.xml><?xml version="1.0" encoding="utf-8"?>
<p:tagLst xmlns:p="http://schemas.openxmlformats.org/presentationml/2006/main">
  <p:tag name="AS_UNIQUEID" val="1463"/>
</p:tagLst>
</file>

<file path=ppt/tags/tag129.xml><?xml version="1.0" encoding="utf-8"?>
<p:tagLst xmlns:p="http://schemas.openxmlformats.org/presentationml/2006/main">
  <p:tag name="AS_UNIQUEID" val="1464"/>
</p:tagLst>
</file>

<file path=ppt/tags/tag13.xml><?xml version="1.0" encoding="utf-8"?>
<p:tagLst xmlns:p="http://schemas.openxmlformats.org/presentationml/2006/main">
  <p:tag name="AS_UNIQUEID" val="1249"/>
</p:tagLst>
</file>

<file path=ppt/tags/tag130.xml><?xml version="1.0" encoding="utf-8"?>
<p:tagLst xmlns:p="http://schemas.openxmlformats.org/presentationml/2006/main">
  <p:tag name="AS_UNIQUEID" val="1465"/>
</p:tagLst>
</file>

<file path=ppt/tags/tag131.xml><?xml version="1.0" encoding="utf-8"?>
<p:tagLst xmlns:p="http://schemas.openxmlformats.org/presentationml/2006/main">
  <p:tag name="AS_UNIQUEID" val="1466"/>
</p:tagLst>
</file>

<file path=ppt/tags/tag132.xml><?xml version="1.0" encoding="utf-8"?>
<p:tagLst xmlns:p="http://schemas.openxmlformats.org/presentationml/2006/main">
  <p:tag name="AS_UNIQUEID" val="1467"/>
</p:tagLst>
</file>

<file path=ppt/tags/tag133.xml><?xml version="1.0" encoding="utf-8"?>
<p:tagLst xmlns:p="http://schemas.openxmlformats.org/presentationml/2006/main">
  <p:tag name="AS_UNIQUEID" val="1468"/>
</p:tagLst>
</file>

<file path=ppt/tags/tag134.xml><?xml version="1.0" encoding="utf-8"?>
<p:tagLst xmlns:p="http://schemas.openxmlformats.org/presentationml/2006/main">
  <p:tag name="AS_UNIQUEID" val="1469"/>
</p:tagLst>
</file>

<file path=ppt/tags/tag135.xml><?xml version="1.0" encoding="utf-8"?>
<p:tagLst xmlns:p="http://schemas.openxmlformats.org/presentationml/2006/main">
  <p:tag name="AS_UNIQUEID" val="1470"/>
</p:tagLst>
</file>

<file path=ppt/tags/tag136.xml><?xml version="1.0" encoding="utf-8"?>
<p:tagLst xmlns:p="http://schemas.openxmlformats.org/presentationml/2006/main">
  <p:tag name="AS_UNIQUEID" val="1471"/>
</p:tagLst>
</file>

<file path=ppt/tags/tag137.xml><?xml version="1.0" encoding="utf-8"?>
<p:tagLst xmlns:p="http://schemas.openxmlformats.org/presentationml/2006/main">
  <p:tag name="AS_UNIQUEID" val="1471"/>
</p:tagLst>
</file>

<file path=ppt/tags/tag138.xml><?xml version="1.0" encoding="utf-8"?>
<p:tagLst xmlns:p="http://schemas.openxmlformats.org/presentationml/2006/main">
  <p:tag name="AS_UNIQUEID" val="1473"/>
</p:tagLst>
</file>

<file path=ppt/tags/tag139.xml><?xml version="1.0" encoding="utf-8"?>
<p:tagLst xmlns:p="http://schemas.openxmlformats.org/presentationml/2006/main">
  <p:tag name="AS_UNIQUEID" val="1474"/>
</p:tagLst>
</file>

<file path=ppt/tags/tag14.xml><?xml version="1.0" encoding="utf-8"?>
<p:tagLst xmlns:p="http://schemas.openxmlformats.org/presentationml/2006/main">
  <p:tag name="AS_UNIQUEID" val="1251"/>
</p:tagLst>
</file>

<file path=ppt/tags/tag140.xml><?xml version="1.0" encoding="utf-8"?>
<p:tagLst xmlns:p="http://schemas.openxmlformats.org/presentationml/2006/main">
  <p:tag name="AS_UNIQUEID" val="1475"/>
</p:tagLst>
</file>

<file path=ppt/tags/tag141.xml><?xml version="1.0" encoding="utf-8"?>
<p:tagLst xmlns:p="http://schemas.openxmlformats.org/presentationml/2006/main">
  <p:tag name="AS_UNIQUEID" val="1476"/>
</p:tagLst>
</file>

<file path=ppt/tags/tag142.xml><?xml version="1.0" encoding="utf-8"?>
<p:tagLst xmlns:p="http://schemas.openxmlformats.org/presentationml/2006/main">
  <p:tag name="AS_UNIQUEID" val="1477"/>
</p:tagLst>
</file>

<file path=ppt/tags/tag143.xml><?xml version="1.0" encoding="utf-8"?>
<p:tagLst xmlns:p="http://schemas.openxmlformats.org/presentationml/2006/main">
  <p:tag name="AS_UNIQUEID" val="1478"/>
</p:tagLst>
</file>

<file path=ppt/tags/tag144.xml><?xml version="1.0" encoding="utf-8"?>
<p:tagLst xmlns:p="http://schemas.openxmlformats.org/presentationml/2006/main">
  <p:tag name="AS_UNIQUEID" val="1479"/>
</p:tagLst>
</file>

<file path=ppt/tags/tag145.xml><?xml version="1.0" encoding="utf-8"?>
<p:tagLst xmlns:p="http://schemas.openxmlformats.org/presentationml/2006/main">
  <p:tag name="AS_UNIQUEID" val="1209"/>
</p:tagLst>
</file>

<file path=ppt/tags/tag146.xml><?xml version="1.0" encoding="utf-8"?>
<p:tagLst xmlns:p="http://schemas.openxmlformats.org/presentationml/2006/main">
  <p:tag name="AS_UNIQUEID" val="1210"/>
</p:tagLst>
</file>

<file path=ppt/tags/tag147.xml><?xml version="1.0" encoding="utf-8"?>
<p:tagLst xmlns:p="http://schemas.openxmlformats.org/presentationml/2006/main">
  <p:tag name="AS_UNIQUEID" val="1486"/>
</p:tagLst>
</file>

<file path=ppt/tags/tag148.xml><?xml version="1.0" encoding="utf-8"?>
<p:tagLst xmlns:p="http://schemas.openxmlformats.org/presentationml/2006/main">
  <p:tag name="AS_UNIQUEID" val="1487"/>
</p:tagLst>
</file>

<file path=ppt/tags/tag149.xml><?xml version="1.0" encoding="utf-8"?>
<p:tagLst xmlns:p="http://schemas.openxmlformats.org/presentationml/2006/main">
  <p:tag name="AS_UNIQUEID" val="1488"/>
</p:tagLst>
</file>

<file path=ppt/tags/tag15.xml><?xml version="1.0" encoding="utf-8"?>
<p:tagLst xmlns:p="http://schemas.openxmlformats.org/presentationml/2006/main">
  <p:tag name="AS_UNIQUEID" val="1253"/>
</p:tagLst>
</file>

<file path=ppt/tags/tag150.xml><?xml version="1.0" encoding="utf-8"?>
<p:tagLst xmlns:p="http://schemas.openxmlformats.org/presentationml/2006/main">
  <p:tag name="AS_UNIQUEID" val="1489"/>
</p:tagLst>
</file>

<file path=ppt/tags/tag151.xml><?xml version="1.0" encoding="utf-8"?>
<p:tagLst xmlns:p="http://schemas.openxmlformats.org/presentationml/2006/main">
  <p:tag name="AS_UNIQUEID" val="1490"/>
</p:tagLst>
</file>

<file path=ppt/tags/tag152.xml><?xml version="1.0" encoding="utf-8"?>
<p:tagLst xmlns:p="http://schemas.openxmlformats.org/presentationml/2006/main">
  <p:tag name="AS_UNIQUEID" val="1503"/>
</p:tagLst>
</file>

<file path=ppt/tags/tag153.xml><?xml version="1.0" encoding="utf-8"?>
<p:tagLst xmlns:p="http://schemas.openxmlformats.org/presentationml/2006/main">
  <p:tag name="AS_UNIQUEID" val="1506"/>
</p:tagLst>
</file>

<file path=ppt/tags/tag154.xml><?xml version="1.0" encoding="utf-8"?>
<p:tagLst xmlns:p="http://schemas.openxmlformats.org/presentationml/2006/main">
  <p:tag name="AS_UNIQUEID" val="1507"/>
</p:tagLst>
</file>

<file path=ppt/tags/tag155.xml><?xml version="1.0" encoding="utf-8"?>
<p:tagLst xmlns:p="http://schemas.openxmlformats.org/presentationml/2006/main">
  <p:tag name="AS_UNIQUEID" val="1264"/>
</p:tagLst>
</file>

<file path=ppt/tags/tag156.xml><?xml version="1.0" encoding="utf-8"?>
<p:tagLst xmlns:p="http://schemas.openxmlformats.org/presentationml/2006/main">
  <p:tag name="AS_UNIQUEID" val="1265"/>
</p:tagLst>
</file>

<file path=ppt/tags/tag157.xml><?xml version="1.0" encoding="utf-8"?>
<p:tagLst xmlns:p="http://schemas.openxmlformats.org/presentationml/2006/main">
  <p:tag name="AS_UNIQUEID" val="1266"/>
</p:tagLst>
</file>

<file path=ppt/tags/tag158.xml><?xml version="1.0" encoding="utf-8"?>
<p:tagLst xmlns:p="http://schemas.openxmlformats.org/presentationml/2006/main">
  <p:tag name="AS_UNIQUEID" val="1267"/>
</p:tagLst>
</file>

<file path=ppt/tags/tag159.xml><?xml version="1.0" encoding="utf-8"?>
<p:tagLst xmlns:p="http://schemas.openxmlformats.org/presentationml/2006/main">
  <p:tag name="AS_UNIQUEID" val="1268"/>
</p:tagLst>
</file>

<file path=ppt/tags/tag16.xml><?xml version="1.0" encoding="utf-8"?>
<p:tagLst xmlns:p="http://schemas.openxmlformats.org/presentationml/2006/main">
  <p:tag name="AS_UNIQUEID" val="1254"/>
</p:tagLst>
</file>

<file path=ppt/tags/tag160.xml><?xml version="1.0" encoding="utf-8"?>
<p:tagLst xmlns:p="http://schemas.openxmlformats.org/presentationml/2006/main">
  <p:tag name="AS_UNIQUEID" val="1269"/>
</p:tagLst>
</file>

<file path=ppt/tags/tag161.xml><?xml version="1.0" encoding="utf-8"?>
<p:tagLst xmlns:p="http://schemas.openxmlformats.org/presentationml/2006/main">
  <p:tag name="AS_OS" val="Unix 3.10 unknown"/>
  <p:tag name="AS_RELEASE_DATE" val="2020.11.30"/>
  <p:tag name="AS_TITLE" val="Aspose.Slides for Java"/>
  <p:tag name="AS_VERSION" val="20.11"/>
  <p:tag name="COMMONDATA" val="eyJoZGlkIjoiNGE5NDdiZDdlY2I2NzBlMTc0ZGNiMWFjNzdhMWM5ODMifQ=="/>
  <p:tag name="ISPRING_RESOURCE_PATHS_HASH_PRESENTER" val="95d4330573af9e2c619448244bb26baa7dda94"/>
  <p:tag name="KSO_WPP_MARK_KEY" val="fcee5a7a-8fe6-449e-bb4b-ac3caf909c88"/>
</p:tagLst>
</file>

<file path=ppt/tags/tag17.xml><?xml version="1.0" encoding="utf-8"?>
<p:tagLst xmlns:p="http://schemas.openxmlformats.org/presentationml/2006/main">
  <p:tag name="AS_UNIQUEID" val="1255"/>
</p:tagLst>
</file>

<file path=ppt/tags/tag18.xml><?xml version="1.0" encoding="utf-8"?>
<p:tagLst xmlns:p="http://schemas.openxmlformats.org/presentationml/2006/main">
  <p:tag name="AS_UNIQUEID" val="1256"/>
</p:tagLst>
</file>

<file path=ppt/tags/tag19.xml><?xml version="1.0" encoding="utf-8"?>
<p:tagLst xmlns:p="http://schemas.openxmlformats.org/presentationml/2006/main">
  <p:tag name="AS_UNIQUEID" val="1258"/>
</p:tagLst>
</file>

<file path=ppt/tags/tag2.xml><?xml version="1.0" encoding="utf-8"?>
<p:tagLst xmlns:p="http://schemas.openxmlformats.org/presentationml/2006/main">
  <p:tag name="AS_UNIQUEID" val="1213"/>
</p:tagLst>
</file>

<file path=ppt/tags/tag20.xml><?xml version="1.0" encoding="utf-8"?>
<p:tagLst xmlns:p="http://schemas.openxmlformats.org/presentationml/2006/main">
  <p:tag name="AS_UNIQUEID" val="1259"/>
</p:tagLst>
</file>

<file path=ppt/tags/tag21.xml><?xml version="1.0" encoding="utf-8"?>
<p:tagLst xmlns:p="http://schemas.openxmlformats.org/presentationml/2006/main">
  <p:tag name="AS_UNIQUEID" val="1261"/>
</p:tagLst>
</file>

<file path=ppt/tags/tag22.xml><?xml version="1.0" encoding="utf-8"?>
<p:tagLst xmlns:p="http://schemas.openxmlformats.org/presentationml/2006/main">
  <p:tag name="AS_UNIQUEID" val="1262"/>
</p:tagLst>
</file>

<file path=ppt/tags/tag23.xml><?xml version="1.0" encoding="utf-8"?>
<p:tagLst xmlns:p="http://schemas.openxmlformats.org/presentationml/2006/main">
  <p:tag name="AS_UNIQUEID" val="1289"/>
</p:tagLst>
</file>

<file path=ppt/tags/tag24.xml><?xml version="1.0" encoding="utf-8"?>
<p:tagLst xmlns:p="http://schemas.openxmlformats.org/presentationml/2006/main">
  <p:tag name="AS_UNIQUEID" val="1290"/>
</p:tagLst>
</file>

<file path=ppt/tags/tag25.xml><?xml version="1.0" encoding="utf-8"?>
<p:tagLst xmlns:p="http://schemas.openxmlformats.org/presentationml/2006/main">
  <p:tag name="AS_UNIQUEID" val="1284"/>
</p:tagLst>
</file>

<file path=ppt/tags/tag26.xml><?xml version="1.0" encoding="utf-8"?>
<p:tagLst xmlns:p="http://schemas.openxmlformats.org/presentationml/2006/main">
  <p:tag name="AS_UNIQUEID" val="1285"/>
</p:tagLst>
</file>

<file path=ppt/tags/tag27.xml><?xml version="1.0" encoding="utf-8"?>
<p:tagLst xmlns:p="http://schemas.openxmlformats.org/presentationml/2006/main">
  <p:tag name="AS_UNIQUEID" val="1286"/>
</p:tagLst>
</file>

<file path=ppt/tags/tag28.xml><?xml version="1.0" encoding="utf-8"?>
<p:tagLst xmlns:p="http://schemas.openxmlformats.org/presentationml/2006/main">
  <p:tag name="AS_UNIQUEID" val="1336"/>
</p:tagLst>
</file>

<file path=ppt/tags/tag29.xml><?xml version="1.0" encoding="utf-8"?>
<p:tagLst xmlns:p="http://schemas.openxmlformats.org/presentationml/2006/main">
  <p:tag name="AS_UNIQUEID" val="1337"/>
</p:tagLst>
</file>

<file path=ppt/tags/tag3.xml><?xml version="1.0" encoding="utf-8"?>
<p:tagLst xmlns:p="http://schemas.openxmlformats.org/presentationml/2006/main">
  <p:tag name="AS_UNIQUEID" val="1214"/>
</p:tagLst>
</file>

<file path=ppt/tags/tag30.xml><?xml version="1.0" encoding="utf-8"?>
<p:tagLst xmlns:p="http://schemas.openxmlformats.org/presentationml/2006/main">
  <p:tag name="AS_UNIQUEID" val="1338"/>
</p:tagLst>
</file>

<file path=ppt/tags/tag31.xml><?xml version="1.0" encoding="utf-8"?>
<p:tagLst xmlns:p="http://schemas.openxmlformats.org/presentationml/2006/main">
  <p:tag name="AS_UNIQUEID" val="1339"/>
</p:tagLst>
</file>

<file path=ppt/tags/tag32.xml><?xml version="1.0" encoding="utf-8"?>
<p:tagLst xmlns:p="http://schemas.openxmlformats.org/presentationml/2006/main">
  <p:tag name="AS_UNIQUEID" val="1340"/>
</p:tagLst>
</file>

<file path=ppt/tags/tag33.xml><?xml version="1.0" encoding="utf-8"?>
<p:tagLst xmlns:p="http://schemas.openxmlformats.org/presentationml/2006/main">
  <p:tag name="AS_UNIQUEID" val="1341"/>
</p:tagLst>
</file>

<file path=ppt/tags/tag34.xml><?xml version="1.0" encoding="utf-8"?>
<p:tagLst xmlns:p="http://schemas.openxmlformats.org/presentationml/2006/main">
  <p:tag name="AS_UNIQUEID" val="1342"/>
</p:tagLst>
</file>

<file path=ppt/tags/tag35.xml><?xml version="1.0" encoding="utf-8"?>
<p:tagLst xmlns:p="http://schemas.openxmlformats.org/presentationml/2006/main">
  <p:tag name="AS_UNIQUEID" val="1343"/>
</p:tagLst>
</file>

<file path=ppt/tags/tag36.xml><?xml version="1.0" encoding="utf-8"?>
<p:tagLst xmlns:p="http://schemas.openxmlformats.org/presentationml/2006/main">
  <p:tag name="AS_UNIQUEID" val="1344"/>
</p:tagLst>
</file>

<file path=ppt/tags/tag37.xml><?xml version="1.0" encoding="utf-8"?>
<p:tagLst xmlns:p="http://schemas.openxmlformats.org/presentationml/2006/main">
  <p:tag name="AS_UNIQUEID" val="1345"/>
</p:tagLst>
</file>

<file path=ppt/tags/tag38.xml><?xml version="1.0" encoding="utf-8"?>
<p:tagLst xmlns:p="http://schemas.openxmlformats.org/presentationml/2006/main">
  <p:tag name="AS_UNIQUEID" val="1346"/>
</p:tagLst>
</file>

<file path=ppt/tags/tag39.xml><?xml version="1.0" encoding="utf-8"?>
<p:tagLst xmlns:p="http://schemas.openxmlformats.org/presentationml/2006/main">
  <p:tag name="AS_UNIQUEID" val="1347"/>
</p:tagLst>
</file>

<file path=ppt/tags/tag4.xml><?xml version="1.0" encoding="utf-8"?>
<p:tagLst xmlns:p="http://schemas.openxmlformats.org/presentationml/2006/main">
  <p:tag name="AS_UNIQUEID" val="1234"/>
</p:tagLst>
</file>

<file path=ppt/tags/tag40.xml><?xml version="1.0" encoding="utf-8"?>
<p:tagLst xmlns:p="http://schemas.openxmlformats.org/presentationml/2006/main">
  <p:tag name="AS_UNIQUEID" val="1348"/>
</p:tagLst>
</file>

<file path=ppt/tags/tag41.xml><?xml version="1.0" encoding="utf-8"?>
<p:tagLst xmlns:p="http://schemas.openxmlformats.org/presentationml/2006/main">
  <p:tag name="AS_UNIQUEID" val="1349"/>
</p:tagLst>
</file>

<file path=ppt/tags/tag42.xml><?xml version="1.0" encoding="utf-8"?>
<p:tagLst xmlns:p="http://schemas.openxmlformats.org/presentationml/2006/main">
  <p:tag name="AS_UNIQUEID" val="1351"/>
</p:tagLst>
</file>

<file path=ppt/tags/tag43.xml><?xml version="1.0" encoding="utf-8"?>
<p:tagLst xmlns:p="http://schemas.openxmlformats.org/presentationml/2006/main">
  <p:tag name="AS_UNIQUEID" val="1352"/>
</p:tagLst>
</file>

<file path=ppt/tags/tag44.xml><?xml version="1.0" encoding="utf-8"?>
<p:tagLst xmlns:p="http://schemas.openxmlformats.org/presentationml/2006/main">
  <p:tag name="AS_UNIQUEID" val="1353"/>
</p:tagLst>
</file>

<file path=ppt/tags/tag45.xml><?xml version="1.0" encoding="utf-8"?>
<p:tagLst xmlns:p="http://schemas.openxmlformats.org/presentationml/2006/main">
  <p:tag name="AS_UNIQUEID" val="1354"/>
</p:tagLst>
</file>

<file path=ppt/tags/tag46.xml><?xml version="1.0" encoding="utf-8"?>
<p:tagLst xmlns:p="http://schemas.openxmlformats.org/presentationml/2006/main">
  <p:tag name="AS_UNIQUEID" val="1355"/>
</p:tagLst>
</file>

<file path=ppt/tags/tag47.xml><?xml version="1.0" encoding="utf-8"?>
<p:tagLst xmlns:p="http://schemas.openxmlformats.org/presentationml/2006/main">
  <p:tag name="AS_UNIQUEID" val="1356"/>
</p:tagLst>
</file>

<file path=ppt/tags/tag48.xml><?xml version="1.0" encoding="utf-8"?>
<p:tagLst xmlns:p="http://schemas.openxmlformats.org/presentationml/2006/main">
  <p:tag name="AS_UNIQUEID" val="1357"/>
</p:tagLst>
</file>

<file path=ppt/tags/tag49.xml><?xml version="1.0" encoding="utf-8"?>
<p:tagLst xmlns:p="http://schemas.openxmlformats.org/presentationml/2006/main">
  <p:tag name="AS_UNIQUEID" val="1358"/>
</p:tagLst>
</file>

<file path=ppt/tags/tag5.xml><?xml version="1.0" encoding="utf-8"?>
<p:tagLst xmlns:p="http://schemas.openxmlformats.org/presentationml/2006/main">
  <p:tag name="AS_UNIQUEID" val="1236"/>
</p:tagLst>
</file>

<file path=ppt/tags/tag50.xml><?xml version="1.0" encoding="utf-8"?>
<p:tagLst xmlns:p="http://schemas.openxmlformats.org/presentationml/2006/main">
  <p:tag name="AS_UNIQUEID" val="1359"/>
</p:tagLst>
</file>

<file path=ppt/tags/tag51.xml><?xml version="1.0" encoding="utf-8"?>
<p:tagLst xmlns:p="http://schemas.openxmlformats.org/presentationml/2006/main">
  <p:tag name="AS_UNIQUEID" val="1381"/>
</p:tagLst>
</file>

<file path=ppt/tags/tag52.xml><?xml version="1.0" encoding="utf-8"?>
<p:tagLst xmlns:p="http://schemas.openxmlformats.org/presentationml/2006/main">
  <p:tag name="AS_UNIQUEID" val="1382"/>
</p:tagLst>
</file>

<file path=ppt/tags/tag53.xml><?xml version="1.0" encoding="utf-8"?>
<p:tagLst xmlns:p="http://schemas.openxmlformats.org/presentationml/2006/main">
  <p:tag name="AS_UNIQUEID" val="1383"/>
</p:tagLst>
</file>

<file path=ppt/tags/tag54.xml><?xml version="1.0" encoding="utf-8"?>
<p:tagLst xmlns:p="http://schemas.openxmlformats.org/presentationml/2006/main">
  <p:tag name="AS_UNIQUEID" val="1384"/>
</p:tagLst>
</file>

<file path=ppt/tags/tag55.xml><?xml version="1.0" encoding="utf-8"?>
<p:tagLst xmlns:p="http://schemas.openxmlformats.org/presentationml/2006/main">
  <p:tag name="AS_UNIQUEID" val="1385"/>
</p:tagLst>
</file>

<file path=ppt/tags/tag56.xml><?xml version="1.0" encoding="utf-8"?>
<p:tagLst xmlns:p="http://schemas.openxmlformats.org/presentationml/2006/main">
  <p:tag name="AS_UNIQUEID" val="1386"/>
</p:tagLst>
</file>

<file path=ppt/tags/tag57.xml><?xml version="1.0" encoding="utf-8"?>
<p:tagLst xmlns:p="http://schemas.openxmlformats.org/presentationml/2006/main">
  <p:tag name="AS_UNIQUEID" val="1387"/>
</p:tagLst>
</file>

<file path=ppt/tags/tag58.xml><?xml version="1.0" encoding="utf-8"?>
<p:tagLst xmlns:p="http://schemas.openxmlformats.org/presentationml/2006/main">
  <p:tag name="AS_UNIQUEID" val="1388"/>
</p:tagLst>
</file>

<file path=ppt/tags/tag59.xml><?xml version="1.0" encoding="utf-8"?>
<p:tagLst xmlns:p="http://schemas.openxmlformats.org/presentationml/2006/main">
  <p:tag name="AS_UNIQUEID" val="1389"/>
</p:tagLst>
</file>

<file path=ppt/tags/tag6.xml><?xml version="1.0" encoding="utf-8"?>
<p:tagLst xmlns:p="http://schemas.openxmlformats.org/presentationml/2006/main">
  <p:tag name="AS_UNIQUEID" val="1237"/>
</p:tagLst>
</file>

<file path=ppt/tags/tag60.xml><?xml version="1.0" encoding="utf-8"?>
<p:tagLst xmlns:p="http://schemas.openxmlformats.org/presentationml/2006/main">
  <p:tag name="AS_UNIQUEID" val="1390"/>
</p:tagLst>
</file>

<file path=ppt/tags/tag61.xml><?xml version="1.0" encoding="utf-8"?>
<p:tagLst xmlns:p="http://schemas.openxmlformats.org/presentationml/2006/main">
  <p:tag name="AS_UNIQUEID" val="1391"/>
</p:tagLst>
</file>

<file path=ppt/tags/tag62.xml><?xml version="1.0" encoding="utf-8"?>
<p:tagLst xmlns:p="http://schemas.openxmlformats.org/presentationml/2006/main">
  <p:tag name="AS_UNIQUEID" val="1392"/>
</p:tagLst>
</file>

<file path=ppt/tags/tag63.xml><?xml version="1.0" encoding="utf-8"?>
<p:tagLst xmlns:p="http://schemas.openxmlformats.org/presentationml/2006/main">
  <p:tag name="AS_UNIQUEID" val="1393"/>
</p:tagLst>
</file>

<file path=ppt/tags/tag64.xml><?xml version="1.0" encoding="utf-8"?>
<p:tagLst xmlns:p="http://schemas.openxmlformats.org/presentationml/2006/main">
  <p:tag name="AS_UNIQUEID" val="1394"/>
</p:tagLst>
</file>

<file path=ppt/tags/tag65.xml><?xml version="1.0" encoding="utf-8"?>
<p:tagLst xmlns:p="http://schemas.openxmlformats.org/presentationml/2006/main">
  <p:tag name="AS_UNIQUEID" val="1396"/>
</p:tagLst>
</file>

<file path=ppt/tags/tag66.xml><?xml version="1.0" encoding="utf-8"?>
<p:tagLst xmlns:p="http://schemas.openxmlformats.org/presentationml/2006/main">
  <p:tag name="AS_UNIQUEID" val="1397"/>
</p:tagLst>
</file>

<file path=ppt/tags/tag67.xml><?xml version="1.0" encoding="utf-8"?>
<p:tagLst xmlns:p="http://schemas.openxmlformats.org/presentationml/2006/main">
  <p:tag name="AS_UNIQUEID" val="1398"/>
</p:tagLst>
</file>

<file path=ppt/tags/tag68.xml><?xml version="1.0" encoding="utf-8"?>
<p:tagLst xmlns:p="http://schemas.openxmlformats.org/presentationml/2006/main">
  <p:tag name="AS_UNIQUEID" val="1399"/>
</p:tagLst>
</file>

<file path=ppt/tags/tag69.xml><?xml version="1.0" encoding="utf-8"?>
<p:tagLst xmlns:p="http://schemas.openxmlformats.org/presentationml/2006/main">
  <p:tag name="AS_UNIQUEID" val="1400"/>
</p:tagLst>
</file>

<file path=ppt/tags/tag7.xml><?xml version="1.0" encoding="utf-8"?>
<p:tagLst xmlns:p="http://schemas.openxmlformats.org/presentationml/2006/main">
  <p:tag name="AS_UNIQUEID" val="1238"/>
</p:tagLst>
</file>

<file path=ppt/tags/tag70.xml><?xml version="1.0" encoding="utf-8"?>
<p:tagLst xmlns:p="http://schemas.openxmlformats.org/presentationml/2006/main">
  <p:tag name="AS_UNIQUEID" val="1401"/>
</p:tagLst>
</file>

<file path=ppt/tags/tag71.xml><?xml version="1.0" encoding="utf-8"?>
<p:tagLst xmlns:p="http://schemas.openxmlformats.org/presentationml/2006/main">
  <p:tag name="AS_UNIQUEID" val="1402"/>
</p:tagLst>
</file>

<file path=ppt/tags/tag72.xml><?xml version="1.0" encoding="utf-8"?>
<p:tagLst xmlns:p="http://schemas.openxmlformats.org/presentationml/2006/main">
  <p:tag name="AS_UNIQUEID" val="1403"/>
</p:tagLst>
</file>

<file path=ppt/tags/tag73.xml><?xml version="1.0" encoding="utf-8"?>
<p:tagLst xmlns:p="http://schemas.openxmlformats.org/presentationml/2006/main">
  <p:tag name="AS_UNIQUEID" val="1404"/>
</p:tagLst>
</file>

<file path=ppt/tags/tag74.xml><?xml version="1.0" encoding="utf-8"?>
<p:tagLst xmlns:p="http://schemas.openxmlformats.org/presentationml/2006/main">
  <p:tag name="AS_UNIQUEID" val="1406"/>
</p:tagLst>
</file>

<file path=ppt/tags/tag75.xml><?xml version="1.0" encoding="utf-8"?>
<p:tagLst xmlns:p="http://schemas.openxmlformats.org/presentationml/2006/main">
  <p:tag name="AS_UNIQUEID" val="1407"/>
</p:tagLst>
</file>

<file path=ppt/tags/tag76.xml><?xml version="1.0" encoding="utf-8"?>
<p:tagLst xmlns:p="http://schemas.openxmlformats.org/presentationml/2006/main">
  <p:tag name="AS_UNIQUEID" val="1408"/>
</p:tagLst>
</file>

<file path=ppt/tags/tag77.xml><?xml version="1.0" encoding="utf-8"?>
<p:tagLst xmlns:p="http://schemas.openxmlformats.org/presentationml/2006/main">
  <p:tag name="AS_UNIQUEID" val="1409"/>
</p:tagLst>
</file>

<file path=ppt/tags/tag78.xml><?xml version="1.0" encoding="utf-8"?>
<p:tagLst xmlns:p="http://schemas.openxmlformats.org/presentationml/2006/main">
  <p:tag name="AS_UNIQUEID" val="1410"/>
</p:tagLst>
</file>

<file path=ppt/tags/tag79.xml><?xml version="1.0" encoding="utf-8"?>
<p:tagLst xmlns:p="http://schemas.openxmlformats.org/presentationml/2006/main">
  <p:tag name="AS_UNIQUEID" val="1411"/>
</p:tagLst>
</file>

<file path=ppt/tags/tag8.xml><?xml version="1.0" encoding="utf-8"?>
<p:tagLst xmlns:p="http://schemas.openxmlformats.org/presentationml/2006/main">
  <p:tag name="AS_UNIQUEID" val="1239"/>
</p:tagLst>
</file>

<file path=ppt/tags/tag80.xml><?xml version="1.0" encoding="utf-8"?>
<p:tagLst xmlns:p="http://schemas.openxmlformats.org/presentationml/2006/main">
  <p:tag name="AS_UNIQUEID" val="1412"/>
</p:tagLst>
</file>

<file path=ppt/tags/tag81.xml><?xml version="1.0" encoding="utf-8"?>
<p:tagLst xmlns:p="http://schemas.openxmlformats.org/presentationml/2006/main">
  <p:tag name="AS_UNIQUEID" val="1413"/>
</p:tagLst>
</file>

<file path=ppt/tags/tag82.xml><?xml version="1.0" encoding="utf-8"?>
<p:tagLst xmlns:p="http://schemas.openxmlformats.org/presentationml/2006/main">
  <p:tag name="AS_UNIQUEID" val="1414"/>
</p:tagLst>
</file>

<file path=ppt/tags/tag83.xml><?xml version="1.0" encoding="utf-8"?>
<p:tagLst xmlns:p="http://schemas.openxmlformats.org/presentationml/2006/main">
  <p:tag name="AS_UNIQUEID" val="1415"/>
  <p:tag name="KSO_WM_UNIT_PLACING_PICTURE_USER_VIEWPORT" val="{&quot;height&quot;:542,&quot;width&quot;:542}"/>
</p:tagLst>
</file>

<file path=ppt/tags/tag84.xml><?xml version="1.0" encoding="utf-8"?>
<p:tagLst xmlns:p="http://schemas.openxmlformats.org/presentationml/2006/main">
  <p:tag name="AS_UNIQUEID" val="1416"/>
</p:tagLst>
</file>

<file path=ppt/tags/tag85.xml><?xml version="1.0" encoding="utf-8"?>
<p:tagLst xmlns:p="http://schemas.openxmlformats.org/presentationml/2006/main">
  <p:tag name="AS_UNIQUEID" val="1417"/>
</p:tagLst>
</file>

<file path=ppt/tags/tag86.xml><?xml version="1.0" encoding="utf-8"?>
<p:tagLst xmlns:p="http://schemas.openxmlformats.org/presentationml/2006/main">
  <p:tag name="AS_UNIQUEID" val="1418"/>
</p:tagLst>
</file>

<file path=ppt/tags/tag87.xml><?xml version="1.0" encoding="utf-8"?>
<p:tagLst xmlns:p="http://schemas.openxmlformats.org/presentationml/2006/main">
  <p:tag name="AS_UNIQUEID" val="1419"/>
</p:tagLst>
</file>

<file path=ppt/tags/tag88.xml><?xml version="1.0" encoding="utf-8"?>
<p:tagLst xmlns:p="http://schemas.openxmlformats.org/presentationml/2006/main">
  <p:tag name="AS_UNIQUEID" val="1421"/>
</p:tagLst>
</file>

<file path=ppt/tags/tag89.xml><?xml version="1.0" encoding="utf-8"?>
<p:tagLst xmlns:p="http://schemas.openxmlformats.org/presentationml/2006/main">
  <p:tag name="AS_UNIQUEID" val="1422"/>
</p:tagLst>
</file>

<file path=ppt/tags/tag9.xml><?xml version="1.0" encoding="utf-8"?>
<p:tagLst xmlns:p="http://schemas.openxmlformats.org/presentationml/2006/main">
  <p:tag name="AS_UNIQUEID" val="1241"/>
</p:tagLst>
</file>

<file path=ppt/tags/tag90.xml><?xml version="1.0" encoding="utf-8"?>
<p:tagLst xmlns:p="http://schemas.openxmlformats.org/presentationml/2006/main">
  <p:tag name="AS_UNIQUEID" val="1423"/>
</p:tagLst>
</file>

<file path=ppt/tags/tag91.xml><?xml version="1.0" encoding="utf-8"?>
<p:tagLst xmlns:p="http://schemas.openxmlformats.org/presentationml/2006/main">
  <p:tag name="AS_UNIQUEID" val="1424"/>
</p:tagLst>
</file>

<file path=ppt/tags/tag92.xml><?xml version="1.0" encoding="utf-8"?>
<p:tagLst xmlns:p="http://schemas.openxmlformats.org/presentationml/2006/main">
  <p:tag name="AS_UNIQUEID" val="1425"/>
</p:tagLst>
</file>

<file path=ppt/tags/tag93.xml><?xml version="1.0" encoding="utf-8"?>
<p:tagLst xmlns:p="http://schemas.openxmlformats.org/presentationml/2006/main">
  <p:tag name="AS_UNIQUEID" val="1426"/>
</p:tagLst>
</file>

<file path=ppt/tags/tag94.xml><?xml version="1.0" encoding="utf-8"?>
<p:tagLst xmlns:p="http://schemas.openxmlformats.org/presentationml/2006/main">
  <p:tag name="AS_UNIQUEID" val="1427"/>
</p:tagLst>
</file>

<file path=ppt/tags/tag95.xml><?xml version="1.0" encoding="utf-8"?>
<p:tagLst xmlns:p="http://schemas.openxmlformats.org/presentationml/2006/main">
  <p:tag name="AS_UNIQUEID" val="1428"/>
</p:tagLst>
</file>

<file path=ppt/tags/tag96.xml><?xml version="1.0" encoding="utf-8"?>
<p:tagLst xmlns:p="http://schemas.openxmlformats.org/presentationml/2006/main">
  <p:tag name="AS_UNIQUEID" val="1429"/>
  <p:tag name="KSO_WM_UNIT_PLACING_PICTURE_USER_VIEWPORT" val="{&quot;height&quot;:542,&quot;width&quot;:542}"/>
</p:tagLst>
</file>

<file path=ppt/tags/tag97.xml><?xml version="1.0" encoding="utf-8"?>
<p:tagLst xmlns:p="http://schemas.openxmlformats.org/presentationml/2006/main">
  <p:tag name="AS_UNIQUEID" val="1430"/>
</p:tagLst>
</file>

<file path=ppt/tags/tag98.xml><?xml version="1.0" encoding="utf-8"?>
<p:tagLst xmlns:p="http://schemas.openxmlformats.org/presentationml/2006/main">
  <p:tag name="AS_UNIQUEID" val="1431"/>
</p:tagLst>
</file>

<file path=ppt/tags/tag99.xml><?xml version="1.0" encoding="utf-8"?>
<p:tagLst xmlns:p="http://schemas.openxmlformats.org/presentationml/2006/main">
  <p:tag name="AS_UNIQUEID" val="1432"/>
  <p:tag name="KSO_WM_UNIT_PLACING_PICTURE_USER_VIEWPORT" val="{&quot;height&quot;:542,&quot;width&quot;:542}"/>
</p:tagLst>
</file>

<file path=ppt/theme/theme1.xml><?xml version="1.0" encoding="utf-8"?>
<a:theme xmlns:a="http://schemas.openxmlformats.org/drawingml/2006/main" name="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190">
      <a:dk1>
        <a:sysClr val="windowText" lastClr="000000"/>
      </a:dk1>
      <a:lt1>
        <a:sysClr val="window" lastClr="FFFFFF"/>
      </a:lt1>
      <a:dk2>
        <a:srgbClr val="44546A"/>
      </a:dk2>
      <a:lt2>
        <a:srgbClr val="E7E6E6"/>
      </a:lt2>
      <a:accent1>
        <a:srgbClr val="DF213B"/>
      </a:accent1>
      <a:accent2>
        <a:srgbClr val="595959"/>
      </a:accent2>
      <a:accent3>
        <a:srgbClr val="DF213B"/>
      </a:accent3>
      <a:accent4>
        <a:srgbClr val="595959"/>
      </a:accent4>
      <a:accent5>
        <a:srgbClr val="DF213B"/>
      </a:accent5>
      <a:accent6>
        <a:srgbClr val="595959"/>
      </a:accent6>
      <a:hlink>
        <a:srgbClr val="DF213B"/>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1295</Words>
  <Application>WPS 演示</Application>
  <PresentationFormat/>
  <Paragraphs>142</Paragraphs>
  <Slides>13</Slides>
  <Notes>1</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23</vt:i4>
      </vt:variant>
      <vt:variant>
        <vt:lpstr>幻灯片标题</vt:lpstr>
      </vt:variant>
      <vt:variant>
        <vt:i4>13</vt:i4>
      </vt:variant>
    </vt:vector>
  </HeadingPairs>
  <TitlesOfParts>
    <vt:vector size="53" baseType="lpstr">
      <vt:lpstr>Arial</vt:lpstr>
      <vt:lpstr>宋体</vt:lpstr>
      <vt:lpstr>Wingdings</vt:lpstr>
      <vt:lpstr>微软雅黑</vt:lpstr>
      <vt:lpstr>华文行楷</vt:lpstr>
      <vt:lpstr>Times New Roman</vt:lpstr>
      <vt:lpstr>黑体</vt:lpstr>
      <vt:lpstr>等线</vt:lpstr>
      <vt:lpstr>华文细黑</vt:lpstr>
      <vt:lpstr>隶书</vt:lpstr>
      <vt:lpstr>Arial Unicode MS</vt:lpstr>
      <vt:lpstr>Calibri</vt:lpstr>
      <vt:lpstr>华文楷体</vt:lpstr>
      <vt:lpstr>时尚中黑简体</vt:lpstr>
      <vt:lpstr>华文宋体</vt:lpstr>
      <vt:lpstr>Office 主题</vt:lpstr>
      <vt:lpstr>包图主题2</vt:lpstr>
      <vt:lpstr>Word.Document.8</vt:lpstr>
      <vt:lpstr>Word.Document.8</vt:lpstr>
      <vt:lpstr>Equation.KSEE3</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Equation.KSEE3</vt:lpstr>
      <vt:lpstr>Equation.DSMT4</vt:lpstr>
      <vt:lpstr>Equation.DSMT4</vt:lpstr>
      <vt:lpstr>Equation.3</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刘光辉</cp:lastModifiedBy>
  <cp:revision>12</cp:revision>
  <cp:lastPrinted>2022-09-17T13:24:00Z</cp:lastPrinted>
  <dcterms:created xsi:type="dcterms:W3CDTF">2022-09-17T13:24:00Z</dcterms:created>
  <dcterms:modified xsi:type="dcterms:W3CDTF">2025-03-01T14:08:34Z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F53789026DC54049B978DB5535515EAD</vt:lpwstr>
  </property>
  <property fmtid="{D5CDD505-2E9C-101B-9397-08002B2CF9AE}" pid="7" name="KSOProductBuildVer">
    <vt:lpwstr>2052-12.1.0.19770</vt:lpwstr>
  </property>
</Properties>
</file>