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74" r:id="rId5"/>
  </p:sldMasterIdLst>
  <p:notesMasterIdLst>
    <p:notesMasterId r:id="rId14"/>
  </p:notesMasterIdLst>
  <p:sldIdLst>
    <p:sldId id="256" r:id="rId6"/>
    <p:sldId id="2261" r:id="rId7"/>
    <p:sldId id="2314" r:id="rId8"/>
    <p:sldId id="2262" r:id="rId9"/>
    <p:sldId id="2316" r:id="rId10"/>
    <p:sldId id="2283" r:id="rId11"/>
    <p:sldId id="2336" r:id="rId12"/>
    <p:sldId id="2337" r:id="rId13"/>
  </p:sldIdLst>
  <p:sldSz cx="12192000" cy="6858000"/>
  <p:notesSz cx="6760845" cy="9942195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876" y="114"/>
      </p:cViewPr>
      <p:guideLst>
        <p:guide orient="horz" pos="225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403"/>
        <p:guide pos="28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CN" noProof="0"/>
              <a:t>Click to edit Master text styles</a:t>
            </a:r>
            <a:endParaRPr lang="en-US" altLang="zh-CN" noProof="0"/>
          </a:p>
          <a:p>
            <a:pPr lvl="1"/>
            <a:r>
              <a:rPr lang="en-US" altLang="zh-CN" noProof="0"/>
              <a:t>Second level</a:t>
            </a:r>
            <a:endParaRPr lang="en-US" altLang="zh-CN" noProof="0"/>
          </a:p>
          <a:p>
            <a:pPr lvl="2"/>
            <a:r>
              <a:rPr lang="en-US" altLang="zh-CN" noProof="0"/>
              <a:t>Third level</a:t>
            </a:r>
            <a:endParaRPr lang="en-US" altLang="zh-CN" noProof="0"/>
          </a:p>
          <a:p>
            <a:pPr lvl="3"/>
            <a:r>
              <a:rPr lang="en-US" altLang="zh-CN" noProof="0"/>
              <a:t>Fourth level</a:t>
            </a:r>
            <a:endParaRPr lang="en-US" altLang="zh-CN" noProof="0"/>
          </a:p>
          <a:p>
            <a:pPr lvl="4"/>
            <a:r>
              <a:rPr lang="en-US" altLang="zh-CN" noProof="0"/>
              <a:t>Fifth level</a:t>
            </a:r>
            <a:endParaRPr lang="en-US" altLang="zh-CN" noProof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SzTx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SzTx/>
              <a:defRPr sz="1200" smtClean="0"/>
            </a:lvl1pPr>
          </a:lstStyle>
          <a:p>
            <a:pPr>
              <a:defRPr/>
            </a:pPr>
            <a:fld id="{B2F9E434-825D-4C5E-9814-94AE78CEC794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buSzTx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AC166-99E0-4F79-8440-8ABE9DA106F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B8F3-1130-440E-A787-EE964EAB827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EE2E-3269-4518-81E4-D300BC91BC7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5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5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F93C-7A67-4EC7-BBD7-57EE7A9962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5F418-3280-4FD9-981A-3F9750B7B6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6E91-5AAF-49AF-B799-54330E127CE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AE2D-2522-45F9-94DB-A7965ADDF81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617AC-8DB6-418F-A924-75C980CBA23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11C3-EDBB-4088-99B2-33D702FEBA7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1A82-15D3-48F3-A5A6-08DA9D7F23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C1D1-E2B7-445B-81C4-3ED56CE8071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file:///D:\qq&#25991;&#20214;\712321467\Image\C2C\Image2\%7b75232B38-A165-1FB7-499C-2E1C792CACB5%7d.png" TargetMode="Externa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4.GI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image" Target="file:///D:\qq&#25991;&#20214;\712321467\Image\C2C\Image2\%7b75232B38-A165-1FB7-499C-2E1C792CACB5%7d.png" TargetMode="External"/><Relationship Id="rId15" Type="http://schemas.openxmlformats.org/officeDocument/2006/relationships/image" Target="../media/image1.png"/><Relationship Id="rId14" Type="http://schemas.openxmlformats.org/officeDocument/2006/relationships/image" Target="../media/image6.jpeg"/><Relationship Id="rId13" Type="http://schemas.openxmlformats.org/officeDocument/2006/relationships/image" Target="../media/image5.jpeg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SzTx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SzTx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SzTx/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B61E8-59D1-4B15-98EB-64C7000F7163}" type="slidenum">
              <a:rPr lang="en-US" altLang="zh-CN"/>
            </a:fld>
            <a:endParaRPr lang="en-US" altLang="zh-CN"/>
          </a:p>
        </p:txBody>
      </p:sp>
      <p:pic>
        <p:nvPicPr>
          <p:cNvPr id="1028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9" name="图片 1073743875" descr="学科网 zxxk.com"/>
          <p:cNvPicPr>
            <a:picLocks noChangeAspect="1"/>
          </p:cNvPicPr>
          <p:nvPr/>
        </p:nvPicPr>
        <p:blipFill>
          <a:blip r:embed="rId12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2052" name="图片 7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8" y="55563"/>
            <a:ext cx="12188825" cy="688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-14288" y="-46038"/>
            <a:ext cx="12236451" cy="695007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pic>
        <p:nvPicPr>
          <p:cNvPr id="2054" name="图片 11" descr="`DT%PG2HSOZ5XNX9B1Y}@]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25" y="46038"/>
            <a:ext cx="53260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图片 13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20425" y="5770563"/>
            <a:ext cx="1135063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文本框 1"/>
          <p:cNvSpPr txBox="1">
            <a:spLocks noChangeArrowheads="1"/>
          </p:cNvSpPr>
          <p:nvPr/>
        </p:nvSpPr>
        <p:spPr bwMode="auto">
          <a:xfrm>
            <a:off x="7243763" y="6257925"/>
            <a:ext cx="561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Tx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为每一位学生走向成功奠基</a:t>
            </a:r>
            <a:endParaRPr lang="zh-CN" altLang="en-US" sz="240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7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058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rot="10800000">
            <a:off x="4464051" y="6194425"/>
            <a:ext cx="7756525" cy="541338"/>
          </a:xfrm>
          <a:prstGeom prst="rect">
            <a:avLst/>
          </a:prstGeom>
          <a:gradFill>
            <a:gsLst>
              <a:gs pos="100000">
                <a:srgbClr val="F8F603">
                  <a:alpha val="7000"/>
                </a:srgbClr>
              </a:gs>
              <a:gs pos="100000">
                <a:srgbClr val="F0ED05">
                  <a:alpha val="100000"/>
                </a:srgbClr>
              </a:gs>
              <a:gs pos="2000">
                <a:srgbClr val="FFC000"/>
              </a:gs>
            </a:gsLst>
            <a:lin ang="2159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sp>
        <p:nvSpPr>
          <p:cNvPr id="11" name="文本框 10"/>
          <p:cNvSpPr txBox="1"/>
          <p:nvPr/>
        </p:nvSpPr>
        <p:spPr>
          <a:xfrm>
            <a:off x="7016750" y="6203950"/>
            <a:ext cx="4860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SzTx/>
              <a:defRPr/>
            </a:pPr>
            <a:r>
              <a:rPr lang="en-US" altLang="zh-CN" sz="2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2400" noProof="1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为每一位学生走向成功奠定基础</a:t>
            </a:r>
            <a:endParaRPr lang="zh-CN" altLang="en-US" sz="2400" noProof="1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3078" name="图片 11" descr="`DT%PG2HSOZ5XNX9B1Y}@]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65"/>
          <a:stretch>
            <a:fillRect/>
          </a:stretch>
        </p:blipFill>
        <p:spPr bwMode="auto">
          <a:xfrm>
            <a:off x="-19050" y="53975"/>
            <a:ext cx="37433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 rot="16200000">
            <a:off x="9066214" y="3852863"/>
            <a:ext cx="5468938" cy="541339"/>
          </a:xfrm>
          <a:prstGeom prst="rect">
            <a:avLst/>
          </a:prstGeom>
          <a:gradFill>
            <a:gsLst>
              <a:gs pos="100000">
                <a:srgbClr val="F8F603">
                  <a:alpha val="7000"/>
                </a:srgbClr>
              </a:gs>
              <a:gs pos="100000">
                <a:srgbClr val="F0ED05">
                  <a:alpha val="100000"/>
                </a:srgbClr>
              </a:gs>
              <a:gs pos="2000">
                <a:srgbClr val="FFC000"/>
              </a:gs>
            </a:gsLst>
            <a:lin ang="21594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 noProof="1"/>
          </a:p>
        </p:txBody>
      </p:sp>
      <p:pic>
        <p:nvPicPr>
          <p:cNvPr id="2" name="图片 1" descr="三中照片"/>
          <p:cNvPicPr>
            <a:picLocks noChangeAspect="1"/>
          </p:cNvPicPr>
          <p:nvPr/>
        </p:nvPicPr>
        <p:blipFill>
          <a:blip r:embed="rId13"/>
          <a:srcRect b="8927"/>
          <a:stretch>
            <a:fillRect/>
          </a:stretch>
        </p:blipFill>
        <p:spPr>
          <a:xfrm>
            <a:off x="6770370" y="3291204"/>
            <a:ext cx="5074285" cy="3110866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3083" name="图片 2" descr="C8B296DFDB392D6E55EB0C0B44FCAAD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50" y="5730875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085" name="图片 1073743875" descr="学科网 zxxk.com"/>
          <p:cNvPicPr>
            <a:picLocks noChangeAspect="1"/>
          </p:cNvPicPr>
          <p:nvPr/>
        </p:nvPicPr>
        <p:blipFill>
          <a:blip r:embed="rId15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6DBF-D182-4EC2-B334-EAAEF948B21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6412-2AFE-41F6-B499-FCF1DB93BDF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1" Type="http://schemas.openxmlformats.org/officeDocument/2006/relationships/vmlDrawing" Target="../drawings/vmlDrawing1.vml"/><Relationship Id="rId10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wmf"/><Relationship Id="rId8" Type="http://schemas.openxmlformats.org/officeDocument/2006/relationships/oleObject" Target="../embeddings/oleObject8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5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wmf"/><Relationship Id="rId10" Type="http://schemas.openxmlformats.org/officeDocument/2006/relationships/oleObject" Target="../embeddings/oleObject9.bin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1.wmf"/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jpeg"/><Relationship Id="rId4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2" Type="http://schemas.openxmlformats.org/officeDocument/2006/relationships/tags" Target="../tags/tag1.xml"/><Relationship Id="rId10" Type="http://schemas.openxmlformats.org/officeDocument/2006/relationships/vmlDrawing" Target="../drawings/vmlDrawing3.v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2.bin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1.bin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5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 形 10"/>
          <p:cNvSpPr/>
          <p:nvPr/>
        </p:nvSpPr>
        <p:spPr>
          <a:xfrm>
            <a:off x="-29845" y="114300"/>
            <a:ext cx="12192000" cy="1155700"/>
          </a:xfrm>
          <a:prstGeom prst="corner">
            <a:avLst>
              <a:gd name="adj1" fmla="val 50000"/>
              <a:gd name="adj2" fmla="val 56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8845" y="138430"/>
            <a:ext cx="65195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新高考人教版</a:t>
            </a:r>
            <a:r>
              <a:rPr kumimoji="0" lang="en-US" altLang="zh-CN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(2019)</a:t>
            </a:r>
            <a:r>
              <a:rPr kumimoji="0" lang="zh-CN" altLang="en-US" sz="32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  <a:cs typeface="+mn-cs"/>
              </a:rPr>
              <a:t>必修第一册</a:t>
            </a:r>
            <a:endParaRPr kumimoji="0" lang="zh-CN" altLang="en-US" sz="3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95550" y="1988820"/>
            <a:ext cx="7879715" cy="17532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marL="0" lvl="0" indent="0" algn="ctr" defTabSz="914400" rtl="0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zh-CN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§</a:t>
            </a:r>
            <a:r>
              <a:rPr lang="en-US" altLang="zh-CN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1.3</a:t>
            </a:r>
            <a:r>
              <a:rPr lang="zh-CN" altLang="en-US" sz="6000">
                <a:solidFill>
                  <a:srgbClr val="000000"/>
                </a:solidFill>
                <a:effectLst/>
                <a:sym typeface="Arial" panose="020B0604020202020204" pitchFamily="34" charset="0"/>
              </a:rPr>
              <a:t>  </a:t>
            </a:r>
            <a:r>
              <a:rPr lang="zh-CN" altLang="en-US" sz="6000">
                <a:solidFill>
                  <a:srgbClr val="000000"/>
                </a:solidFill>
                <a:effectLst/>
                <a:latin typeface="宋体" panose="02010600030101010101" pitchFamily="2" charset="-122"/>
                <a:sym typeface="Arial" panose="020B0604020202020204" pitchFamily="34" charset="0"/>
              </a:rPr>
              <a:t>集合的基本运算</a:t>
            </a:r>
            <a:endParaRPr lang="zh-CN" altLang="en-US" sz="6000">
              <a:solidFill>
                <a:srgbClr val="404F64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78" y="4869160"/>
            <a:ext cx="2652697" cy="26526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并集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二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0895" y="922020"/>
            <a:ext cx="1079881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0">
              <a:lnSpc>
                <a:spcPct val="125000"/>
              </a:lnSpc>
              <a:spcBef>
                <a:spcPct val="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   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一般地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由属于集合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属于集合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所有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元素组成的集合叫做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与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的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并集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8563" y="2428558"/>
            <a:ext cx="4010025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记作：     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∪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918970" y="3212783"/>
            <a:ext cx="73152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即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A∪B={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 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 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∈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或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∈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}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79465" y="2469515"/>
            <a:ext cx="45021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读作：     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并 </a:t>
            </a:r>
            <a:r>
              <a:rPr lang="en-US" altLang="zh-CN" sz="36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72748" name="组合 72747"/>
          <p:cNvGrpSpPr/>
          <p:nvPr/>
        </p:nvGrpSpPr>
        <p:grpSpPr>
          <a:xfrm>
            <a:off x="3860800" y="4292600"/>
            <a:ext cx="2590800" cy="2030413"/>
            <a:chOff x="1872" y="2784"/>
            <a:chExt cx="1632" cy="1279"/>
          </a:xfrm>
        </p:grpSpPr>
        <p:sp>
          <p:nvSpPr>
            <p:cNvPr id="19461" name="矩形 72740"/>
            <p:cNvSpPr/>
            <p:nvPr/>
          </p:nvSpPr>
          <p:spPr>
            <a:xfrm>
              <a:off x="1872" y="2784"/>
              <a:ext cx="1632" cy="11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2" name="椭圆 72711"/>
            <p:cNvSpPr/>
            <p:nvPr/>
          </p:nvSpPr>
          <p:spPr>
            <a:xfrm>
              <a:off x="1920" y="3026"/>
              <a:ext cx="816" cy="622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3" name="椭圆 72712"/>
            <p:cNvSpPr/>
            <p:nvPr/>
          </p:nvSpPr>
          <p:spPr>
            <a:xfrm>
              <a:off x="2304" y="2880"/>
              <a:ext cx="1183" cy="889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4" name="椭圆 72713"/>
            <p:cNvSpPr/>
            <p:nvPr/>
          </p:nvSpPr>
          <p:spPr>
            <a:xfrm>
              <a:off x="1920" y="3024"/>
              <a:ext cx="816" cy="622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65" name="文本框 72715"/>
            <p:cNvSpPr txBox="1"/>
            <p:nvPr/>
          </p:nvSpPr>
          <p:spPr>
            <a:xfrm>
              <a:off x="2434" y="3734"/>
              <a:ext cx="89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∪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66" name="文本框 72716"/>
            <p:cNvSpPr txBox="1"/>
            <p:nvPr/>
          </p:nvSpPr>
          <p:spPr>
            <a:xfrm>
              <a:off x="2032" y="3120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67" name="文本框 72717"/>
            <p:cNvSpPr txBox="1"/>
            <p:nvPr/>
          </p:nvSpPr>
          <p:spPr>
            <a:xfrm>
              <a:off x="2815" y="3120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2749" name="组合 72748"/>
          <p:cNvGrpSpPr/>
          <p:nvPr/>
        </p:nvGrpSpPr>
        <p:grpSpPr>
          <a:xfrm>
            <a:off x="6527800" y="4292600"/>
            <a:ext cx="3419475" cy="1962150"/>
            <a:chOff x="3552" y="2784"/>
            <a:chExt cx="2154" cy="1236"/>
          </a:xfrm>
        </p:grpSpPr>
        <p:sp>
          <p:nvSpPr>
            <p:cNvPr id="19471" name="矩形 72741"/>
            <p:cNvSpPr/>
            <p:nvPr/>
          </p:nvSpPr>
          <p:spPr>
            <a:xfrm>
              <a:off x="3552" y="2784"/>
              <a:ext cx="2154" cy="11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2" name="椭圆 72727"/>
            <p:cNvSpPr/>
            <p:nvPr/>
          </p:nvSpPr>
          <p:spPr>
            <a:xfrm>
              <a:off x="3600" y="2978"/>
              <a:ext cx="816" cy="622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3" name="椭圆 72728"/>
            <p:cNvSpPr/>
            <p:nvPr/>
          </p:nvSpPr>
          <p:spPr>
            <a:xfrm>
              <a:off x="4481" y="2832"/>
              <a:ext cx="1183" cy="889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4" name="椭圆 72729"/>
            <p:cNvSpPr/>
            <p:nvPr/>
          </p:nvSpPr>
          <p:spPr>
            <a:xfrm>
              <a:off x="3600" y="2976"/>
              <a:ext cx="816" cy="622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75" name="文本框 72730"/>
            <p:cNvSpPr txBox="1"/>
            <p:nvPr/>
          </p:nvSpPr>
          <p:spPr>
            <a:xfrm>
              <a:off x="4413" y="3691"/>
              <a:ext cx="1045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∪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76" name="文本框 72731"/>
            <p:cNvSpPr txBox="1"/>
            <p:nvPr/>
          </p:nvSpPr>
          <p:spPr>
            <a:xfrm>
              <a:off x="3887" y="3072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77" name="文本框 72732"/>
            <p:cNvSpPr txBox="1"/>
            <p:nvPr/>
          </p:nvSpPr>
          <p:spPr>
            <a:xfrm>
              <a:off x="4896" y="3072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2747" name="组合 72746"/>
          <p:cNvGrpSpPr/>
          <p:nvPr/>
        </p:nvGrpSpPr>
        <p:grpSpPr>
          <a:xfrm>
            <a:off x="1558925" y="4220845"/>
            <a:ext cx="2209800" cy="2033588"/>
            <a:chOff x="432" y="2784"/>
            <a:chExt cx="1392" cy="1281"/>
          </a:xfrm>
        </p:grpSpPr>
        <p:sp>
          <p:nvSpPr>
            <p:cNvPr id="19479" name="矩形 72739"/>
            <p:cNvSpPr/>
            <p:nvPr/>
          </p:nvSpPr>
          <p:spPr>
            <a:xfrm>
              <a:off x="432" y="2784"/>
              <a:ext cx="1392" cy="11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0" name="椭圆 72733"/>
            <p:cNvSpPr/>
            <p:nvPr/>
          </p:nvSpPr>
          <p:spPr>
            <a:xfrm>
              <a:off x="655" y="3026"/>
              <a:ext cx="816" cy="622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1" name="椭圆 72734"/>
            <p:cNvSpPr/>
            <p:nvPr/>
          </p:nvSpPr>
          <p:spPr>
            <a:xfrm>
              <a:off x="576" y="2880"/>
              <a:ext cx="1183" cy="889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2" name="椭圆 72735"/>
            <p:cNvSpPr/>
            <p:nvPr/>
          </p:nvSpPr>
          <p:spPr>
            <a:xfrm>
              <a:off x="655" y="3024"/>
              <a:ext cx="816" cy="622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83" name="文本框 72736"/>
            <p:cNvSpPr txBox="1"/>
            <p:nvPr/>
          </p:nvSpPr>
          <p:spPr>
            <a:xfrm>
              <a:off x="898" y="3736"/>
              <a:ext cx="92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8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∪</a:t>
              </a:r>
              <a:r>
                <a:rPr lang="en-US" altLang="zh-CN" sz="28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84" name="文本框 72737"/>
            <p:cNvSpPr txBox="1"/>
            <p:nvPr/>
          </p:nvSpPr>
          <p:spPr>
            <a:xfrm>
              <a:off x="942" y="3120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9485" name="文本框 72738"/>
            <p:cNvSpPr txBox="1"/>
            <p:nvPr/>
          </p:nvSpPr>
          <p:spPr>
            <a:xfrm>
              <a:off x="1471" y="3120"/>
              <a:ext cx="27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8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并集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二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71270" y="793115"/>
            <a:ext cx="9581515" cy="2030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smtClean="0">
                <a:solidFill>
                  <a:srgbClr val="C00000"/>
                </a:solidFill>
                <a:sym typeface="+mn-ea"/>
              </a:rPr>
              <a:t>例</a:t>
            </a:r>
            <a:r>
              <a:rPr lang="en-US" altLang="zh-CN" sz="3200" b="1" smtClean="0">
                <a:solidFill>
                  <a:srgbClr val="C00000"/>
                </a:solidFill>
                <a:sym typeface="+mn-ea"/>
              </a:rPr>
              <a:t>1</a:t>
            </a:r>
            <a:r>
              <a:rPr lang="zh-CN" altLang="en-US" sz="3200" b="1" smtClean="0">
                <a:solidFill>
                  <a:srgbClr val="C00000"/>
                </a:solidFill>
                <a:sym typeface="+mn-ea"/>
              </a:rPr>
              <a:t>：</a:t>
            </a:r>
            <a:endParaRPr lang="en-US" altLang="zh-CN" sz="3200" b="1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b="1" smtClean="0">
                <a:sym typeface="+mn-ea"/>
              </a:rPr>
              <a:t>1.</a:t>
            </a:r>
            <a:endParaRPr lang="en-US" altLang="zh-CN" sz="2600" b="1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600" b="1" smtClean="0">
                <a:sym typeface="+mn-ea"/>
              </a:rPr>
              <a:t>2.</a:t>
            </a:r>
            <a:endParaRPr lang="zh-CN" altLang="en-US" sz="26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243255" y="1699910"/>
          <a:ext cx="208788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" r:id="rId2" imgW="812800" imgH="203200" progId="Equation.KSEE3">
                  <p:embed/>
                </p:oleObj>
              </mc:Choice>
              <mc:Fallback>
                <p:oleObj name="" r:id="rId2" imgW="8128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43255" y="1699910"/>
                        <a:ext cx="2087880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175560" y="2269505"/>
          <a:ext cx="979170" cy="521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" r:id="rId4" imgW="381000" imgH="203200" progId="Equation.KSEE3">
                  <p:embed/>
                </p:oleObj>
              </mc:Choice>
              <mc:Fallback>
                <p:oleObj name="" r:id="rId4" imgW="381000" imgH="2032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75560" y="2269505"/>
                        <a:ext cx="979170" cy="521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1133475" y="3555365"/>
            <a:ext cx="4282440" cy="1736090"/>
            <a:chOff x="2803" y="6088"/>
            <a:chExt cx="6744" cy="2734"/>
          </a:xfrm>
        </p:grpSpPr>
        <p:sp>
          <p:nvSpPr>
            <p:cNvPr id="3" name="椭圆 2"/>
            <p:cNvSpPr/>
            <p:nvPr/>
          </p:nvSpPr>
          <p:spPr>
            <a:xfrm>
              <a:off x="2803" y="6232"/>
              <a:ext cx="4016" cy="24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5435" y="6088"/>
              <a:ext cx="4112" cy="273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88" y="7078"/>
              <a:ext cx="159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1,5</a:t>
              </a:r>
              <a:endParaRPr lang="en-US" altLang="zh-CN" sz="320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625" y="7086"/>
              <a:ext cx="156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3</a:t>
              </a:r>
              <a:endParaRPr lang="en-US" altLang="zh-CN" sz="32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19" y="7078"/>
              <a:ext cx="2728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/>
                <a:t>2</a:t>
              </a:r>
              <a:r>
                <a:rPr lang="zh-CN" altLang="en-US" sz="3200"/>
                <a:t>，</a:t>
              </a:r>
              <a:r>
                <a:rPr lang="en-US" altLang="zh-CN" sz="3200"/>
                <a:t>4</a:t>
              </a:r>
              <a:r>
                <a:rPr lang="zh-CN" altLang="en-US" sz="3200"/>
                <a:t>，</a:t>
              </a:r>
              <a:r>
                <a:rPr lang="en-US" altLang="zh-CN" sz="3200"/>
                <a:t>6</a:t>
              </a:r>
              <a:endParaRPr lang="en-US" altLang="zh-CN" sz="320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60540" y="4519930"/>
            <a:ext cx="4330700" cy="640080"/>
            <a:chOff x="11186" y="7025"/>
            <a:chExt cx="6820" cy="1008"/>
          </a:xfrm>
        </p:grpSpPr>
        <p:grpSp>
          <p:nvGrpSpPr>
            <p:cNvPr id="31" name="组合 30"/>
            <p:cNvGrpSpPr/>
            <p:nvPr/>
          </p:nvGrpSpPr>
          <p:grpSpPr>
            <a:xfrm>
              <a:off x="11186" y="7025"/>
              <a:ext cx="6820" cy="1009"/>
              <a:chOff x="11186" y="6996"/>
              <a:chExt cx="6820" cy="1009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>
                <a:off x="11186" y="7318"/>
                <a:ext cx="682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11500" y="7425"/>
                <a:ext cx="85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-5</a:t>
                </a:r>
                <a:endParaRPr lang="en-US" altLang="zh-CN"/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2647" y="7396"/>
                <a:ext cx="85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-3</a:t>
                </a:r>
                <a:endParaRPr lang="en-US" altLang="zh-CN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5255" y="7425"/>
                <a:ext cx="855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2</a:t>
                </a:r>
                <a:endParaRPr lang="en-US" altLang="zh-CN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6354" y="7425"/>
                <a:ext cx="611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4</a:t>
                </a:r>
                <a:endParaRPr lang="en-US" altLang="zh-CN"/>
              </a:p>
            </p:txBody>
          </p:sp>
          <p:cxnSp>
            <p:nvCxnSpPr>
              <p:cNvPr id="26" name="肘形连接符 25"/>
              <p:cNvCxnSpPr>
                <a:endCxn id="34" idx="1"/>
              </p:cNvCxnSpPr>
              <p:nvPr/>
            </p:nvCxnSpPr>
            <p:spPr>
              <a:xfrm flipV="1">
                <a:off x="11826" y="7261"/>
                <a:ext cx="3598" cy="26"/>
              </a:xfrm>
              <a:prstGeom prst="bentConnector4">
                <a:avLst>
                  <a:gd name="adj1" fmla="val 1556"/>
                  <a:gd name="adj2" fmla="val 1623077"/>
                </a:avLst>
              </a:prstGeom>
              <a:ln w="28575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肘形连接符 27"/>
              <p:cNvCxnSpPr/>
              <p:nvPr/>
            </p:nvCxnSpPr>
            <p:spPr>
              <a:xfrm rot="16200000">
                <a:off x="14734" y="5624"/>
                <a:ext cx="14" cy="3463"/>
              </a:xfrm>
              <a:prstGeom prst="bentConnector3">
                <a:avLst>
                  <a:gd name="adj1" fmla="val 4810714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11927" y="6996"/>
                <a:ext cx="4546" cy="215"/>
              </a:xfrm>
              <a:prstGeom prst="rect">
                <a:avLst/>
              </a:prstGeom>
              <a:pattFill prst="wdUpDiag">
                <a:fgClr>
                  <a:schemeClr val="accent2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椭圆 26"/>
            <p:cNvSpPr/>
            <p:nvPr/>
          </p:nvSpPr>
          <p:spPr>
            <a:xfrm>
              <a:off x="11808" y="7247"/>
              <a:ext cx="119" cy="14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2891" y="7276"/>
              <a:ext cx="120" cy="12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5407" y="7240"/>
              <a:ext cx="119" cy="14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16354" y="7240"/>
              <a:ext cx="119" cy="14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7" name="对象 36"/>
          <p:cNvGraphicFramePr>
            <a:graphicFrameLocks noChangeAspect="1"/>
          </p:cNvGraphicFramePr>
          <p:nvPr/>
        </p:nvGraphicFramePr>
        <p:xfrm>
          <a:off x="1775305" y="1701378"/>
          <a:ext cx="3295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1282700" imgH="203200" progId="Equation.DSMT4">
                  <p:embed/>
                </p:oleObj>
              </mc:Choice>
              <mc:Fallback>
                <p:oleObj name="Equation" r:id="rId6" imgW="12827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75305" y="1701378"/>
                        <a:ext cx="3295650" cy="52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703210" y="2269295"/>
          <a:ext cx="528796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2057400" imgH="215900" progId="Equation.DSMT4">
                  <p:embed/>
                </p:oleObj>
              </mc:Choice>
              <mc:Fallback>
                <p:oleObj name="Equation" r:id="rId8" imgW="2057400" imgH="215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703210" y="2269295"/>
                        <a:ext cx="5287963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并集的性质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三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1343660" y="2492375"/>
            <a:ext cx="8975090" cy="2945130"/>
          </a:xfrm>
          <a:prstGeom prst="roundRect">
            <a:avLst/>
          </a:prstGeom>
          <a:noFill/>
          <a:ln w="44450" cmpd="sng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21301150" lon="21573784" rev="342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b="1" smtClean="0">
                <a:solidFill>
                  <a:schemeClr val="tx1"/>
                </a:solidFill>
              </a:rPr>
              <a:t>性质：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1.                                                   2.                         </a:t>
            </a:r>
            <a:r>
              <a:rPr lang="en-US" altLang="zh-CN" sz="4000" b="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3.                                             </a:t>
            </a:r>
            <a:endParaRPr lang="en-US" altLang="zh-CN" sz="2800" b="1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smtClean="0">
                <a:solidFill>
                  <a:schemeClr val="tx1"/>
                </a:solidFill>
              </a:rPr>
              <a:t>4. </a:t>
            </a:r>
            <a:r>
              <a:rPr lang="zh-CN" altLang="en-US" sz="2400" b="1" smtClean="0">
                <a:solidFill>
                  <a:schemeClr val="tx1"/>
                </a:solidFill>
              </a:rPr>
              <a:t>如果                   </a:t>
            </a:r>
            <a:r>
              <a:rPr lang="en-US" altLang="zh-CN" sz="2400" b="1" smtClean="0">
                <a:solidFill>
                  <a:schemeClr val="tx1"/>
                </a:solidFill>
              </a:rPr>
              <a:t>    </a:t>
            </a:r>
            <a:r>
              <a:rPr lang="zh-CN" altLang="en-US" sz="2400" b="1" smtClean="0">
                <a:solidFill>
                  <a:schemeClr val="tx1"/>
                </a:solidFill>
              </a:rPr>
              <a:t>则           </a:t>
            </a:r>
            <a:r>
              <a:rPr lang="en-US" altLang="zh-CN" sz="2400" b="1" smtClean="0">
                <a:solidFill>
                  <a:schemeClr val="tx1"/>
                </a:solidFill>
              </a:rPr>
              <a:t>     </a:t>
            </a:r>
            <a:r>
              <a:rPr lang="zh-CN" altLang="en-US" sz="2400" b="1" smtClean="0">
                <a:solidFill>
                  <a:schemeClr val="tx1"/>
                </a:solidFill>
              </a:rPr>
              <a:t>          </a:t>
            </a:r>
            <a:r>
              <a:rPr lang="en-US" altLang="zh-CN" sz="2400" b="1" smtClean="0">
                <a:solidFill>
                  <a:schemeClr val="tx1"/>
                </a:solidFill>
              </a:rPr>
              <a:t>                </a:t>
            </a:r>
            <a:r>
              <a:rPr lang="zh-CN" altLang="en-US" sz="2400" b="1" smtClean="0">
                <a:solidFill>
                  <a:schemeClr val="tx1"/>
                </a:solidFill>
              </a:rPr>
              <a:t>，</a:t>
            </a:r>
            <a:r>
              <a:rPr lang="en-US" altLang="zh-CN" sz="2400" b="1" smtClean="0">
                <a:solidFill>
                  <a:schemeClr val="tx1"/>
                </a:solidFill>
              </a:rPr>
              <a:t>     </a:t>
            </a:r>
            <a:r>
              <a:rPr lang="zh-CN" altLang="en-US" sz="2400" b="1" smtClean="0">
                <a:solidFill>
                  <a:schemeClr val="tx1"/>
                </a:solidFill>
              </a:rPr>
              <a:t>反之也成立</a:t>
            </a:r>
            <a:r>
              <a:rPr lang="en-US" altLang="zh-CN" sz="2400" b="1" smtClean="0">
                <a:solidFill>
                  <a:schemeClr val="tx1"/>
                </a:solidFill>
              </a:rPr>
              <a:t>.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998345" y="3429000"/>
          <a:ext cx="1673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2" imgW="520700" imgH="190500" progId="Equation.DSMT4">
                  <p:embed/>
                </p:oleObj>
              </mc:Choice>
              <mc:Fallback>
                <p:oleObj name="Equation" r:id="rId2" imgW="520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98345" y="3429000"/>
                        <a:ext cx="1673225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连接符 23"/>
          <p:cNvCxnSpPr/>
          <p:nvPr/>
        </p:nvCxnSpPr>
        <p:spPr>
          <a:xfrm flipV="1">
            <a:off x="3671570" y="3957320"/>
            <a:ext cx="1751965" cy="1206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6358890" y="3500755"/>
          <a:ext cx="1673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520700" imgH="190500" progId="Equation.DSMT4">
                  <p:embed/>
                </p:oleObj>
              </mc:Choice>
              <mc:Fallback>
                <p:oleObj name="Equation" r:id="rId4" imgW="520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58890" y="3500755"/>
                        <a:ext cx="1673225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接连接符 24"/>
          <p:cNvCxnSpPr/>
          <p:nvPr/>
        </p:nvCxnSpPr>
        <p:spPr>
          <a:xfrm flipV="1">
            <a:off x="7967980" y="3966845"/>
            <a:ext cx="1212215" cy="25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919605" y="4220845"/>
          <a:ext cx="3141345" cy="53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6" imgW="977265" imgH="203200" progId="Equation.DSMT4">
                  <p:embed/>
                </p:oleObj>
              </mc:Choice>
              <mc:Fallback>
                <p:oleObj name="Equation" r:id="rId6" imgW="977265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19605" y="4220845"/>
                        <a:ext cx="3141345" cy="535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连接符 25"/>
          <p:cNvCxnSpPr/>
          <p:nvPr/>
        </p:nvCxnSpPr>
        <p:spPr>
          <a:xfrm flipV="1">
            <a:off x="5201285" y="4652645"/>
            <a:ext cx="1157605" cy="25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567940" y="4918075"/>
          <a:ext cx="150939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8" imgW="469900" imgH="203200" progId="Equation.DSMT4">
                  <p:embed/>
                </p:oleObj>
              </mc:Choice>
              <mc:Fallback>
                <p:oleObj name="Equation" r:id="rId8" imgW="469900" imgH="20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67940" y="4918075"/>
                        <a:ext cx="1509395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4439920" y="4918075"/>
          <a:ext cx="167322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10" imgW="520700" imgH="190500" progId="Equation.DSMT4">
                  <p:embed/>
                </p:oleObj>
              </mc:Choice>
              <mc:Fallback>
                <p:oleObj name="Equation" r:id="rId10" imgW="520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39920" y="4918075"/>
                        <a:ext cx="1673225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6113145" y="5372735"/>
            <a:ext cx="1157605" cy="254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1343660" y="1314450"/>
            <a:ext cx="8844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b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并集运算的性质</a:t>
            </a:r>
            <a:r>
              <a:rPr lang="zh-CN" altLang="en-US" sz="3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对于任意两个集合</a:t>
            </a:r>
            <a:r>
              <a:rPr lang="en-US" altLang="zh-CN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</a:t>
            </a: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en-US" altLang="zh-CN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B</a:t>
            </a:r>
            <a:r>
              <a:rPr lang="zh-CN" altLang="en-US" sz="3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都有</a:t>
            </a:r>
            <a:endParaRPr kumimoji="1" lang="zh-CN" altLang="en-US" sz="3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1585" y="3357245"/>
            <a:ext cx="13169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r>
              <a:rPr lang="en-US" altLang="zh-CN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∪</a:t>
            </a:r>
            <a:r>
              <a:rPr lang="en-US" altLang="zh-C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32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55635" y="3429000"/>
            <a:ext cx="633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32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23535" y="4069080"/>
            <a:ext cx="633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endParaRPr lang="en-US" altLang="zh-CN" sz="32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11900" y="4836160"/>
            <a:ext cx="633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</a:t>
            </a:r>
            <a:endParaRPr lang="en-US" altLang="zh-CN" sz="3200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并集的性质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三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8194" name="Text Box 2"/>
          <p:cNvSpPr txBox="1"/>
          <p:nvPr>
            <p:custDataLst>
              <p:tags r:id="rId2"/>
            </p:custDataLst>
          </p:nvPr>
        </p:nvSpPr>
        <p:spPr>
          <a:xfrm>
            <a:off x="1199515" y="908685"/>
            <a:ext cx="971169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．设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={4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8}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={3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8}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，求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∪</a:t>
            </a: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1" name="Text Box 4"/>
          <p:cNvSpPr txBox="1"/>
          <p:nvPr/>
        </p:nvSpPr>
        <p:spPr>
          <a:xfrm>
            <a:off x="1423035" y="1451610"/>
            <a:ext cx="988060" cy="5226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7173" name="Object 6" descr="61283500017343"/>
          <p:cNvGraphicFramePr>
            <a:graphicFrameLocks noChangeAspect="1"/>
          </p:cNvGraphicFramePr>
          <p:nvPr/>
        </p:nvGraphicFramePr>
        <p:xfrm>
          <a:off x="8898255" y="1485265"/>
          <a:ext cx="33845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" r:id="rId3" imgW="114300" imgH="177165" progId="Equation.3">
                  <p:embed/>
                </p:oleObj>
              </mc:Choice>
              <mc:Fallback>
                <p:oleObj name="" r:id="rId3" imgW="114300" imgH="17716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98255" y="1485265"/>
                        <a:ext cx="338455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Rectangle 7"/>
          <p:cNvSpPr/>
          <p:nvPr/>
        </p:nvSpPr>
        <p:spPr>
          <a:xfrm>
            <a:off x="1275715" y="2132330"/>
            <a:ext cx="8853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例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．设集合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={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|-1&lt;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&lt;2}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={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|1&lt;</a:t>
            </a:r>
            <a:r>
              <a:rPr lang="en-US" altLang="zh-CN" sz="2800" b="1" i="1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&lt;3}</a:t>
            </a:r>
            <a:r>
              <a:rPr lang="zh-CN" altLang="en-US" sz="2800" b="1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zh-CN" altLang="en-US" sz="2800">
                <a:solidFill>
                  <a:srgbClr val="000000"/>
                </a:solidFill>
                <a:uFillTx/>
                <a:latin typeface="宋体" panose="02010600030101010101" pitchFamily="2" charset="-122"/>
                <a:sym typeface="+mn-ea"/>
              </a:rPr>
              <a:t>求</a:t>
            </a:r>
            <a:r>
              <a:rPr lang="en-US" altLang="zh-CN" sz="2800" i="1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A</a:t>
            </a:r>
            <a:r>
              <a:rPr lang="en-US" altLang="zh-CN" sz="2800">
                <a:solidFill>
                  <a:srgbClr val="000000"/>
                </a:solidFill>
                <a:uFillTx/>
                <a:latin typeface="宋体" panose="02010600030101010101" pitchFamily="2" charset="-122"/>
                <a:sym typeface="+mn-ea"/>
              </a:rPr>
              <a:t>∪</a:t>
            </a:r>
            <a:r>
              <a:rPr lang="en-US" altLang="zh-CN" sz="2800" i="1">
                <a:solidFill>
                  <a:srgbClr val="000000"/>
                </a:solidFill>
                <a:uFillTx/>
                <a:latin typeface="Times New Roman" panose="02020603050405020304" pitchFamily="18" charset="0"/>
                <a:sym typeface="+mn-ea"/>
              </a:rPr>
              <a:t>B</a:t>
            </a:r>
            <a:r>
              <a:rPr lang="zh-CN" altLang="en-US" sz="2800">
                <a:solidFill>
                  <a:srgbClr val="000000"/>
                </a:solidFill>
                <a:uFillTx/>
                <a:latin typeface="宋体" panose="02010600030101010101" pitchFamily="2" charset="-122"/>
                <a:sym typeface="+mn-ea"/>
              </a:rPr>
              <a:t>．</a:t>
            </a:r>
            <a:endParaRPr lang="zh-CN" altLang="en-US" sz="2800" b="1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6" name="Text Box 10"/>
          <p:cNvSpPr txBox="1"/>
          <p:nvPr/>
        </p:nvSpPr>
        <p:spPr>
          <a:xfrm>
            <a:off x="1525270" y="2729865"/>
            <a:ext cx="898525" cy="5226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205" name="Picture 13" descr="912835000173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3180" y="4076383"/>
            <a:ext cx="4724400" cy="1147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Text Box 14"/>
          <p:cNvSpPr txBox="1"/>
          <p:nvPr/>
        </p:nvSpPr>
        <p:spPr>
          <a:xfrm>
            <a:off x="1517015" y="3429000"/>
            <a:ext cx="6856413" cy="521970"/>
          </a:xfrm>
          <a:prstGeom prst="rect">
            <a:avLst/>
          </a:prstGeom>
          <a:noFill/>
          <a:ln w="12700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</a:rPr>
              <a:t>可以在数轴上表示例</a:t>
            </a:r>
            <a:r>
              <a:rPr lang="en-US" altLang="zh-CN" sz="2800" b="1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800" b="1">
                <a:solidFill>
                  <a:schemeClr val="folHlink"/>
                </a:solidFill>
                <a:latin typeface="楷体_GB2312" pitchFamily="49" charset="-122"/>
                <a:ea typeface="楷体_GB2312" pitchFamily="49" charset="-122"/>
              </a:rPr>
              <a:t>中的并集，如下图：</a:t>
            </a:r>
            <a:endParaRPr lang="zh-CN" altLang="en-US" sz="2800" b="1">
              <a:solidFill>
                <a:schemeClr val="folHlink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3745" name="文本框 73744"/>
          <p:cNvSpPr txBox="1"/>
          <p:nvPr/>
        </p:nvSpPr>
        <p:spPr>
          <a:xfrm>
            <a:off x="623570" y="5349875"/>
            <a:ext cx="9912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由不等式给出的集合，研究包含关系或进行运算，常用数轴</a:t>
            </a:r>
            <a:r>
              <a:rPr lang="en-US" altLang="zh-CN" sz="2800" b="1">
                <a:solidFill>
                  <a:schemeClr val="hlink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.</a:t>
            </a:r>
            <a:endParaRPr lang="en-US" altLang="zh-CN" sz="2800" b="1">
              <a:solidFill>
                <a:schemeClr val="hlink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935" y="2787015"/>
            <a:ext cx="5099685" cy="43688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7260" y="1485265"/>
            <a:ext cx="4211955" cy="4654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9215" y="1463040"/>
            <a:ext cx="2348865" cy="483870"/>
          </a:xfrm>
          <a:prstGeom prst="rect">
            <a:avLst/>
          </a:prstGeom>
        </p:spPr>
      </p:pic>
      <p:sp>
        <p:nvSpPr>
          <p:cNvPr id="24" name="Text Box 10"/>
          <p:cNvSpPr txBox="1"/>
          <p:nvPr/>
        </p:nvSpPr>
        <p:spPr>
          <a:xfrm>
            <a:off x="7824470" y="2708910"/>
            <a:ext cx="22180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={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|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1&lt;</a:t>
            </a:r>
            <a:r>
              <a:rPr lang="en-US" altLang="zh-CN" sz="2800" b="1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&lt;3}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6" grpId="0"/>
      <p:bldP spid="73745" grpId="0"/>
      <p:bldP spid="7171" grpId="0"/>
      <p:bldP spid="717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交集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1180" y="908685"/>
            <a:ext cx="111937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ru-RU" sz="28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kumimoji="1" lang="en-US" altLang="ru-RU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一般地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，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给定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两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个集合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、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，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由既属于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又属于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的所有元素（即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和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的公共元素）组成的集合，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称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为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的交集</a:t>
            </a:r>
            <a:r>
              <a:rPr kumimoji="1" lang="en-US" altLang="zh-CN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endParaRPr kumimoji="1" lang="ru-RU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ru-RU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080" name="Rectangle 18"/>
          <p:cNvSpPr>
            <a:spLocks noChangeArrowheads="1"/>
          </p:cNvSpPr>
          <p:nvPr/>
        </p:nvSpPr>
        <p:spPr bwMode="auto">
          <a:xfrm>
            <a:off x="2495339" y="2492950"/>
            <a:ext cx="1407795" cy="82994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ru-RU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记作：</a:t>
            </a:r>
            <a:endParaRPr kumimoji="1" lang="zh-CN" altLang="ru-RU" sz="32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82" name="Text Box 20"/>
          <p:cNvSpPr>
            <a:spLocks noChangeArrowheads="1"/>
          </p:cNvSpPr>
          <p:nvPr/>
        </p:nvSpPr>
        <p:spPr bwMode="auto">
          <a:xfrm>
            <a:off x="6144260" y="2672080"/>
            <a:ext cx="3818255" cy="58356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ru-RU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读作：</a:t>
            </a:r>
            <a:r>
              <a:rPr kumimoji="1" lang="zh-CN" altLang="ru-RU" sz="3200" b="1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kumimoji="1" lang="ru-RU" altLang="zh-CN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1" lang="zh-CN" altLang="en-US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交</a:t>
            </a:r>
            <a:r>
              <a:rPr kumimoji="1" lang="ru-RU" altLang="zh-CN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kumimoji="1" lang="ru-RU" altLang="zh-CN" sz="3200" b="1" smtClean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”</a:t>
            </a:r>
            <a:endParaRPr kumimoji="1" lang="ru-RU" altLang="zh-CN" sz="3200" b="1" smtClean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791648" y="2719614"/>
          <a:ext cx="1229104" cy="48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2" imgW="393700" imgH="190500" progId="Equation.DSMT4">
                  <p:embed/>
                </p:oleObj>
              </mc:Choice>
              <mc:Fallback>
                <p:oleObj name="Equation" r:id="rId2" imgW="393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91648" y="2719614"/>
                        <a:ext cx="1229104" cy="48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3" name="Text Box 21"/>
          <p:cNvSpPr>
            <a:spLocks noChangeArrowheads="1"/>
          </p:cNvSpPr>
          <p:nvPr/>
        </p:nvSpPr>
        <p:spPr bwMode="auto">
          <a:xfrm>
            <a:off x="1604010" y="4911725"/>
            <a:ext cx="4593590" cy="58356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可用右侧</a:t>
            </a: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Venn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图表示：</a:t>
            </a:r>
            <a:endParaRPr kumimoji="1"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104380" y="4491990"/>
            <a:ext cx="2364740" cy="1512570"/>
            <a:chOff x="8173" y="7022"/>
            <a:chExt cx="3724" cy="2382"/>
          </a:xfrm>
        </p:grpSpPr>
        <p:grpSp>
          <p:nvGrpSpPr>
            <p:cNvPr id="38" name="组合 37"/>
            <p:cNvGrpSpPr/>
            <p:nvPr/>
          </p:nvGrpSpPr>
          <p:grpSpPr>
            <a:xfrm>
              <a:off x="8173" y="7022"/>
              <a:ext cx="3725" cy="2383"/>
              <a:chOff x="3070747" y="3193576"/>
              <a:chExt cx="1994858" cy="1680948"/>
            </a:xfrm>
          </p:grpSpPr>
          <p:sp>
            <p:nvSpPr>
              <p:cNvPr id="39" name="椭圆 38"/>
              <p:cNvSpPr/>
              <p:nvPr/>
            </p:nvSpPr>
            <p:spPr>
              <a:xfrm rot="18144860">
                <a:off x="3605294" y="3414213"/>
                <a:ext cx="1637732" cy="128289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rgbClr val="7DA5A3">
                  <a:shade val="50000"/>
                </a:srgbClr>
              </a:lnRef>
              <a:fillRef idx="1">
                <a:srgbClr val="7DA5A3"/>
              </a:fillRef>
              <a:effectRef idx="0">
                <a:srgbClr val="7DA5A3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>
              <a:xfrm rot="18144860">
                <a:off x="2893326" y="3370997"/>
                <a:ext cx="1637732" cy="128289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rgbClr val="7DA5A3">
                  <a:shade val="50000"/>
                </a:srgbClr>
              </a:lnRef>
              <a:fillRef idx="1">
                <a:srgbClr val="7DA5A3"/>
              </a:fillRef>
              <a:effectRef idx="0">
                <a:srgbClr val="7DA5A3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364262" y="3464686"/>
                <a:ext cx="97034" cy="10242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5400" b="1" cap="none" spc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A</a:t>
                </a:r>
                <a:endParaRPr lang="zh-CN" altLang="en-US" sz="54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4561837" y="3379105"/>
                <a:ext cx="405926" cy="102422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zh-CN" sz="5400" b="1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</a:rPr>
                  <a:t>B</a:t>
                </a:r>
                <a:endParaRPr lang="zh-CN" altLang="en-US" sz="5400" b="1" cap="none" spc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3" name="直接连接符 2"/>
            <p:cNvCxnSpPr>
              <a:stCxn id="39" idx="0"/>
            </p:cNvCxnSpPr>
            <p:nvPr/>
          </p:nvCxnSpPr>
          <p:spPr>
            <a:xfrm flipV="1">
              <a:off x="9689" y="7267"/>
              <a:ext cx="482" cy="3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V="1">
              <a:off x="9485" y="7488"/>
              <a:ext cx="889" cy="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stCxn id="39" idx="1"/>
            </p:cNvCxnSpPr>
            <p:nvPr/>
          </p:nvCxnSpPr>
          <p:spPr>
            <a:xfrm flipV="1">
              <a:off x="9545" y="7708"/>
              <a:ext cx="940" cy="7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9701" y="8179"/>
              <a:ext cx="784" cy="58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9841" y="8583"/>
              <a:ext cx="590" cy="4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46375" y="3486150"/>
          <a:ext cx="5243830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4" imgW="1816100" imgH="254000" progId="Equation.KSEE3">
                  <p:embed/>
                </p:oleObj>
              </mc:Choice>
              <mc:Fallback>
                <p:oleObj name="" r:id="rId4" imgW="1816100" imgH="2540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6375" y="3486150"/>
                        <a:ext cx="5243830" cy="734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0" grpId="1"/>
      <p:bldP spid="2082" grpId="1"/>
      <p:bldP spid="208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交集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四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51180" y="908685"/>
            <a:ext cx="1119378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ru-RU" sz="28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kumimoji="1" lang="en-US" altLang="ru-RU" sz="320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一般地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，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给定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两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个集合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ru-RU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、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，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由既属于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又属于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的所有元素（即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和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的公共元素）组成的集合，</a:t>
            </a:r>
            <a:r>
              <a:rPr kumimoji="1" lang="zh-CN" altLang="ru-RU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称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为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A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与</a:t>
            </a:r>
            <a:r>
              <a:rPr kumimoji="1" lang="ru-RU" altLang="zh-CN" sz="32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B</a:t>
            </a:r>
            <a:r>
              <a:rPr kumimoji="1" lang="zh-CN" altLang="en-US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的交集</a:t>
            </a:r>
            <a:r>
              <a:rPr kumimoji="1" lang="en-US" altLang="zh-CN" sz="32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.</a:t>
            </a:r>
            <a:endParaRPr kumimoji="1" lang="ru-RU" altLang="zh-CN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kumimoji="1" lang="ru-RU" altLang="zh-CN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080" name="Rectangle 18"/>
          <p:cNvSpPr>
            <a:spLocks noChangeArrowheads="1"/>
          </p:cNvSpPr>
          <p:nvPr/>
        </p:nvSpPr>
        <p:spPr bwMode="auto">
          <a:xfrm>
            <a:off x="2495339" y="2492950"/>
            <a:ext cx="1407795" cy="82994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ru-RU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记作：</a:t>
            </a:r>
            <a:endParaRPr kumimoji="1" lang="zh-CN" altLang="ru-RU" sz="32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082" name="Text Box 20"/>
          <p:cNvSpPr>
            <a:spLocks noChangeArrowheads="1"/>
          </p:cNvSpPr>
          <p:nvPr/>
        </p:nvSpPr>
        <p:spPr bwMode="auto">
          <a:xfrm>
            <a:off x="6144260" y="2672080"/>
            <a:ext cx="3818255" cy="583565"/>
          </a:xfrm>
          <a:prstGeom prst="rect">
            <a:avLst/>
          </a:prstGeom>
          <a:noFill/>
          <a:ln w="9525" cap="flat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ru-RU" sz="32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读作：</a:t>
            </a:r>
            <a:r>
              <a:rPr kumimoji="1" lang="zh-CN" altLang="ru-RU" sz="3200" b="1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kumimoji="1" lang="ru-RU" altLang="zh-CN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kumimoji="1" lang="zh-CN" altLang="en-US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交</a:t>
            </a:r>
            <a:r>
              <a:rPr kumimoji="1" lang="ru-RU" altLang="zh-CN" sz="3200" b="1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kumimoji="1" lang="ru-RU" altLang="zh-CN" sz="3200" b="1" smtClean="0">
                <a:solidFill>
                  <a:srgbClr val="FF0000"/>
                </a:solidFill>
                <a:latin typeface="宋体" panose="02010600030101010101" pitchFamily="2" charset="-122"/>
                <a:ea typeface="楷体_GB2312" pitchFamily="49" charset="-122"/>
              </a:rPr>
              <a:t>”</a:t>
            </a:r>
            <a:endParaRPr kumimoji="1" lang="ru-RU" altLang="zh-CN" sz="3200" b="1" smtClean="0">
              <a:solidFill>
                <a:srgbClr val="FF0000"/>
              </a:solidFill>
              <a:latin typeface="宋体" panose="02010600030101010101" pitchFamily="2" charset="-122"/>
              <a:ea typeface="楷体_GB2312" pitchFamily="49" charset="-122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791648" y="2719614"/>
          <a:ext cx="1229104" cy="488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2" imgW="393700" imgH="190500" progId="Equation.DSMT4">
                  <p:embed/>
                </p:oleObj>
              </mc:Choice>
              <mc:Fallback>
                <p:oleObj name="Equation" r:id="rId2" imgW="393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91648" y="2719614"/>
                        <a:ext cx="1229104" cy="4880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矩形 82947"/>
          <p:cNvSpPr/>
          <p:nvPr/>
        </p:nvSpPr>
        <p:spPr>
          <a:xfrm>
            <a:off x="2097723" y="3655060"/>
            <a:ext cx="246253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Venn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图表示：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3017" name="组合 83016"/>
          <p:cNvGrpSpPr/>
          <p:nvPr/>
        </p:nvGrpSpPr>
        <p:grpSpPr>
          <a:xfrm>
            <a:off x="6458585" y="4220845"/>
            <a:ext cx="3419475" cy="1906588"/>
            <a:chOff x="3366" y="2784"/>
            <a:chExt cx="2154" cy="1201"/>
          </a:xfrm>
        </p:grpSpPr>
        <p:grpSp>
          <p:nvGrpSpPr>
            <p:cNvPr id="26631" name="组合 83015"/>
            <p:cNvGrpSpPr/>
            <p:nvPr/>
          </p:nvGrpSpPr>
          <p:grpSpPr>
            <a:xfrm>
              <a:off x="3366" y="2784"/>
              <a:ext cx="2154" cy="1162"/>
              <a:chOff x="3552" y="2784"/>
              <a:chExt cx="2154" cy="1162"/>
            </a:xfrm>
          </p:grpSpPr>
          <p:sp>
            <p:nvSpPr>
              <p:cNvPr id="26632" name="矩形 82959"/>
              <p:cNvSpPr/>
              <p:nvPr/>
            </p:nvSpPr>
            <p:spPr>
              <a:xfrm>
                <a:off x="3552" y="2784"/>
                <a:ext cx="2154" cy="116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3" name="椭圆 82960"/>
              <p:cNvSpPr/>
              <p:nvPr/>
            </p:nvSpPr>
            <p:spPr>
              <a:xfrm>
                <a:off x="3600" y="2978"/>
                <a:ext cx="816" cy="622"/>
              </a:xfrm>
              <a:prstGeom prst="ellipse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just"/>
                <a:endParaRPr 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4" name="椭圆 82961"/>
              <p:cNvSpPr/>
              <p:nvPr/>
            </p:nvSpPr>
            <p:spPr>
              <a:xfrm>
                <a:off x="4481" y="2832"/>
                <a:ext cx="1183" cy="889"/>
              </a:xfrm>
              <a:prstGeom prst="ellipse">
                <a:avLst/>
              </a:prstGeom>
              <a:solidFill>
                <a:srgbClr val="99CC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just"/>
                <a:endParaRPr 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5" name="椭圆 82962"/>
              <p:cNvSpPr/>
              <p:nvPr/>
            </p:nvSpPr>
            <p:spPr>
              <a:xfrm>
                <a:off x="3600" y="2976"/>
                <a:ext cx="816" cy="622"/>
              </a:xfrm>
              <a:prstGeom prst="ellipse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pPr algn="just"/>
                <a:endParaRPr lang="zh-CN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6" name="文本框 82964"/>
              <p:cNvSpPr txBox="1"/>
              <p:nvPr/>
            </p:nvSpPr>
            <p:spPr>
              <a:xfrm>
                <a:off x="3887" y="3072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37" name="文本框 82965"/>
              <p:cNvSpPr txBox="1"/>
              <p:nvPr/>
            </p:nvSpPr>
            <p:spPr>
              <a:xfrm>
                <a:off x="4896" y="3072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638" name="文本框 82963"/>
            <p:cNvSpPr txBox="1"/>
            <p:nvPr/>
          </p:nvSpPr>
          <p:spPr>
            <a:xfrm>
              <a:off x="4229" y="3734"/>
              <a:ext cx="59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∩</a:t>
              </a: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3014" name="组合 83013"/>
          <p:cNvGrpSpPr/>
          <p:nvPr/>
        </p:nvGrpSpPr>
        <p:grpSpPr>
          <a:xfrm>
            <a:off x="1496060" y="4220845"/>
            <a:ext cx="2209800" cy="1922463"/>
            <a:chOff x="432" y="2784"/>
            <a:chExt cx="1392" cy="1211"/>
          </a:xfrm>
        </p:grpSpPr>
        <p:sp>
          <p:nvSpPr>
            <p:cNvPr id="26640" name="矩形 82967"/>
            <p:cNvSpPr/>
            <p:nvPr/>
          </p:nvSpPr>
          <p:spPr>
            <a:xfrm>
              <a:off x="432" y="2784"/>
              <a:ext cx="1392" cy="116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1" name="椭圆 82968"/>
            <p:cNvSpPr/>
            <p:nvPr/>
          </p:nvSpPr>
          <p:spPr>
            <a:xfrm>
              <a:off x="655" y="3026"/>
              <a:ext cx="816" cy="622"/>
            </a:xfrm>
            <a:prstGeom prst="ellipse">
              <a:avLst/>
            </a:prstGeom>
            <a:solidFill>
              <a:srgbClr val="FFBD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2" name="椭圆 82969"/>
            <p:cNvSpPr/>
            <p:nvPr/>
          </p:nvSpPr>
          <p:spPr>
            <a:xfrm>
              <a:off x="576" y="2880"/>
              <a:ext cx="1183" cy="889"/>
            </a:xfrm>
            <a:prstGeom prst="ellipse">
              <a:avLst/>
            </a:pr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3" name="椭圆 82970"/>
            <p:cNvSpPr/>
            <p:nvPr/>
          </p:nvSpPr>
          <p:spPr>
            <a:xfrm>
              <a:off x="655" y="3024"/>
              <a:ext cx="816" cy="622"/>
            </a:xfrm>
            <a:prstGeom prst="ellipse">
              <a:avLst/>
            </a:prstGeom>
            <a:solidFill>
              <a:srgbClr val="FFBD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44" name="文本框 82971"/>
            <p:cNvSpPr txBox="1"/>
            <p:nvPr/>
          </p:nvSpPr>
          <p:spPr>
            <a:xfrm>
              <a:off x="898" y="3744"/>
              <a:ext cx="590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r>
                <a:rPr lang="en-US" altLang="zh-CN" sz="2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∩</a:t>
              </a:r>
              <a:r>
                <a: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5" name="文本框 82972"/>
            <p:cNvSpPr txBox="1"/>
            <p:nvPr/>
          </p:nvSpPr>
          <p:spPr>
            <a:xfrm>
              <a:off x="942" y="312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6646" name="文本框 82973"/>
            <p:cNvSpPr txBox="1"/>
            <p:nvPr/>
          </p:nvSpPr>
          <p:spPr>
            <a:xfrm>
              <a:off x="1471" y="3120"/>
              <a:ext cx="27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3019" name="组合 83018"/>
          <p:cNvGrpSpPr/>
          <p:nvPr/>
        </p:nvGrpSpPr>
        <p:grpSpPr>
          <a:xfrm>
            <a:off x="3732848" y="4220845"/>
            <a:ext cx="2725737" cy="1906588"/>
            <a:chOff x="1649" y="2784"/>
            <a:chExt cx="1717" cy="1201"/>
          </a:xfrm>
        </p:grpSpPr>
        <p:grpSp>
          <p:nvGrpSpPr>
            <p:cNvPr id="26648" name="组合 83014"/>
            <p:cNvGrpSpPr/>
            <p:nvPr/>
          </p:nvGrpSpPr>
          <p:grpSpPr>
            <a:xfrm>
              <a:off x="1686" y="2784"/>
              <a:ext cx="1632" cy="1201"/>
              <a:chOff x="1872" y="2784"/>
              <a:chExt cx="1632" cy="1201"/>
            </a:xfrm>
          </p:grpSpPr>
          <p:sp>
            <p:nvSpPr>
              <p:cNvPr id="26649" name="矩形 82949"/>
              <p:cNvSpPr/>
              <p:nvPr/>
            </p:nvSpPr>
            <p:spPr>
              <a:xfrm>
                <a:off x="1872" y="2784"/>
                <a:ext cx="1632" cy="1162"/>
              </a:xfrm>
              <a:prstGeom prst="rect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50" name="文本框 82953"/>
              <p:cNvSpPr txBox="1"/>
              <p:nvPr/>
            </p:nvSpPr>
            <p:spPr>
              <a:xfrm>
                <a:off x="2434" y="3734"/>
                <a:ext cx="590" cy="2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r>
                  <a:rPr lang="en-US" altLang="zh-CN" sz="2000" b="1">
                    <a:solidFill>
                      <a:srgbClr val="FF0000"/>
                    </a:solidFill>
                    <a:latin typeface="Arial" panose="020B0604020202020204" pitchFamily="34" charset="0"/>
                    <a:ea typeface="宋体" panose="02010600030101010101" pitchFamily="2" charset="-122"/>
                  </a:rPr>
                  <a:t>∩</a:t>
                </a:r>
                <a:r>
                  <a:rPr lang="en-US" altLang="zh-CN" sz="20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CN" sz="2000" b="1" i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651" name="文本框 82955"/>
              <p:cNvSpPr txBox="1"/>
              <p:nvPr/>
            </p:nvSpPr>
            <p:spPr>
              <a:xfrm>
                <a:off x="2815" y="3120"/>
                <a:ext cx="272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 i="1"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en-US" altLang="zh-CN" sz="2400" b="1" i="1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6652" name="组合 82992"/>
            <p:cNvGrpSpPr/>
            <p:nvPr/>
          </p:nvGrpSpPr>
          <p:grpSpPr>
            <a:xfrm>
              <a:off x="1649" y="2835"/>
              <a:ext cx="1717" cy="1053"/>
              <a:chOff x="1547" y="2293"/>
              <a:chExt cx="2088" cy="1304"/>
            </a:xfrm>
          </p:grpSpPr>
          <p:sp>
            <p:nvSpPr>
              <p:cNvPr id="26653" name="任意多边形 82993"/>
              <p:cNvSpPr>
                <a:spLocks noEditPoints="1"/>
              </p:cNvSpPr>
              <p:nvPr/>
            </p:nvSpPr>
            <p:spPr>
              <a:xfrm>
                <a:off x="2451" y="2481"/>
                <a:ext cx="1070" cy="911"/>
              </a:xfrm>
              <a:custGeom>
                <a:avLst/>
                <a:gdLst/>
                <a:ahLst/>
                <a:cxnLst/>
                <a:rect l="0" t="0" r="0" b="0"/>
                <a:pathLst>
                  <a:path w="1070" h="911">
                    <a:moveTo>
                      <a:pt x="1070" y="456"/>
                    </a:moveTo>
                    <a:lnTo>
                      <a:pt x="1069" y="444"/>
                    </a:lnTo>
                    <a:lnTo>
                      <a:pt x="1069" y="432"/>
                    </a:lnTo>
                    <a:lnTo>
                      <a:pt x="1068" y="420"/>
                    </a:lnTo>
                    <a:lnTo>
                      <a:pt x="1066" y="409"/>
                    </a:lnTo>
                    <a:lnTo>
                      <a:pt x="1065" y="397"/>
                    </a:lnTo>
                    <a:lnTo>
                      <a:pt x="1063" y="386"/>
                    </a:lnTo>
                    <a:lnTo>
                      <a:pt x="1061" y="375"/>
                    </a:lnTo>
                    <a:lnTo>
                      <a:pt x="1058" y="364"/>
                    </a:lnTo>
                    <a:lnTo>
                      <a:pt x="1055" y="353"/>
                    </a:lnTo>
                    <a:lnTo>
                      <a:pt x="1051" y="343"/>
                    </a:lnTo>
                    <a:lnTo>
                      <a:pt x="1048" y="332"/>
                    </a:lnTo>
                    <a:lnTo>
                      <a:pt x="1044" y="321"/>
                    </a:lnTo>
                    <a:lnTo>
                      <a:pt x="1039" y="311"/>
                    </a:lnTo>
                    <a:lnTo>
                      <a:pt x="1034" y="301"/>
                    </a:lnTo>
                    <a:lnTo>
                      <a:pt x="1029" y="290"/>
                    </a:lnTo>
                    <a:lnTo>
                      <a:pt x="1024" y="280"/>
                    </a:lnTo>
                    <a:lnTo>
                      <a:pt x="1018" y="270"/>
                    </a:lnTo>
                    <a:lnTo>
                      <a:pt x="1011" y="260"/>
                    </a:lnTo>
                    <a:lnTo>
                      <a:pt x="1005" y="250"/>
                    </a:lnTo>
                    <a:lnTo>
                      <a:pt x="998" y="241"/>
                    </a:lnTo>
                    <a:lnTo>
                      <a:pt x="990" y="231"/>
                    </a:lnTo>
                    <a:lnTo>
                      <a:pt x="983" y="222"/>
                    </a:lnTo>
                    <a:lnTo>
                      <a:pt x="975" y="212"/>
                    </a:lnTo>
                    <a:lnTo>
                      <a:pt x="967" y="203"/>
                    </a:lnTo>
                    <a:lnTo>
                      <a:pt x="958" y="194"/>
                    </a:lnTo>
                    <a:lnTo>
                      <a:pt x="949" y="185"/>
                    </a:lnTo>
                    <a:lnTo>
                      <a:pt x="939" y="176"/>
                    </a:lnTo>
                    <a:lnTo>
                      <a:pt x="929" y="167"/>
                    </a:lnTo>
                    <a:lnTo>
                      <a:pt x="919" y="158"/>
                    </a:lnTo>
                    <a:lnTo>
                      <a:pt x="908" y="150"/>
                    </a:lnTo>
                    <a:lnTo>
                      <a:pt x="898" y="142"/>
                    </a:lnTo>
                    <a:lnTo>
                      <a:pt x="887" y="133"/>
                    </a:lnTo>
                    <a:lnTo>
                      <a:pt x="875" y="125"/>
                    </a:lnTo>
                    <a:lnTo>
                      <a:pt x="863" y="117"/>
                    </a:lnTo>
                    <a:lnTo>
                      <a:pt x="851" y="109"/>
                    </a:lnTo>
                    <a:lnTo>
                      <a:pt x="839" y="102"/>
                    </a:lnTo>
                    <a:lnTo>
                      <a:pt x="827" y="95"/>
                    </a:lnTo>
                    <a:lnTo>
                      <a:pt x="815" y="88"/>
                    </a:lnTo>
                    <a:lnTo>
                      <a:pt x="802" y="81"/>
                    </a:lnTo>
                    <a:lnTo>
                      <a:pt x="790" y="75"/>
                    </a:lnTo>
                    <a:lnTo>
                      <a:pt x="777" y="68"/>
                    </a:lnTo>
                    <a:lnTo>
                      <a:pt x="764" y="63"/>
                    </a:lnTo>
                    <a:lnTo>
                      <a:pt x="751" y="57"/>
                    </a:lnTo>
                    <a:lnTo>
                      <a:pt x="738" y="52"/>
                    </a:lnTo>
                    <a:lnTo>
                      <a:pt x="725" y="47"/>
                    </a:lnTo>
                    <a:lnTo>
                      <a:pt x="711" y="42"/>
                    </a:lnTo>
                    <a:lnTo>
                      <a:pt x="698" y="37"/>
                    </a:lnTo>
                    <a:lnTo>
                      <a:pt x="684" y="33"/>
                    </a:lnTo>
                    <a:lnTo>
                      <a:pt x="670" y="29"/>
                    </a:lnTo>
                    <a:lnTo>
                      <a:pt x="656" y="25"/>
                    </a:lnTo>
                    <a:lnTo>
                      <a:pt x="642" y="22"/>
                    </a:lnTo>
                    <a:lnTo>
                      <a:pt x="628" y="19"/>
                    </a:lnTo>
                    <a:lnTo>
                      <a:pt x="613" y="15"/>
                    </a:lnTo>
                    <a:lnTo>
                      <a:pt x="598" y="13"/>
                    </a:lnTo>
                    <a:lnTo>
                      <a:pt x="584" y="10"/>
                    </a:lnTo>
                    <a:lnTo>
                      <a:pt x="569" y="8"/>
                    </a:lnTo>
                    <a:lnTo>
                      <a:pt x="554" y="6"/>
                    </a:lnTo>
                    <a:lnTo>
                      <a:pt x="539" y="4"/>
                    </a:lnTo>
                    <a:lnTo>
                      <a:pt x="523" y="3"/>
                    </a:lnTo>
                    <a:lnTo>
                      <a:pt x="508" y="2"/>
                    </a:lnTo>
                    <a:lnTo>
                      <a:pt x="492" y="1"/>
                    </a:lnTo>
                    <a:lnTo>
                      <a:pt x="476" y="0"/>
                    </a:lnTo>
                    <a:lnTo>
                      <a:pt x="461" y="0"/>
                    </a:lnTo>
                    <a:lnTo>
                      <a:pt x="445" y="0"/>
                    </a:lnTo>
                    <a:lnTo>
                      <a:pt x="428" y="0"/>
                    </a:lnTo>
                    <a:lnTo>
                      <a:pt x="412" y="0"/>
                    </a:lnTo>
                    <a:lnTo>
                      <a:pt x="381" y="2"/>
                    </a:lnTo>
                    <a:lnTo>
                      <a:pt x="365" y="3"/>
                    </a:lnTo>
                    <a:lnTo>
                      <a:pt x="350" y="4"/>
                    </a:lnTo>
                    <a:lnTo>
                      <a:pt x="320" y="8"/>
                    </a:lnTo>
                    <a:lnTo>
                      <a:pt x="305" y="10"/>
                    </a:lnTo>
                    <a:lnTo>
                      <a:pt x="290" y="13"/>
                    </a:lnTo>
                    <a:lnTo>
                      <a:pt x="275" y="15"/>
                    </a:lnTo>
                    <a:lnTo>
                      <a:pt x="261" y="19"/>
                    </a:lnTo>
                    <a:lnTo>
                      <a:pt x="247" y="22"/>
                    </a:lnTo>
                    <a:lnTo>
                      <a:pt x="233" y="25"/>
                    </a:lnTo>
                    <a:lnTo>
                      <a:pt x="205" y="33"/>
                    </a:lnTo>
                    <a:lnTo>
                      <a:pt x="191" y="37"/>
                    </a:lnTo>
                    <a:lnTo>
                      <a:pt x="177" y="42"/>
                    </a:lnTo>
                    <a:lnTo>
                      <a:pt x="164" y="47"/>
                    </a:lnTo>
                    <a:lnTo>
                      <a:pt x="151" y="52"/>
                    </a:lnTo>
                    <a:lnTo>
                      <a:pt x="137" y="57"/>
                    </a:lnTo>
                    <a:lnTo>
                      <a:pt x="125" y="63"/>
                    </a:lnTo>
                    <a:lnTo>
                      <a:pt x="99" y="75"/>
                    </a:lnTo>
                    <a:lnTo>
                      <a:pt x="74" y="88"/>
                    </a:lnTo>
                    <a:lnTo>
                      <a:pt x="62" y="95"/>
                    </a:lnTo>
                    <a:lnTo>
                      <a:pt x="50" y="102"/>
                    </a:lnTo>
                    <a:lnTo>
                      <a:pt x="38" y="109"/>
                    </a:lnTo>
                    <a:lnTo>
                      <a:pt x="26" y="117"/>
                    </a:lnTo>
                    <a:lnTo>
                      <a:pt x="14" y="125"/>
                    </a:lnTo>
                    <a:lnTo>
                      <a:pt x="3" y="133"/>
                    </a:lnTo>
                    <a:lnTo>
                      <a:pt x="0" y="139"/>
                    </a:lnTo>
                    <a:lnTo>
                      <a:pt x="14" y="145"/>
                    </a:lnTo>
                    <a:lnTo>
                      <a:pt x="27" y="151"/>
                    </a:lnTo>
                    <a:lnTo>
                      <a:pt x="39" y="157"/>
                    </a:lnTo>
                    <a:lnTo>
                      <a:pt x="52" y="164"/>
                    </a:lnTo>
                    <a:lnTo>
                      <a:pt x="64" y="171"/>
                    </a:lnTo>
                    <a:lnTo>
                      <a:pt x="77" y="179"/>
                    </a:lnTo>
                    <a:lnTo>
                      <a:pt x="89" y="187"/>
                    </a:lnTo>
                    <a:lnTo>
                      <a:pt x="101" y="195"/>
                    </a:lnTo>
                    <a:lnTo>
                      <a:pt x="111" y="202"/>
                    </a:lnTo>
                    <a:lnTo>
                      <a:pt x="120" y="209"/>
                    </a:lnTo>
                    <a:lnTo>
                      <a:pt x="138" y="223"/>
                    </a:lnTo>
                    <a:lnTo>
                      <a:pt x="146" y="230"/>
                    </a:lnTo>
                    <a:lnTo>
                      <a:pt x="154" y="237"/>
                    </a:lnTo>
                    <a:lnTo>
                      <a:pt x="170" y="253"/>
                    </a:lnTo>
                    <a:lnTo>
                      <a:pt x="184" y="268"/>
                    </a:lnTo>
                    <a:lnTo>
                      <a:pt x="197" y="284"/>
                    </a:lnTo>
                    <a:lnTo>
                      <a:pt x="209" y="299"/>
                    </a:lnTo>
                    <a:lnTo>
                      <a:pt x="219" y="316"/>
                    </a:lnTo>
                    <a:lnTo>
                      <a:pt x="224" y="324"/>
                    </a:lnTo>
                    <a:lnTo>
                      <a:pt x="228" y="333"/>
                    </a:lnTo>
                    <a:lnTo>
                      <a:pt x="233" y="341"/>
                    </a:lnTo>
                    <a:lnTo>
                      <a:pt x="237" y="350"/>
                    </a:lnTo>
                    <a:lnTo>
                      <a:pt x="240" y="358"/>
                    </a:lnTo>
                    <a:lnTo>
                      <a:pt x="243" y="367"/>
                    </a:lnTo>
                    <a:lnTo>
                      <a:pt x="249" y="385"/>
                    </a:lnTo>
                    <a:lnTo>
                      <a:pt x="253" y="403"/>
                    </a:lnTo>
                    <a:lnTo>
                      <a:pt x="256" y="422"/>
                    </a:lnTo>
                    <a:lnTo>
                      <a:pt x="258" y="441"/>
                    </a:lnTo>
                    <a:lnTo>
                      <a:pt x="259" y="460"/>
                    </a:lnTo>
                    <a:lnTo>
                      <a:pt x="258" y="479"/>
                    </a:lnTo>
                    <a:lnTo>
                      <a:pt x="257" y="488"/>
                    </a:lnTo>
                    <a:lnTo>
                      <a:pt x="256" y="498"/>
                    </a:lnTo>
                    <a:lnTo>
                      <a:pt x="256" y="502"/>
                    </a:lnTo>
                    <a:lnTo>
                      <a:pt x="255" y="507"/>
                    </a:lnTo>
                    <a:lnTo>
                      <a:pt x="253" y="516"/>
                    </a:lnTo>
                    <a:lnTo>
                      <a:pt x="249" y="535"/>
                    </a:lnTo>
                    <a:lnTo>
                      <a:pt x="243" y="552"/>
                    </a:lnTo>
                    <a:lnTo>
                      <a:pt x="240" y="561"/>
                    </a:lnTo>
                    <a:lnTo>
                      <a:pt x="237" y="570"/>
                    </a:lnTo>
                    <a:lnTo>
                      <a:pt x="233" y="578"/>
                    </a:lnTo>
                    <a:lnTo>
                      <a:pt x="228" y="587"/>
                    </a:lnTo>
                    <a:lnTo>
                      <a:pt x="224" y="595"/>
                    </a:lnTo>
                    <a:lnTo>
                      <a:pt x="219" y="604"/>
                    </a:lnTo>
                    <a:lnTo>
                      <a:pt x="214" y="612"/>
                    </a:lnTo>
                    <a:lnTo>
                      <a:pt x="211" y="616"/>
                    </a:lnTo>
                    <a:lnTo>
                      <a:pt x="209" y="620"/>
                    </a:lnTo>
                    <a:lnTo>
                      <a:pt x="203" y="628"/>
                    </a:lnTo>
                    <a:lnTo>
                      <a:pt x="201" y="630"/>
                    </a:lnTo>
                    <a:lnTo>
                      <a:pt x="200" y="632"/>
                    </a:lnTo>
                    <a:lnTo>
                      <a:pt x="197" y="636"/>
                    </a:lnTo>
                    <a:lnTo>
                      <a:pt x="190" y="644"/>
                    </a:lnTo>
                    <a:lnTo>
                      <a:pt x="184" y="651"/>
                    </a:lnTo>
                    <a:lnTo>
                      <a:pt x="170" y="667"/>
                    </a:lnTo>
                    <a:lnTo>
                      <a:pt x="154" y="682"/>
                    </a:lnTo>
                    <a:lnTo>
                      <a:pt x="150" y="685"/>
                    </a:lnTo>
                    <a:lnTo>
                      <a:pt x="146" y="689"/>
                    </a:lnTo>
                    <a:lnTo>
                      <a:pt x="138" y="697"/>
                    </a:lnTo>
                    <a:lnTo>
                      <a:pt x="129" y="704"/>
                    </a:lnTo>
                    <a:lnTo>
                      <a:pt x="120" y="711"/>
                    </a:lnTo>
                    <a:lnTo>
                      <a:pt x="111" y="718"/>
                    </a:lnTo>
                    <a:lnTo>
                      <a:pt x="101" y="725"/>
                    </a:lnTo>
                    <a:lnTo>
                      <a:pt x="89" y="732"/>
                    </a:lnTo>
                    <a:lnTo>
                      <a:pt x="78" y="740"/>
                    </a:lnTo>
                    <a:lnTo>
                      <a:pt x="72" y="743"/>
                    </a:lnTo>
                    <a:lnTo>
                      <a:pt x="66" y="747"/>
                    </a:lnTo>
                    <a:lnTo>
                      <a:pt x="54" y="754"/>
                    </a:lnTo>
                    <a:lnTo>
                      <a:pt x="42" y="760"/>
                    </a:lnTo>
                    <a:lnTo>
                      <a:pt x="30" y="767"/>
                    </a:lnTo>
                    <a:lnTo>
                      <a:pt x="17" y="773"/>
                    </a:lnTo>
                    <a:lnTo>
                      <a:pt x="5" y="779"/>
                    </a:lnTo>
                    <a:lnTo>
                      <a:pt x="16" y="787"/>
                    </a:lnTo>
                    <a:lnTo>
                      <a:pt x="28" y="795"/>
                    </a:lnTo>
                    <a:lnTo>
                      <a:pt x="51" y="810"/>
                    </a:lnTo>
                    <a:lnTo>
                      <a:pt x="63" y="817"/>
                    </a:lnTo>
                    <a:lnTo>
                      <a:pt x="75" y="823"/>
                    </a:lnTo>
                    <a:lnTo>
                      <a:pt x="100" y="836"/>
                    </a:lnTo>
                    <a:lnTo>
                      <a:pt x="113" y="842"/>
                    </a:lnTo>
                    <a:lnTo>
                      <a:pt x="126" y="848"/>
                    </a:lnTo>
                    <a:lnTo>
                      <a:pt x="139" y="854"/>
                    </a:lnTo>
                    <a:lnTo>
                      <a:pt x="152" y="859"/>
                    </a:lnTo>
                    <a:lnTo>
                      <a:pt x="165" y="864"/>
                    </a:lnTo>
                    <a:lnTo>
                      <a:pt x="178" y="869"/>
                    </a:lnTo>
                    <a:lnTo>
                      <a:pt x="192" y="874"/>
                    </a:lnTo>
                    <a:lnTo>
                      <a:pt x="206" y="878"/>
                    </a:lnTo>
                    <a:lnTo>
                      <a:pt x="219" y="882"/>
                    </a:lnTo>
                    <a:lnTo>
                      <a:pt x="233" y="885"/>
                    </a:lnTo>
                    <a:lnTo>
                      <a:pt x="247" y="889"/>
                    </a:lnTo>
                    <a:lnTo>
                      <a:pt x="262" y="892"/>
                    </a:lnTo>
                    <a:lnTo>
                      <a:pt x="276" y="895"/>
                    </a:lnTo>
                    <a:lnTo>
                      <a:pt x="291" y="898"/>
                    </a:lnTo>
                    <a:lnTo>
                      <a:pt x="306" y="900"/>
                    </a:lnTo>
                    <a:lnTo>
                      <a:pt x="320" y="903"/>
                    </a:lnTo>
                    <a:lnTo>
                      <a:pt x="335" y="905"/>
                    </a:lnTo>
                    <a:lnTo>
                      <a:pt x="351" y="906"/>
                    </a:lnTo>
                    <a:lnTo>
                      <a:pt x="366" y="908"/>
                    </a:lnTo>
                    <a:lnTo>
                      <a:pt x="381" y="909"/>
                    </a:lnTo>
                    <a:lnTo>
                      <a:pt x="397" y="910"/>
                    </a:lnTo>
                    <a:lnTo>
                      <a:pt x="413" y="910"/>
                    </a:lnTo>
                    <a:lnTo>
                      <a:pt x="429" y="911"/>
                    </a:lnTo>
                    <a:lnTo>
                      <a:pt x="445" y="911"/>
                    </a:lnTo>
                    <a:lnTo>
                      <a:pt x="461" y="911"/>
                    </a:lnTo>
                    <a:lnTo>
                      <a:pt x="476" y="910"/>
                    </a:lnTo>
                    <a:lnTo>
                      <a:pt x="484" y="910"/>
                    </a:lnTo>
                    <a:lnTo>
                      <a:pt x="492" y="910"/>
                    </a:lnTo>
                    <a:lnTo>
                      <a:pt x="508" y="909"/>
                    </a:lnTo>
                    <a:lnTo>
                      <a:pt x="523" y="908"/>
                    </a:lnTo>
                    <a:lnTo>
                      <a:pt x="539" y="906"/>
                    </a:lnTo>
                    <a:lnTo>
                      <a:pt x="546" y="905"/>
                    </a:lnTo>
                    <a:lnTo>
                      <a:pt x="550" y="905"/>
                    </a:lnTo>
                    <a:lnTo>
                      <a:pt x="554" y="905"/>
                    </a:lnTo>
                    <a:lnTo>
                      <a:pt x="569" y="903"/>
                    </a:lnTo>
                    <a:lnTo>
                      <a:pt x="584" y="900"/>
                    </a:lnTo>
                    <a:lnTo>
                      <a:pt x="591" y="899"/>
                    </a:lnTo>
                    <a:lnTo>
                      <a:pt x="598" y="898"/>
                    </a:lnTo>
                    <a:lnTo>
                      <a:pt x="613" y="895"/>
                    </a:lnTo>
                    <a:lnTo>
                      <a:pt x="628" y="892"/>
                    </a:lnTo>
                    <a:lnTo>
                      <a:pt x="635" y="890"/>
                    </a:lnTo>
                    <a:lnTo>
                      <a:pt x="638" y="889"/>
                    </a:lnTo>
                    <a:lnTo>
                      <a:pt x="642" y="889"/>
                    </a:lnTo>
                    <a:lnTo>
                      <a:pt x="649" y="887"/>
                    </a:lnTo>
                    <a:lnTo>
                      <a:pt x="652" y="886"/>
                    </a:lnTo>
                    <a:lnTo>
                      <a:pt x="656" y="885"/>
                    </a:lnTo>
                    <a:lnTo>
                      <a:pt x="670" y="882"/>
                    </a:lnTo>
                    <a:lnTo>
                      <a:pt x="684" y="878"/>
                    </a:lnTo>
                    <a:lnTo>
                      <a:pt x="698" y="873"/>
                    </a:lnTo>
                    <a:lnTo>
                      <a:pt x="711" y="869"/>
                    </a:lnTo>
                    <a:lnTo>
                      <a:pt x="718" y="866"/>
                    </a:lnTo>
                    <a:lnTo>
                      <a:pt x="725" y="864"/>
                    </a:lnTo>
                    <a:lnTo>
                      <a:pt x="738" y="859"/>
                    </a:lnTo>
                    <a:lnTo>
                      <a:pt x="751" y="853"/>
                    </a:lnTo>
                    <a:lnTo>
                      <a:pt x="764" y="848"/>
                    </a:lnTo>
                    <a:lnTo>
                      <a:pt x="767" y="846"/>
                    </a:lnTo>
                    <a:lnTo>
                      <a:pt x="771" y="845"/>
                    </a:lnTo>
                    <a:lnTo>
                      <a:pt x="777" y="842"/>
                    </a:lnTo>
                    <a:lnTo>
                      <a:pt x="780" y="840"/>
                    </a:lnTo>
                    <a:lnTo>
                      <a:pt x="783" y="839"/>
                    </a:lnTo>
                    <a:lnTo>
                      <a:pt x="790" y="836"/>
                    </a:lnTo>
                    <a:lnTo>
                      <a:pt x="802" y="829"/>
                    </a:lnTo>
                    <a:lnTo>
                      <a:pt x="808" y="826"/>
                    </a:lnTo>
                    <a:lnTo>
                      <a:pt x="815" y="823"/>
                    </a:lnTo>
                    <a:lnTo>
                      <a:pt x="827" y="816"/>
                    </a:lnTo>
                    <a:lnTo>
                      <a:pt x="839" y="809"/>
                    </a:lnTo>
                    <a:lnTo>
                      <a:pt x="851" y="801"/>
                    </a:lnTo>
                    <a:lnTo>
                      <a:pt x="854" y="799"/>
                    </a:lnTo>
                    <a:lnTo>
                      <a:pt x="857" y="797"/>
                    </a:lnTo>
                    <a:lnTo>
                      <a:pt x="863" y="794"/>
                    </a:lnTo>
                    <a:lnTo>
                      <a:pt x="875" y="786"/>
                    </a:lnTo>
                    <a:lnTo>
                      <a:pt x="887" y="778"/>
                    </a:lnTo>
                    <a:lnTo>
                      <a:pt x="889" y="775"/>
                    </a:lnTo>
                    <a:lnTo>
                      <a:pt x="892" y="773"/>
                    </a:lnTo>
                    <a:lnTo>
                      <a:pt x="898" y="769"/>
                    </a:lnTo>
                    <a:lnTo>
                      <a:pt x="908" y="761"/>
                    </a:lnTo>
                    <a:lnTo>
                      <a:pt x="919" y="752"/>
                    </a:lnTo>
                    <a:lnTo>
                      <a:pt x="929" y="743"/>
                    </a:lnTo>
                    <a:lnTo>
                      <a:pt x="939" y="734"/>
                    </a:lnTo>
                    <a:lnTo>
                      <a:pt x="949" y="725"/>
                    </a:lnTo>
                    <a:lnTo>
                      <a:pt x="953" y="721"/>
                    </a:lnTo>
                    <a:lnTo>
                      <a:pt x="958" y="716"/>
                    </a:lnTo>
                    <a:lnTo>
                      <a:pt x="967" y="707"/>
                    </a:lnTo>
                    <a:lnTo>
                      <a:pt x="968" y="705"/>
                    </a:lnTo>
                    <a:lnTo>
                      <a:pt x="970" y="703"/>
                    </a:lnTo>
                    <a:lnTo>
                      <a:pt x="975" y="698"/>
                    </a:lnTo>
                    <a:lnTo>
                      <a:pt x="983" y="689"/>
                    </a:lnTo>
                    <a:lnTo>
                      <a:pt x="986" y="684"/>
                    </a:lnTo>
                    <a:lnTo>
                      <a:pt x="990" y="679"/>
                    </a:lnTo>
                    <a:lnTo>
                      <a:pt x="998" y="670"/>
                    </a:lnTo>
                    <a:lnTo>
                      <a:pt x="1005" y="660"/>
                    </a:lnTo>
                    <a:lnTo>
                      <a:pt x="1008" y="655"/>
                    </a:lnTo>
                    <a:lnTo>
                      <a:pt x="1011" y="650"/>
                    </a:lnTo>
                    <a:lnTo>
                      <a:pt x="1014" y="645"/>
                    </a:lnTo>
                    <a:lnTo>
                      <a:pt x="1018" y="640"/>
                    </a:lnTo>
                    <a:lnTo>
                      <a:pt x="1024" y="630"/>
                    </a:lnTo>
                    <a:lnTo>
                      <a:pt x="1029" y="620"/>
                    </a:lnTo>
                    <a:lnTo>
                      <a:pt x="1034" y="610"/>
                    </a:lnTo>
                    <a:lnTo>
                      <a:pt x="1037" y="605"/>
                    </a:lnTo>
                    <a:lnTo>
                      <a:pt x="1039" y="599"/>
                    </a:lnTo>
                    <a:lnTo>
                      <a:pt x="1044" y="589"/>
                    </a:lnTo>
                    <a:lnTo>
                      <a:pt x="1048" y="578"/>
                    </a:lnTo>
                    <a:lnTo>
                      <a:pt x="1051" y="568"/>
                    </a:lnTo>
                    <a:lnTo>
                      <a:pt x="1053" y="562"/>
                    </a:lnTo>
                    <a:lnTo>
                      <a:pt x="1055" y="557"/>
                    </a:lnTo>
                    <a:lnTo>
                      <a:pt x="1058" y="546"/>
                    </a:lnTo>
                    <a:lnTo>
                      <a:pt x="1061" y="535"/>
                    </a:lnTo>
                    <a:lnTo>
                      <a:pt x="1063" y="524"/>
                    </a:lnTo>
                    <a:lnTo>
                      <a:pt x="1065" y="513"/>
                    </a:lnTo>
                    <a:lnTo>
                      <a:pt x="1066" y="502"/>
                    </a:lnTo>
                    <a:lnTo>
                      <a:pt x="1068" y="490"/>
                    </a:lnTo>
                    <a:lnTo>
                      <a:pt x="1069" y="479"/>
                    </a:lnTo>
                    <a:lnTo>
                      <a:pt x="1069" y="467"/>
                    </a:lnTo>
                    <a:lnTo>
                      <a:pt x="1069" y="461"/>
                    </a:lnTo>
                    <a:lnTo>
                      <a:pt x="1070" y="456"/>
                    </a:lnTo>
                    <a:close/>
                    <a:moveTo>
                      <a:pt x="647" y="258"/>
                    </a:moveTo>
                    <a:lnTo>
                      <a:pt x="646" y="257"/>
                    </a:lnTo>
                    <a:lnTo>
                      <a:pt x="646" y="256"/>
                    </a:lnTo>
                    <a:lnTo>
                      <a:pt x="646" y="255"/>
                    </a:lnTo>
                    <a:lnTo>
                      <a:pt x="645" y="255"/>
                    </a:lnTo>
                    <a:lnTo>
                      <a:pt x="644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34" y="254"/>
                    </a:lnTo>
                    <a:lnTo>
                      <a:pt x="634" y="246"/>
                    </a:lnTo>
                    <a:lnTo>
                      <a:pt x="680" y="246"/>
                    </a:lnTo>
                    <a:lnTo>
                      <a:pt x="685" y="246"/>
                    </a:lnTo>
                    <a:lnTo>
                      <a:pt x="689" y="246"/>
                    </a:lnTo>
                    <a:lnTo>
                      <a:pt x="693" y="246"/>
                    </a:lnTo>
                    <a:lnTo>
                      <a:pt x="697" y="247"/>
                    </a:lnTo>
                    <a:lnTo>
                      <a:pt x="700" y="248"/>
                    </a:lnTo>
                    <a:lnTo>
                      <a:pt x="704" y="250"/>
                    </a:lnTo>
                    <a:lnTo>
                      <a:pt x="706" y="251"/>
                    </a:lnTo>
                    <a:lnTo>
                      <a:pt x="709" y="253"/>
                    </a:lnTo>
                    <a:lnTo>
                      <a:pt x="711" y="255"/>
                    </a:lnTo>
                    <a:lnTo>
                      <a:pt x="713" y="258"/>
                    </a:lnTo>
                    <a:lnTo>
                      <a:pt x="715" y="260"/>
                    </a:lnTo>
                    <a:lnTo>
                      <a:pt x="716" y="263"/>
                    </a:lnTo>
                    <a:lnTo>
                      <a:pt x="717" y="266"/>
                    </a:lnTo>
                    <a:lnTo>
                      <a:pt x="718" y="269"/>
                    </a:lnTo>
                    <a:lnTo>
                      <a:pt x="718" y="273"/>
                    </a:lnTo>
                    <a:lnTo>
                      <a:pt x="719" y="277"/>
                    </a:lnTo>
                    <a:lnTo>
                      <a:pt x="718" y="277"/>
                    </a:lnTo>
                    <a:lnTo>
                      <a:pt x="718" y="278"/>
                    </a:lnTo>
                    <a:lnTo>
                      <a:pt x="718" y="279"/>
                    </a:lnTo>
                    <a:lnTo>
                      <a:pt x="718" y="282"/>
                    </a:lnTo>
                    <a:lnTo>
                      <a:pt x="718" y="285"/>
                    </a:lnTo>
                    <a:lnTo>
                      <a:pt x="717" y="287"/>
                    </a:lnTo>
                    <a:lnTo>
                      <a:pt x="716" y="289"/>
                    </a:lnTo>
                    <a:lnTo>
                      <a:pt x="716" y="292"/>
                    </a:lnTo>
                    <a:lnTo>
                      <a:pt x="714" y="293"/>
                    </a:lnTo>
                    <a:lnTo>
                      <a:pt x="714" y="295"/>
                    </a:lnTo>
                    <a:lnTo>
                      <a:pt x="710" y="299"/>
                    </a:lnTo>
                    <a:lnTo>
                      <a:pt x="708" y="300"/>
                    </a:lnTo>
                    <a:lnTo>
                      <a:pt x="708" y="300"/>
                    </a:lnTo>
                    <a:lnTo>
                      <a:pt x="708" y="300"/>
                    </a:lnTo>
                    <a:lnTo>
                      <a:pt x="708" y="300"/>
                    </a:lnTo>
                    <a:lnTo>
                      <a:pt x="707" y="301"/>
                    </a:lnTo>
                    <a:lnTo>
                      <a:pt x="706" y="302"/>
                    </a:lnTo>
                    <a:lnTo>
                      <a:pt x="705" y="302"/>
                    </a:lnTo>
                    <a:lnTo>
                      <a:pt x="704" y="302"/>
                    </a:lnTo>
                    <a:lnTo>
                      <a:pt x="704" y="302"/>
                    </a:lnTo>
                    <a:lnTo>
                      <a:pt x="704" y="302"/>
                    </a:lnTo>
                    <a:lnTo>
                      <a:pt x="704" y="303"/>
                    </a:lnTo>
                    <a:lnTo>
                      <a:pt x="701" y="304"/>
                    </a:lnTo>
                    <a:lnTo>
                      <a:pt x="698" y="305"/>
                    </a:lnTo>
                    <a:lnTo>
                      <a:pt x="697" y="306"/>
                    </a:lnTo>
                    <a:lnTo>
                      <a:pt x="695" y="306"/>
                    </a:lnTo>
                    <a:lnTo>
                      <a:pt x="703" y="309"/>
                    </a:lnTo>
                    <a:lnTo>
                      <a:pt x="706" y="310"/>
                    </a:lnTo>
                    <a:lnTo>
                      <a:pt x="709" y="312"/>
                    </a:lnTo>
                    <a:lnTo>
                      <a:pt x="712" y="313"/>
                    </a:lnTo>
                    <a:lnTo>
                      <a:pt x="714" y="316"/>
                    </a:lnTo>
                    <a:lnTo>
                      <a:pt x="716" y="318"/>
                    </a:lnTo>
                    <a:lnTo>
                      <a:pt x="718" y="320"/>
                    </a:lnTo>
                    <a:lnTo>
                      <a:pt x="721" y="326"/>
                    </a:lnTo>
                    <a:lnTo>
                      <a:pt x="723" y="331"/>
                    </a:lnTo>
                    <a:lnTo>
                      <a:pt x="724" y="337"/>
                    </a:lnTo>
                    <a:lnTo>
                      <a:pt x="725" y="344"/>
                    </a:lnTo>
                    <a:lnTo>
                      <a:pt x="725" y="347"/>
                    </a:lnTo>
                    <a:lnTo>
                      <a:pt x="724" y="351"/>
                    </a:lnTo>
                    <a:lnTo>
                      <a:pt x="723" y="354"/>
                    </a:lnTo>
                    <a:lnTo>
                      <a:pt x="722" y="355"/>
                    </a:lnTo>
                    <a:lnTo>
                      <a:pt x="722" y="356"/>
                    </a:lnTo>
                    <a:lnTo>
                      <a:pt x="722" y="358"/>
                    </a:lnTo>
                    <a:lnTo>
                      <a:pt x="721" y="359"/>
                    </a:lnTo>
                    <a:lnTo>
                      <a:pt x="720" y="360"/>
                    </a:lnTo>
                    <a:lnTo>
                      <a:pt x="720" y="361"/>
                    </a:lnTo>
                    <a:lnTo>
                      <a:pt x="718" y="364"/>
                    </a:lnTo>
                    <a:lnTo>
                      <a:pt x="716" y="366"/>
                    </a:lnTo>
                    <a:lnTo>
                      <a:pt x="714" y="368"/>
                    </a:lnTo>
                    <a:lnTo>
                      <a:pt x="713" y="369"/>
                    </a:lnTo>
                    <a:lnTo>
                      <a:pt x="712" y="370"/>
                    </a:lnTo>
                    <a:lnTo>
                      <a:pt x="710" y="371"/>
                    </a:lnTo>
                    <a:lnTo>
                      <a:pt x="707" y="373"/>
                    </a:lnTo>
                    <a:lnTo>
                      <a:pt x="705" y="374"/>
                    </a:lnTo>
                    <a:lnTo>
                      <a:pt x="704" y="375"/>
                    </a:lnTo>
                    <a:lnTo>
                      <a:pt x="702" y="376"/>
                    </a:lnTo>
                    <a:lnTo>
                      <a:pt x="700" y="376"/>
                    </a:lnTo>
                    <a:lnTo>
                      <a:pt x="696" y="377"/>
                    </a:lnTo>
                    <a:lnTo>
                      <a:pt x="692" y="378"/>
                    </a:lnTo>
                    <a:lnTo>
                      <a:pt x="688" y="379"/>
                    </a:lnTo>
                    <a:lnTo>
                      <a:pt x="685" y="379"/>
                    </a:lnTo>
                    <a:lnTo>
                      <a:pt x="684" y="379"/>
                    </a:lnTo>
                    <a:lnTo>
                      <a:pt x="683" y="379"/>
                    </a:lnTo>
                    <a:lnTo>
                      <a:pt x="634" y="379"/>
                    </a:lnTo>
                    <a:lnTo>
                      <a:pt x="634" y="370"/>
                    </a:lnTo>
                    <a:lnTo>
                      <a:pt x="642" y="370"/>
                    </a:lnTo>
                    <a:lnTo>
                      <a:pt x="642" y="370"/>
                    </a:lnTo>
                    <a:lnTo>
                      <a:pt x="643" y="370"/>
                    </a:lnTo>
                    <a:lnTo>
                      <a:pt x="644" y="370"/>
                    </a:lnTo>
                    <a:lnTo>
                      <a:pt x="645" y="370"/>
                    </a:lnTo>
                    <a:lnTo>
                      <a:pt x="645" y="369"/>
                    </a:lnTo>
                    <a:lnTo>
                      <a:pt x="645" y="369"/>
                    </a:lnTo>
                    <a:lnTo>
                      <a:pt x="645" y="369"/>
                    </a:lnTo>
                    <a:lnTo>
                      <a:pt x="645" y="369"/>
                    </a:lnTo>
                    <a:lnTo>
                      <a:pt x="645" y="369"/>
                    </a:lnTo>
                    <a:lnTo>
                      <a:pt x="646" y="369"/>
                    </a:lnTo>
                    <a:lnTo>
                      <a:pt x="646" y="368"/>
                    </a:lnTo>
                    <a:lnTo>
                      <a:pt x="646" y="367"/>
                    </a:lnTo>
                    <a:lnTo>
                      <a:pt x="647" y="366"/>
                    </a:lnTo>
                    <a:lnTo>
                      <a:pt x="647" y="258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4" name="任意多边形 82994"/>
              <p:cNvSpPr>
                <a:spLocks noEditPoints="1"/>
              </p:cNvSpPr>
              <p:nvPr/>
            </p:nvSpPr>
            <p:spPr>
              <a:xfrm>
                <a:off x="3085" y="2727"/>
                <a:ext cx="91" cy="133"/>
              </a:xfrm>
              <a:custGeom>
                <a:avLst/>
                <a:gdLst/>
                <a:ahLst/>
                <a:cxnLst/>
                <a:rect l="0" t="0" r="0" b="0"/>
                <a:pathLst>
                  <a:path w="91" h="133">
                    <a:moveTo>
                      <a:pt x="11" y="9"/>
                    </a:moveTo>
                    <a:lnTo>
                      <a:pt x="12" y="9"/>
                    </a:lnTo>
                    <a:lnTo>
                      <a:pt x="12" y="10"/>
                    </a:lnTo>
                    <a:lnTo>
                      <a:pt x="12" y="11"/>
                    </a:lnTo>
                    <a:lnTo>
                      <a:pt x="13" y="12"/>
                    </a:lnTo>
                    <a:lnTo>
                      <a:pt x="13" y="120"/>
                    </a:lnTo>
                    <a:lnTo>
                      <a:pt x="12" y="121"/>
                    </a:lnTo>
                    <a:lnTo>
                      <a:pt x="12" y="122"/>
                    </a:lnTo>
                    <a:lnTo>
                      <a:pt x="12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9" y="124"/>
                    </a:lnTo>
                    <a:lnTo>
                      <a:pt x="8" y="124"/>
                    </a:lnTo>
                    <a:lnTo>
                      <a:pt x="8" y="124"/>
                    </a:lnTo>
                    <a:lnTo>
                      <a:pt x="0" y="124"/>
                    </a:lnTo>
                    <a:lnTo>
                      <a:pt x="0" y="133"/>
                    </a:lnTo>
                    <a:lnTo>
                      <a:pt x="49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4" y="133"/>
                    </a:lnTo>
                    <a:lnTo>
                      <a:pt x="58" y="132"/>
                    </a:lnTo>
                    <a:lnTo>
                      <a:pt x="62" y="131"/>
                    </a:lnTo>
                    <a:lnTo>
                      <a:pt x="66" y="130"/>
                    </a:lnTo>
                    <a:lnTo>
                      <a:pt x="68" y="130"/>
                    </a:lnTo>
                    <a:lnTo>
                      <a:pt x="70" y="129"/>
                    </a:lnTo>
                    <a:lnTo>
                      <a:pt x="71" y="128"/>
                    </a:lnTo>
                    <a:lnTo>
                      <a:pt x="73" y="127"/>
                    </a:lnTo>
                    <a:lnTo>
                      <a:pt x="76" y="125"/>
                    </a:lnTo>
                    <a:lnTo>
                      <a:pt x="78" y="124"/>
                    </a:lnTo>
                    <a:lnTo>
                      <a:pt x="79" y="123"/>
                    </a:lnTo>
                    <a:lnTo>
                      <a:pt x="80" y="122"/>
                    </a:lnTo>
                    <a:lnTo>
                      <a:pt x="82" y="120"/>
                    </a:lnTo>
                    <a:lnTo>
                      <a:pt x="84" y="118"/>
                    </a:lnTo>
                    <a:lnTo>
                      <a:pt x="86" y="115"/>
                    </a:lnTo>
                    <a:lnTo>
                      <a:pt x="86" y="114"/>
                    </a:lnTo>
                    <a:lnTo>
                      <a:pt x="87" y="113"/>
                    </a:lnTo>
                    <a:lnTo>
                      <a:pt x="88" y="112"/>
                    </a:lnTo>
                    <a:lnTo>
                      <a:pt x="88" y="110"/>
                    </a:lnTo>
                    <a:lnTo>
                      <a:pt x="88" y="109"/>
                    </a:lnTo>
                    <a:lnTo>
                      <a:pt x="89" y="108"/>
                    </a:lnTo>
                    <a:lnTo>
                      <a:pt x="90" y="105"/>
                    </a:lnTo>
                    <a:lnTo>
                      <a:pt x="91" y="101"/>
                    </a:lnTo>
                    <a:lnTo>
                      <a:pt x="91" y="98"/>
                    </a:lnTo>
                    <a:lnTo>
                      <a:pt x="90" y="91"/>
                    </a:lnTo>
                    <a:lnTo>
                      <a:pt x="89" y="85"/>
                    </a:lnTo>
                    <a:lnTo>
                      <a:pt x="87" y="80"/>
                    </a:lnTo>
                    <a:lnTo>
                      <a:pt x="84" y="74"/>
                    </a:lnTo>
                    <a:lnTo>
                      <a:pt x="82" y="72"/>
                    </a:lnTo>
                    <a:lnTo>
                      <a:pt x="80" y="70"/>
                    </a:lnTo>
                    <a:lnTo>
                      <a:pt x="78" y="67"/>
                    </a:lnTo>
                    <a:lnTo>
                      <a:pt x="75" y="66"/>
                    </a:lnTo>
                    <a:lnTo>
                      <a:pt x="72" y="64"/>
                    </a:lnTo>
                    <a:lnTo>
                      <a:pt x="69" y="63"/>
                    </a:lnTo>
                    <a:lnTo>
                      <a:pt x="61" y="60"/>
                    </a:lnTo>
                    <a:lnTo>
                      <a:pt x="63" y="60"/>
                    </a:lnTo>
                    <a:lnTo>
                      <a:pt x="64" y="59"/>
                    </a:lnTo>
                    <a:lnTo>
                      <a:pt x="67" y="58"/>
                    </a:lnTo>
                    <a:lnTo>
                      <a:pt x="70" y="57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1" y="56"/>
                    </a:lnTo>
                    <a:lnTo>
                      <a:pt x="72" y="56"/>
                    </a:lnTo>
                    <a:lnTo>
                      <a:pt x="73" y="55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4" y="54"/>
                    </a:lnTo>
                    <a:lnTo>
                      <a:pt x="76" y="53"/>
                    </a:lnTo>
                    <a:lnTo>
                      <a:pt x="80" y="49"/>
                    </a:lnTo>
                    <a:lnTo>
                      <a:pt x="80" y="47"/>
                    </a:lnTo>
                    <a:lnTo>
                      <a:pt x="82" y="46"/>
                    </a:lnTo>
                    <a:lnTo>
                      <a:pt x="82" y="43"/>
                    </a:lnTo>
                    <a:lnTo>
                      <a:pt x="83" y="41"/>
                    </a:lnTo>
                    <a:lnTo>
                      <a:pt x="84" y="39"/>
                    </a:lnTo>
                    <a:lnTo>
                      <a:pt x="84" y="36"/>
                    </a:lnTo>
                    <a:lnTo>
                      <a:pt x="84" y="33"/>
                    </a:lnTo>
                    <a:lnTo>
                      <a:pt x="84" y="32"/>
                    </a:lnTo>
                    <a:lnTo>
                      <a:pt x="84" y="31"/>
                    </a:lnTo>
                    <a:lnTo>
                      <a:pt x="85" y="31"/>
                    </a:lnTo>
                    <a:lnTo>
                      <a:pt x="84" y="27"/>
                    </a:lnTo>
                    <a:lnTo>
                      <a:pt x="84" y="23"/>
                    </a:lnTo>
                    <a:lnTo>
                      <a:pt x="83" y="20"/>
                    </a:lnTo>
                    <a:lnTo>
                      <a:pt x="82" y="17"/>
                    </a:lnTo>
                    <a:lnTo>
                      <a:pt x="81" y="14"/>
                    </a:lnTo>
                    <a:lnTo>
                      <a:pt x="79" y="12"/>
                    </a:lnTo>
                    <a:lnTo>
                      <a:pt x="77" y="9"/>
                    </a:lnTo>
                    <a:lnTo>
                      <a:pt x="75" y="7"/>
                    </a:lnTo>
                    <a:lnTo>
                      <a:pt x="72" y="5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3" y="1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1" y="9"/>
                    </a:lnTo>
                    <a:close/>
                    <a:moveTo>
                      <a:pt x="34" y="8"/>
                    </a:moveTo>
                    <a:lnTo>
                      <a:pt x="43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9"/>
                    </a:lnTo>
                    <a:lnTo>
                      <a:pt x="57" y="11"/>
                    </a:lnTo>
                    <a:lnTo>
                      <a:pt x="61" y="13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6" y="20"/>
                    </a:lnTo>
                    <a:lnTo>
                      <a:pt x="66" y="22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8" y="31"/>
                    </a:lnTo>
                    <a:lnTo>
                      <a:pt x="67" y="32"/>
                    </a:lnTo>
                    <a:lnTo>
                      <a:pt x="67" y="34"/>
                    </a:lnTo>
                    <a:lnTo>
                      <a:pt x="67" y="37"/>
                    </a:lnTo>
                    <a:lnTo>
                      <a:pt x="66" y="40"/>
                    </a:lnTo>
                    <a:lnTo>
                      <a:pt x="66" y="43"/>
                    </a:lnTo>
                    <a:lnTo>
                      <a:pt x="65" y="45"/>
                    </a:lnTo>
                    <a:lnTo>
                      <a:pt x="63" y="47"/>
                    </a:lnTo>
                    <a:lnTo>
                      <a:pt x="62" y="49"/>
                    </a:lnTo>
                    <a:lnTo>
                      <a:pt x="61" y="51"/>
                    </a:lnTo>
                    <a:lnTo>
                      <a:pt x="57" y="54"/>
                    </a:lnTo>
                    <a:lnTo>
                      <a:pt x="55" y="55"/>
                    </a:lnTo>
                    <a:lnTo>
                      <a:pt x="53" y="56"/>
                    </a:lnTo>
                    <a:lnTo>
                      <a:pt x="50" y="57"/>
                    </a:lnTo>
                    <a:lnTo>
                      <a:pt x="46" y="57"/>
                    </a:lnTo>
                    <a:lnTo>
                      <a:pt x="29" y="57"/>
                    </a:lnTo>
                    <a:lnTo>
                      <a:pt x="29" y="12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4" y="8"/>
                    </a:lnTo>
                    <a:close/>
                    <a:moveTo>
                      <a:pt x="29" y="66"/>
                    </a:moveTo>
                    <a:lnTo>
                      <a:pt x="44" y="66"/>
                    </a:lnTo>
                    <a:lnTo>
                      <a:pt x="50" y="66"/>
                    </a:lnTo>
                    <a:lnTo>
                      <a:pt x="53" y="66"/>
                    </a:lnTo>
                    <a:lnTo>
                      <a:pt x="56" y="67"/>
                    </a:lnTo>
                    <a:lnTo>
                      <a:pt x="59" y="68"/>
                    </a:lnTo>
                    <a:lnTo>
                      <a:pt x="61" y="70"/>
                    </a:lnTo>
                    <a:lnTo>
                      <a:pt x="63" y="71"/>
                    </a:lnTo>
                    <a:lnTo>
                      <a:pt x="65" y="73"/>
                    </a:lnTo>
                    <a:lnTo>
                      <a:pt x="67" y="75"/>
                    </a:lnTo>
                    <a:lnTo>
                      <a:pt x="68" y="77"/>
                    </a:lnTo>
                    <a:lnTo>
                      <a:pt x="69" y="79"/>
                    </a:lnTo>
                    <a:lnTo>
                      <a:pt x="70" y="82"/>
                    </a:lnTo>
                    <a:lnTo>
                      <a:pt x="71" y="85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2" y="96"/>
                    </a:lnTo>
                    <a:lnTo>
                      <a:pt x="72" y="99"/>
                    </a:lnTo>
                    <a:lnTo>
                      <a:pt x="72" y="102"/>
                    </a:lnTo>
                    <a:lnTo>
                      <a:pt x="71" y="105"/>
                    </a:lnTo>
                    <a:lnTo>
                      <a:pt x="71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7"/>
                    </a:lnTo>
                    <a:lnTo>
                      <a:pt x="70" y="108"/>
                    </a:lnTo>
                    <a:lnTo>
                      <a:pt x="69" y="111"/>
                    </a:lnTo>
                    <a:lnTo>
                      <a:pt x="68" y="113"/>
                    </a:lnTo>
                    <a:lnTo>
                      <a:pt x="67" y="115"/>
                    </a:lnTo>
                    <a:lnTo>
                      <a:pt x="66" y="117"/>
                    </a:lnTo>
                    <a:lnTo>
                      <a:pt x="64" y="119"/>
                    </a:lnTo>
                    <a:lnTo>
                      <a:pt x="62" y="120"/>
                    </a:lnTo>
                    <a:lnTo>
                      <a:pt x="61" y="121"/>
                    </a:lnTo>
                    <a:lnTo>
                      <a:pt x="60" y="121"/>
                    </a:lnTo>
                    <a:lnTo>
                      <a:pt x="59" y="122"/>
                    </a:lnTo>
                    <a:lnTo>
                      <a:pt x="58" y="123"/>
                    </a:lnTo>
                    <a:lnTo>
                      <a:pt x="56" y="123"/>
                    </a:lnTo>
                    <a:lnTo>
                      <a:pt x="55" y="123"/>
                    </a:lnTo>
                    <a:lnTo>
                      <a:pt x="54" y="123"/>
                    </a:lnTo>
                    <a:lnTo>
                      <a:pt x="52" y="124"/>
                    </a:lnTo>
                    <a:lnTo>
                      <a:pt x="50" y="124"/>
                    </a:lnTo>
                    <a:lnTo>
                      <a:pt x="48" y="124"/>
                    </a:lnTo>
                    <a:lnTo>
                      <a:pt x="48" y="124"/>
                    </a:lnTo>
                    <a:lnTo>
                      <a:pt x="47" y="124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1" y="124"/>
                    </a:lnTo>
                    <a:lnTo>
                      <a:pt x="30" y="124"/>
                    </a:lnTo>
                    <a:lnTo>
                      <a:pt x="30" y="123"/>
                    </a:lnTo>
                    <a:lnTo>
                      <a:pt x="29" y="123"/>
                    </a:lnTo>
                    <a:lnTo>
                      <a:pt x="29" y="122"/>
                    </a:lnTo>
                    <a:lnTo>
                      <a:pt x="29" y="120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5" name="任意多边形 82995"/>
              <p:cNvSpPr/>
              <p:nvPr/>
            </p:nvSpPr>
            <p:spPr>
              <a:xfrm>
                <a:off x="3114" y="2735"/>
                <a:ext cx="39" cy="49"/>
              </a:xfrm>
              <a:custGeom>
                <a:avLst/>
                <a:gdLst/>
                <a:ahLst/>
                <a:cxnLst/>
                <a:rect l="0" t="0" r="0" b="0"/>
                <a:pathLst>
                  <a:path w="39" h="49">
                    <a:moveTo>
                      <a:pt x="14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9"/>
                    </a:lnTo>
                    <a:lnTo>
                      <a:pt x="17" y="49"/>
                    </a:lnTo>
                    <a:lnTo>
                      <a:pt x="21" y="49"/>
                    </a:lnTo>
                    <a:lnTo>
                      <a:pt x="24" y="48"/>
                    </a:lnTo>
                    <a:lnTo>
                      <a:pt x="26" y="47"/>
                    </a:lnTo>
                    <a:lnTo>
                      <a:pt x="28" y="46"/>
                    </a:lnTo>
                    <a:lnTo>
                      <a:pt x="32" y="43"/>
                    </a:lnTo>
                    <a:lnTo>
                      <a:pt x="33" y="41"/>
                    </a:lnTo>
                    <a:lnTo>
                      <a:pt x="34" y="39"/>
                    </a:lnTo>
                    <a:lnTo>
                      <a:pt x="36" y="37"/>
                    </a:lnTo>
                    <a:lnTo>
                      <a:pt x="37" y="35"/>
                    </a:lnTo>
                    <a:lnTo>
                      <a:pt x="37" y="32"/>
                    </a:lnTo>
                    <a:lnTo>
                      <a:pt x="38" y="29"/>
                    </a:lnTo>
                    <a:lnTo>
                      <a:pt x="38" y="26"/>
                    </a:lnTo>
                    <a:lnTo>
                      <a:pt x="38" y="24"/>
                    </a:lnTo>
                    <a:lnTo>
                      <a:pt x="39" y="23"/>
                    </a:lnTo>
                    <a:lnTo>
                      <a:pt x="38" y="20"/>
                    </a:lnTo>
                    <a:lnTo>
                      <a:pt x="38" y="17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4" y="8"/>
                    </a:lnTo>
                    <a:lnTo>
                      <a:pt x="33" y="6"/>
                    </a:lnTo>
                    <a:lnTo>
                      <a:pt x="32" y="5"/>
                    </a:lnTo>
                    <a:lnTo>
                      <a:pt x="28" y="3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6" name="任意多边形 82996"/>
              <p:cNvSpPr/>
              <p:nvPr/>
            </p:nvSpPr>
            <p:spPr>
              <a:xfrm>
                <a:off x="3114" y="2793"/>
                <a:ext cx="43" cy="58"/>
              </a:xfrm>
              <a:custGeom>
                <a:avLst/>
                <a:gdLst/>
                <a:ahLst/>
                <a:cxnLst/>
                <a:rect l="0" t="0" r="0" b="0"/>
                <a:pathLst>
                  <a:path w="43" h="57">
                    <a:moveTo>
                      <a:pt x="15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2" y="58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18" y="58"/>
                    </a:lnTo>
                    <a:lnTo>
                      <a:pt x="19" y="58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3" y="58"/>
                    </a:lnTo>
                    <a:lnTo>
                      <a:pt x="25" y="57"/>
                    </a:lnTo>
                    <a:lnTo>
                      <a:pt x="26" y="57"/>
                    </a:lnTo>
                    <a:lnTo>
                      <a:pt x="27" y="57"/>
                    </a:lnTo>
                    <a:lnTo>
                      <a:pt x="29" y="57"/>
                    </a:lnTo>
                    <a:lnTo>
                      <a:pt x="30" y="56"/>
                    </a:lnTo>
                    <a:lnTo>
                      <a:pt x="31" y="55"/>
                    </a:lnTo>
                    <a:lnTo>
                      <a:pt x="32" y="55"/>
                    </a:lnTo>
                    <a:lnTo>
                      <a:pt x="33" y="54"/>
                    </a:lnTo>
                    <a:lnTo>
                      <a:pt x="35" y="53"/>
                    </a:lnTo>
                    <a:lnTo>
                      <a:pt x="37" y="51"/>
                    </a:lnTo>
                    <a:lnTo>
                      <a:pt x="38" y="49"/>
                    </a:lnTo>
                    <a:lnTo>
                      <a:pt x="39" y="47"/>
                    </a:lnTo>
                    <a:lnTo>
                      <a:pt x="40" y="45"/>
                    </a:lnTo>
                    <a:lnTo>
                      <a:pt x="41" y="42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2" y="41"/>
                    </a:lnTo>
                    <a:lnTo>
                      <a:pt x="42" y="39"/>
                    </a:lnTo>
                    <a:lnTo>
                      <a:pt x="43" y="36"/>
                    </a:lnTo>
                    <a:lnTo>
                      <a:pt x="43" y="33"/>
                    </a:lnTo>
                    <a:lnTo>
                      <a:pt x="43" y="30"/>
                    </a:lnTo>
                    <a:lnTo>
                      <a:pt x="43" y="26"/>
                    </a:lnTo>
                    <a:lnTo>
                      <a:pt x="43" y="22"/>
                    </a:lnTo>
                    <a:lnTo>
                      <a:pt x="42" y="19"/>
                    </a:lnTo>
                    <a:lnTo>
                      <a:pt x="41" y="16"/>
                    </a:lnTo>
                    <a:lnTo>
                      <a:pt x="40" y="13"/>
                    </a:lnTo>
                    <a:lnTo>
                      <a:pt x="39" y="11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4" y="5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7" y="1"/>
                    </a:lnTo>
                    <a:lnTo>
                      <a:pt x="24" y="0"/>
                    </a:lnTo>
                    <a:lnTo>
                      <a:pt x="2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任意多边形 82997"/>
              <p:cNvSpPr>
                <a:spLocks noEditPoints="1"/>
              </p:cNvSpPr>
              <p:nvPr/>
            </p:nvSpPr>
            <p:spPr>
              <a:xfrm>
                <a:off x="2271" y="2619"/>
                <a:ext cx="439" cy="641"/>
              </a:xfrm>
              <a:custGeom>
                <a:avLst/>
                <a:gdLst/>
                <a:ahLst/>
                <a:cxnLst/>
                <a:rect l="0" t="0" r="0" b="0"/>
                <a:pathLst>
                  <a:path w="439" h="641">
                    <a:moveTo>
                      <a:pt x="180" y="1"/>
                    </a:moveTo>
                    <a:lnTo>
                      <a:pt x="177" y="0"/>
                    </a:lnTo>
                    <a:lnTo>
                      <a:pt x="155" y="16"/>
                    </a:lnTo>
                    <a:lnTo>
                      <a:pt x="135" y="33"/>
                    </a:lnTo>
                    <a:lnTo>
                      <a:pt x="116" y="51"/>
                    </a:lnTo>
                    <a:lnTo>
                      <a:pt x="99" y="69"/>
                    </a:lnTo>
                    <a:lnTo>
                      <a:pt x="83" y="87"/>
                    </a:lnTo>
                    <a:lnTo>
                      <a:pt x="69" y="106"/>
                    </a:lnTo>
                    <a:lnTo>
                      <a:pt x="56" y="125"/>
                    </a:lnTo>
                    <a:lnTo>
                      <a:pt x="44" y="145"/>
                    </a:lnTo>
                    <a:lnTo>
                      <a:pt x="34" y="165"/>
                    </a:lnTo>
                    <a:lnTo>
                      <a:pt x="24" y="185"/>
                    </a:lnTo>
                    <a:lnTo>
                      <a:pt x="17" y="206"/>
                    </a:lnTo>
                    <a:lnTo>
                      <a:pt x="11" y="228"/>
                    </a:lnTo>
                    <a:lnTo>
                      <a:pt x="6" y="250"/>
                    </a:lnTo>
                    <a:lnTo>
                      <a:pt x="3" y="272"/>
                    </a:lnTo>
                    <a:lnTo>
                      <a:pt x="0" y="294"/>
                    </a:lnTo>
                    <a:lnTo>
                      <a:pt x="0" y="318"/>
                    </a:lnTo>
                    <a:lnTo>
                      <a:pt x="0" y="329"/>
                    </a:lnTo>
                    <a:lnTo>
                      <a:pt x="1" y="341"/>
                    </a:lnTo>
                    <a:lnTo>
                      <a:pt x="1" y="352"/>
                    </a:lnTo>
                    <a:lnTo>
                      <a:pt x="3" y="364"/>
                    </a:lnTo>
                    <a:lnTo>
                      <a:pt x="6" y="386"/>
                    </a:lnTo>
                    <a:lnTo>
                      <a:pt x="8" y="397"/>
                    </a:lnTo>
                    <a:lnTo>
                      <a:pt x="11" y="408"/>
                    </a:lnTo>
                    <a:lnTo>
                      <a:pt x="14" y="419"/>
                    </a:lnTo>
                    <a:lnTo>
                      <a:pt x="17" y="430"/>
                    </a:lnTo>
                    <a:lnTo>
                      <a:pt x="21" y="440"/>
                    </a:lnTo>
                    <a:lnTo>
                      <a:pt x="25" y="451"/>
                    </a:lnTo>
                    <a:lnTo>
                      <a:pt x="30" y="461"/>
                    </a:lnTo>
                    <a:lnTo>
                      <a:pt x="35" y="472"/>
                    </a:lnTo>
                    <a:lnTo>
                      <a:pt x="45" y="492"/>
                    </a:lnTo>
                    <a:lnTo>
                      <a:pt x="51" y="502"/>
                    </a:lnTo>
                    <a:lnTo>
                      <a:pt x="57" y="512"/>
                    </a:lnTo>
                    <a:lnTo>
                      <a:pt x="64" y="522"/>
                    </a:lnTo>
                    <a:lnTo>
                      <a:pt x="71" y="532"/>
                    </a:lnTo>
                    <a:lnTo>
                      <a:pt x="78" y="541"/>
                    </a:lnTo>
                    <a:lnTo>
                      <a:pt x="86" y="551"/>
                    </a:lnTo>
                    <a:lnTo>
                      <a:pt x="94" y="560"/>
                    </a:lnTo>
                    <a:lnTo>
                      <a:pt x="103" y="569"/>
                    </a:lnTo>
                    <a:lnTo>
                      <a:pt x="111" y="578"/>
                    </a:lnTo>
                    <a:lnTo>
                      <a:pt x="120" y="587"/>
                    </a:lnTo>
                    <a:lnTo>
                      <a:pt x="130" y="596"/>
                    </a:lnTo>
                    <a:lnTo>
                      <a:pt x="140" y="605"/>
                    </a:lnTo>
                    <a:lnTo>
                      <a:pt x="161" y="623"/>
                    </a:lnTo>
                    <a:lnTo>
                      <a:pt x="172" y="631"/>
                    </a:lnTo>
                    <a:lnTo>
                      <a:pt x="183" y="640"/>
                    </a:lnTo>
                    <a:lnTo>
                      <a:pt x="185" y="641"/>
                    </a:lnTo>
                    <a:lnTo>
                      <a:pt x="197" y="635"/>
                    </a:lnTo>
                    <a:lnTo>
                      <a:pt x="210" y="629"/>
                    </a:lnTo>
                    <a:lnTo>
                      <a:pt x="222" y="622"/>
                    </a:lnTo>
                    <a:lnTo>
                      <a:pt x="234" y="616"/>
                    </a:lnTo>
                    <a:lnTo>
                      <a:pt x="246" y="609"/>
                    </a:lnTo>
                    <a:lnTo>
                      <a:pt x="252" y="605"/>
                    </a:lnTo>
                    <a:lnTo>
                      <a:pt x="258" y="602"/>
                    </a:lnTo>
                    <a:lnTo>
                      <a:pt x="269" y="594"/>
                    </a:lnTo>
                    <a:lnTo>
                      <a:pt x="281" y="587"/>
                    </a:lnTo>
                    <a:lnTo>
                      <a:pt x="291" y="580"/>
                    </a:lnTo>
                    <a:lnTo>
                      <a:pt x="300" y="573"/>
                    </a:lnTo>
                    <a:lnTo>
                      <a:pt x="309" y="566"/>
                    </a:lnTo>
                    <a:lnTo>
                      <a:pt x="318" y="559"/>
                    </a:lnTo>
                    <a:lnTo>
                      <a:pt x="326" y="551"/>
                    </a:lnTo>
                    <a:lnTo>
                      <a:pt x="330" y="547"/>
                    </a:lnTo>
                    <a:lnTo>
                      <a:pt x="334" y="544"/>
                    </a:lnTo>
                    <a:lnTo>
                      <a:pt x="350" y="529"/>
                    </a:lnTo>
                    <a:lnTo>
                      <a:pt x="364" y="513"/>
                    </a:lnTo>
                    <a:lnTo>
                      <a:pt x="370" y="506"/>
                    </a:lnTo>
                    <a:lnTo>
                      <a:pt x="377" y="498"/>
                    </a:lnTo>
                    <a:lnTo>
                      <a:pt x="380" y="494"/>
                    </a:lnTo>
                    <a:lnTo>
                      <a:pt x="381" y="492"/>
                    </a:lnTo>
                    <a:lnTo>
                      <a:pt x="383" y="490"/>
                    </a:lnTo>
                    <a:lnTo>
                      <a:pt x="389" y="482"/>
                    </a:lnTo>
                    <a:lnTo>
                      <a:pt x="391" y="478"/>
                    </a:lnTo>
                    <a:lnTo>
                      <a:pt x="394" y="474"/>
                    </a:lnTo>
                    <a:lnTo>
                      <a:pt x="399" y="466"/>
                    </a:lnTo>
                    <a:lnTo>
                      <a:pt x="404" y="457"/>
                    </a:lnTo>
                    <a:lnTo>
                      <a:pt x="408" y="449"/>
                    </a:lnTo>
                    <a:lnTo>
                      <a:pt x="413" y="440"/>
                    </a:lnTo>
                    <a:lnTo>
                      <a:pt x="417" y="432"/>
                    </a:lnTo>
                    <a:lnTo>
                      <a:pt x="420" y="423"/>
                    </a:lnTo>
                    <a:lnTo>
                      <a:pt x="423" y="414"/>
                    </a:lnTo>
                    <a:lnTo>
                      <a:pt x="429" y="397"/>
                    </a:lnTo>
                    <a:lnTo>
                      <a:pt x="433" y="378"/>
                    </a:lnTo>
                    <a:lnTo>
                      <a:pt x="435" y="369"/>
                    </a:lnTo>
                    <a:lnTo>
                      <a:pt x="436" y="364"/>
                    </a:lnTo>
                    <a:lnTo>
                      <a:pt x="436" y="360"/>
                    </a:lnTo>
                    <a:lnTo>
                      <a:pt x="437" y="350"/>
                    </a:lnTo>
                    <a:lnTo>
                      <a:pt x="438" y="341"/>
                    </a:lnTo>
                    <a:lnTo>
                      <a:pt x="439" y="322"/>
                    </a:lnTo>
                    <a:lnTo>
                      <a:pt x="438" y="303"/>
                    </a:lnTo>
                    <a:lnTo>
                      <a:pt x="436" y="284"/>
                    </a:lnTo>
                    <a:lnTo>
                      <a:pt x="433" y="265"/>
                    </a:lnTo>
                    <a:lnTo>
                      <a:pt x="429" y="247"/>
                    </a:lnTo>
                    <a:lnTo>
                      <a:pt x="423" y="229"/>
                    </a:lnTo>
                    <a:lnTo>
                      <a:pt x="420" y="220"/>
                    </a:lnTo>
                    <a:lnTo>
                      <a:pt x="417" y="212"/>
                    </a:lnTo>
                    <a:lnTo>
                      <a:pt x="413" y="203"/>
                    </a:lnTo>
                    <a:lnTo>
                      <a:pt x="408" y="195"/>
                    </a:lnTo>
                    <a:lnTo>
                      <a:pt x="404" y="186"/>
                    </a:lnTo>
                    <a:lnTo>
                      <a:pt x="399" y="178"/>
                    </a:lnTo>
                    <a:lnTo>
                      <a:pt x="389" y="161"/>
                    </a:lnTo>
                    <a:lnTo>
                      <a:pt x="377" y="146"/>
                    </a:lnTo>
                    <a:lnTo>
                      <a:pt x="364" y="130"/>
                    </a:lnTo>
                    <a:lnTo>
                      <a:pt x="350" y="115"/>
                    </a:lnTo>
                    <a:lnTo>
                      <a:pt x="334" y="99"/>
                    </a:lnTo>
                    <a:lnTo>
                      <a:pt x="326" y="92"/>
                    </a:lnTo>
                    <a:lnTo>
                      <a:pt x="318" y="85"/>
                    </a:lnTo>
                    <a:lnTo>
                      <a:pt x="300" y="71"/>
                    </a:lnTo>
                    <a:lnTo>
                      <a:pt x="291" y="64"/>
                    </a:lnTo>
                    <a:lnTo>
                      <a:pt x="281" y="57"/>
                    </a:lnTo>
                    <a:lnTo>
                      <a:pt x="269" y="49"/>
                    </a:lnTo>
                    <a:lnTo>
                      <a:pt x="257" y="41"/>
                    </a:lnTo>
                    <a:lnTo>
                      <a:pt x="244" y="33"/>
                    </a:lnTo>
                    <a:lnTo>
                      <a:pt x="232" y="26"/>
                    </a:lnTo>
                    <a:lnTo>
                      <a:pt x="219" y="19"/>
                    </a:lnTo>
                    <a:lnTo>
                      <a:pt x="207" y="13"/>
                    </a:lnTo>
                    <a:lnTo>
                      <a:pt x="194" y="7"/>
                    </a:lnTo>
                    <a:lnTo>
                      <a:pt x="180" y="1"/>
                    </a:lnTo>
                    <a:close/>
                    <a:moveTo>
                      <a:pt x="95" y="258"/>
                    </a:moveTo>
                    <a:lnTo>
                      <a:pt x="109" y="254"/>
                    </a:lnTo>
                    <a:lnTo>
                      <a:pt x="138" y="375"/>
                    </a:lnTo>
                    <a:lnTo>
                      <a:pt x="139" y="377"/>
                    </a:lnTo>
                    <a:lnTo>
                      <a:pt x="139" y="378"/>
                    </a:lnTo>
                    <a:lnTo>
                      <a:pt x="141" y="381"/>
                    </a:lnTo>
                    <a:lnTo>
                      <a:pt x="143" y="381"/>
                    </a:lnTo>
                    <a:lnTo>
                      <a:pt x="145" y="382"/>
                    </a:lnTo>
                    <a:lnTo>
                      <a:pt x="150" y="382"/>
                    </a:lnTo>
                    <a:lnTo>
                      <a:pt x="150" y="390"/>
                    </a:lnTo>
                    <a:lnTo>
                      <a:pt x="113" y="390"/>
                    </a:lnTo>
                    <a:lnTo>
                      <a:pt x="113" y="382"/>
                    </a:lnTo>
                    <a:lnTo>
                      <a:pt x="118" y="382"/>
                    </a:lnTo>
                    <a:lnTo>
                      <a:pt x="119" y="381"/>
                    </a:lnTo>
                    <a:lnTo>
                      <a:pt x="120" y="381"/>
                    </a:lnTo>
                    <a:lnTo>
                      <a:pt x="120" y="381"/>
                    </a:lnTo>
                    <a:lnTo>
                      <a:pt x="121" y="381"/>
                    </a:lnTo>
                    <a:lnTo>
                      <a:pt x="122" y="380"/>
                    </a:lnTo>
                    <a:lnTo>
                      <a:pt x="122" y="379"/>
                    </a:lnTo>
                    <a:lnTo>
                      <a:pt x="122" y="377"/>
                    </a:lnTo>
                    <a:lnTo>
                      <a:pt x="122" y="376"/>
                    </a:lnTo>
                    <a:lnTo>
                      <a:pt x="121" y="374"/>
                    </a:lnTo>
                    <a:lnTo>
                      <a:pt x="114" y="342"/>
                    </a:lnTo>
                    <a:lnTo>
                      <a:pt x="84" y="342"/>
                    </a:lnTo>
                    <a:lnTo>
                      <a:pt x="77" y="369"/>
                    </a:lnTo>
                    <a:lnTo>
                      <a:pt x="76" y="372"/>
                    </a:lnTo>
                    <a:lnTo>
                      <a:pt x="76" y="374"/>
                    </a:lnTo>
                    <a:lnTo>
                      <a:pt x="76" y="377"/>
                    </a:lnTo>
                    <a:lnTo>
                      <a:pt x="77" y="378"/>
                    </a:lnTo>
                    <a:lnTo>
                      <a:pt x="77" y="380"/>
                    </a:lnTo>
                    <a:lnTo>
                      <a:pt x="78" y="381"/>
                    </a:lnTo>
                    <a:lnTo>
                      <a:pt x="80" y="381"/>
                    </a:lnTo>
                    <a:lnTo>
                      <a:pt x="82" y="382"/>
                    </a:lnTo>
                    <a:lnTo>
                      <a:pt x="86" y="382"/>
                    </a:lnTo>
                    <a:lnTo>
                      <a:pt x="86" y="390"/>
                    </a:lnTo>
                    <a:lnTo>
                      <a:pt x="54" y="390"/>
                    </a:lnTo>
                    <a:lnTo>
                      <a:pt x="54" y="382"/>
                    </a:lnTo>
                    <a:lnTo>
                      <a:pt x="58" y="382"/>
                    </a:lnTo>
                    <a:lnTo>
                      <a:pt x="59" y="381"/>
                    </a:lnTo>
                    <a:lnTo>
                      <a:pt x="59" y="381"/>
                    </a:lnTo>
                    <a:lnTo>
                      <a:pt x="60" y="381"/>
                    </a:lnTo>
                    <a:lnTo>
                      <a:pt x="61" y="381"/>
                    </a:lnTo>
                    <a:lnTo>
                      <a:pt x="62" y="381"/>
                    </a:lnTo>
                    <a:lnTo>
                      <a:pt x="62" y="381"/>
                    </a:lnTo>
                    <a:lnTo>
                      <a:pt x="64" y="378"/>
                    </a:lnTo>
                    <a:lnTo>
                      <a:pt x="64" y="377"/>
                    </a:lnTo>
                    <a:lnTo>
                      <a:pt x="64" y="376"/>
                    </a:lnTo>
                    <a:lnTo>
                      <a:pt x="65" y="375"/>
                    </a:lnTo>
                    <a:lnTo>
                      <a:pt x="95" y="258"/>
                    </a:lnTo>
                    <a:close/>
                    <a:moveTo>
                      <a:pt x="185" y="283"/>
                    </a:moveTo>
                    <a:lnTo>
                      <a:pt x="183" y="285"/>
                    </a:lnTo>
                    <a:lnTo>
                      <a:pt x="180" y="288"/>
                    </a:lnTo>
                    <a:lnTo>
                      <a:pt x="177" y="293"/>
                    </a:lnTo>
                    <a:lnTo>
                      <a:pt x="175" y="300"/>
                    </a:lnTo>
                    <a:lnTo>
                      <a:pt x="175" y="303"/>
                    </a:lnTo>
                    <a:lnTo>
                      <a:pt x="175" y="307"/>
                    </a:lnTo>
                    <a:lnTo>
                      <a:pt x="175" y="384"/>
                    </a:lnTo>
                    <a:lnTo>
                      <a:pt x="162" y="384"/>
                    </a:lnTo>
                    <a:lnTo>
                      <a:pt x="162" y="307"/>
                    </a:lnTo>
                    <a:lnTo>
                      <a:pt x="162" y="301"/>
                    </a:lnTo>
                    <a:lnTo>
                      <a:pt x="163" y="296"/>
                    </a:lnTo>
                    <a:lnTo>
                      <a:pt x="164" y="291"/>
                    </a:lnTo>
                    <a:lnTo>
                      <a:pt x="166" y="287"/>
                    </a:lnTo>
                    <a:lnTo>
                      <a:pt x="168" y="283"/>
                    </a:lnTo>
                    <a:lnTo>
                      <a:pt x="171" y="279"/>
                    </a:lnTo>
                    <a:lnTo>
                      <a:pt x="174" y="275"/>
                    </a:lnTo>
                    <a:lnTo>
                      <a:pt x="178" y="272"/>
                    </a:lnTo>
                    <a:lnTo>
                      <a:pt x="181" y="269"/>
                    </a:lnTo>
                    <a:lnTo>
                      <a:pt x="186" y="267"/>
                    </a:lnTo>
                    <a:lnTo>
                      <a:pt x="190" y="265"/>
                    </a:lnTo>
                    <a:lnTo>
                      <a:pt x="195" y="263"/>
                    </a:lnTo>
                    <a:lnTo>
                      <a:pt x="200" y="261"/>
                    </a:lnTo>
                    <a:lnTo>
                      <a:pt x="205" y="261"/>
                    </a:lnTo>
                    <a:lnTo>
                      <a:pt x="211" y="260"/>
                    </a:lnTo>
                    <a:lnTo>
                      <a:pt x="217" y="260"/>
                    </a:lnTo>
                    <a:lnTo>
                      <a:pt x="223" y="260"/>
                    </a:lnTo>
                    <a:lnTo>
                      <a:pt x="228" y="261"/>
                    </a:lnTo>
                    <a:lnTo>
                      <a:pt x="234" y="261"/>
                    </a:lnTo>
                    <a:lnTo>
                      <a:pt x="239" y="263"/>
                    </a:lnTo>
                    <a:lnTo>
                      <a:pt x="244" y="265"/>
                    </a:lnTo>
                    <a:lnTo>
                      <a:pt x="248" y="267"/>
                    </a:lnTo>
                    <a:lnTo>
                      <a:pt x="253" y="269"/>
                    </a:lnTo>
                    <a:lnTo>
                      <a:pt x="257" y="272"/>
                    </a:lnTo>
                    <a:lnTo>
                      <a:pt x="260" y="275"/>
                    </a:lnTo>
                    <a:lnTo>
                      <a:pt x="264" y="279"/>
                    </a:lnTo>
                    <a:lnTo>
                      <a:pt x="266" y="282"/>
                    </a:lnTo>
                    <a:lnTo>
                      <a:pt x="269" y="286"/>
                    </a:lnTo>
                    <a:lnTo>
                      <a:pt x="270" y="290"/>
                    </a:lnTo>
                    <a:lnTo>
                      <a:pt x="272" y="294"/>
                    </a:lnTo>
                    <a:lnTo>
                      <a:pt x="272" y="299"/>
                    </a:lnTo>
                    <a:lnTo>
                      <a:pt x="273" y="304"/>
                    </a:lnTo>
                    <a:lnTo>
                      <a:pt x="273" y="384"/>
                    </a:lnTo>
                    <a:lnTo>
                      <a:pt x="260" y="384"/>
                    </a:lnTo>
                    <a:lnTo>
                      <a:pt x="260" y="304"/>
                    </a:lnTo>
                    <a:lnTo>
                      <a:pt x="259" y="301"/>
                    </a:lnTo>
                    <a:lnTo>
                      <a:pt x="259" y="298"/>
                    </a:lnTo>
                    <a:lnTo>
                      <a:pt x="258" y="295"/>
                    </a:lnTo>
                    <a:lnTo>
                      <a:pt x="257" y="293"/>
                    </a:lnTo>
                    <a:lnTo>
                      <a:pt x="255" y="290"/>
                    </a:lnTo>
                    <a:lnTo>
                      <a:pt x="253" y="287"/>
                    </a:lnTo>
                    <a:lnTo>
                      <a:pt x="251" y="285"/>
                    </a:lnTo>
                    <a:lnTo>
                      <a:pt x="249" y="283"/>
                    </a:lnTo>
                    <a:lnTo>
                      <a:pt x="246" y="280"/>
                    </a:lnTo>
                    <a:lnTo>
                      <a:pt x="243" y="278"/>
                    </a:lnTo>
                    <a:lnTo>
                      <a:pt x="239" y="276"/>
                    </a:lnTo>
                    <a:lnTo>
                      <a:pt x="236" y="275"/>
                    </a:lnTo>
                    <a:lnTo>
                      <a:pt x="231" y="274"/>
                    </a:lnTo>
                    <a:lnTo>
                      <a:pt x="227" y="273"/>
                    </a:lnTo>
                    <a:lnTo>
                      <a:pt x="222" y="273"/>
                    </a:lnTo>
                    <a:lnTo>
                      <a:pt x="217" y="273"/>
                    </a:lnTo>
                    <a:lnTo>
                      <a:pt x="212" y="273"/>
                    </a:lnTo>
                    <a:lnTo>
                      <a:pt x="207" y="273"/>
                    </a:lnTo>
                    <a:lnTo>
                      <a:pt x="203" y="274"/>
                    </a:lnTo>
                    <a:lnTo>
                      <a:pt x="199" y="275"/>
                    </a:lnTo>
                    <a:lnTo>
                      <a:pt x="195" y="276"/>
                    </a:lnTo>
                    <a:lnTo>
                      <a:pt x="191" y="278"/>
                    </a:lnTo>
                    <a:lnTo>
                      <a:pt x="188" y="280"/>
                    </a:lnTo>
                    <a:lnTo>
                      <a:pt x="185" y="283"/>
                    </a:lnTo>
                    <a:close/>
                    <a:moveTo>
                      <a:pt x="287" y="265"/>
                    </a:moveTo>
                    <a:lnTo>
                      <a:pt x="287" y="257"/>
                    </a:lnTo>
                    <a:lnTo>
                      <a:pt x="334" y="257"/>
                    </a:lnTo>
                    <a:lnTo>
                      <a:pt x="338" y="257"/>
                    </a:lnTo>
                    <a:lnTo>
                      <a:pt x="343" y="258"/>
                    </a:lnTo>
                    <a:lnTo>
                      <a:pt x="347" y="258"/>
                    </a:lnTo>
                    <a:lnTo>
                      <a:pt x="351" y="259"/>
                    </a:lnTo>
                    <a:lnTo>
                      <a:pt x="354" y="260"/>
                    </a:lnTo>
                    <a:lnTo>
                      <a:pt x="357" y="261"/>
                    </a:lnTo>
                    <a:lnTo>
                      <a:pt x="360" y="263"/>
                    </a:lnTo>
                    <a:lnTo>
                      <a:pt x="363" y="265"/>
                    </a:lnTo>
                    <a:lnTo>
                      <a:pt x="365" y="267"/>
                    </a:lnTo>
                    <a:lnTo>
                      <a:pt x="367" y="269"/>
                    </a:lnTo>
                    <a:lnTo>
                      <a:pt x="368" y="272"/>
                    </a:lnTo>
                    <a:lnTo>
                      <a:pt x="370" y="275"/>
                    </a:lnTo>
                    <a:lnTo>
                      <a:pt x="371" y="277"/>
                    </a:lnTo>
                    <a:lnTo>
                      <a:pt x="371" y="281"/>
                    </a:lnTo>
                    <a:lnTo>
                      <a:pt x="372" y="284"/>
                    </a:lnTo>
                    <a:lnTo>
                      <a:pt x="372" y="288"/>
                    </a:lnTo>
                    <a:lnTo>
                      <a:pt x="372" y="293"/>
                    </a:lnTo>
                    <a:lnTo>
                      <a:pt x="371" y="296"/>
                    </a:lnTo>
                    <a:lnTo>
                      <a:pt x="371" y="298"/>
                    </a:lnTo>
                    <a:lnTo>
                      <a:pt x="370" y="300"/>
                    </a:lnTo>
                    <a:lnTo>
                      <a:pt x="369" y="303"/>
                    </a:lnTo>
                    <a:lnTo>
                      <a:pt x="368" y="305"/>
                    </a:lnTo>
                    <a:lnTo>
                      <a:pt x="367" y="307"/>
                    </a:lnTo>
                    <a:lnTo>
                      <a:pt x="366" y="307"/>
                    </a:lnTo>
                    <a:lnTo>
                      <a:pt x="365" y="308"/>
                    </a:lnTo>
                    <a:lnTo>
                      <a:pt x="364" y="310"/>
                    </a:lnTo>
                    <a:lnTo>
                      <a:pt x="362" y="312"/>
                    </a:lnTo>
                    <a:lnTo>
                      <a:pt x="361" y="312"/>
                    </a:lnTo>
                    <a:lnTo>
                      <a:pt x="361" y="312"/>
                    </a:lnTo>
                    <a:lnTo>
                      <a:pt x="361" y="312"/>
                    </a:lnTo>
                    <a:lnTo>
                      <a:pt x="361" y="312"/>
                    </a:lnTo>
                    <a:lnTo>
                      <a:pt x="360" y="313"/>
                    </a:lnTo>
                    <a:lnTo>
                      <a:pt x="358" y="314"/>
                    </a:lnTo>
                    <a:lnTo>
                      <a:pt x="358" y="314"/>
                    </a:lnTo>
                    <a:lnTo>
                      <a:pt x="358" y="314"/>
                    </a:lnTo>
                    <a:lnTo>
                      <a:pt x="358" y="314"/>
                    </a:lnTo>
                    <a:lnTo>
                      <a:pt x="357" y="314"/>
                    </a:lnTo>
                    <a:lnTo>
                      <a:pt x="355" y="316"/>
                    </a:lnTo>
                    <a:lnTo>
                      <a:pt x="352" y="317"/>
                    </a:lnTo>
                    <a:lnTo>
                      <a:pt x="350" y="317"/>
                    </a:lnTo>
                    <a:lnTo>
                      <a:pt x="349" y="318"/>
                    </a:lnTo>
                    <a:lnTo>
                      <a:pt x="356" y="320"/>
                    </a:lnTo>
                    <a:lnTo>
                      <a:pt x="359" y="321"/>
                    </a:lnTo>
                    <a:lnTo>
                      <a:pt x="362" y="323"/>
                    </a:lnTo>
                    <a:lnTo>
                      <a:pt x="365" y="325"/>
                    </a:lnTo>
                    <a:lnTo>
                      <a:pt x="368" y="327"/>
                    </a:lnTo>
                    <a:lnTo>
                      <a:pt x="372" y="332"/>
                    </a:lnTo>
                    <a:lnTo>
                      <a:pt x="375" y="337"/>
                    </a:lnTo>
                    <a:lnTo>
                      <a:pt x="377" y="343"/>
                    </a:lnTo>
                    <a:lnTo>
                      <a:pt x="378" y="349"/>
                    </a:lnTo>
                    <a:lnTo>
                      <a:pt x="378" y="355"/>
                    </a:lnTo>
                    <a:lnTo>
                      <a:pt x="378" y="359"/>
                    </a:lnTo>
                    <a:lnTo>
                      <a:pt x="377" y="362"/>
                    </a:lnTo>
                    <a:lnTo>
                      <a:pt x="376" y="366"/>
                    </a:lnTo>
                    <a:lnTo>
                      <a:pt x="376" y="366"/>
                    </a:lnTo>
                    <a:lnTo>
                      <a:pt x="376" y="367"/>
                    </a:lnTo>
                    <a:lnTo>
                      <a:pt x="375" y="369"/>
                    </a:lnTo>
                    <a:lnTo>
                      <a:pt x="374" y="370"/>
                    </a:lnTo>
                    <a:lnTo>
                      <a:pt x="374" y="371"/>
                    </a:lnTo>
                    <a:lnTo>
                      <a:pt x="374" y="372"/>
                    </a:lnTo>
                    <a:lnTo>
                      <a:pt x="372" y="375"/>
                    </a:lnTo>
                    <a:lnTo>
                      <a:pt x="369" y="378"/>
                    </a:lnTo>
                    <a:lnTo>
                      <a:pt x="367" y="381"/>
                    </a:lnTo>
                    <a:lnTo>
                      <a:pt x="365" y="381"/>
                    </a:lnTo>
                    <a:lnTo>
                      <a:pt x="364" y="383"/>
                    </a:lnTo>
                    <a:lnTo>
                      <a:pt x="361" y="385"/>
                    </a:lnTo>
                    <a:lnTo>
                      <a:pt x="359" y="385"/>
                    </a:lnTo>
                    <a:lnTo>
                      <a:pt x="357" y="386"/>
                    </a:lnTo>
                    <a:lnTo>
                      <a:pt x="354" y="388"/>
                    </a:lnTo>
                    <a:lnTo>
                      <a:pt x="350" y="389"/>
                    </a:lnTo>
                    <a:lnTo>
                      <a:pt x="346" y="390"/>
                    </a:lnTo>
                    <a:lnTo>
                      <a:pt x="341" y="390"/>
                    </a:lnTo>
                    <a:lnTo>
                      <a:pt x="339" y="390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287" y="390"/>
                    </a:lnTo>
                    <a:lnTo>
                      <a:pt x="287" y="382"/>
                    </a:lnTo>
                    <a:lnTo>
                      <a:pt x="295" y="382"/>
                    </a:lnTo>
                    <a:lnTo>
                      <a:pt x="296" y="381"/>
                    </a:lnTo>
                    <a:lnTo>
                      <a:pt x="296" y="381"/>
                    </a:lnTo>
                    <a:lnTo>
                      <a:pt x="298" y="381"/>
                    </a:lnTo>
                    <a:lnTo>
                      <a:pt x="299" y="381"/>
                    </a:lnTo>
                    <a:lnTo>
                      <a:pt x="299" y="381"/>
                    </a:lnTo>
                    <a:lnTo>
                      <a:pt x="299" y="380"/>
                    </a:lnTo>
                    <a:lnTo>
                      <a:pt x="299" y="380"/>
                    </a:lnTo>
                    <a:lnTo>
                      <a:pt x="300" y="380"/>
                    </a:lnTo>
                    <a:lnTo>
                      <a:pt x="300" y="379"/>
                    </a:lnTo>
                    <a:lnTo>
                      <a:pt x="300" y="378"/>
                    </a:lnTo>
                    <a:lnTo>
                      <a:pt x="300" y="377"/>
                    </a:lnTo>
                    <a:lnTo>
                      <a:pt x="300" y="270"/>
                    </a:lnTo>
                    <a:lnTo>
                      <a:pt x="300" y="268"/>
                    </a:lnTo>
                    <a:lnTo>
                      <a:pt x="299" y="266"/>
                    </a:lnTo>
                    <a:lnTo>
                      <a:pt x="298" y="266"/>
                    </a:lnTo>
                    <a:lnTo>
                      <a:pt x="297" y="265"/>
                    </a:lnTo>
                    <a:lnTo>
                      <a:pt x="294" y="265"/>
                    </a:lnTo>
                    <a:lnTo>
                      <a:pt x="287" y="265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8" name="任意多边形 82998"/>
              <p:cNvSpPr>
                <a:spLocks noEditPoints="1"/>
              </p:cNvSpPr>
              <p:nvPr/>
            </p:nvSpPr>
            <p:spPr>
              <a:xfrm>
                <a:off x="2325" y="2873"/>
                <a:ext cx="96" cy="136"/>
              </a:xfrm>
              <a:custGeom>
                <a:avLst/>
                <a:gdLst/>
                <a:ahLst/>
                <a:cxnLst/>
                <a:rect l="0" t="0" r="0" b="0"/>
                <a:pathLst>
                  <a:path w="96" h="136">
                    <a:moveTo>
                      <a:pt x="55" y="0"/>
                    </a:moveTo>
                    <a:lnTo>
                      <a:pt x="41" y="4"/>
                    </a:lnTo>
                    <a:lnTo>
                      <a:pt x="11" y="121"/>
                    </a:lnTo>
                    <a:lnTo>
                      <a:pt x="10" y="122"/>
                    </a:lnTo>
                    <a:lnTo>
                      <a:pt x="10" y="123"/>
                    </a:lnTo>
                    <a:lnTo>
                      <a:pt x="10" y="124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5" y="127"/>
                    </a:lnTo>
                    <a:lnTo>
                      <a:pt x="5" y="127"/>
                    </a:lnTo>
                    <a:lnTo>
                      <a:pt x="4" y="128"/>
                    </a:lnTo>
                    <a:lnTo>
                      <a:pt x="0" y="128"/>
                    </a:lnTo>
                    <a:lnTo>
                      <a:pt x="0" y="136"/>
                    </a:lnTo>
                    <a:lnTo>
                      <a:pt x="32" y="136"/>
                    </a:lnTo>
                    <a:lnTo>
                      <a:pt x="32" y="128"/>
                    </a:lnTo>
                    <a:lnTo>
                      <a:pt x="28" y="128"/>
                    </a:lnTo>
                    <a:lnTo>
                      <a:pt x="26" y="127"/>
                    </a:lnTo>
                    <a:lnTo>
                      <a:pt x="24" y="127"/>
                    </a:lnTo>
                    <a:lnTo>
                      <a:pt x="23" y="126"/>
                    </a:lnTo>
                    <a:lnTo>
                      <a:pt x="23" y="124"/>
                    </a:lnTo>
                    <a:lnTo>
                      <a:pt x="22" y="123"/>
                    </a:lnTo>
                    <a:lnTo>
                      <a:pt x="22" y="120"/>
                    </a:lnTo>
                    <a:lnTo>
                      <a:pt x="22" y="118"/>
                    </a:lnTo>
                    <a:lnTo>
                      <a:pt x="23" y="115"/>
                    </a:lnTo>
                    <a:lnTo>
                      <a:pt x="30" y="88"/>
                    </a:lnTo>
                    <a:lnTo>
                      <a:pt x="60" y="88"/>
                    </a:lnTo>
                    <a:lnTo>
                      <a:pt x="67" y="120"/>
                    </a:lnTo>
                    <a:lnTo>
                      <a:pt x="68" y="122"/>
                    </a:lnTo>
                    <a:lnTo>
                      <a:pt x="68" y="123"/>
                    </a:lnTo>
                    <a:lnTo>
                      <a:pt x="68" y="125"/>
                    </a:lnTo>
                    <a:lnTo>
                      <a:pt x="68" y="126"/>
                    </a:lnTo>
                    <a:lnTo>
                      <a:pt x="67" y="127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65" y="127"/>
                    </a:lnTo>
                    <a:lnTo>
                      <a:pt x="64" y="128"/>
                    </a:lnTo>
                    <a:lnTo>
                      <a:pt x="59" y="128"/>
                    </a:lnTo>
                    <a:lnTo>
                      <a:pt x="59" y="136"/>
                    </a:lnTo>
                    <a:lnTo>
                      <a:pt x="96" y="136"/>
                    </a:lnTo>
                    <a:lnTo>
                      <a:pt x="96" y="128"/>
                    </a:lnTo>
                    <a:lnTo>
                      <a:pt x="91" y="128"/>
                    </a:lnTo>
                    <a:lnTo>
                      <a:pt x="89" y="127"/>
                    </a:lnTo>
                    <a:lnTo>
                      <a:pt x="87" y="127"/>
                    </a:lnTo>
                    <a:lnTo>
                      <a:pt x="85" y="124"/>
                    </a:lnTo>
                    <a:lnTo>
                      <a:pt x="85" y="123"/>
                    </a:lnTo>
                    <a:lnTo>
                      <a:pt x="84" y="121"/>
                    </a:lnTo>
                    <a:lnTo>
                      <a:pt x="55" y="0"/>
                    </a:lnTo>
                    <a:close/>
                    <a:moveTo>
                      <a:pt x="46" y="25"/>
                    </a:moveTo>
                    <a:lnTo>
                      <a:pt x="59" y="80"/>
                    </a:lnTo>
                    <a:lnTo>
                      <a:pt x="31" y="80"/>
                    </a:lnTo>
                    <a:lnTo>
                      <a:pt x="46" y="25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9" name="任意多边形 82999"/>
              <p:cNvSpPr/>
              <p:nvPr/>
            </p:nvSpPr>
            <p:spPr>
              <a:xfrm>
                <a:off x="2356" y="2898"/>
                <a:ext cx="28" cy="55"/>
              </a:xfrm>
              <a:custGeom>
                <a:avLst/>
                <a:gdLst/>
                <a:ahLst/>
                <a:cxnLst/>
                <a:rect l="0" t="0" r="0" b="0"/>
                <a:pathLst>
                  <a:path w="28" h="55">
                    <a:moveTo>
                      <a:pt x="28" y="55"/>
                    </a:moveTo>
                    <a:lnTo>
                      <a:pt x="15" y="0"/>
                    </a:lnTo>
                    <a:lnTo>
                      <a:pt x="0" y="55"/>
                    </a:lnTo>
                    <a:lnTo>
                      <a:pt x="28" y="55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任意多边形 83000"/>
              <p:cNvSpPr/>
              <p:nvPr/>
            </p:nvSpPr>
            <p:spPr>
              <a:xfrm>
                <a:off x="2433" y="2879"/>
                <a:ext cx="111" cy="124"/>
              </a:xfrm>
              <a:custGeom>
                <a:avLst/>
                <a:gdLst/>
                <a:ahLst/>
                <a:cxnLst/>
                <a:rect l="0" t="0" r="0" b="0"/>
                <a:pathLst>
                  <a:path w="110" h="124">
                    <a:moveTo>
                      <a:pt x="13" y="47"/>
                    </a:moveTo>
                    <a:lnTo>
                      <a:pt x="13" y="43"/>
                    </a:lnTo>
                    <a:lnTo>
                      <a:pt x="13" y="40"/>
                    </a:lnTo>
                    <a:lnTo>
                      <a:pt x="15" y="33"/>
                    </a:lnTo>
                    <a:lnTo>
                      <a:pt x="18" y="28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6" y="20"/>
                    </a:lnTo>
                    <a:lnTo>
                      <a:pt x="29" y="18"/>
                    </a:lnTo>
                    <a:lnTo>
                      <a:pt x="33" y="16"/>
                    </a:lnTo>
                    <a:lnTo>
                      <a:pt x="37" y="15"/>
                    </a:lnTo>
                    <a:lnTo>
                      <a:pt x="41" y="14"/>
                    </a:lnTo>
                    <a:lnTo>
                      <a:pt x="45" y="13"/>
                    </a:lnTo>
                    <a:lnTo>
                      <a:pt x="50" y="13"/>
                    </a:lnTo>
                    <a:lnTo>
                      <a:pt x="55" y="13"/>
                    </a:lnTo>
                    <a:lnTo>
                      <a:pt x="60" y="13"/>
                    </a:lnTo>
                    <a:lnTo>
                      <a:pt x="65" y="13"/>
                    </a:lnTo>
                    <a:lnTo>
                      <a:pt x="69" y="14"/>
                    </a:lnTo>
                    <a:lnTo>
                      <a:pt x="74" y="15"/>
                    </a:lnTo>
                    <a:lnTo>
                      <a:pt x="77" y="16"/>
                    </a:lnTo>
                    <a:lnTo>
                      <a:pt x="81" y="18"/>
                    </a:lnTo>
                    <a:lnTo>
                      <a:pt x="84" y="20"/>
                    </a:lnTo>
                    <a:lnTo>
                      <a:pt x="87" y="23"/>
                    </a:lnTo>
                    <a:lnTo>
                      <a:pt x="89" y="25"/>
                    </a:lnTo>
                    <a:lnTo>
                      <a:pt x="91" y="27"/>
                    </a:lnTo>
                    <a:lnTo>
                      <a:pt x="93" y="30"/>
                    </a:lnTo>
                    <a:lnTo>
                      <a:pt x="95" y="33"/>
                    </a:lnTo>
                    <a:lnTo>
                      <a:pt x="96" y="35"/>
                    </a:lnTo>
                    <a:lnTo>
                      <a:pt x="97" y="38"/>
                    </a:lnTo>
                    <a:lnTo>
                      <a:pt x="97" y="41"/>
                    </a:lnTo>
                    <a:lnTo>
                      <a:pt x="98" y="44"/>
                    </a:lnTo>
                    <a:lnTo>
                      <a:pt x="98" y="124"/>
                    </a:lnTo>
                    <a:lnTo>
                      <a:pt x="111" y="124"/>
                    </a:lnTo>
                    <a:lnTo>
                      <a:pt x="111" y="44"/>
                    </a:lnTo>
                    <a:lnTo>
                      <a:pt x="110" y="39"/>
                    </a:lnTo>
                    <a:lnTo>
                      <a:pt x="110" y="34"/>
                    </a:lnTo>
                    <a:lnTo>
                      <a:pt x="108" y="30"/>
                    </a:lnTo>
                    <a:lnTo>
                      <a:pt x="107" y="26"/>
                    </a:lnTo>
                    <a:lnTo>
                      <a:pt x="104" y="22"/>
                    </a:lnTo>
                    <a:lnTo>
                      <a:pt x="102" y="19"/>
                    </a:lnTo>
                    <a:lnTo>
                      <a:pt x="98" y="15"/>
                    </a:lnTo>
                    <a:lnTo>
                      <a:pt x="95" y="12"/>
                    </a:lnTo>
                    <a:lnTo>
                      <a:pt x="91" y="9"/>
                    </a:lnTo>
                    <a:lnTo>
                      <a:pt x="86" y="7"/>
                    </a:lnTo>
                    <a:lnTo>
                      <a:pt x="82" y="5"/>
                    </a:lnTo>
                    <a:lnTo>
                      <a:pt x="77" y="3"/>
                    </a:lnTo>
                    <a:lnTo>
                      <a:pt x="72" y="1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49" y="0"/>
                    </a:lnTo>
                    <a:lnTo>
                      <a:pt x="43" y="1"/>
                    </a:lnTo>
                    <a:lnTo>
                      <a:pt x="38" y="1"/>
                    </a:lnTo>
                    <a:lnTo>
                      <a:pt x="33" y="3"/>
                    </a:lnTo>
                    <a:lnTo>
                      <a:pt x="28" y="5"/>
                    </a:lnTo>
                    <a:lnTo>
                      <a:pt x="24" y="7"/>
                    </a:lnTo>
                    <a:lnTo>
                      <a:pt x="19" y="9"/>
                    </a:lnTo>
                    <a:lnTo>
                      <a:pt x="16" y="12"/>
                    </a:lnTo>
                    <a:lnTo>
                      <a:pt x="12" y="15"/>
                    </a:lnTo>
                    <a:lnTo>
                      <a:pt x="9" y="19"/>
                    </a:lnTo>
                    <a:lnTo>
                      <a:pt x="6" y="23"/>
                    </a:lnTo>
                    <a:lnTo>
                      <a:pt x="4" y="27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124"/>
                    </a:lnTo>
                    <a:lnTo>
                      <a:pt x="13" y="124"/>
                    </a:lnTo>
                    <a:lnTo>
                      <a:pt x="13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任意多边形 83001"/>
              <p:cNvSpPr>
                <a:spLocks noEditPoints="1"/>
              </p:cNvSpPr>
              <p:nvPr/>
            </p:nvSpPr>
            <p:spPr>
              <a:xfrm>
                <a:off x="2558" y="2876"/>
                <a:ext cx="91" cy="133"/>
              </a:xfrm>
              <a:custGeom>
                <a:avLst/>
                <a:gdLst/>
                <a:ahLst/>
                <a:cxnLst/>
                <a:rect l="0" t="0" r="0" b="0"/>
                <a:pathLst>
                  <a:path w="91" h="133">
                    <a:moveTo>
                      <a:pt x="0" y="0"/>
                    </a:moveTo>
                    <a:lnTo>
                      <a:pt x="0" y="8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3" y="11"/>
                    </a:lnTo>
                    <a:lnTo>
                      <a:pt x="13" y="13"/>
                    </a:lnTo>
                    <a:lnTo>
                      <a:pt x="13" y="120"/>
                    </a:lnTo>
                    <a:lnTo>
                      <a:pt x="13" y="121"/>
                    </a:lnTo>
                    <a:lnTo>
                      <a:pt x="13" y="122"/>
                    </a:lnTo>
                    <a:lnTo>
                      <a:pt x="13" y="123"/>
                    </a:lnTo>
                    <a:lnTo>
                      <a:pt x="12" y="123"/>
                    </a:lnTo>
                    <a:lnTo>
                      <a:pt x="12" y="123"/>
                    </a:lnTo>
                    <a:lnTo>
                      <a:pt x="12" y="124"/>
                    </a:lnTo>
                    <a:lnTo>
                      <a:pt x="12" y="124"/>
                    </a:lnTo>
                    <a:lnTo>
                      <a:pt x="11" y="124"/>
                    </a:lnTo>
                    <a:lnTo>
                      <a:pt x="9" y="124"/>
                    </a:lnTo>
                    <a:lnTo>
                      <a:pt x="9" y="124"/>
                    </a:lnTo>
                    <a:lnTo>
                      <a:pt x="8" y="125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4" y="133"/>
                    </a:lnTo>
                    <a:lnTo>
                      <a:pt x="59" y="133"/>
                    </a:lnTo>
                    <a:lnTo>
                      <a:pt x="63" y="132"/>
                    </a:lnTo>
                    <a:lnTo>
                      <a:pt x="67" y="131"/>
                    </a:lnTo>
                    <a:lnTo>
                      <a:pt x="70" y="129"/>
                    </a:lnTo>
                    <a:lnTo>
                      <a:pt x="72" y="128"/>
                    </a:lnTo>
                    <a:lnTo>
                      <a:pt x="74" y="128"/>
                    </a:lnTo>
                    <a:lnTo>
                      <a:pt x="77" y="126"/>
                    </a:lnTo>
                    <a:lnTo>
                      <a:pt x="78" y="124"/>
                    </a:lnTo>
                    <a:lnTo>
                      <a:pt x="80" y="124"/>
                    </a:lnTo>
                    <a:lnTo>
                      <a:pt x="82" y="121"/>
                    </a:lnTo>
                    <a:lnTo>
                      <a:pt x="85" y="118"/>
                    </a:lnTo>
                    <a:lnTo>
                      <a:pt x="87" y="115"/>
                    </a:lnTo>
                    <a:lnTo>
                      <a:pt x="87" y="114"/>
                    </a:lnTo>
                    <a:lnTo>
                      <a:pt x="87" y="113"/>
                    </a:lnTo>
                    <a:lnTo>
                      <a:pt x="88" y="112"/>
                    </a:lnTo>
                    <a:lnTo>
                      <a:pt x="89" y="110"/>
                    </a:lnTo>
                    <a:lnTo>
                      <a:pt x="89" y="109"/>
                    </a:lnTo>
                    <a:lnTo>
                      <a:pt x="89" y="109"/>
                    </a:lnTo>
                    <a:lnTo>
                      <a:pt x="90" y="105"/>
                    </a:lnTo>
                    <a:lnTo>
                      <a:pt x="91" y="102"/>
                    </a:lnTo>
                    <a:lnTo>
                      <a:pt x="91" y="98"/>
                    </a:lnTo>
                    <a:lnTo>
                      <a:pt x="91" y="92"/>
                    </a:lnTo>
                    <a:lnTo>
                      <a:pt x="90" y="86"/>
                    </a:lnTo>
                    <a:lnTo>
                      <a:pt x="88" y="80"/>
                    </a:lnTo>
                    <a:lnTo>
                      <a:pt x="85" y="75"/>
                    </a:lnTo>
                    <a:lnTo>
                      <a:pt x="81" y="70"/>
                    </a:lnTo>
                    <a:lnTo>
                      <a:pt x="78" y="68"/>
                    </a:lnTo>
                    <a:lnTo>
                      <a:pt x="75" y="66"/>
                    </a:lnTo>
                    <a:lnTo>
                      <a:pt x="72" y="64"/>
                    </a:lnTo>
                    <a:lnTo>
                      <a:pt x="69" y="63"/>
                    </a:lnTo>
                    <a:lnTo>
                      <a:pt x="62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8" y="59"/>
                    </a:lnTo>
                    <a:lnTo>
                      <a:pt x="70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71" y="57"/>
                    </a:lnTo>
                    <a:lnTo>
                      <a:pt x="73" y="56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4" y="55"/>
                    </a:lnTo>
                    <a:lnTo>
                      <a:pt x="75" y="55"/>
                    </a:lnTo>
                    <a:lnTo>
                      <a:pt x="77" y="53"/>
                    </a:lnTo>
                    <a:lnTo>
                      <a:pt x="78" y="51"/>
                    </a:lnTo>
                    <a:lnTo>
                      <a:pt x="79" y="50"/>
                    </a:lnTo>
                    <a:lnTo>
                      <a:pt x="80" y="50"/>
                    </a:lnTo>
                    <a:lnTo>
                      <a:pt x="81" y="48"/>
                    </a:lnTo>
                    <a:lnTo>
                      <a:pt x="82" y="46"/>
                    </a:lnTo>
                    <a:lnTo>
                      <a:pt x="83" y="43"/>
                    </a:lnTo>
                    <a:lnTo>
                      <a:pt x="84" y="41"/>
                    </a:lnTo>
                    <a:lnTo>
                      <a:pt x="84" y="39"/>
                    </a:lnTo>
                    <a:lnTo>
                      <a:pt x="85" y="36"/>
                    </a:lnTo>
                    <a:lnTo>
                      <a:pt x="85" y="31"/>
                    </a:lnTo>
                    <a:lnTo>
                      <a:pt x="85" y="27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3" y="18"/>
                    </a:lnTo>
                    <a:lnTo>
                      <a:pt x="81" y="15"/>
                    </a:lnTo>
                    <a:lnTo>
                      <a:pt x="80" y="12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3" y="6"/>
                    </a:lnTo>
                    <a:lnTo>
                      <a:pt x="70" y="4"/>
                    </a:lnTo>
                    <a:lnTo>
                      <a:pt x="67" y="3"/>
                    </a:lnTo>
                    <a:lnTo>
                      <a:pt x="64" y="2"/>
                    </a:lnTo>
                    <a:lnTo>
                      <a:pt x="60" y="1"/>
                    </a:lnTo>
                    <a:lnTo>
                      <a:pt x="56" y="1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  <a:moveTo>
                      <a:pt x="29" y="13"/>
                    </a:moveTo>
                    <a:lnTo>
                      <a:pt x="29" y="11"/>
                    </a:lnTo>
                    <a:lnTo>
                      <a:pt x="30" y="9"/>
                    </a:lnTo>
                    <a:lnTo>
                      <a:pt x="31" y="9"/>
                    </a:lnTo>
                    <a:lnTo>
                      <a:pt x="32" y="8"/>
                    </a:lnTo>
                    <a:lnTo>
                      <a:pt x="34" y="8"/>
                    </a:lnTo>
                    <a:lnTo>
                      <a:pt x="43" y="8"/>
                    </a:lnTo>
                    <a:lnTo>
                      <a:pt x="48" y="8"/>
                    </a:lnTo>
                    <a:lnTo>
                      <a:pt x="50" y="9"/>
                    </a:lnTo>
                    <a:lnTo>
                      <a:pt x="53" y="9"/>
                    </a:lnTo>
                    <a:lnTo>
                      <a:pt x="57" y="11"/>
                    </a:lnTo>
                    <a:lnTo>
                      <a:pt x="61" y="14"/>
                    </a:lnTo>
                    <a:lnTo>
                      <a:pt x="63" y="15"/>
                    </a:lnTo>
                    <a:lnTo>
                      <a:pt x="64" y="16"/>
                    </a:lnTo>
                    <a:lnTo>
                      <a:pt x="65" y="18"/>
                    </a:lnTo>
                    <a:lnTo>
                      <a:pt x="66" y="21"/>
                    </a:lnTo>
                    <a:lnTo>
                      <a:pt x="67" y="23"/>
                    </a:lnTo>
                    <a:lnTo>
                      <a:pt x="68" y="25"/>
                    </a:lnTo>
                    <a:lnTo>
                      <a:pt x="68" y="28"/>
                    </a:lnTo>
                    <a:lnTo>
                      <a:pt x="68" y="31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7"/>
                    </a:lnTo>
                    <a:lnTo>
                      <a:pt x="67" y="40"/>
                    </a:lnTo>
                    <a:lnTo>
                      <a:pt x="66" y="43"/>
                    </a:lnTo>
                    <a:lnTo>
                      <a:pt x="65" y="45"/>
                    </a:lnTo>
                    <a:lnTo>
                      <a:pt x="64" y="48"/>
                    </a:lnTo>
                    <a:lnTo>
                      <a:pt x="63" y="50"/>
                    </a:lnTo>
                    <a:lnTo>
                      <a:pt x="61" y="51"/>
                    </a:lnTo>
                    <a:lnTo>
                      <a:pt x="57" y="54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4" y="56"/>
                    </a:lnTo>
                    <a:lnTo>
                      <a:pt x="54" y="56"/>
                    </a:lnTo>
                    <a:lnTo>
                      <a:pt x="50" y="57"/>
                    </a:lnTo>
                    <a:lnTo>
                      <a:pt x="48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8"/>
                    </a:lnTo>
                    <a:lnTo>
                      <a:pt x="29" y="58"/>
                    </a:lnTo>
                    <a:lnTo>
                      <a:pt x="29" y="13"/>
                    </a:lnTo>
                    <a:close/>
                    <a:moveTo>
                      <a:pt x="29" y="66"/>
                    </a:moveTo>
                    <a:lnTo>
                      <a:pt x="44" y="66"/>
                    </a:lnTo>
                    <a:lnTo>
                      <a:pt x="48" y="66"/>
                    </a:lnTo>
                    <a:lnTo>
                      <a:pt x="51" y="66"/>
                    </a:lnTo>
                    <a:lnTo>
                      <a:pt x="54" y="67"/>
                    </a:lnTo>
                    <a:lnTo>
                      <a:pt x="57" y="68"/>
                    </a:lnTo>
                    <a:lnTo>
                      <a:pt x="59" y="69"/>
                    </a:lnTo>
                    <a:lnTo>
                      <a:pt x="62" y="70"/>
                    </a:lnTo>
                    <a:lnTo>
                      <a:pt x="64" y="71"/>
                    </a:lnTo>
                    <a:lnTo>
                      <a:pt x="66" y="73"/>
                    </a:lnTo>
                    <a:lnTo>
                      <a:pt x="67" y="75"/>
                    </a:lnTo>
                    <a:lnTo>
                      <a:pt x="69" y="77"/>
                    </a:lnTo>
                    <a:lnTo>
                      <a:pt x="70" y="80"/>
                    </a:lnTo>
                    <a:lnTo>
                      <a:pt x="71" y="82"/>
                    </a:lnTo>
                    <a:lnTo>
                      <a:pt x="72" y="85"/>
                    </a:lnTo>
                    <a:lnTo>
                      <a:pt x="72" y="89"/>
                    </a:lnTo>
                    <a:lnTo>
                      <a:pt x="73" y="92"/>
                    </a:lnTo>
                    <a:lnTo>
                      <a:pt x="73" y="96"/>
                    </a:lnTo>
                    <a:lnTo>
                      <a:pt x="73" y="99"/>
                    </a:lnTo>
                    <a:lnTo>
                      <a:pt x="72" y="103"/>
                    </a:lnTo>
                    <a:lnTo>
                      <a:pt x="72" y="106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1" y="108"/>
                    </a:lnTo>
                    <a:lnTo>
                      <a:pt x="71" y="109"/>
                    </a:lnTo>
                    <a:lnTo>
                      <a:pt x="70" y="111"/>
                    </a:lnTo>
                    <a:lnTo>
                      <a:pt x="69" y="113"/>
                    </a:lnTo>
                    <a:lnTo>
                      <a:pt x="67" y="116"/>
                    </a:lnTo>
                    <a:lnTo>
                      <a:pt x="66" y="118"/>
                    </a:lnTo>
                    <a:lnTo>
                      <a:pt x="64" y="119"/>
                    </a:lnTo>
                    <a:lnTo>
                      <a:pt x="62" y="120"/>
                    </a:lnTo>
                    <a:lnTo>
                      <a:pt x="61" y="121"/>
                    </a:lnTo>
                    <a:lnTo>
                      <a:pt x="60" y="122"/>
                    </a:lnTo>
                    <a:lnTo>
                      <a:pt x="59" y="122"/>
                    </a:lnTo>
                    <a:lnTo>
                      <a:pt x="58" y="123"/>
                    </a:lnTo>
                    <a:lnTo>
                      <a:pt x="57" y="123"/>
                    </a:lnTo>
                    <a:lnTo>
                      <a:pt x="56" y="124"/>
                    </a:lnTo>
                    <a:lnTo>
                      <a:pt x="54" y="124"/>
                    </a:lnTo>
                    <a:lnTo>
                      <a:pt x="53" y="124"/>
                    </a:lnTo>
                    <a:lnTo>
                      <a:pt x="50" y="124"/>
                    </a:lnTo>
                    <a:lnTo>
                      <a:pt x="49" y="124"/>
                    </a:lnTo>
                    <a:lnTo>
                      <a:pt x="48" y="124"/>
                    </a:lnTo>
                    <a:lnTo>
                      <a:pt x="48" y="125"/>
                    </a:lnTo>
                    <a:lnTo>
                      <a:pt x="34" y="125"/>
                    </a:lnTo>
                    <a:lnTo>
                      <a:pt x="33" y="124"/>
                    </a:lnTo>
                    <a:lnTo>
                      <a:pt x="32" y="124"/>
                    </a:lnTo>
                    <a:lnTo>
                      <a:pt x="30" y="124"/>
                    </a:lnTo>
                    <a:lnTo>
                      <a:pt x="30" y="123"/>
                    </a:lnTo>
                    <a:lnTo>
                      <a:pt x="29" y="123"/>
                    </a:lnTo>
                    <a:lnTo>
                      <a:pt x="29" y="120"/>
                    </a:lnTo>
                    <a:lnTo>
                      <a:pt x="2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任意多边形 83002"/>
              <p:cNvSpPr/>
              <p:nvPr/>
            </p:nvSpPr>
            <p:spPr>
              <a:xfrm>
                <a:off x="2587" y="2884"/>
                <a:ext cx="39" cy="50"/>
              </a:xfrm>
              <a:custGeom>
                <a:avLst/>
                <a:gdLst/>
                <a:ahLst/>
                <a:cxnLst/>
                <a:rect l="0" t="0" r="0" b="0"/>
                <a:pathLst>
                  <a:path w="39" h="50">
                    <a:moveTo>
                      <a:pt x="1" y="1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50"/>
                    </a:lnTo>
                    <a:lnTo>
                      <a:pt x="18" y="50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8" y="46"/>
                    </a:lnTo>
                    <a:lnTo>
                      <a:pt x="32" y="43"/>
                    </a:lnTo>
                    <a:lnTo>
                      <a:pt x="34" y="42"/>
                    </a:lnTo>
                    <a:lnTo>
                      <a:pt x="35" y="40"/>
                    </a:lnTo>
                    <a:lnTo>
                      <a:pt x="36" y="37"/>
                    </a:lnTo>
                    <a:lnTo>
                      <a:pt x="37" y="35"/>
                    </a:lnTo>
                    <a:lnTo>
                      <a:pt x="38" y="32"/>
                    </a:lnTo>
                    <a:lnTo>
                      <a:pt x="39" y="29"/>
                    </a:lnTo>
                    <a:lnTo>
                      <a:pt x="39" y="28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8" y="15"/>
                    </a:lnTo>
                    <a:lnTo>
                      <a:pt x="37" y="13"/>
                    </a:lnTo>
                    <a:lnTo>
                      <a:pt x="36" y="10"/>
                    </a:lnTo>
                    <a:lnTo>
                      <a:pt x="35" y="8"/>
                    </a:lnTo>
                    <a:lnTo>
                      <a:pt x="34" y="7"/>
                    </a:lnTo>
                    <a:lnTo>
                      <a:pt x="32" y="6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3" name="任意多边形 83003"/>
              <p:cNvSpPr/>
              <p:nvPr/>
            </p:nvSpPr>
            <p:spPr>
              <a:xfrm>
                <a:off x="2587" y="2942"/>
                <a:ext cx="44" cy="59"/>
              </a:xfrm>
              <a:custGeom>
                <a:avLst/>
                <a:gdLst/>
                <a:ahLst/>
                <a:cxnLst/>
                <a:rect l="0" t="0" r="0" b="0"/>
                <a:pathLst>
                  <a:path w="44" h="59">
                    <a:moveTo>
                      <a:pt x="15" y="0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3" y="58"/>
                    </a:lnTo>
                    <a:lnTo>
                      <a:pt x="4" y="58"/>
                    </a:lnTo>
                    <a:lnTo>
                      <a:pt x="5" y="59"/>
                    </a:lnTo>
                    <a:lnTo>
                      <a:pt x="19" y="59"/>
                    </a:lnTo>
                    <a:lnTo>
                      <a:pt x="19" y="58"/>
                    </a:lnTo>
                    <a:lnTo>
                      <a:pt x="20" y="58"/>
                    </a:lnTo>
                    <a:lnTo>
                      <a:pt x="21" y="58"/>
                    </a:lnTo>
                    <a:lnTo>
                      <a:pt x="24" y="58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8" y="57"/>
                    </a:lnTo>
                    <a:lnTo>
                      <a:pt x="29" y="57"/>
                    </a:lnTo>
                    <a:lnTo>
                      <a:pt x="30" y="56"/>
                    </a:lnTo>
                    <a:lnTo>
                      <a:pt x="31" y="56"/>
                    </a:lnTo>
                    <a:lnTo>
                      <a:pt x="32" y="55"/>
                    </a:lnTo>
                    <a:lnTo>
                      <a:pt x="33" y="54"/>
                    </a:lnTo>
                    <a:lnTo>
                      <a:pt x="35" y="53"/>
                    </a:lnTo>
                    <a:lnTo>
                      <a:pt x="37" y="52"/>
                    </a:lnTo>
                    <a:lnTo>
                      <a:pt x="38" y="50"/>
                    </a:lnTo>
                    <a:lnTo>
                      <a:pt x="40" y="47"/>
                    </a:lnTo>
                    <a:lnTo>
                      <a:pt x="41" y="45"/>
                    </a:lnTo>
                    <a:lnTo>
                      <a:pt x="42" y="43"/>
                    </a:lnTo>
                    <a:lnTo>
                      <a:pt x="42" y="42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2" y="41"/>
                    </a:lnTo>
                    <a:lnTo>
                      <a:pt x="43" y="40"/>
                    </a:lnTo>
                    <a:lnTo>
                      <a:pt x="43" y="37"/>
                    </a:lnTo>
                    <a:lnTo>
                      <a:pt x="44" y="33"/>
                    </a:lnTo>
                    <a:lnTo>
                      <a:pt x="44" y="30"/>
                    </a:lnTo>
                    <a:lnTo>
                      <a:pt x="44" y="26"/>
                    </a:lnTo>
                    <a:lnTo>
                      <a:pt x="43" y="23"/>
                    </a:lnTo>
                    <a:lnTo>
                      <a:pt x="43" y="19"/>
                    </a:lnTo>
                    <a:lnTo>
                      <a:pt x="42" y="16"/>
                    </a:lnTo>
                    <a:lnTo>
                      <a:pt x="41" y="14"/>
                    </a:lnTo>
                    <a:lnTo>
                      <a:pt x="40" y="11"/>
                    </a:lnTo>
                    <a:lnTo>
                      <a:pt x="38" y="9"/>
                    </a:lnTo>
                    <a:lnTo>
                      <a:pt x="37" y="7"/>
                    </a:lnTo>
                    <a:lnTo>
                      <a:pt x="35" y="5"/>
                    </a:lnTo>
                    <a:lnTo>
                      <a:pt x="33" y="4"/>
                    </a:lnTo>
                    <a:lnTo>
                      <a:pt x="30" y="3"/>
                    </a:lnTo>
                    <a:lnTo>
                      <a:pt x="28" y="2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4" name="任意多边形 83004"/>
              <p:cNvSpPr>
                <a:spLocks noEditPoints="1"/>
              </p:cNvSpPr>
              <p:nvPr/>
            </p:nvSpPr>
            <p:spPr>
              <a:xfrm>
                <a:off x="1632" y="2567"/>
                <a:ext cx="823" cy="749"/>
              </a:xfrm>
              <a:custGeom>
                <a:avLst/>
                <a:gdLst/>
                <a:ahLst/>
                <a:cxnLst/>
                <a:rect l="0" t="0" r="0" b="0"/>
                <a:pathLst>
                  <a:path w="823" h="749">
                    <a:moveTo>
                      <a:pt x="639" y="370"/>
                    </a:moveTo>
                    <a:lnTo>
                      <a:pt x="639" y="346"/>
                    </a:lnTo>
                    <a:lnTo>
                      <a:pt x="642" y="324"/>
                    </a:lnTo>
                    <a:lnTo>
                      <a:pt x="645" y="302"/>
                    </a:lnTo>
                    <a:lnTo>
                      <a:pt x="650" y="280"/>
                    </a:lnTo>
                    <a:lnTo>
                      <a:pt x="656" y="258"/>
                    </a:lnTo>
                    <a:lnTo>
                      <a:pt x="663" y="237"/>
                    </a:lnTo>
                    <a:lnTo>
                      <a:pt x="673" y="217"/>
                    </a:lnTo>
                    <a:lnTo>
                      <a:pt x="683" y="197"/>
                    </a:lnTo>
                    <a:lnTo>
                      <a:pt x="695" y="177"/>
                    </a:lnTo>
                    <a:lnTo>
                      <a:pt x="708" y="158"/>
                    </a:lnTo>
                    <a:lnTo>
                      <a:pt x="722" y="139"/>
                    </a:lnTo>
                    <a:lnTo>
                      <a:pt x="738" y="121"/>
                    </a:lnTo>
                    <a:lnTo>
                      <a:pt x="755" y="103"/>
                    </a:lnTo>
                    <a:lnTo>
                      <a:pt x="774" y="85"/>
                    </a:lnTo>
                    <a:lnTo>
                      <a:pt x="794" y="68"/>
                    </a:lnTo>
                    <a:lnTo>
                      <a:pt x="816" y="52"/>
                    </a:lnTo>
                    <a:lnTo>
                      <a:pt x="800" y="45"/>
                    </a:lnTo>
                    <a:lnTo>
                      <a:pt x="784" y="39"/>
                    </a:lnTo>
                    <a:lnTo>
                      <a:pt x="768" y="34"/>
                    </a:lnTo>
                    <a:lnTo>
                      <a:pt x="752" y="29"/>
                    </a:lnTo>
                    <a:lnTo>
                      <a:pt x="736" y="24"/>
                    </a:lnTo>
                    <a:lnTo>
                      <a:pt x="719" y="20"/>
                    </a:lnTo>
                    <a:lnTo>
                      <a:pt x="702" y="16"/>
                    </a:lnTo>
                    <a:lnTo>
                      <a:pt x="685" y="13"/>
                    </a:lnTo>
                    <a:lnTo>
                      <a:pt x="668" y="9"/>
                    </a:lnTo>
                    <a:lnTo>
                      <a:pt x="650" y="7"/>
                    </a:lnTo>
                    <a:lnTo>
                      <a:pt x="632" y="4"/>
                    </a:lnTo>
                    <a:lnTo>
                      <a:pt x="614" y="3"/>
                    </a:lnTo>
                    <a:lnTo>
                      <a:pt x="595" y="1"/>
                    </a:lnTo>
                    <a:lnTo>
                      <a:pt x="577" y="0"/>
                    </a:lnTo>
                    <a:lnTo>
                      <a:pt x="558" y="0"/>
                    </a:lnTo>
                    <a:lnTo>
                      <a:pt x="539" y="0"/>
                    </a:lnTo>
                    <a:lnTo>
                      <a:pt x="511" y="0"/>
                    </a:lnTo>
                    <a:lnTo>
                      <a:pt x="497" y="0"/>
                    </a:lnTo>
                    <a:lnTo>
                      <a:pt x="484" y="1"/>
                    </a:lnTo>
                    <a:lnTo>
                      <a:pt x="457" y="3"/>
                    </a:lnTo>
                    <a:lnTo>
                      <a:pt x="431" y="6"/>
                    </a:lnTo>
                    <a:lnTo>
                      <a:pt x="418" y="8"/>
                    </a:lnTo>
                    <a:lnTo>
                      <a:pt x="406" y="10"/>
                    </a:lnTo>
                    <a:lnTo>
                      <a:pt x="381" y="15"/>
                    </a:lnTo>
                    <a:lnTo>
                      <a:pt x="356" y="20"/>
                    </a:lnTo>
                    <a:lnTo>
                      <a:pt x="332" y="27"/>
                    </a:lnTo>
                    <a:lnTo>
                      <a:pt x="308" y="34"/>
                    </a:lnTo>
                    <a:lnTo>
                      <a:pt x="285" y="42"/>
                    </a:lnTo>
                    <a:lnTo>
                      <a:pt x="263" y="51"/>
                    </a:lnTo>
                    <a:lnTo>
                      <a:pt x="241" y="61"/>
                    </a:lnTo>
                    <a:lnTo>
                      <a:pt x="219" y="71"/>
                    </a:lnTo>
                    <a:lnTo>
                      <a:pt x="198" y="83"/>
                    </a:lnTo>
                    <a:lnTo>
                      <a:pt x="178" y="95"/>
                    </a:lnTo>
                    <a:lnTo>
                      <a:pt x="158" y="109"/>
                    </a:lnTo>
                    <a:lnTo>
                      <a:pt x="139" y="123"/>
                    </a:lnTo>
                    <a:lnTo>
                      <a:pt x="121" y="137"/>
                    </a:lnTo>
                    <a:lnTo>
                      <a:pt x="104" y="151"/>
                    </a:lnTo>
                    <a:lnTo>
                      <a:pt x="89" y="167"/>
                    </a:lnTo>
                    <a:lnTo>
                      <a:pt x="74" y="182"/>
                    </a:lnTo>
                    <a:lnTo>
                      <a:pt x="62" y="198"/>
                    </a:lnTo>
                    <a:lnTo>
                      <a:pt x="50" y="213"/>
                    </a:lnTo>
                    <a:lnTo>
                      <a:pt x="40" y="230"/>
                    </a:lnTo>
                    <a:lnTo>
                      <a:pt x="30" y="247"/>
                    </a:lnTo>
                    <a:lnTo>
                      <a:pt x="22" y="264"/>
                    </a:lnTo>
                    <a:lnTo>
                      <a:pt x="15" y="281"/>
                    </a:lnTo>
                    <a:lnTo>
                      <a:pt x="10" y="299"/>
                    </a:lnTo>
                    <a:lnTo>
                      <a:pt x="6" y="317"/>
                    </a:lnTo>
                    <a:lnTo>
                      <a:pt x="2" y="336"/>
                    </a:lnTo>
                    <a:lnTo>
                      <a:pt x="1" y="355"/>
                    </a:lnTo>
                    <a:lnTo>
                      <a:pt x="0" y="374"/>
                    </a:lnTo>
                    <a:lnTo>
                      <a:pt x="1" y="393"/>
                    </a:lnTo>
                    <a:lnTo>
                      <a:pt x="1" y="402"/>
                    </a:lnTo>
                    <a:lnTo>
                      <a:pt x="2" y="412"/>
                    </a:lnTo>
                    <a:lnTo>
                      <a:pt x="4" y="421"/>
                    </a:lnTo>
                    <a:lnTo>
                      <a:pt x="6" y="430"/>
                    </a:lnTo>
                    <a:lnTo>
                      <a:pt x="10" y="449"/>
                    </a:lnTo>
                    <a:lnTo>
                      <a:pt x="15" y="466"/>
                    </a:lnTo>
                    <a:lnTo>
                      <a:pt x="18" y="475"/>
                    </a:lnTo>
                    <a:lnTo>
                      <a:pt x="22" y="484"/>
                    </a:lnTo>
                    <a:lnTo>
                      <a:pt x="26" y="492"/>
                    </a:lnTo>
                    <a:lnTo>
                      <a:pt x="30" y="501"/>
                    </a:lnTo>
                    <a:lnTo>
                      <a:pt x="40" y="518"/>
                    </a:lnTo>
                    <a:lnTo>
                      <a:pt x="45" y="526"/>
                    </a:lnTo>
                    <a:lnTo>
                      <a:pt x="50" y="534"/>
                    </a:lnTo>
                    <a:lnTo>
                      <a:pt x="55" y="542"/>
                    </a:lnTo>
                    <a:lnTo>
                      <a:pt x="62" y="550"/>
                    </a:lnTo>
                    <a:lnTo>
                      <a:pt x="68" y="558"/>
                    </a:lnTo>
                    <a:lnTo>
                      <a:pt x="74" y="565"/>
                    </a:lnTo>
                    <a:lnTo>
                      <a:pt x="89" y="581"/>
                    </a:lnTo>
                    <a:lnTo>
                      <a:pt x="104" y="596"/>
                    </a:lnTo>
                    <a:lnTo>
                      <a:pt x="112" y="603"/>
                    </a:lnTo>
                    <a:lnTo>
                      <a:pt x="121" y="611"/>
                    </a:lnTo>
                    <a:lnTo>
                      <a:pt x="130" y="618"/>
                    </a:lnTo>
                    <a:lnTo>
                      <a:pt x="139" y="625"/>
                    </a:lnTo>
                    <a:lnTo>
                      <a:pt x="158" y="639"/>
                    </a:lnTo>
                    <a:lnTo>
                      <a:pt x="178" y="652"/>
                    </a:lnTo>
                    <a:lnTo>
                      <a:pt x="198" y="664"/>
                    </a:lnTo>
                    <a:lnTo>
                      <a:pt x="219" y="676"/>
                    </a:lnTo>
                    <a:lnTo>
                      <a:pt x="241" y="687"/>
                    </a:lnTo>
                    <a:lnTo>
                      <a:pt x="251" y="691"/>
                    </a:lnTo>
                    <a:lnTo>
                      <a:pt x="263" y="696"/>
                    </a:lnTo>
                    <a:lnTo>
                      <a:pt x="285" y="705"/>
                    </a:lnTo>
                    <a:lnTo>
                      <a:pt x="308" y="714"/>
                    </a:lnTo>
                    <a:lnTo>
                      <a:pt x="332" y="721"/>
                    </a:lnTo>
                    <a:lnTo>
                      <a:pt x="356" y="727"/>
                    </a:lnTo>
                    <a:lnTo>
                      <a:pt x="381" y="733"/>
                    </a:lnTo>
                    <a:lnTo>
                      <a:pt x="406" y="738"/>
                    </a:lnTo>
                    <a:lnTo>
                      <a:pt x="418" y="740"/>
                    </a:lnTo>
                    <a:lnTo>
                      <a:pt x="431" y="742"/>
                    </a:lnTo>
                    <a:lnTo>
                      <a:pt x="457" y="744"/>
                    </a:lnTo>
                    <a:lnTo>
                      <a:pt x="484" y="747"/>
                    </a:lnTo>
                    <a:lnTo>
                      <a:pt x="497" y="747"/>
                    </a:lnTo>
                    <a:lnTo>
                      <a:pt x="511" y="748"/>
                    </a:lnTo>
                    <a:lnTo>
                      <a:pt x="539" y="749"/>
                    </a:lnTo>
                    <a:lnTo>
                      <a:pt x="544" y="748"/>
                    </a:lnTo>
                    <a:lnTo>
                      <a:pt x="549" y="748"/>
                    </a:lnTo>
                    <a:lnTo>
                      <a:pt x="558" y="748"/>
                    </a:lnTo>
                    <a:lnTo>
                      <a:pt x="568" y="748"/>
                    </a:lnTo>
                    <a:lnTo>
                      <a:pt x="578" y="748"/>
                    </a:lnTo>
                    <a:lnTo>
                      <a:pt x="597" y="747"/>
                    </a:lnTo>
                    <a:lnTo>
                      <a:pt x="616" y="745"/>
                    </a:lnTo>
                    <a:lnTo>
                      <a:pt x="618" y="745"/>
                    </a:lnTo>
                    <a:lnTo>
                      <a:pt x="620" y="744"/>
                    </a:lnTo>
                    <a:lnTo>
                      <a:pt x="625" y="744"/>
                    </a:lnTo>
                    <a:lnTo>
                      <a:pt x="634" y="743"/>
                    </a:lnTo>
                    <a:lnTo>
                      <a:pt x="653" y="741"/>
                    </a:lnTo>
                    <a:lnTo>
                      <a:pt x="671" y="738"/>
                    </a:lnTo>
                    <a:lnTo>
                      <a:pt x="680" y="736"/>
                    </a:lnTo>
                    <a:lnTo>
                      <a:pt x="689" y="735"/>
                    </a:lnTo>
                    <a:lnTo>
                      <a:pt x="693" y="733"/>
                    </a:lnTo>
                    <a:lnTo>
                      <a:pt x="698" y="733"/>
                    </a:lnTo>
                    <a:lnTo>
                      <a:pt x="706" y="731"/>
                    </a:lnTo>
                    <a:lnTo>
                      <a:pt x="724" y="727"/>
                    </a:lnTo>
                    <a:lnTo>
                      <a:pt x="732" y="724"/>
                    </a:lnTo>
                    <a:lnTo>
                      <a:pt x="736" y="723"/>
                    </a:lnTo>
                    <a:lnTo>
                      <a:pt x="741" y="722"/>
                    </a:lnTo>
                    <a:lnTo>
                      <a:pt x="749" y="720"/>
                    </a:lnTo>
                    <a:lnTo>
                      <a:pt x="758" y="717"/>
                    </a:lnTo>
                    <a:lnTo>
                      <a:pt x="774" y="712"/>
                    </a:lnTo>
                    <a:lnTo>
                      <a:pt x="791" y="706"/>
                    </a:lnTo>
                    <a:lnTo>
                      <a:pt x="798" y="703"/>
                    </a:lnTo>
                    <a:lnTo>
                      <a:pt x="800" y="702"/>
                    </a:lnTo>
                    <a:lnTo>
                      <a:pt x="802" y="701"/>
                    </a:lnTo>
                    <a:lnTo>
                      <a:pt x="807" y="700"/>
                    </a:lnTo>
                    <a:lnTo>
                      <a:pt x="823" y="693"/>
                    </a:lnTo>
                    <a:lnTo>
                      <a:pt x="822" y="692"/>
                    </a:lnTo>
                    <a:lnTo>
                      <a:pt x="811" y="683"/>
                    </a:lnTo>
                    <a:lnTo>
                      <a:pt x="800" y="675"/>
                    </a:lnTo>
                    <a:lnTo>
                      <a:pt x="779" y="657"/>
                    </a:lnTo>
                    <a:lnTo>
                      <a:pt x="769" y="648"/>
                    </a:lnTo>
                    <a:lnTo>
                      <a:pt x="759" y="639"/>
                    </a:lnTo>
                    <a:lnTo>
                      <a:pt x="750" y="630"/>
                    </a:lnTo>
                    <a:lnTo>
                      <a:pt x="742" y="621"/>
                    </a:lnTo>
                    <a:lnTo>
                      <a:pt x="733" y="612"/>
                    </a:lnTo>
                    <a:lnTo>
                      <a:pt x="725" y="603"/>
                    </a:lnTo>
                    <a:lnTo>
                      <a:pt x="717" y="593"/>
                    </a:lnTo>
                    <a:lnTo>
                      <a:pt x="710" y="584"/>
                    </a:lnTo>
                    <a:lnTo>
                      <a:pt x="703" y="574"/>
                    </a:lnTo>
                    <a:lnTo>
                      <a:pt x="696" y="564"/>
                    </a:lnTo>
                    <a:lnTo>
                      <a:pt x="690" y="554"/>
                    </a:lnTo>
                    <a:lnTo>
                      <a:pt x="684" y="544"/>
                    </a:lnTo>
                    <a:lnTo>
                      <a:pt x="674" y="524"/>
                    </a:lnTo>
                    <a:lnTo>
                      <a:pt x="669" y="513"/>
                    </a:lnTo>
                    <a:lnTo>
                      <a:pt x="664" y="503"/>
                    </a:lnTo>
                    <a:lnTo>
                      <a:pt x="660" y="492"/>
                    </a:lnTo>
                    <a:lnTo>
                      <a:pt x="656" y="482"/>
                    </a:lnTo>
                    <a:lnTo>
                      <a:pt x="653" y="471"/>
                    </a:lnTo>
                    <a:lnTo>
                      <a:pt x="650" y="460"/>
                    </a:lnTo>
                    <a:lnTo>
                      <a:pt x="647" y="449"/>
                    </a:lnTo>
                    <a:lnTo>
                      <a:pt x="645" y="438"/>
                    </a:lnTo>
                    <a:lnTo>
                      <a:pt x="642" y="416"/>
                    </a:lnTo>
                    <a:lnTo>
                      <a:pt x="640" y="404"/>
                    </a:lnTo>
                    <a:lnTo>
                      <a:pt x="640" y="393"/>
                    </a:lnTo>
                    <a:lnTo>
                      <a:pt x="639" y="381"/>
                    </a:lnTo>
                    <a:lnTo>
                      <a:pt x="639" y="370"/>
                    </a:lnTo>
                    <a:close/>
                    <a:moveTo>
                      <a:pt x="319" y="317"/>
                    </a:moveTo>
                    <a:lnTo>
                      <a:pt x="319" y="326"/>
                    </a:lnTo>
                    <a:lnTo>
                      <a:pt x="282" y="326"/>
                    </a:lnTo>
                    <a:lnTo>
                      <a:pt x="282" y="317"/>
                    </a:lnTo>
                    <a:lnTo>
                      <a:pt x="287" y="317"/>
                    </a:lnTo>
                    <a:lnTo>
                      <a:pt x="289" y="317"/>
                    </a:lnTo>
                    <a:lnTo>
                      <a:pt x="289" y="317"/>
                    </a:lnTo>
                    <a:lnTo>
                      <a:pt x="290" y="317"/>
                    </a:lnTo>
                    <a:lnTo>
                      <a:pt x="291" y="316"/>
                    </a:lnTo>
                    <a:lnTo>
                      <a:pt x="291" y="316"/>
                    </a:lnTo>
                    <a:lnTo>
                      <a:pt x="291" y="315"/>
                    </a:lnTo>
                    <a:lnTo>
                      <a:pt x="292" y="314"/>
                    </a:lnTo>
                    <a:lnTo>
                      <a:pt x="292" y="313"/>
                    </a:lnTo>
                    <a:lnTo>
                      <a:pt x="291" y="311"/>
                    </a:lnTo>
                    <a:lnTo>
                      <a:pt x="291" y="309"/>
                    </a:lnTo>
                    <a:lnTo>
                      <a:pt x="283" y="277"/>
                    </a:lnTo>
                    <a:lnTo>
                      <a:pt x="253" y="277"/>
                    </a:lnTo>
                    <a:lnTo>
                      <a:pt x="246" y="305"/>
                    </a:lnTo>
                    <a:lnTo>
                      <a:pt x="245" y="307"/>
                    </a:lnTo>
                    <a:lnTo>
                      <a:pt x="245" y="310"/>
                    </a:lnTo>
                    <a:lnTo>
                      <a:pt x="245" y="312"/>
                    </a:lnTo>
                    <a:lnTo>
                      <a:pt x="246" y="314"/>
                    </a:lnTo>
                    <a:lnTo>
                      <a:pt x="247" y="315"/>
                    </a:lnTo>
                    <a:lnTo>
                      <a:pt x="248" y="316"/>
                    </a:lnTo>
                    <a:lnTo>
                      <a:pt x="249" y="317"/>
                    </a:lnTo>
                    <a:lnTo>
                      <a:pt x="251" y="317"/>
                    </a:lnTo>
                    <a:lnTo>
                      <a:pt x="255" y="317"/>
                    </a:lnTo>
                    <a:lnTo>
                      <a:pt x="255" y="326"/>
                    </a:lnTo>
                    <a:lnTo>
                      <a:pt x="223" y="326"/>
                    </a:lnTo>
                    <a:lnTo>
                      <a:pt x="223" y="317"/>
                    </a:lnTo>
                    <a:lnTo>
                      <a:pt x="228" y="317"/>
                    </a:lnTo>
                    <a:lnTo>
                      <a:pt x="229" y="317"/>
                    </a:lnTo>
                    <a:lnTo>
                      <a:pt x="229" y="317"/>
                    </a:lnTo>
                    <a:lnTo>
                      <a:pt x="230" y="317"/>
                    </a:lnTo>
                    <a:lnTo>
                      <a:pt x="232" y="316"/>
                    </a:lnTo>
                    <a:lnTo>
                      <a:pt x="233" y="314"/>
                    </a:lnTo>
                    <a:lnTo>
                      <a:pt x="233" y="312"/>
                    </a:lnTo>
                    <a:lnTo>
                      <a:pt x="234" y="311"/>
                    </a:lnTo>
                    <a:lnTo>
                      <a:pt x="234" y="311"/>
                    </a:lnTo>
                    <a:lnTo>
                      <a:pt x="264" y="194"/>
                    </a:lnTo>
                    <a:lnTo>
                      <a:pt x="278" y="190"/>
                    </a:lnTo>
                    <a:lnTo>
                      <a:pt x="308" y="311"/>
                    </a:lnTo>
                    <a:lnTo>
                      <a:pt x="308" y="312"/>
                    </a:lnTo>
                    <a:lnTo>
                      <a:pt x="309" y="314"/>
                    </a:lnTo>
                    <a:lnTo>
                      <a:pt x="310" y="316"/>
                    </a:lnTo>
                    <a:lnTo>
                      <a:pt x="312" y="317"/>
                    </a:lnTo>
                    <a:lnTo>
                      <a:pt x="315" y="317"/>
                    </a:lnTo>
                    <a:lnTo>
                      <a:pt x="319" y="317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5" name="任意多边形 83005"/>
              <p:cNvSpPr>
                <a:spLocks noEditPoints="1"/>
              </p:cNvSpPr>
              <p:nvPr/>
            </p:nvSpPr>
            <p:spPr>
              <a:xfrm>
                <a:off x="1855" y="2757"/>
                <a:ext cx="96" cy="136"/>
              </a:xfrm>
              <a:custGeom>
                <a:avLst/>
                <a:gdLst/>
                <a:ahLst/>
                <a:cxnLst/>
                <a:rect l="0" t="0" r="0" b="0"/>
                <a:pathLst>
                  <a:path w="96" h="136">
                    <a:moveTo>
                      <a:pt x="96" y="136"/>
                    </a:moveTo>
                    <a:lnTo>
                      <a:pt x="96" y="127"/>
                    </a:lnTo>
                    <a:lnTo>
                      <a:pt x="92" y="127"/>
                    </a:lnTo>
                    <a:lnTo>
                      <a:pt x="89" y="127"/>
                    </a:lnTo>
                    <a:lnTo>
                      <a:pt x="87" y="126"/>
                    </a:lnTo>
                    <a:lnTo>
                      <a:pt x="86" y="124"/>
                    </a:lnTo>
                    <a:lnTo>
                      <a:pt x="85" y="122"/>
                    </a:lnTo>
                    <a:lnTo>
                      <a:pt x="85" y="121"/>
                    </a:lnTo>
                    <a:lnTo>
                      <a:pt x="55" y="0"/>
                    </a:lnTo>
                    <a:lnTo>
                      <a:pt x="41" y="4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0" y="122"/>
                    </a:lnTo>
                    <a:lnTo>
                      <a:pt x="10" y="124"/>
                    </a:lnTo>
                    <a:lnTo>
                      <a:pt x="9" y="126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5" y="127"/>
                    </a:lnTo>
                    <a:lnTo>
                      <a:pt x="0" y="127"/>
                    </a:lnTo>
                    <a:lnTo>
                      <a:pt x="0" y="136"/>
                    </a:lnTo>
                    <a:lnTo>
                      <a:pt x="32" y="136"/>
                    </a:lnTo>
                    <a:lnTo>
                      <a:pt x="32" y="127"/>
                    </a:lnTo>
                    <a:lnTo>
                      <a:pt x="28" y="127"/>
                    </a:lnTo>
                    <a:lnTo>
                      <a:pt x="26" y="127"/>
                    </a:lnTo>
                    <a:lnTo>
                      <a:pt x="25" y="126"/>
                    </a:lnTo>
                    <a:lnTo>
                      <a:pt x="24" y="125"/>
                    </a:lnTo>
                    <a:lnTo>
                      <a:pt x="23" y="124"/>
                    </a:lnTo>
                    <a:lnTo>
                      <a:pt x="22" y="122"/>
                    </a:lnTo>
                    <a:lnTo>
                      <a:pt x="22" y="120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30" y="87"/>
                    </a:lnTo>
                    <a:lnTo>
                      <a:pt x="60" y="87"/>
                    </a:lnTo>
                    <a:lnTo>
                      <a:pt x="68" y="119"/>
                    </a:lnTo>
                    <a:lnTo>
                      <a:pt x="68" y="121"/>
                    </a:lnTo>
                    <a:lnTo>
                      <a:pt x="69" y="123"/>
                    </a:lnTo>
                    <a:lnTo>
                      <a:pt x="69" y="124"/>
                    </a:lnTo>
                    <a:lnTo>
                      <a:pt x="68" y="125"/>
                    </a:lnTo>
                    <a:lnTo>
                      <a:pt x="68" y="126"/>
                    </a:lnTo>
                    <a:lnTo>
                      <a:pt x="68" y="126"/>
                    </a:lnTo>
                    <a:lnTo>
                      <a:pt x="67" y="127"/>
                    </a:lnTo>
                    <a:lnTo>
                      <a:pt x="66" y="127"/>
                    </a:lnTo>
                    <a:lnTo>
                      <a:pt x="66" y="127"/>
                    </a:lnTo>
                    <a:lnTo>
                      <a:pt x="64" y="127"/>
                    </a:lnTo>
                    <a:lnTo>
                      <a:pt x="59" y="127"/>
                    </a:lnTo>
                    <a:lnTo>
                      <a:pt x="59" y="136"/>
                    </a:lnTo>
                    <a:lnTo>
                      <a:pt x="96" y="136"/>
                    </a:lnTo>
                    <a:close/>
                    <a:moveTo>
                      <a:pt x="45" y="20"/>
                    </a:moveTo>
                    <a:lnTo>
                      <a:pt x="47" y="20"/>
                    </a:lnTo>
                    <a:lnTo>
                      <a:pt x="46" y="25"/>
                    </a:lnTo>
                    <a:lnTo>
                      <a:pt x="59" y="79"/>
                    </a:lnTo>
                    <a:lnTo>
                      <a:pt x="32" y="79"/>
                    </a:lnTo>
                    <a:lnTo>
                      <a:pt x="46" y="25"/>
                    </a:lnTo>
                    <a:lnTo>
                      <a:pt x="45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6" name="任意多边形 83006"/>
              <p:cNvSpPr/>
              <p:nvPr/>
            </p:nvSpPr>
            <p:spPr>
              <a:xfrm>
                <a:off x="1900" y="2777"/>
                <a:ext cx="2" cy="5"/>
              </a:xfrm>
              <a:custGeom>
                <a:avLst/>
                <a:gdLst/>
                <a:ahLst/>
                <a:cxnLst/>
                <a:rect l="0" t="0" r="0" b="0"/>
                <a:pathLst>
                  <a:path w="2" h="5">
                    <a:moveTo>
                      <a:pt x="2" y="0"/>
                    </a:moveTo>
                    <a:lnTo>
                      <a:pt x="0" y="0"/>
                    </a:lnTo>
                    <a:lnTo>
                      <a:pt x="1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任意多边形 83007"/>
              <p:cNvSpPr/>
              <p:nvPr/>
            </p:nvSpPr>
            <p:spPr>
              <a:xfrm>
                <a:off x="1887" y="2782"/>
                <a:ext cx="27" cy="54"/>
              </a:xfrm>
              <a:custGeom>
                <a:avLst/>
                <a:gdLst/>
                <a:ahLst/>
                <a:cxnLst/>
                <a:rect l="0" t="0" r="0" b="0"/>
                <a:pathLst>
                  <a:path w="27" h="54">
                    <a:moveTo>
                      <a:pt x="14" y="0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8" name="任意多边形 83008"/>
              <p:cNvSpPr/>
              <p:nvPr/>
            </p:nvSpPr>
            <p:spPr>
              <a:xfrm>
                <a:off x="1547" y="2293"/>
                <a:ext cx="2088" cy="1304"/>
              </a:xfrm>
              <a:custGeom>
                <a:avLst/>
                <a:gdLst/>
                <a:ahLst/>
                <a:cxnLst/>
                <a:rect l="0" t="0" r="0" b="0"/>
                <a:pathLst>
                  <a:path w="2088" h="1304">
                    <a:moveTo>
                      <a:pt x="2061" y="0"/>
                    </a:moveTo>
                    <a:lnTo>
                      <a:pt x="2061" y="5"/>
                    </a:lnTo>
                    <a:lnTo>
                      <a:pt x="2078" y="5"/>
                    </a:lnTo>
                    <a:lnTo>
                      <a:pt x="2079" y="5"/>
                    </a:lnTo>
                    <a:lnTo>
                      <a:pt x="2080" y="5"/>
                    </a:lnTo>
                    <a:lnTo>
                      <a:pt x="2081" y="6"/>
                    </a:lnTo>
                    <a:lnTo>
                      <a:pt x="2083" y="8"/>
                    </a:lnTo>
                    <a:lnTo>
                      <a:pt x="2083" y="10"/>
                    </a:lnTo>
                    <a:lnTo>
                      <a:pt x="2083" y="1294"/>
                    </a:lnTo>
                    <a:lnTo>
                      <a:pt x="2083" y="1296"/>
                    </a:lnTo>
                    <a:lnTo>
                      <a:pt x="2081" y="1298"/>
                    </a:lnTo>
                    <a:lnTo>
                      <a:pt x="2080" y="1299"/>
                    </a:lnTo>
                    <a:lnTo>
                      <a:pt x="2079" y="1299"/>
                    </a:lnTo>
                    <a:lnTo>
                      <a:pt x="2078" y="1299"/>
                    </a:lnTo>
                    <a:lnTo>
                      <a:pt x="2078" y="1299"/>
                    </a:lnTo>
                    <a:lnTo>
                      <a:pt x="2078" y="1300"/>
                    </a:lnTo>
                    <a:lnTo>
                      <a:pt x="10" y="1300"/>
                    </a:lnTo>
                    <a:lnTo>
                      <a:pt x="8" y="1299"/>
                    </a:lnTo>
                    <a:lnTo>
                      <a:pt x="6" y="1298"/>
                    </a:lnTo>
                    <a:lnTo>
                      <a:pt x="5" y="1296"/>
                    </a:lnTo>
                    <a:lnTo>
                      <a:pt x="5" y="1294"/>
                    </a:lnTo>
                    <a:lnTo>
                      <a:pt x="5" y="1278"/>
                    </a:lnTo>
                    <a:lnTo>
                      <a:pt x="0" y="1278"/>
                    </a:lnTo>
                    <a:lnTo>
                      <a:pt x="0" y="1294"/>
                    </a:lnTo>
                    <a:lnTo>
                      <a:pt x="1" y="1298"/>
                    </a:lnTo>
                    <a:lnTo>
                      <a:pt x="2" y="1300"/>
                    </a:lnTo>
                    <a:lnTo>
                      <a:pt x="3" y="1301"/>
                    </a:lnTo>
                    <a:lnTo>
                      <a:pt x="5" y="1303"/>
                    </a:lnTo>
                    <a:lnTo>
                      <a:pt x="6" y="1304"/>
                    </a:lnTo>
                    <a:lnTo>
                      <a:pt x="8" y="1304"/>
                    </a:lnTo>
                    <a:lnTo>
                      <a:pt x="10" y="1304"/>
                    </a:lnTo>
                    <a:lnTo>
                      <a:pt x="2078" y="1304"/>
                    </a:lnTo>
                    <a:lnTo>
                      <a:pt x="2080" y="1304"/>
                    </a:lnTo>
                    <a:lnTo>
                      <a:pt x="2082" y="1304"/>
                    </a:lnTo>
                    <a:lnTo>
                      <a:pt x="2083" y="1303"/>
                    </a:lnTo>
                    <a:lnTo>
                      <a:pt x="2085" y="1301"/>
                    </a:lnTo>
                    <a:lnTo>
                      <a:pt x="2086" y="1300"/>
                    </a:lnTo>
                    <a:lnTo>
                      <a:pt x="2087" y="1298"/>
                    </a:lnTo>
                    <a:lnTo>
                      <a:pt x="2088" y="1296"/>
                    </a:lnTo>
                    <a:lnTo>
                      <a:pt x="2088" y="1294"/>
                    </a:lnTo>
                    <a:lnTo>
                      <a:pt x="2088" y="10"/>
                    </a:lnTo>
                    <a:lnTo>
                      <a:pt x="2088" y="8"/>
                    </a:lnTo>
                    <a:lnTo>
                      <a:pt x="2087" y="6"/>
                    </a:lnTo>
                    <a:lnTo>
                      <a:pt x="2086" y="5"/>
                    </a:lnTo>
                    <a:lnTo>
                      <a:pt x="2085" y="3"/>
                    </a:lnTo>
                    <a:lnTo>
                      <a:pt x="2083" y="1"/>
                    </a:lnTo>
                    <a:lnTo>
                      <a:pt x="2082" y="1"/>
                    </a:lnTo>
                    <a:lnTo>
                      <a:pt x="2078" y="0"/>
                    </a:lnTo>
                    <a:lnTo>
                      <a:pt x="2061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9" name="任意多边形 83009"/>
              <p:cNvSpPr/>
              <p:nvPr/>
            </p:nvSpPr>
            <p:spPr>
              <a:xfrm>
                <a:off x="2448" y="2619"/>
                <a:ext cx="262" cy="641"/>
              </a:xfrm>
              <a:custGeom>
                <a:avLst/>
                <a:gdLst/>
                <a:ahLst/>
                <a:cxnLst/>
                <a:rect l="0" t="0" r="0" b="0"/>
                <a:pathLst>
                  <a:path w="262" h="641">
                    <a:moveTo>
                      <a:pt x="8" y="641"/>
                    </a:moveTo>
                    <a:lnTo>
                      <a:pt x="20" y="635"/>
                    </a:lnTo>
                    <a:lnTo>
                      <a:pt x="33" y="629"/>
                    </a:lnTo>
                    <a:lnTo>
                      <a:pt x="45" y="622"/>
                    </a:lnTo>
                    <a:lnTo>
                      <a:pt x="57" y="616"/>
                    </a:lnTo>
                    <a:lnTo>
                      <a:pt x="69" y="609"/>
                    </a:lnTo>
                    <a:lnTo>
                      <a:pt x="75" y="605"/>
                    </a:lnTo>
                    <a:lnTo>
                      <a:pt x="81" y="602"/>
                    </a:lnTo>
                    <a:lnTo>
                      <a:pt x="92" y="594"/>
                    </a:lnTo>
                    <a:lnTo>
                      <a:pt x="104" y="587"/>
                    </a:lnTo>
                    <a:lnTo>
                      <a:pt x="114" y="580"/>
                    </a:lnTo>
                    <a:lnTo>
                      <a:pt x="123" y="573"/>
                    </a:lnTo>
                    <a:lnTo>
                      <a:pt x="132" y="566"/>
                    </a:lnTo>
                    <a:lnTo>
                      <a:pt x="141" y="559"/>
                    </a:lnTo>
                    <a:lnTo>
                      <a:pt x="149" y="551"/>
                    </a:lnTo>
                    <a:lnTo>
                      <a:pt x="153" y="547"/>
                    </a:lnTo>
                    <a:lnTo>
                      <a:pt x="157" y="544"/>
                    </a:lnTo>
                    <a:lnTo>
                      <a:pt x="173" y="529"/>
                    </a:lnTo>
                    <a:lnTo>
                      <a:pt x="187" y="513"/>
                    </a:lnTo>
                    <a:lnTo>
                      <a:pt x="193" y="506"/>
                    </a:lnTo>
                    <a:lnTo>
                      <a:pt x="200" y="498"/>
                    </a:lnTo>
                    <a:lnTo>
                      <a:pt x="203" y="494"/>
                    </a:lnTo>
                    <a:lnTo>
                      <a:pt x="204" y="492"/>
                    </a:lnTo>
                    <a:lnTo>
                      <a:pt x="206" y="490"/>
                    </a:lnTo>
                    <a:lnTo>
                      <a:pt x="212" y="482"/>
                    </a:lnTo>
                    <a:lnTo>
                      <a:pt x="214" y="478"/>
                    </a:lnTo>
                    <a:lnTo>
                      <a:pt x="217" y="474"/>
                    </a:lnTo>
                    <a:lnTo>
                      <a:pt x="222" y="466"/>
                    </a:lnTo>
                    <a:lnTo>
                      <a:pt x="227" y="457"/>
                    </a:lnTo>
                    <a:lnTo>
                      <a:pt x="231" y="449"/>
                    </a:lnTo>
                    <a:lnTo>
                      <a:pt x="236" y="440"/>
                    </a:lnTo>
                    <a:lnTo>
                      <a:pt x="240" y="432"/>
                    </a:lnTo>
                    <a:lnTo>
                      <a:pt x="243" y="423"/>
                    </a:lnTo>
                    <a:lnTo>
                      <a:pt x="246" y="414"/>
                    </a:lnTo>
                    <a:lnTo>
                      <a:pt x="252" y="397"/>
                    </a:lnTo>
                    <a:lnTo>
                      <a:pt x="256" y="378"/>
                    </a:lnTo>
                    <a:lnTo>
                      <a:pt x="258" y="369"/>
                    </a:lnTo>
                    <a:lnTo>
                      <a:pt x="259" y="364"/>
                    </a:lnTo>
                    <a:lnTo>
                      <a:pt x="259" y="360"/>
                    </a:lnTo>
                    <a:lnTo>
                      <a:pt x="260" y="350"/>
                    </a:lnTo>
                    <a:lnTo>
                      <a:pt x="261" y="341"/>
                    </a:lnTo>
                    <a:lnTo>
                      <a:pt x="262" y="322"/>
                    </a:lnTo>
                    <a:lnTo>
                      <a:pt x="261" y="303"/>
                    </a:lnTo>
                    <a:lnTo>
                      <a:pt x="259" y="284"/>
                    </a:lnTo>
                    <a:lnTo>
                      <a:pt x="256" y="265"/>
                    </a:lnTo>
                    <a:lnTo>
                      <a:pt x="252" y="247"/>
                    </a:lnTo>
                    <a:lnTo>
                      <a:pt x="246" y="229"/>
                    </a:lnTo>
                    <a:lnTo>
                      <a:pt x="243" y="220"/>
                    </a:lnTo>
                    <a:lnTo>
                      <a:pt x="240" y="212"/>
                    </a:lnTo>
                    <a:lnTo>
                      <a:pt x="236" y="203"/>
                    </a:lnTo>
                    <a:lnTo>
                      <a:pt x="231" y="195"/>
                    </a:lnTo>
                    <a:lnTo>
                      <a:pt x="227" y="186"/>
                    </a:lnTo>
                    <a:lnTo>
                      <a:pt x="222" y="178"/>
                    </a:lnTo>
                    <a:lnTo>
                      <a:pt x="212" y="161"/>
                    </a:lnTo>
                    <a:lnTo>
                      <a:pt x="200" y="146"/>
                    </a:lnTo>
                    <a:lnTo>
                      <a:pt x="187" y="130"/>
                    </a:lnTo>
                    <a:lnTo>
                      <a:pt x="173" y="115"/>
                    </a:lnTo>
                    <a:lnTo>
                      <a:pt x="157" y="99"/>
                    </a:lnTo>
                    <a:lnTo>
                      <a:pt x="149" y="92"/>
                    </a:lnTo>
                    <a:lnTo>
                      <a:pt x="141" y="85"/>
                    </a:lnTo>
                    <a:lnTo>
                      <a:pt x="123" y="71"/>
                    </a:lnTo>
                    <a:lnTo>
                      <a:pt x="114" y="64"/>
                    </a:lnTo>
                    <a:lnTo>
                      <a:pt x="104" y="57"/>
                    </a:lnTo>
                    <a:lnTo>
                      <a:pt x="92" y="49"/>
                    </a:lnTo>
                    <a:lnTo>
                      <a:pt x="80" y="41"/>
                    </a:lnTo>
                    <a:lnTo>
                      <a:pt x="67" y="33"/>
                    </a:lnTo>
                    <a:lnTo>
                      <a:pt x="55" y="26"/>
                    </a:lnTo>
                    <a:lnTo>
                      <a:pt x="42" y="19"/>
                    </a:lnTo>
                    <a:lnTo>
                      <a:pt x="30" y="13"/>
                    </a:lnTo>
                    <a:lnTo>
                      <a:pt x="17" y="7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0" name="任意多边形 83010"/>
              <p:cNvSpPr/>
              <p:nvPr/>
            </p:nvSpPr>
            <p:spPr>
              <a:xfrm>
                <a:off x="2271" y="2619"/>
                <a:ext cx="185" cy="641"/>
              </a:xfrm>
              <a:custGeom>
                <a:avLst/>
                <a:gdLst/>
                <a:ahLst/>
                <a:cxnLst/>
                <a:rect l="0" t="0" r="0" b="0"/>
                <a:pathLst>
                  <a:path w="185" h="641">
                    <a:moveTo>
                      <a:pt x="177" y="0"/>
                    </a:moveTo>
                    <a:lnTo>
                      <a:pt x="155" y="16"/>
                    </a:lnTo>
                    <a:lnTo>
                      <a:pt x="135" y="33"/>
                    </a:lnTo>
                    <a:lnTo>
                      <a:pt x="116" y="51"/>
                    </a:lnTo>
                    <a:lnTo>
                      <a:pt x="99" y="69"/>
                    </a:lnTo>
                    <a:lnTo>
                      <a:pt x="83" y="87"/>
                    </a:lnTo>
                    <a:lnTo>
                      <a:pt x="69" y="106"/>
                    </a:lnTo>
                    <a:lnTo>
                      <a:pt x="56" y="125"/>
                    </a:lnTo>
                    <a:lnTo>
                      <a:pt x="44" y="145"/>
                    </a:lnTo>
                    <a:lnTo>
                      <a:pt x="34" y="165"/>
                    </a:lnTo>
                    <a:lnTo>
                      <a:pt x="24" y="185"/>
                    </a:lnTo>
                    <a:lnTo>
                      <a:pt x="17" y="206"/>
                    </a:lnTo>
                    <a:lnTo>
                      <a:pt x="11" y="228"/>
                    </a:lnTo>
                    <a:lnTo>
                      <a:pt x="6" y="250"/>
                    </a:lnTo>
                    <a:lnTo>
                      <a:pt x="3" y="272"/>
                    </a:lnTo>
                    <a:lnTo>
                      <a:pt x="0" y="294"/>
                    </a:lnTo>
                    <a:lnTo>
                      <a:pt x="0" y="318"/>
                    </a:lnTo>
                    <a:lnTo>
                      <a:pt x="0" y="329"/>
                    </a:lnTo>
                    <a:lnTo>
                      <a:pt x="1" y="341"/>
                    </a:lnTo>
                    <a:lnTo>
                      <a:pt x="1" y="352"/>
                    </a:lnTo>
                    <a:lnTo>
                      <a:pt x="3" y="364"/>
                    </a:lnTo>
                    <a:lnTo>
                      <a:pt x="6" y="386"/>
                    </a:lnTo>
                    <a:lnTo>
                      <a:pt x="8" y="397"/>
                    </a:lnTo>
                    <a:lnTo>
                      <a:pt x="11" y="408"/>
                    </a:lnTo>
                    <a:lnTo>
                      <a:pt x="14" y="419"/>
                    </a:lnTo>
                    <a:lnTo>
                      <a:pt x="17" y="430"/>
                    </a:lnTo>
                    <a:lnTo>
                      <a:pt x="21" y="440"/>
                    </a:lnTo>
                    <a:lnTo>
                      <a:pt x="25" y="451"/>
                    </a:lnTo>
                    <a:lnTo>
                      <a:pt x="30" y="461"/>
                    </a:lnTo>
                    <a:lnTo>
                      <a:pt x="35" y="472"/>
                    </a:lnTo>
                    <a:lnTo>
                      <a:pt x="45" y="492"/>
                    </a:lnTo>
                    <a:lnTo>
                      <a:pt x="51" y="502"/>
                    </a:lnTo>
                    <a:lnTo>
                      <a:pt x="57" y="512"/>
                    </a:lnTo>
                    <a:lnTo>
                      <a:pt x="64" y="522"/>
                    </a:lnTo>
                    <a:lnTo>
                      <a:pt x="71" y="532"/>
                    </a:lnTo>
                    <a:lnTo>
                      <a:pt x="78" y="541"/>
                    </a:lnTo>
                    <a:lnTo>
                      <a:pt x="86" y="551"/>
                    </a:lnTo>
                    <a:lnTo>
                      <a:pt x="94" y="560"/>
                    </a:lnTo>
                    <a:lnTo>
                      <a:pt x="103" y="569"/>
                    </a:lnTo>
                    <a:lnTo>
                      <a:pt x="111" y="578"/>
                    </a:lnTo>
                    <a:lnTo>
                      <a:pt x="120" y="587"/>
                    </a:lnTo>
                    <a:lnTo>
                      <a:pt x="130" y="596"/>
                    </a:lnTo>
                    <a:lnTo>
                      <a:pt x="140" y="605"/>
                    </a:lnTo>
                    <a:lnTo>
                      <a:pt x="161" y="623"/>
                    </a:lnTo>
                    <a:lnTo>
                      <a:pt x="172" y="631"/>
                    </a:lnTo>
                    <a:lnTo>
                      <a:pt x="183" y="640"/>
                    </a:lnTo>
                    <a:lnTo>
                      <a:pt x="185" y="641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1" name="任意多边形 83011"/>
              <p:cNvSpPr/>
              <p:nvPr/>
            </p:nvSpPr>
            <p:spPr>
              <a:xfrm>
                <a:off x="1632" y="2567"/>
                <a:ext cx="824" cy="749"/>
              </a:xfrm>
              <a:custGeom>
                <a:avLst/>
                <a:gdLst/>
                <a:ahLst/>
                <a:cxnLst/>
                <a:rect l="0" t="0" r="0" b="0"/>
                <a:pathLst>
                  <a:path w="824" h="749">
                    <a:moveTo>
                      <a:pt x="816" y="52"/>
                    </a:moveTo>
                    <a:lnTo>
                      <a:pt x="800" y="45"/>
                    </a:lnTo>
                    <a:lnTo>
                      <a:pt x="784" y="39"/>
                    </a:lnTo>
                    <a:lnTo>
                      <a:pt x="768" y="34"/>
                    </a:lnTo>
                    <a:lnTo>
                      <a:pt x="752" y="29"/>
                    </a:lnTo>
                    <a:lnTo>
                      <a:pt x="736" y="24"/>
                    </a:lnTo>
                    <a:lnTo>
                      <a:pt x="719" y="20"/>
                    </a:lnTo>
                    <a:lnTo>
                      <a:pt x="702" y="16"/>
                    </a:lnTo>
                    <a:lnTo>
                      <a:pt x="685" y="13"/>
                    </a:lnTo>
                    <a:lnTo>
                      <a:pt x="668" y="9"/>
                    </a:lnTo>
                    <a:lnTo>
                      <a:pt x="650" y="7"/>
                    </a:lnTo>
                    <a:lnTo>
                      <a:pt x="632" y="4"/>
                    </a:lnTo>
                    <a:lnTo>
                      <a:pt x="614" y="3"/>
                    </a:lnTo>
                    <a:lnTo>
                      <a:pt x="595" y="1"/>
                    </a:lnTo>
                    <a:lnTo>
                      <a:pt x="577" y="0"/>
                    </a:lnTo>
                    <a:lnTo>
                      <a:pt x="558" y="0"/>
                    </a:lnTo>
                    <a:lnTo>
                      <a:pt x="539" y="0"/>
                    </a:lnTo>
                    <a:lnTo>
                      <a:pt x="511" y="0"/>
                    </a:lnTo>
                    <a:lnTo>
                      <a:pt x="497" y="0"/>
                    </a:lnTo>
                    <a:lnTo>
                      <a:pt x="484" y="1"/>
                    </a:lnTo>
                    <a:lnTo>
                      <a:pt x="457" y="3"/>
                    </a:lnTo>
                    <a:lnTo>
                      <a:pt x="431" y="6"/>
                    </a:lnTo>
                    <a:lnTo>
                      <a:pt x="418" y="8"/>
                    </a:lnTo>
                    <a:lnTo>
                      <a:pt x="406" y="10"/>
                    </a:lnTo>
                    <a:lnTo>
                      <a:pt x="381" y="15"/>
                    </a:lnTo>
                    <a:lnTo>
                      <a:pt x="356" y="20"/>
                    </a:lnTo>
                    <a:lnTo>
                      <a:pt x="332" y="27"/>
                    </a:lnTo>
                    <a:lnTo>
                      <a:pt x="308" y="34"/>
                    </a:lnTo>
                    <a:lnTo>
                      <a:pt x="285" y="42"/>
                    </a:lnTo>
                    <a:lnTo>
                      <a:pt x="263" y="51"/>
                    </a:lnTo>
                    <a:lnTo>
                      <a:pt x="241" y="61"/>
                    </a:lnTo>
                    <a:lnTo>
                      <a:pt x="219" y="71"/>
                    </a:lnTo>
                    <a:lnTo>
                      <a:pt x="198" y="83"/>
                    </a:lnTo>
                    <a:lnTo>
                      <a:pt x="178" y="95"/>
                    </a:lnTo>
                    <a:lnTo>
                      <a:pt x="158" y="109"/>
                    </a:lnTo>
                    <a:lnTo>
                      <a:pt x="139" y="123"/>
                    </a:lnTo>
                    <a:lnTo>
                      <a:pt x="121" y="137"/>
                    </a:lnTo>
                    <a:lnTo>
                      <a:pt x="104" y="151"/>
                    </a:lnTo>
                    <a:lnTo>
                      <a:pt x="89" y="167"/>
                    </a:lnTo>
                    <a:lnTo>
                      <a:pt x="74" y="182"/>
                    </a:lnTo>
                    <a:lnTo>
                      <a:pt x="62" y="198"/>
                    </a:lnTo>
                    <a:lnTo>
                      <a:pt x="50" y="213"/>
                    </a:lnTo>
                    <a:lnTo>
                      <a:pt x="40" y="230"/>
                    </a:lnTo>
                    <a:lnTo>
                      <a:pt x="30" y="247"/>
                    </a:lnTo>
                    <a:lnTo>
                      <a:pt x="22" y="264"/>
                    </a:lnTo>
                    <a:lnTo>
                      <a:pt x="15" y="281"/>
                    </a:lnTo>
                    <a:lnTo>
                      <a:pt x="10" y="299"/>
                    </a:lnTo>
                    <a:lnTo>
                      <a:pt x="6" y="317"/>
                    </a:lnTo>
                    <a:lnTo>
                      <a:pt x="2" y="336"/>
                    </a:lnTo>
                    <a:lnTo>
                      <a:pt x="1" y="355"/>
                    </a:lnTo>
                    <a:lnTo>
                      <a:pt x="0" y="374"/>
                    </a:lnTo>
                    <a:lnTo>
                      <a:pt x="1" y="393"/>
                    </a:lnTo>
                    <a:lnTo>
                      <a:pt x="1" y="402"/>
                    </a:lnTo>
                    <a:lnTo>
                      <a:pt x="2" y="412"/>
                    </a:lnTo>
                    <a:lnTo>
                      <a:pt x="4" y="421"/>
                    </a:lnTo>
                    <a:lnTo>
                      <a:pt x="6" y="430"/>
                    </a:lnTo>
                    <a:lnTo>
                      <a:pt x="10" y="449"/>
                    </a:lnTo>
                    <a:lnTo>
                      <a:pt x="15" y="466"/>
                    </a:lnTo>
                    <a:lnTo>
                      <a:pt x="18" y="475"/>
                    </a:lnTo>
                    <a:lnTo>
                      <a:pt x="22" y="484"/>
                    </a:lnTo>
                    <a:lnTo>
                      <a:pt x="26" y="492"/>
                    </a:lnTo>
                    <a:lnTo>
                      <a:pt x="30" y="501"/>
                    </a:lnTo>
                    <a:lnTo>
                      <a:pt x="40" y="518"/>
                    </a:lnTo>
                    <a:lnTo>
                      <a:pt x="45" y="526"/>
                    </a:lnTo>
                    <a:lnTo>
                      <a:pt x="50" y="534"/>
                    </a:lnTo>
                    <a:lnTo>
                      <a:pt x="55" y="542"/>
                    </a:lnTo>
                    <a:lnTo>
                      <a:pt x="62" y="550"/>
                    </a:lnTo>
                    <a:lnTo>
                      <a:pt x="68" y="558"/>
                    </a:lnTo>
                    <a:lnTo>
                      <a:pt x="74" y="565"/>
                    </a:lnTo>
                    <a:lnTo>
                      <a:pt x="89" y="581"/>
                    </a:lnTo>
                    <a:lnTo>
                      <a:pt x="104" y="596"/>
                    </a:lnTo>
                    <a:lnTo>
                      <a:pt x="112" y="603"/>
                    </a:lnTo>
                    <a:lnTo>
                      <a:pt x="121" y="611"/>
                    </a:lnTo>
                    <a:lnTo>
                      <a:pt x="130" y="618"/>
                    </a:lnTo>
                    <a:lnTo>
                      <a:pt x="139" y="625"/>
                    </a:lnTo>
                    <a:lnTo>
                      <a:pt x="158" y="639"/>
                    </a:lnTo>
                    <a:lnTo>
                      <a:pt x="178" y="652"/>
                    </a:lnTo>
                    <a:lnTo>
                      <a:pt x="198" y="664"/>
                    </a:lnTo>
                    <a:lnTo>
                      <a:pt x="219" y="676"/>
                    </a:lnTo>
                    <a:lnTo>
                      <a:pt x="241" y="687"/>
                    </a:lnTo>
                    <a:lnTo>
                      <a:pt x="251" y="691"/>
                    </a:lnTo>
                    <a:lnTo>
                      <a:pt x="263" y="696"/>
                    </a:lnTo>
                    <a:lnTo>
                      <a:pt x="285" y="705"/>
                    </a:lnTo>
                    <a:lnTo>
                      <a:pt x="308" y="714"/>
                    </a:lnTo>
                    <a:lnTo>
                      <a:pt x="332" y="721"/>
                    </a:lnTo>
                    <a:lnTo>
                      <a:pt x="356" y="727"/>
                    </a:lnTo>
                    <a:lnTo>
                      <a:pt x="381" y="733"/>
                    </a:lnTo>
                    <a:lnTo>
                      <a:pt x="406" y="738"/>
                    </a:lnTo>
                    <a:lnTo>
                      <a:pt x="418" y="740"/>
                    </a:lnTo>
                    <a:lnTo>
                      <a:pt x="431" y="742"/>
                    </a:lnTo>
                    <a:lnTo>
                      <a:pt x="457" y="744"/>
                    </a:lnTo>
                    <a:lnTo>
                      <a:pt x="484" y="747"/>
                    </a:lnTo>
                    <a:lnTo>
                      <a:pt x="497" y="747"/>
                    </a:lnTo>
                    <a:lnTo>
                      <a:pt x="511" y="748"/>
                    </a:lnTo>
                    <a:lnTo>
                      <a:pt x="539" y="749"/>
                    </a:lnTo>
                    <a:lnTo>
                      <a:pt x="544" y="748"/>
                    </a:lnTo>
                    <a:lnTo>
                      <a:pt x="549" y="748"/>
                    </a:lnTo>
                    <a:lnTo>
                      <a:pt x="558" y="748"/>
                    </a:lnTo>
                    <a:lnTo>
                      <a:pt x="568" y="748"/>
                    </a:lnTo>
                    <a:lnTo>
                      <a:pt x="578" y="748"/>
                    </a:lnTo>
                    <a:lnTo>
                      <a:pt x="597" y="747"/>
                    </a:lnTo>
                    <a:lnTo>
                      <a:pt x="616" y="745"/>
                    </a:lnTo>
                    <a:lnTo>
                      <a:pt x="618" y="745"/>
                    </a:lnTo>
                    <a:lnTo>
                      <a:pt x="620" y="744"/>
                    </a:lnTo>
                    <a:lnTo>
                      <a:pt x="625" y="744"/>
                    </a:lnTo>
                    <a:lnTo>
                      <a:pt x="634" y="743"/>
                    </a:lnTo>
                    <a:lnTo>
                      <a:pt x="653" y="741"/>
                    </a:lnTo>
                    <a:lnTo>
                      <a:pt x="671" y="738"/>
                    </a:lnTo>
                    <a:lnTo>
                      <a:pt x="680" y="736"/>
                    </a:lnTo>
                    <a:lnTo>
                      <a:pt x="689" y="735"/>
                    </a:lnTo>
                    <a:lnTo>
                      <a:pt x="693" y="733"/>
                    </a:lnTo>
                    <a:lnTo>
                      <a:pt x="698" y="733"/>
                    </a:lnTo>
                    <a:lnTo>
                      <a:pt x="706" y="731"/>
                    </a:lnTo>
                    <a:lnTo>
                      <a:pt x="724" y="727"/>
                    </a:lnTo>
                    <a:lnTo>
                      <a:pt x="732" y="724"/>
                    </a:lnTo>
                    <a:lnTo>
                      <a:pt x="736" y="723"/>
                    </a:lnTo>
                    <a:lnTo>
                      <a:pt x="741" y="722"/>
                    </a:lnTo>
                    <a:lnTo>
                      <a:pt x="749" y="720"/>
                    </a:lnTo>
                    <a:lnTo>
                      <a:pt x="758" y="717"/>
                    </a:lnTo>
                    <a:lnTo>
                      <a:pt x="774" y="712"/>
                    </a:lnTo>
                    <a:lnTo>
                      <a:pt x="791" y="706"/>
                    </a:lnTo>
                    <a:lnTo>
                      <a:pt x="798" y="703"/>
                    </a:lnTo>
                    <a:lnTo>
                      <a:pt x="800" y="702"/>
                    </a:lnTo>
                    <a:lnTo>
                      <a:pt x="802" y="701"/>
                    </a:lnTo>
                    <a:lnTo>
                      <a:pt x="807" y="700"/>
                    </a:lnTo>
                    <a:lnTo>
                      <a:pt x="823" y="693"/>
                    </a:lnTo>
                    <a:lnTo>
                      <a:pt x="824" y="693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任意多边形 83012"/>
              <p:cNvSpPr/>
              <p:nvPr/>
            </p:nvSpPr>
            <p:spPr>
              <a:xfrm>
                <a:off x="2448" y="2481"/>
                <a:ext cx="1073" cy="911"/>
              </a:xfrm>
              <a:custGeom>
                <a:avLst/>
                <a:gdLst/>
                <a:ahLst/>
                <a:cxnLst/>
                <a:rect l="0" t="0" r="0" b="0"/>
                <a:pathLst>
                  <a:path w="1073" h="911">
                    <a:moveTo>
                      <a:pt x="8" y="779"/>
                    </a:moveTo>
                    <a:lnTo>
                      <a:pt x="19" y="787"/>
                    </a:lnTo>
                    <a:lnTo>
                      <a:pt x="31" y="795"/>
                    </a:lnTo>
                    <a:lnTo>
                      <a:pt x="54" y="810"/>
                    </a:lnTo>
                    <a:lnTo>
                      <a:pt x="66" y="817"/>
                    </a:lnTo>
                    <a:lnTo>
                      <a:pt x="78" y="823"/>
                    </a:lnTo>
                    <a:lnTo>
                      <a:pt x="103" y="836"/>
                    </a:lnTo>
                    <a:lnTo>
                      <a:pt x="116" y="842"/>
                    </a:lnTo>
                    <a:lnTo>
                      <a:pt x="129" y="848"/>
                    </a:lnTo>
                    <a:lnTo>
                      <a:pt x="142" y="854"/>
                    </a:lnTo>
                    <a:lnTo>
                      <a:pt x="155" y="859"/>
                    </a:lnTo>
                    <a:lnTo>
                      <a:pt x="168" y="864"/>
                    </a:lnTo>
                    <a:lnTo>
                      <a:pt x="181" y="869"/>
                    </a:lnTo>
                    <a:lnTo>
                      <a:pt x="195" y="874"/>
                    </a:lnTo>
                    <a:lnTo>
                      <a:pt x="209" y="878"/>
                    </a:lnTo>
                    <a:lnTo>
                      <a:pt x="222" y="882"/>
                    </a:lnTo>
                    <a:lnTo>
                      <a:pt x="236" y="885"/>
                    </a:lnTo>
                    <a:lnTo>
                      <a:pt x="250" y="889"/>
                    </a:lnTo>
                    <a:lnTo>
                      <a:pt x="265" y="892"/>
                    </a:lnTo>
                    <a:lnTo>
                      <a:pt x="279" y="895"/>
                    </a:lnTo>
                    <a:lnTo>
                      <a:pt x="294" y="898"/>
                    </a:lnTo>
                    <a:lnTo>
                      <a:pt x="309" y="900"/>
                    </a:lnTo>
                    <a:lnTo>
                      <a:pt x="323" y="903"/>
                    </a:lnTo>
                    <a:lnTo>
                      <a:pt x="338" y="905"/>
                    </a:lnTo>
                    <a:lnTo>
                      <a:pt x="354" y="906"/>
                    </a:lnTo>
                    <a:lnTo>
                      <a:pt x="369" y="908"/>
                    </a:lnTo>
                    <a:lnTo>
                      <a:pt x="384" y="909"/>
                    </a:lnTo>
                    <a:lnTo>
                      <a:pt x="400" y="910"/>
                    </a:lnTo>
                    <a:lnTo>
                      <a:pt x="416" y="910"/>
                    </a:lnTo>
                    <a:lnTo>
                      <a:pt x="432" y="911"/>
                    </a:lnTo>
                    <a:lnTo>
                      <a:pt x="448" y="911"/>
                    </a:lnTo>
                    <a:lnTo>
                      <a:pt x="464" y="911"/>
                    </a:lnTo>
                    <a:lnTo>
                      <a:pt x="479" y="910"/>
                    </a:lnTo>
                    <a:lnTo>
                      <a:pt x="487" y="910"/>
                    </a:lnTo>
                    <a:lnTo>
                      <a:pt x="495" y="910"/>
                    </a:lnTo>
                    <a:lnTo>
                      <a:pt x="511" y="909"/>
                    </a:lnTo>
                    <a:lnTo>
                      <a:pt x="526" y="908"/>
                    </a:lnTo>
                    <a:lnTo>
                      <a:pt x="542" y="906"/>
                    </a:lnTo>
                    <a:lnTo>
                      <a:pt x="549" y="905"/>
                    </a:lnTo>
                    <a:lnTo>
                      <a:pt x="553" y="905"/>
                    </a:lnTo>
                    <a:lnTo>
                      <a:pt x="557" y="905"/>
                    </a:lnTo>
                    <a:lnTo>
                      <a:pt x="572" y="903"/>
                    </a:lnTo>
                    <a:lnTo>
                      <a:pt x="587" y="900"/>
                    </a:lnTo>
                    <a:lnTo>
                      <a:pt x="594" y="899"/>
                    </a:lnTo>
                    <a:lnTo>
                      <a:pt x="601" y="898"/>
                    </a:lnTo>
                    <a:lnTo>
                      <a:pt x="616" y="895"/>
                    </a:lnTo>
                    <a:lnTo>
                      <a:pt x="631" y="892"/>
                    </a:lnTo>
                    <a:lnTo>
                      <a:pt x="638" y="890"/>
                    </a:lnTo>
                    <a:lnTo>
                      <a:pt x="641" y="889"/>
                    </a:lnTo>
                    <a:lnTo>
                      <a:pt x="645" y="889"/>
                    </a:lnTo>
                    <a:lnTo>
                      <a:pt x="652" y="887"/>
                    </a:lnTo>
                    <a:lnTo>
                      <a:pt x="655" y="886"/>
                    </a:lnTo>
                    <a:lnTo>
                      <a:pt x="659" y="885"/>
                    </a:lnTo>
                    <a:lnTo>
                      <a:pt x="673" y="882"/>
                    </a:lnTo>
                    <a:lnTo>
                      <a:pt x="687" y="878"/>
                    </a:lnTo>
                    <a:lnTo>
                      <a:pt x="701" y="873"/>
                    </a:lnTo>
                    <a:lnTo>
                      <a:pt x="714" y="869"/>
                    </a:lnTo>
                    <a:lnTo>
                      <a:pt x="721" y="866"/>
                    </a:lnTo>
                    <a:lnTo>
                      <a:pt x="728" y="864"/>
                    </a:lnTo>
                    <a:lnTo>
                      <a:pt x="741" y="859"/>
                    </a:lnTo>
                    <a:lnTo>
                      <a:pt x="754" y="853"/>
                    </a:lnTo>
                    <a:lnTo>
                      <a:pt x="767" y="848"/>
                    </a:lnTo>
                    <a:lnTo>
                      <a:pt x="770" y="846"/>
                    </a:lnTo>
                    <a:lnTo>
                      <a:pt x="774" y="845"/>
                    </a:lnTo>
                    <a:lnTo>
                      <a:pt x="780" y="842"/>
                    </a:lnTo>
                    <a:lnTo>
                      <a:pt x="783" y="840"/>
                    </a:lnTo>
                    <a:lnTo>
                      <a:pt x="786" y="839"/>
                    </a:lnTo>
                    <a:lnTo>
                      <a:pt x="793" y="836"/>
                    </a:lnTo>
                    <a:lnTo>
                      <a:pt x="805" y="829"/>
                    </a:lnTo>
                    <a:lnTo>
                      <a:pt x="811" y="826"/>
                    </a:lnTo>
                    <a:lnTo>
                      <a:pt x="818" y="823"/>
                    </a:lnTo>
                    <a:lnTo>
                      <a:pt x="830" y="816"/>
                    </a:lnTo>
                    <a:lnTo>
                      <a:pt x="842" y="809"/>
                    </a:lnTo>
                    <a:lnTo>
                      <a:pt x="854" y="801"/>
                    </a:lnTo>
                    <a:lnTo>
                      <a:pt x="857" y="799"/>
                    </a:lnTo>
                    <a:lnTo>
                      <a:pt x="860" y="797"/>
                    </a:lnTo>
                    <a:lnTo>
                      <a:pt x="866" y="794"/>
                    </a:lnTo>
                    <a:lnTo>
                      <a:pt x="878" y="786"/>
                    </a:lnTo>
                    <a:lnTo>
                      <a:pt x="890" y="778"/>
                    </a:lnTo>
                    <a:lnTo>
                      <a:pt x="892" y="775"/>
                    </a:lnTo>
                    <a:lnTo>
                      <a:pt x="895" y="773"/>
                    </a:lnTo>
                    <a:lnTo>
                      <a:pt x="901" y="769"/>
                    </a:lnTo>
                    <a:lnTo>
                      <a:pt x="911" y="761"/>
                    </a:lnTo>
                    <a:lnTo>
                      <a:pt x="922" y="752"/>
                    </a:lnTo>
                    <a:lnTo>
                      <a:pt x="932" y="743"/>
                    </a:lnTo>
                    <a:lnTo>
                      <a:pt x="942" y="734"/>
                    </a:lnTo>
                    <a:lnTo>
                      <a:pt x="952" y="725"/>
                    </a:lnTo>
                    <a:lnTo>
                      <a:pt x="956" y="721"/>
                    </a:lnTo>
                    <a:lnTo>
                      <a:pt x="961" y="716"/>
                    </a:lnTo>
                    <a:lnTo>
                      <a:pt x="970" y="707"/>
                    </a:lnTo>
                    <a:lnTo>
                      <a:pt x="971" y="705"/>
                    </a:lnTo>
                    <a:lnTo>
                      <a:pt x="973" y="703"/>
                    </a:lnTo>
                    <a:lnTo>
                      <a:pt x="978" y="698"/>
                    </a:lnTo>
                    <a:lnTo>
                      <a:pt x="986" y="689"/>
                    </a:lnTo>
                    <a:lnTo>
                      <a:pt x="989" y="684"/>
                    </a:lnTo>
                    <a:lnTo>
                      <a:pt x="993" y="679"/>
                    </a:lnTo>
                    <a:lnTo>
                      <a:pt x="1001" y="670"/>
                    </a:lnTo>
                    <a:lnTo>
                      <a:pt x="1008" y="660"/>
                    </a:lnTo>
                    <a:lnTo>
                      <a:pt x="1011" y="655"/>
                    </a:lnTo>
                    <a:lnTo>
                      <a:pt x="1014" y="650"/>
                    </a:lnTo>
                    <a:lnTo>
                      <a:pt x="1017" y="645"/>
                    </a:lnTo>
                    <a:lnTo>
                      <a:pt x="1021" y="640"/>
                    </a:lnTo>
                    <a:lnTo>
                      <a:pt x="1027" y="630"/>
                    </a:lnTo>
                    <a:lnTo>
                      <a:pt x="1032" y="620"/>
                    </a:lnTo>
                    <a:lnTo>
                      <a:pt x="1037" y="610"/>
                    </a:lnTo>
                    <a:lnTo>
                      <a:pt x="1040" y="605"/>
                    </a:lnTo>
                    <a:lnTo>
                      <a:pt x="1042" y="599"/>
                    </a:lnTo>
                    <a:lnTo>
                      <a:pt x="1047" y="589"/>
                    </a:lnTo>
                    <a:lnTo>
                      <a:pt x="1051" y="578"/>
                    </a:lnTo>
                    <a:lnTo>
                      <a:pt x="1054" y="568"/>
                    </a:lnTo>
                    <a:lnTo>
                      <a:pt x="1056" y="562"/>
                    </a:lnTo>
                    <a:lnTo>
                      <a:pt x="1058" y="557"/>
                    </a:lnTo>
                    <a:lnTo>
                      <a:pt x="1061" y="546"/>
                    </a:lnTo>
                    <a:lnTo>
                      <a:pt x="1064" y="535"/>
                    </a:lnTo>
                    <a:lnTo>
                      <a:pt x="1066" y="524"/>
                    </a:lnTo>
                    <a:lnTo>
                      <a:pt x="1068" y="513"/>
                    </a:lnTo>
                    <a:lnTo>
                      <a:pt x="1069" y="502"/>
                    </a:lnTo>
                    <a:lnTo>
                      <a:pt x="1071" y="490"/>
                    </a:lnTo>
                    <a:lnTo>
                      <a:pt x="1072" y="479"/>
                    </a:lnTo>
                    <a:lnTo>
                      <a:pt x="1072" y="467"/>
                    </a:lnTo>
                    <a:lnTo>
                      <a:pt x="1072" y="461"/>
                    </a:lnTo>
                    <a:lnTo>
                      <a:pt x="1073" y="456"/>
                    </a:lnTo>
                    <a:lnTo>
                      <a:pt x="1072" y="444"/>
                    </a:lnTo>
                    <a:lnTo>
                      <a:pt x="1072" y="432"/>
                    </a:lnTo>
                    <a:lnTo>
                      <a:pt x="1071" y="420"/>
                    </a:lnTo>
                    <a:lnTo>
                      <a:pt x="1069" y="409"/>
                    </a:lnTo>
                    <a:lnTo>
                      <a:pt x="1068" y="397"/>
                    </a:lnTo>
                    <a:lnTo>
                      <a:pt x="1066" y="386"/>
                    </a:lnTo>
                    <a:lnTo>
                      <a:pt x="1064" y="375"/>
                    </a:lnTo>
                    <a:lnTo>
                      <a:pt x="1061" y="364"/>
                    </a:lnTo>
                    <a:lnTo>
                      <a:pt x="1058" y="353"/>
                    </a:lnTo>
                    <a:lnTo>
                      <a:pt x="1054" y="343"/>
                    </a:lnTo>
                    <a:lnTo>
                      <a:pt x="1051" y="332"/>
                    </a:lnTo>
                    <a:lnTo>
                      <a:pt x="1047" y="321"/>
                    </a:lnTo>
                    <a:lnTo>
                      <a:pt x="1042" y="311"/>
                    </a:lnTo>
                    <a:lnTo>
                      <a:pt x="1037" y="301"/>
                    </a:lnTo>
                    <a:lnTo>
                      <a:pt x="1032" y="290"/>
                    </a:lnTo>
                    <a:lnTo>
                      <a:pt x="1027" y="280"/>
                    </a:lnTo>
                    <a:lnTo>
                      <a:pt x="1021" y="270"/>
                    </a:lnTo>
                    <a:lnTo>
                      <a:pt x="1014" y="260"/>
                    </a:lnTo>
                    <a:lnTo>
                      <a:pt x="1008" y="250"/>
                    </a:lnTo>
                    <a:lnTo>
                      <a:pt x="1001" y="241"/>
                    </a:lnTo>
                    <a:lnTo>
                      <a:pt x="993" y="231"/>
                    </a:lnTo>
                    <a:lnTo>
                      <a:pt x="986" y="222"/>
                    </a:lnTo>
                    <a:lnTo>
                      <a:pt x="978" y="212"/>
                    </a:lnTo>
                    <a:lnTo>
                      <a:pt x="970" y="203"/>
                    </a:lnTo>
                    <a:lnTo>
                      <a:pt x="961" y="194"/>
                    </a:lnTo>
                    <a:lnTo>
                      <a:pt x="952" y="185"/>
                    </a:lnTo>
                    <a:lnTo>
                      <a:pt x="942" y="176"/>
                    </a:lnTo>
                    <a:lnTo>
                      <a:pt x="932" y="167"/>
                    </a:lnTo>
                    <a:lnTo>
                      <a:pt x="922" y="158"/>
                    </a:lnTo>
                    <a:lnTo>
                      <a:pt x="911" y="150"/>
                    </a:lnTo>
                    <a:lnTo>
                      <a:pt x="901" y="142"/>
                    </a:lnTo>
                    <a:lnTo>
                      <a:pt x="890" y="133"/>
                    </a:lnTo>
                    <a:lnTo>
                      <a:pt x="878" y="125"/>
                    </a:lnTo>
                    <a:lnTo>
                      <a:pt x="866" y="117"/>
                    </a:lnTo>
                    <a:lnTo>
                      <a:pt x="854" y="109"/>
                    </a:lnTo>
                    <a:lnTo>
                      <a:pt x="842" y="102"/>
                    </a:lnTo>
                    <a:lnTo>
                      <a:pt x="830" y="95"/>
                    </a:lnTo>
                    <a:lnTo>
                      <a:pt x="818" y="88"/>
                    </a:lnTo>
                    <a:lnTo>
                      <a:pt x="805" y="81"/>
                    </a:lnTo>
                    <a:lnTo>
                      <a:pt x="793" y="75"/>
                    </a:lnTo>
                    <a:lnTo>
                      <a:pt x="780" y="68"/>
                    </a:lnTo>
                    <a:lnTo>
                      <a:pt x="767" y="63"/>
                    </a:lnTo>
                    <a:lnTo>
                      <a:pt x="754" y="57"/>
                    </a:lnTo>
                    <a:lnTo>
                      <a:pt x="741" y="52"/>
                    </a:lnTo>
                    <a:lnTo>
                      <a:pt x="728" y="47"/>
                    </a:lnTo>
                    <a:lnTo>
                      <a:pt x="714" y="42"/>
                    </a:lnTo>
                    <a:lnTo>
                      <a:pt x="701" y="37"/>
                    </a:lnTo>
                    <a:lnTo>
                      <a:pt x="687" y="33"/>
                    </a:lnTo>
                    <a:lnTo>
                      <a:pt x="673" y="29"/>
                    </a:lnTo>
                    <a:lnTo>
                      <a:pt x="659" y="25"/>
                    </a:lnTo>
                    <a:lnTo>
                      <a:pt x="645" y="22"/>
                    </a:lnTo>
                    <a:lnTo>
                      <a:pt x="631" y="19"/>
                    </a:lnTo>
                    <a:lnTo>
                      <a:pt x="616" y="15"/>
                    </a:lnTo>
                    <a:lnTo>
                      <a:pt x="601" y="13"/>
                    </a:lnTo>
                    <a:lnTo>
                      <a:pt x="587" y="10"/>
                    </a:lnTo>
                    <a:lnTo>
                      <a:pt x="572" y="8"/>
                    </a:lnTo>
                    <a:lnTo>
                      <a:pt x="557" y="6"/>
                    </a:lnTo>
                    <a:lnTo>
                      <a:pt x="542" y="4"/>
                    </a:lnTo>
                    <a:lnTo>
                      <a:pt x="526" y="3"/>
                    </a:lnTo>
                    <a:lnTo>
                      <a:pt x="511" y="2"/>
                    </a:lnTo>
                    <a:lnTo>
                      <a:pt x="495" y="1"/>
                    </a:lnTo>
                    <a:lnTo>
                      <a:pt x="479" y="0"/>
                    </a:lnTo>
                    <a:lnTo>
                      <a:pt x="464" y="0"/>
                    </a:lnTo>
                    <a:lnTo>
                      <a:pt x="448" y="0"/>
                    </a:lnTo>
                    <a:lnTo>
                      <a:pt x="431" y="0"/>
                    </a:lnTo>
                    <a:lnTo>
                      <a:pt x="415" y="0"/>
                    </a:lnTo>
                    <a:lnTo>
                      <a:pt x="384" y="2"/>
                    </a:lnTo>
                    <a:lnTo>
                      <a:pt x="368" y="3"/>
                    </a:lnTo>
                    <a:lnTo>
                      <a:pt x="353" y="4"/>
                    </a:lnTo>
                    <a:lnTo>
                      <a:pt x="323" y="8"/>
                    </a:lnTo>
                    <a:lnTo>
                      <a:pt x="308" y="10"/>
                    </a:lnTo>
                    <a:lnTo>
                      <a:pt x="293" y="13"/>
                    </a:lnTo>
                    <a:lnTo>
                      <a:pt x="278" y="15"/>
                    </a:lnTo>
                    <a:lnTo>
                      <a:pt x="264" y="19"/>
                    </a:lnTo>
                    <a:lnTo>
                      <a:pt x="250" y="22"/>
                    </a:lnTo>
                    <a:lnTo>
                      <a:pt x="236" y="25"/>
                    </a:lnTo>
                    <a:lnTo>
                      <a:pt x="208" y="33"/>
                    </a:lnTo>
                    <a:lnTo>
                      <a:pt x="194" y="37"/>
                    </a:lnTo>
                    <a:lnTo>
                      <a:pt x="180" y="42"/>
                    </a:lnTo>
                    <a:lnTo>
                      <a:pt x="167" y="47"/>
                    </a:lnTo>
                    <a:lnTo>
                      <a:pt x="154" y="52"/>
                    </a:lnTo>
                    <a:lnTo>
                      <a:pt x="140" y="57"/>
                    </a:lnTo>
                    <a:lnTo>
                      <a:pt x="128" y="63"/>
                    </a:lnTo>
                    <a:lnTo>
                      <a:pt x="102" y="75"/>
                    </a:lnTo>
                    <a:lnTo>
                      <a:pt x="77" y="88"/>
                    </a:lnTo>
                    <a:lnTo>
                      <a:pt x="65" y="95"/>
                    </a:lnTo>
                    <a:lnTo>
                      <a:pt x="53" y="102"/>
                    </a:lnTo>
                    <a:lnTo>
                      <a:pt x="41" y="109"/>
                    </a:lnTo>
                    <a:lnTo>
                      <a:pt x="29" y="117"/>
                    </a:lnTo>
                    <a:lnTo>
                      <a:pt x="17" y="125"/>
                    </a:lnTo>
                    <a:lnTo>
                      <a:pt x="6" y="133"/>
                    </a:lnTo>
                    <a:lnTo>
                      <a:pt x="0" y="138"/>
                    </a:lnTo>
                  </a:path>
                </a:pathLst>
              </a:custGeom>
              <a:noFill/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175311" y="161523"/>
            <a:ext cx="762000" cy="665162"/>
            <a:chOff x="1110" y="2656"/>
            <a:chExt cx="1549" cy="1351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</p:grp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784910" y="771123"/>
            <a:ext cx="8839481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/>
          <a:lstStyle/>
          <a:p>
            <a:endParaRPr lang="zh-CN" altLang="en-US"/>
          </a:p>
        </p:txBody>
      </p:sp>
      <p:sp>
        <p:nvSpPr>
          <p:cNvPr id="14" name="文本框 4">
            <a:hlinkClick r:id="rId1" action="ppaction://hlinksldjump"/>
          </p:cNvPr>
          <p:cNvSpPr txBox="1"/>
          <p:nvPr/>
        </p:nvSpPr>
        <p:spPr>
          <a:xfrm>
            <a:off x="985440" y="160055"/>
            <a:ext cx="9935096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>
                <a:solidFill>
                  <a:prstClr val="black">
                    <a:lumMod val="65000"/>
                    <a:lumOff val="35000"/>
                  </a:prstClr>
                </a:solidFill>
                <a:latin typeface="仓耳青禾体-谷力 W05" panose="02020400000000000000" pitchFamily="18" charset="-122"/>
                <a:ea typeface="仓耳青禾体-谷力 W05" panose="02020400000000000000" pitchFamily="18" charset="-122"/>
              </a:rPr>
              <a:t>交集的性质</a:t>
            </a:r>
            <a:endParaRPr lang="zh-CN" altLang="en-US" sz="3200">
              <a:solidFill>
                <a:prstClr val="black">
                  <a:lumMod val="65000"/>
                  <a:lumOff val="35000"/>
                </a:prstClr>
              </a:solidFill>
              <a:latin typeface="仓耳青禾体-谷力 W05" panose="02020400000000000000" pitchFamily="18" charset="-122"/>
              <a:ea typeface="仓耳青禾体-谷力 W05" panose="02020400000000000000" pitchFamily="18" charset="-122"/>
            </a:endParaRPr>
          </a:p>
        </p:txBody>
      </p:sp>
      <p:sp>
        <p:nvSpPr>
          <p:cNvPr id="15" name="Text Box 7">
            <a:hlinkClick r:id="rId1" action="ppaction://hlinksldjump"/>
          </p:cNvPr>
          <p:cNvSpPr txBox="1">
            <a:spLocks noChangeArrowheads="1"/>
          </p:cNvSpPr>
          <p:nvPr/>
        </p:nvSpPr>
        <p:spPr bwMode="gray">
          <a:xfrm>
            <a:off x="270193" y="226832"/>
            <a:ext cx="5403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lstStyle/>
          <a:p>
            <a:pPr algn="ctr" eaLnBrk="1" hangingPunct="1">
              <a:defRPr/>
            </a:pPr>
            <a:r>
              <a:rPr lang="zh-CN" altLang="en-US" sz="2800">
                <a:solidFill>
                  <a:prstClr val="white"/>
                </a:solidFill>
              </a:rPr>
              <a:t>五</a:t>
            </a:r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12289" name="文本框 20484"/>
          <p:cNvSpPr txBox="1"/>
          <p:nvPr/>
        </p:nvSpPr>
        <p:spPr>
          <a:xfrm>
            <a:off x="1483360" y="1267778"/>
            <a:ext cx="1422400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 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3215323" y="1196340"/>
            <a:ext cx="6010275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err="1">
                <a:latin typeface="Times New Roman" panose="02020603050405020304" pitchFamily="18" charset="0"/>
                <a:ea typeface="宋体" panose="02010600030101010101" pitchFamily="2" charset="-122"/>
              </a:rPr>
              <a:t> A∩A =         A∩      =     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4510723" y="1193165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5" name="文本框 20494"/>
          <p:cNvSpPr txBox="1"/>
          <p:nvPr/>
        </p:nvSpPr>
        <p:spPr>
          <a:xfrm>
            <a:off x="6911340" y="1119505"/>
            <a:ext cx="765175" cy="7245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∅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497" name="文本框 20496"/>
          <p:cNvSpPr txBox="1"/>
          <p:nvPr/>
        </p:nvSpPr>
        <p:spPr>
          <a:xfrm>
            <a:off x="4295458" y="191484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4" name="矩形 20499"/>
          <p:cNvSpPr/>
          <p:nvPr/>
        </p:nvSpPr>
        <p:spPr>
          <a:xfrm>
            <a:off x="5775960" y="3223578"/>
            <a:ext cx="1841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05" name="矩形 20504"/>
          <p:cNvSpPr/>
          <p:nvPr/>
        </p:nvSpPr>
        <p:spPr>
          <a:xfrm>
            <a:off x="3285173" y="1844040"/>
            <a:ext cx="26384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A∩B     B∩A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6" name="文本框 20506"/>
          <p:cNvSpPr txBox="1"/>
          <p:nvPr/>
        </p:nvSpPr>
        <p:spPr>
          <a:xfrm>
            <a:off x="1487170" y="2639378"/>
            <a:ext cx="1603375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 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97" name="文本框 20508"/>
          <p:cNvSpPr txBox="1"/>
          <p:nvPr/>
        </p:nvSpPr>
        <p:spPr>
          <a:xfrm>
            <a:off x="1487170" y="4357370"/>
            <a:ext cx="16319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性 质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0" name="矩形 20509"/>
          <p:cNvSpPr/>
          <p:nvPr/>
        </p:nvSpPr>
        <p:spPr>
          <a:xfrm>
            <a:off x="4004310" y="2636203"/>
            <a:ext cx="209994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A∩B       A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1" name="矩形 20510"/>
          <p:cNvSpPr/>
          <p:nvPr/>
        </p:nvSpPr>
        <p:spPr>
          <a:xfrm>
            <a:off x="3859848" y="3285490"/>
            <a:ext cx="226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A      A∪B 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2" name="矩形 20511"/>
          <p:cNvSpPr/>
          <p:nvPr/>
        </p:nvSpPr>
        <p:spPr>
          <a:xfrm>
            <a:off x="6452235" y="2636203"/>
            <a:ext cx="22415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A∩B      B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3" name="矩形 20512"/>
          <p:cNvSpPr/>
          <p:nvPr/>
        </p:nvSpPr>
        <p:spPr>
          <a:xfrm>
            <a:off x="6452235" y="3285490"/>
            <a:ext cx="22415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 B      A∪B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8" name="文本框 20517"/>
          <p:cNvSpPr txBox="1"/>
          <p:nvPr/>
        </p:nvSpPr>
        <p:spPr>
          <a:xfrm>
            <a:off x="2997835" y="4936490"/>
            <a:ext cx="4068763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若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A∩B=A,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    B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19" name="文本框 20518"/>
          <p:cNvSpPr txBox="1"/>
          <p:nvPr/>
        </p:nvSpPr>
        <p:spPr>
          <a:xfrm>
            <a:off x="7174548" y="4941253"/>
            <a:ext cx="2159000" cy="579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反之亦然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0" name="文本框 20519"/>
          <p:cNvSpPr txBox="1"/>
          <p:nvPr/>
        </p:nvSpPr>
        <p:spPr>
          <a:xfrm>
            <a:off x="2926398" y="5733415"/>
            <a:ext cx="615632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若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A∪B=A,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则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    B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0521" name="文本框 20520"/>
          <p:cNvSpPr txBox="1"/>
          <p:nvPr/>
        </p:nvSpPr>
        <p:spPr>
          <a:xfrm>
            <a:off x="7022148" y="5730240"/>
            <a:ext cx="2168525" cy="579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</a:rPr>
              <a:t>反之亦然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91175" y="5726430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59600" y="3283585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51325" y="3317240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35545" y="2599690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43475" y="2632075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591175" y="4940935"/>
            <a:ext cx="7169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⊆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78" y="4869160"/>
            <a:ext cx="2652697" cy="26526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96000" y="1125855"/>
            <a:ext cx="765175" cy="72453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∅</a:t>
            </a:r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4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5" grpId="0"/>
      <p:bldP spid="20497" grpId="0"/>
      <p:bldP spid="21" grpId="0"/>
      <p:bldP spid="20" grpId="0"/>
      <p:bldP spid="19" grpId="0"/>
      <p:bldP spid="18" grpId="0"/>
      <p:bldP spid="22" grpId="0"/>
      <p:bldP spid="1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22,&quot;width&quot;:15294}"/>
</p:tagLst>
</file>

<file path=ppt/tags/tag2.xml><?xml version="1.0" encoding="utf-8"?>
<p:tagLst xmlns:p="http://schemas.openxmlformats.org/presentationml/2006/main">
  <p:tag name="KSO_WM_UNIT_PLACING_PICTURE_USER_VIEWPORT" val="{&quot;height&quot;:4177.475590551181,&quot;width&quot;:4177.475590551181}"/>
</p:tagLst>
</file>

<file path=ppt/tags/tag3.xml><?xml version="1.0" encoding="utf-8"?>
<p:tagLst xmlns:p="http://schemas.openxmlformats.org/presentationml/2006/main">
  <p:tag name="AS_NET" val="4.0.30319.1"/>
  <p:tag name="AS_OS" val="Unix 3.10 unknown"/>
  <p:tag name="AS_RELEASE_DATE" val="2020.11.30"/>
  <p:tag name="AS_TITLE" val="Aspose.Slides for Java"/>
  <p:tag name="AS_VERSION" val="20.11"/>
  <p:tag name="COMMONDATA" val="eyJoZGlkIjoiNGE5NDdiZDdlY2I2NzBlMTc0ZGNiMWFjNzdhMWM5ODMifQ=="/>
</p:tagLst>
</file>

<file path=ppt/theme/theme1.xml><?xml version="1.0" encoding="utf-8"?>
<a:theme xmlns:a="http://schemas.openxmlformats.org/drawingml/2006/main" name="3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884</Words>
  <Application>WPS 演示</Application>
  <PresentationFormat/>
  <Paragraphs>190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13</vt:i4>
      </vt:variant>
      <vt:variant>
        <vt:lpstr>幻灯片标题</vt:lpstr>
      </vt:variant>
      <vt:variant>
        <vt:i4>8</vt:i4>
      </vt:variant>
    </vt:vector>
  </HeadingPairs>
  <TitlesOfParts>
    <vt:vector size="43" baseType="lpstr">
      <vt:lpstr>Arial</vt:lpstr>
      <vt:lpstr>宋体</vt:lpstr>
      <vt:lpstr>Wingdings</vt:lpstr>
      <vt:lpstr>Calibri Light</vt:lpstr>
      <vt:lpstr>微软雅黑</vt:lpstr>
      <vt:lpstr>等线</vt:lpstr>
      <vt:lpstr>华文琥珀</vt:lpstr>
      <vt:lpstr>幼圆</vt:lpstr>
      <vt:lpstr>仓耳青禾体-谷力 W05</vt:lpstr>
      <vt:lpstr>Times New Roman</vt:lpstr>
      <vt:lpstr>华文彩云</vt:lpstr>
      <vt:lpstr>Comic Sans MS</vt:lpstr>
      <vt:lpstr>楷体_GB2312</vt:lpstr>
      <vt:lpstr>黑体</vt:lpstr>
      <vt:lpstr>新宋体</vt:lpstr>
      <vt:lpstr>Arial Unicode MS</vt:lpstr>
      <vt:lpstr>等线 Light</vt:lpstr>
      <vt:lpstr>Calibri</vt:lpstr>
      <vt:lpstr>3</vt:lpstr>
      <vt:lpstr>Office 主题</vt:lpstr>
      <vt:lpstr>3_自定义设计方案</vt:lpstr>
      <vt:lpstr>Office 主题​​</vt:lpstr>
      <vt:lpstr>Equation.KSEE3</vt:lpstr>
      <vt:lpstr>Equation.3</vt:lpstr>
      <vt:lpstr>Equation.DSMT4</vt:lpstr>
      <vt:lpstr>Equation.KSEE3</vt:lpstr>
      <vt:lpstr>Equation.DSMT4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刘光辉</cp:lastModifiedBy>
  <cp:revision>9</cp:revision>
  <cp:lastPrinted>2022-08-28T16:29:00Z</cp:lastPrinted>
  <dcterms:created xsi:type="dcterms:W3CDTF">2022-08-28T16:29:00Z</dcterms:created>
  <dcterms:modified xsi:type="dcterms:W3CDTF">2025-03-01T14:10:27Z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9A2002F6629A4210ACAA2AA893D8909C</vt:lpwstr>
  </property>
  <property fmtid="{D5CDD505-2E9C-101B-9397-08002B2CF9AE}" pid="7" name="KSOProductBuildVer">
    <vt:lpwstr>2052-12.1.0.19770</vt:lpwstr>
  </property>
</Properties>
</file>