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0" r:id="rId3"/>
    <p:sldId id="307" r:id="rId5"/>
    <p:sldId id="310" r:id="rId6"/>
    <p:sldId id="528" r:id="rId7"/>
    <p:sldId id="463" r:id="rId8"/>
    <p:sldId id="464" r:id="rId9"/>
    <p:sldId id="529" r:id="rId10"/>
    <p:sldId id="530" r:id="rId11"/>
    <p:sldId id="465" r:id="rId12"/>
    <p:sldId id="466" r:id="rId13"/>
    <p:sldId id="467" r:id="rId14"/>
    <p:sldId id="524" r:id="rId15"/>
    <p:sldId id="468" r:id="rId16"/>
    <p:sldId id="553" r:id="rId17"/>
    <p:sldId id="469" r:id="rId18"/>
    <p:sldId id="525" r:id="rId19"/>
    <p:sldId id="552" r:id="rId20"/>
    <p:sldId id="470" r:id="rId21"/>
    <p:sldId id="519" r:id="rId22"/>
    <p:sldId id="551" r:id="rId23"/>
    <p:sldId id="554" r:id="rId24"/>
    <p:sldId id="323" r:id="rId25"/>
    <p:sldId id="531" r:id="rId26"/>
    <p:sldId id="532" r:id="rId27"/>
    <p:sldId id="533" r:id="rId28"/>
    <p:sldId id="473" r:id="rId29"/>
    <p:sldId id="477" r:id="rId30"/>
    <p:sldId id="518" r:id="rId31"/>
    <p:sldId id="475" r:id="rId32"/>
    <p:sldId id="555" r:id="rId33"/>
    <p:sldId id="556" r:id="rId34"/>
    <p:sldId id="478" r:id="rId35"/>
    <p:sldId id="479" r:id="rId36"/>
    <p:sldId id="534" r:id="rId37"/>
    <p:sldId id="535" r:id="rId38"/>
    <p:sldId id="536" r:id="rId39"/>
    <p:sldId id="537" r:id="rId40"/>
    <p:sldId id="538" r:id="rId41"/>
    <p:sldId id="520" r:id="rId42"/>
    <p:sldId id="558" r:id="rId43"/>
    <p:sldId id="557" r:id="rId44"/>
    <p:sldId id="539" r:id="rId45"/>
    <p:sldId id="521" r:id="rId46"/>
    <p:sldId id="526" r:id="rId47"/>
    <p:sldId id="540" r:id="rId48"/>
    <p:sldId id="484" r:id="rId49"/>
    <p:sldId id="483" r:id="rId50"/>
    <p:sldId id="522" r:id="rId51"/>
    <p:sldId id="485" r:id="rId52"/>
    <p:sldId id="486" r:id="rId53"/>
    <p:sldId id="487" r:id="rId54"/>
    <p:sldId id="488" r:id="rId55"/>
    <p:sldId id="489" r:id="rId56"/>
    <p:sldId id="541" r:id="rId57"/>
    <p:sldId id="542" r:id="rId58"/>
    <p:sldId id="497" r:id="rId59"/>
    <p:sldId id="543" r:id="rId60"/>
    <p:sldId id="544" r:id="rId61"/>
    <p:sldId id="545" r:id="rId62"/>
    <p:sldId id="546" r:id="rId63"/>
    <p:sldId id="547" r:id="rId64"/>
    <p:sldId id="548" r:id="rId65"/>
    <p:sldId id="499" r:id="rId66"/>
    <p:sldId id="500" r:id="rId67"/>
    <p:sldId id="501" r:id="rId68"/>
    <p:sldId id="559" r:id="rId69"/>
    <p:sldId id="502" r:id="rId70"/>
    <p:sldId id="549" r:id="rId71"/>
    <p:sldId id="550" r:id="rId72"/>
    <p:sldId id="504" r:id="rId73"/>
    <p:sldId id="523" r:id="rId74"/>
    <p:sldId id="560" r:id="rId75"/>
    <p:sldId id="505" r:id="rId76"/>
    <p:sldId id="506" r:id="rId77"/>
    <p:sldId id="507" r:id="rId78"/>
    <p:sldId id="508" r:id="rId79"/>
    <p:sldId id="509" r:id="rId80"/>
    <p:sldId id="510" r:id="rId81"/>
    <p:sldId id="511" r:id="rId82"/>
    <p:sldId id="512" r:id="rId83"/>
    <p:sldId id="513" r:id="rId84"/>
    <p:sldId id="514" r:id="rId85"/>
    <p:sldId id="515" r:id="rId86"/>
    <p:sldId id="516" r:id="rId87"/>
    <p:sldId id="517" r:id="rId88"/>
    <p:sldId id="527" r:id="rId89"/>
  </p:sldIdLst>
  <p:sldSz cx="12192000" cy="6858000"/>
  <p:notesSz cx="7103745" cy="10234295"/>
  <p:custDataLst>
    <p:tags r:id="rId9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 id="29" name="张 林娜" initials="" lastIdx="0" clrIdx="0"/>
  <p:cmAuthor id="1" name="LJH" initials="L" lastIdx="0" clrIdx="0"/>
  <p:cmAuthor id="2" name="weihua" initials="w" lastIdx="0" clrIdx="1"/>
  <p:cmAuthor id="3" name="Author" initials="A" lastIdx="0" clrIdx="2"/>
  <p:cmAuthor id="4" name="作者" initials="A" lastIdx="0" clrIdx="3"/>
  <p:cmAuthor id="5" name="xkb1.com" initials="" lastIdx="0" clrIdx="0"/>
  <p:cmAuthor id="6" name="xiaoxuan Zeng" initials="" lastIdx="0" clrIdx="0"/>
  <p:cmAuthor id="7" name="www.xkb1.com" initials="" lastIdx="0" clrIdx="1"/>
  <p:cmAuthor id="8" name="lenovo" initials="" lastIdx="0" clrIdx="0"/>
  <p:cmAuthor id="9" name="dongyu" initials="" lastIdx="0" clrIdx="8"/>
  <p:cmAuthor id="38" name="NFB" initials="N" lastIdx="0" clrIdx="14"/>
  <p:cmAuthor id="10" name="admin" initials="a" lastIdx="0" clrIdx="0"/>
  <p:cmAuthor id="11" name="86137" initials="8" lastIdx="0" clrIdx="10"/>
  <p:cmAuthor id="12" name="user" initials="" lastIdx="0" clrIdx="0"/>
  <p:cmAuthor id="13" name="杜B格小生" initials="" lastIdx="0" clrIdx="0"/>
  <p:cmAuthor id="14" name="222" initials="" lastIdx="0" clrIdx="0"/>
  <p:cmAuthor id="15" name="Vivian Liu" initials="" lastIdx="0" clrIdx="1"/>
  <p:cmAuthor id="16" name="刘浩" initials="" lastIdx="0" clrIdx="0"/>
  <p:cmAuthor id="17" name="孙宇婷" initials="" lastIdx="0" clrIdx="21"/>
  <p:cmAuthor id="76" name="Administrator" initials="A" lastIdx="0" clrIdx="25"/>
  <p:cmAuthor id="18" name="未知用户1" initials="未知用户1" lastIdx="0" clrIdx="0"/>
  <p:cmAuthor id="19" name="Windows 用户" initials="" lastIdx="0" clrIdx="0"/>
  <p:cmAuthor id="20" name="ASUS" initials="" lastIdx="0" clrIdx="0"/>
  <p:cmAuthor id="21" name="li marry" initials="" lastIdx="0" clrIdx="0"/>
  <p:cmAuthor id="22" name="win" initials="" lastIdx="0" clrIdx="0"/>
  <p:cmAuthor id="23" name="CHINESE-BC06F90" initials="" lastIdx="0" clrIdx="0"/>
  <p:cmAuthor id="24" name="古" initials="" lastIdx="0" clrIdx="24"/>
  <p:cmAuthor id="25" name="李彦利" initials="" lastIdx="0" clrIdx="25"/>
  <p:cmAuthor id="26" name="刘刘" initials="" lastIdx="0" clrIdx="20"/>
  <p:cmAuthor id="28" name="nijingen" initials="n" lastIdx="0" clrIdx="27"/>
  <p:cmAuthor id="30" name="86136" initials="8" lastIdx="0" clrIdx="26"/>
  <p:cmAuthor id="32" name="ez" initials="e" lastIdx="0" clrIdx="31"/>
  <p:cmAuthor id="77" name="zhou ming" initials="zm" lastIdx="0" clrIdx="26"/>
  <p:cmAuthor id="2000" name="张瑞霞" initials="authorId_524709945" lastIdx="0" clrIdx="0"/>
  <p:cmAuthor id="2001" name="Dino._6ZFrB7nA" initials="authorId_1257418890" lastIdx="0" clrIdx="1"/>
  <p:cmAuthor id="33" name="Echo" initials="" lastIdx="0" clrIdx="30"/>
  <p:cmAuthor id="34" name="a'su's" initials="a" lastIdx="0" clrIdx="33"/>
  <p:cmAuthor id="36" name="陈芳" initials="A" lastIdx="0" clrIdx="35"/>
  <p:cmAuthor id="41" name="EXX008" initials="E" lastIdx="0" clrIdx="40"/>
  <p:cmAuthor id="42" name="1" initials="1" lastIdx="0" clrIdx="41"/>
  <p:cmAuthor id="37" name="邹 嘉豪" initials="" lastIdx="0" clrIdx="25"/>
  <p:cmAuthor id="46" name="纪小欢" initials="纪" lastIdx="0" clrIdx="45"/>
  <p:cmAuthor id="44" name="86151" initials="8" lastIdx="0" clrIdx="43"/>
  <p:cmAuthor id="45" name="123" initials="1" lastIdx="0" clrIdx="44"/>
  <p:cmAuthor id="47" name="Mia Vida Villanueva" initials="M" lastIdx="0" clrIdx="46"/>
  <p:cmAuthor id="48" name="微软中国" initials="微" lastIdx="0" clrIdx="47"/>
  <p:cmAuthor id="49" name="xj" initials="x" lastIdx="0" clrIdx="48"/>
  <p:cmAuthor id="50" name="Wangzhi gang" initials="" lastIdx="0" clrIdx="49"/>
  <p:cmAuthor id="51" name="宋洁然" initials="" lastIdx="0" clrIdx="50"/>
  <p:cmAuthor id="52" name="ming qiu" initials="" lastIdx="0" clrIdx="51"/>
  <p:cmAuthor id="53" name="1206988966@qq.com" initials="" lastIdx="0" clrIdx="52"/>
  <p:cmAuthor id="54" name="姜伟光" initials="" lastIdx="0" clrIdx="5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25" autoAdjust="0"/>
    <p:restoredTop sz="94660"/>
  </p:normalViewPr>
  <p:slideViewPr>
    <p:cSldViewPr snapToGrid="0">
      <p:cViewPr varScale="1">
        <p:scale>
          <a:sx n="105" d="100"/>
          <a:sy n="105" d="100"/>
        </p:scale>
        <p:origin x="144" y="55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gs" Target="tags/tag929.xml"/><Relationship Id="rId93" Type="http://schemas.openxmlformats.org/officeDocument/2006/relationships/commentAuthors" Target="commentAuthors.xml"/><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928.xml"/><Relationship Id="rId5" Type="http://schemas.openxmlformats.org/officeDocument/2006/relationships/tags" Target="../tags/tag927.xml"/><Relationship Id="rId4" Type="http://schemas.openxmlformats.org/officeDocument/2006/relationships/tags" Target="../tags/tag926.xml"/><Relationship Id="rId3" Type="http://schemas.openxmlformats.org/officeDocument/2006/relationships/tags" Target="../tags/tag925.xml"/><Relationship Id="rId2" Type="http://schemas.openxmlformats.org/officeDocument/2006/relationships/tags" Target="../tags/tag924.xml"/><Relationship Id="rId1" Type="http://schemas.openxmlformats.org/officeDocument/2006/relationships/tags" Target="../tags/tag9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242770" y="1431824"/>
            <a:ext cx="6872756" cy="3865925"/>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5" Type="http://schemas.openxmlformats.org/officeDocument/2006/relationships/tags" Target="../tags/tag476.xml"/><Relationship Id="rId4" Type="http://schemas.openxmlformats.org/officeDocument/2006/relationships/tags" Target="../tags/tag475.xml"/><Relationship Id="rId3" Type="http://schemas.openxmlformats.org/officeDocument/2006/relationships/tags" Target="../tags/tag474.xml"/><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4" Type="http://schemas.openxmlformats.org/officeDocument/2006/relationships/tags" Target="../tags/tag520.xml"/><Relationship Id="rId3" Type="http://schemas.openxmlformats.org/officeDocument/2006/relationships/tags" Target="../tags/tag519.xml"/><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2.xml.rels><?xml version="1.0" encoding="UTF-8" standalone="yes"?>
<Relationships xmlns="http://schemas.openxmlformats.org/package/2006/relationships"><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569.xml"/><Relationship Id="rId4" Type="http://schemas.openxmlformats.org/officeDocument/2006/relationships/tags" Target="../tags/tag568.xml"/><Relationship Id="rId3" Type="http://schemas.openxmlformats.org/officeDocument/2006/relationships/tags" Target="../tags/tag567.xml"/><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4" Type="http://schemas.openxmlformats.org/officeDocument/2006/relationships/tags" Target="../tags/tag686.xml"/><Relationship Id="rId3" Type="http://schemas.openxmlformats.org/officeDocument/2006/relationships/tags" Target="../tags/tag685.xml"/><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15.xml.rels><?xml version="1.0" encoding="UTF-8" standalone="yes"?>
<Relationships xmlns="http://schemas.openxmlformats.org/package/2006/relationships"><Relationship Id="rId4" Type="http://schemas.openxmlformats.org/officeDocument/2006/relationships/tags" Target="../tags/tag701.xml"/><Relationship Id="rId3" Type="http://schemas.openxmlformats.org/officeDocument/2006/relationships/tags" Target="../tags/tag700.xml"/><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6.xml.rels><?xml version="1.0" encoding="UTF-8" standalone="yes"?>
<Relationships xmlns="http://schemas.openxmlformats.org/package/2006/relationships"><Relationship Id="rId4" Type="http://schemas.openxmlformats.org/officeDocument/2006/relationships/tags" Target="../tags/tag727.xml"/><Relationship Id="rId3" Type="http://schemas.openxmlformats.org/officeDocument/2006/relationships/tags" Target="../tags/tag726.xml"/><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18.xml.rels><?xml version="1.0" encoding="UTF-8" standalone="yes"?>
<Relationships xmlns="http://schemas.openxmlformats.org/package/2006/relationships"><Relationship Id="rId4" Type="http://schemas.openxmlformats.org/officeDocument/2006/relationships/tags" Target="../tags/tag772.xml"/><Relationship Id="rId3" Type="http://schemas.openxmlformats.org/officeDocument/2006/relationships/tags" Target="../tags/tag771.xml"/><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19.xml.rels><?xml version="1.0" encoding="UTF-8" standalone="yes"?>
<Relationships xmlns="http://schemas.openxmlformats.org/package/2006/relationships"><Relationship Id="rId4" Type="http://schemas.openxmlformats.org/officeDocument/2006/relationships/tags" Target="../tags/tag788.xml"/><Relationship Id="rId3" Type="http://schemas.openxmlformats.org/officeDocument/2006/relationships/tags" Target="../tags/tag787.xml"/><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4" Type="http://schemas.openxmlformats.org/officeDocument/2006/relationships/tags" Target="../tags/tag815.xml"/><Relationship Id="rId3" Type="http://schemas.openxmlformats.org/officeDocument/2006/relationships/tags" Target="../tags/tag814.xml"/><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21.xml.rels><?xml version="1.0" encoding="UTF-8" standalone="yes"?>
<Relationships xmlns="http://schemas.openxmlformats.org/package/2006/relationships"><Relationship Id="rId4" Type="http://schemas.openxmlformats.org/officeDocument/2006/relationships/tags" Target="../tags/tag834.xml"/><Relationship Id="rId3" Type="http://schemas.openxmlformats.org/officeDocument/2006/relationships/tags" Target="../tags/tag833.xml"/><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22.xml.rels><?xml version="1.0" encoding="UTF-8" standalone="yes"?>
<Relationships xmlns="http://schemas.openxmlformats.org/package/2006/relationships"><Relationship Id="rId4" Type="http://schemas.openxmlformats.org/officeDocument/2006/relationships/tags" Target="../tags/tag851.xml"/><Relationship Id="rId3" Type="http://schemas.openxmlformats.org/officeDocument/2006/relationships/tags" Target="../tags/tag850.xml"/><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custDataLst>
              <p:tags r:id="rId3"/>
            </p:custDataLst>
          </p:nvPr>
        </p:nvSpPr>
        <p:spPr>
          <a:xfrm>
            <a:off x="381000" y="685800"/>
            <a:ext cx="6096000" cy="3429000"/>
          </a:xfrm>
        </p:spPr>
      </p:sp>
      <p:sp>
        <p:nvSpPr>
          <p:cNvPr id="7171" name="备注占位符 2"/>
          <p:cNvSpPr txBox="1">
            <a:spLocks noGrp="1"/>
          </p:cNvSpPr>
          <p:nvPr>
            <p:ph type="body" idx="1"/>
            <p:custDataLst>
              <p:tags r:id="rId4"/>
            </p:custDataLst>
          </p:nvPr>
        </p:nvSpPr>
        <p:spPr>
          <a:noFill/>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242888" y="1431925"/>
            <a:ext cx="6872287" cy="3865563"/>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583BAF19-AE9A-4C11-8123-1B8B6DCEECD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242888" y="1431925"/>
            <a:ext cx="6872287" cy="3865563"/>
          </a:xfrm>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242888" y="1431925"/>
            <a:ext cx="6872287" cy="3865563"/>
          </a:xfrm>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242888" y="1431925"/>
            <a:ext cx="6872287" cy="3865563"/>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FBE73E84-A4AF-42D3-BA93-1D41F8629D2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242888" y="1431925"/>
            <a:ext cx="6872287" cy="3865563"/>
          </a:xfrm>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242888" y="1431925"/>
            <a:ext cx="6872287" cy="3865563"/>
          </a:xfrm>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242888" y="1431925"/>
            <a:ext cx="6872287" cy="3865563"/>
          </a:xfrm>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新时代有一个变了两个没有变，如何解决新时代主要矛盾，学生思考，引出</a:t>
            </a:r>
            <a:r>
              <a:rPr lang="zh-CN" altLang="en-US"/>
              <a:t>下一页</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242888" y="1431925"/>
            <a:ext cx="6872287" cy="3865563"/>
          </a:xfrm>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242888" y="1431925"/>
            <a:ext cx="6872287" cy="3865563"/>
          </a:xfrm>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242888" y="1431925"/>
            <a:ext cx="6872287" cy="3865563"/>
          </a:xfrm>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242888" y="1431925"/>
            <a:ext cx="6872287" cy="3865563"/>
          </a:xfrm>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242888" y="1431925"/>
            <a:ext cx="6872287" cy="3865563"/>
          </a:xfrm>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242888" y="1431925"/>
            <a:ext cx="6872287" cy="3865563"/>
          </a:xfrm>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B051B5-468E-4E31-BF0F-BBE86D9FCDC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但是，当资本主义发展到一定程度，，，（自然过渡到下一页）</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B051B5-468E-4E31-BF0F-BBE86D9FCDC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B051B5-468E-4E31-BF0F-BBE86D9FCDC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关于半殖民地半封建社会的名次解析，在必修三</a:t>
            </a:r>
            <a:r>
              <a:rPr lang="en-US" altLang="zh-CN">
                <a:sym typeface="+mn-ea"/>
              </a:rPr>
              <a:t>1.1</a:t>
            </a:r>
            <a:r>
              <a:rPr lang="zh-CN" altLang="en-US">
                <a:sym typeface="+mn-ea"/>
              </a:rPr>
              <a:t>也会讲到，如果教师没办法讲明白，或者觉得没必要，可以自行删除哦</a:t>
            </a:r>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custDataLst>
              <p:tags r:id="rId3"/>
            </p:custDataLst>
          </p:nvPr>
        </p:nvSpPr>
        <p:spPr/>
      </p:sp>
      <p:sp>
        <p:nvSpPr>
          <p:cNvPr id="34818" name="备注占位符 2"/>
          <p:cNvSpPr txBox="1">
            <a:spLocks noGrp="1"/>
          </p:cNvSpPr>
          <p:nvPr>
            <p:ph type="body" idx="1"/>
            <p:custDataLst>
              <p:tags r:id="rId4"/>
            </p:custDataLst>
          </p:nvPr>
        </p:nvSpPr>
        <p:spPr bwMode="auto">
          <a:noFill/>
        </p:spPr>
        <p:txBody>
          <a:bodyPr wrap="square" numCol="1" anchor="t" anchorCtr="0" compatLnSpc="1"/>
          <a:lstStyle/>
          <a:p>
            <a:pPr>
              <a:spcBef>
                <a:spcPct val="0"/>
              </a:spcBef>
            </a:pPr>
            <a:endParaRPr lang="zh-CN" altLang="en-US" smtClean="0"/>
          </a:p>
        </p:txBody>
      </p:sp>
      <p:sp>
        <p:nvSpPr>
          <p:cNvPr id="34819" name="灯片编号占位符 3"/>
          <p:cNvSpPr txBox="1">
            <a:spLocks noGrp="1"/>
          </p:cNvSpPr>
          <p:nvPr>
            <p:custDataLst>
              <p:tags r:id="rId5"/>
            </p:custDataLst>
          </p:nvPr>
        </p:nvSpPr>
        <p:spPr bwMode="auto">
          <a:xfrm>
            <a:off x="3884613" y="8685213"/>
            <a:ext cx="2971800" cy="458787"/>
          </a:xfrm>
          <a:prstGeom prst="rect">
            <a:avLst/>
          </a:prstGeom>
          <a:noFill/>
          <a:ln w="9525">
            <a:noFill/>
            <a:miter lim="800000"/>
          </a:ln>
        </p:spPr>
        <p:txBody>
          <a:bodyPr anchor="b"/>
          <a:lstStyle/>
          <a:p>
            <a:pPr algn="r"/>
            <a:fld id="{729D82A5-AB78-4049-8566-F534E14410EE}" type="slidenum">
              <a:rPr lang="zh-CN" altLang="en-US" sz="1200">
                <a:solidFill>
                  <a:srgbClr val="000000"/>
                </a:solidFill>
                <a:latin typeface="Calibri" panose="020F0502020204030204"/>
              </a:rPr>
            </a:fld>
            <a:endParaRPr lang="en-US" altLang="zh-CN" sz="1200">
              <a:solidFill>
                <a:srgbClr val="000000"/>
              </a:solidFill>
              <a:latin typeface="Calibri" panose="020F050202020403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TextEdit="1"/>
          </p:cNvSpPr>
          <p:nvPr>
            <p:ph type="sldImg"/>
            <p:custDataLst>
              <p:tags r:id="rId3"/>
            </p:custDataLst>
          </p:nvPr>
        </p:nvSpPr>
        <p:spPr>
          <a:xfrm>
            <a:off x="242888" y="1431925"/>
            <a:ext cx="6872287" cy="3865563"/>
          </a:xfrm>
        </p:spPr>
      </p:sp>
      <p:sp>
        <p:nvSpPr>
          <p:cNvPr id="41986" name="备注占位符 2"/>
          <p:cNvSpPr txBox="1">
            <a:spLocks noGrp="1"/>
          </p:cNvSpPr>
          <p:nvPr>
            <p:ph type="body" idx="1"/>
            <p:custDataLst>
              <p:tags r:id="rId4"/>
            </p:custDataLst>
          </p:nvPr>
        </p:nvSpPr>
        <p:spPr bwMode="auto">
          <a:noFill/>
        </p:spPr>
        <p:txBody>
          <a:bodyPr wrap="square" numCol="1" anchor="t" anchorCtr="0" compatLnSpc="1"/>
          <a:lstStyle/>
          <a:p>
            <a:pPr>
              <a:spcBef>
                <a:spcPct val="0"/>
              </a:spcBef>
            </a:pPr>
            <a:endParaRPr lang="zh-CN" altLang="en-US" smtClean="0"/>
          </a:p>
        </p:txBody>
      </p:sp>
      <p:sp>
        <p:nvSpPr>
          <p:cNvPr id="41987" name="灯片编号占位符 3"/>
          <p:cNvSpPr txBox="1">
            <a:spLocks noGrp="1"/>
          </p:cNvSpPr>
          <p:nvPr>
            <p:custDataLst>
              <p:tags r:id="rId5"/>
            </p:custDataLst>
          </p:nvPr>
        </p:nvSpPr>
        <p:spPr bwMode="auto">
          <a:xfrm>
            <a:off x="3884613" y="8685213"/>
            <a:ext cx="2971800" cy="458787"/>
          </a:xfrm>
          <a:prstGeom prst="rect">
            <a:avLst/>
          </a:prstGeom>
          <a:noFill/>
          <a:ln w="9525">
            <a:noFill/>
            <a:miter lim="800000"/>
          </a:ln>
        </p:spPr>
        <p:txBody>
          <a:bodyPr anchor="b"/>
          <a:lstStyle/>
          <a:p>
            <a:pPr algn="r"/>
            <a:fld id="{7D3EDBC9-B1B2-4952-AC9C-BB34D21E5F2B}" type="slidenum">
              <a:rPr lang="zh-CN" altLang="en-US" sz="1200">
                <a:latin typeface="Calibri" panose="020F0502020204030204"/>
              </a:rPr>
            </a:fld>
            <a:endParaRPr lang="en-US" altLang="zh-CN" sz="1200">
              <a:latin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FBE73E84-A4AF-42D3-BA93-1D41F8629D2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55.xml"/><Relationship Id="rId5" Type="http://schemas.openxmlformats.org/officeDocument/2006/relationships/image" Target="../media/image1.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9.xml"/><Relationship Id="rId6" Type="http://schemas.openxmlformats.org/officeDocument/2006/relationships/image" Target="../media/image4.png"/><Relationship Id="rId5" Type="http://schemas.openxmlformats.org/officeDocument/2006/relationships/tags" Target="../tags/tag58.xml"/><Relationship Id="rId4" Type="http://schemas.openxmlformats.org/officeDocument/2006/relationships/image" Target="../media/image3.png"/><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6705445"/>
            <a:ext cx="12192000" cy="152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custDataLst>
              <p:tags r:id="rId3"/>
            </p:custDataLst>
          </p:nvPr>
        </p:nvCxnSpPr>
        <p:spPr>
          <a:xfrm>
            <a:off x="592794" y="831517"/>
            <a:ext cx="11124724" cy="0"/>
          </a:xfrm>
          <a:prstGeom prst="line">
            <a:avLst/>
          </a:prstGeom>
          <a:ln w="9525">
            <a:prstDash val="solid"/>
            <a:tailEnd type="oval"/>
          </a:ln>
        </p:spPr>
        <p:style>
          <a:lnRef idx="1">
            <a:schemeClr val="accent1"/>
          </a:lnRef>
          <a:fillRef idx="0">
            <a:schemeClr val="accent1"/>
          </a:fillRef>
          <a:effectRef idx="0">
            <a:schemeClr val="accent1"/>
          </a:effectRef>
          <a:fontRef idx="minor">
            <a:schemeClr val="tx1"/>
          </a:fontRef>
        </p:style>
      </p:cxnSp>
      <p:pic>
        <p:nvPicPr>
          <p:cNvPr id="4" name="图片 3" descr="图片包含 剪贴画  描述已自动生成"/>
          <p:cNvPicPr>
            <a:picLocks noChangeAspect="1"/>
          </p:cNvPicPr>
          <p:nvPr userDrawn="1">
            <p:custDataLst>
              <p:tags r:id="rId4"/>
            </p:custDataLst>
          </p:nvPr>
        </p:nvPicPr>
        <p:blipFill>
          <a:blip r:embed="rId5"/>
          <a:stretch>
            <a:fillRect/>
          </a:stretch>
        </p:blipFill>
        <p:spPr>
          <a:xfrm>
            <a:off x="9680234" y="462649"/>
            <a:ext cx="1943016" cy="292535"/>
          </a:xfrm>
          <a:prstGeom prst="rect">
            <a:avLst/>
          </a:prstGeom>
        </p:spPr>
      </p:pic>
      <p:pic>
        <p:nvPicPr>
          <p:cNvPr id="5" name="图片 4" descr="图片包含 运输, 气球, 航空器  描述已自动生成"/>
          <p:cNvPicPr>
            <a:picLocks noChangeAspect="1"/>
          </p:cNvPicPr>
          <p:nvPr userDrawn="1">
            <p:custDataLst>
              <p:tags r:id="rId6"/>
            </p:custDataLst>
          </p:nvPr>
        </p:nvPicPr>
        <p:blipFill>
          <a:blip r:embed="rId7"/>
          <a:stretch>
            <a:fillRect/>
          </a:stretch>
        </p:blipFill>
        <p:spPr>
          <a:xfrm>
            <a:off x="568750" y="279256"/>
            <a:ext cx="779284" cy="621769"/>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E8E0DB"/>
        </a:solidFill>
        <a:effectLst/>
      </p:bgPr>
    </p:bg>
    <p:spTree>
      <p:nvGrpSpPr>
        <p:cNvPr id="1" name=""/>
        <p:cNvGrpSpPr/>
        <p:nvPr/>
      </p:nvGrpSpPr>
      <p:grpSpPr>
        <a:xfrm>
          <a:off x="0" y="0"/>
          <a:ext cx="0" cy="0"/>
          <a:chOff x="0" y="0"/>
          <a:chExt cx="0" cy="0"/>
        </a:xfrm>
      </p:grpSpPr>
      <p:sp>
        <p:nvSpPr>
          <p:cNvPr id="5" name="矩形 4"/>
          <p:cNvSpPr/>
          <p:nvPr userDrawn="1">
            <p:custDataLst>
              <p:tags r:id="rId2"/>
            </p:custDataLst>
          </p:nvPr>
        </p:nvSpPr>
        <p:spPr>
          <a:xfrm>
            <a:off x="369455" y="371765"/>
            <a:ext cx="11453092" cy="6114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7" name="图片 6"/>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rcRect t="25051" b="22693"/>
          <a:stretch>
            <a:fillRect/>
          </a:stretch>
        </p:blipFill>
        <p:spPr>
          <a:xfrm>
            <a:off x="9910916" y="1"/>
            <a:ext cx="2576648" cy="1346451"/>
          </a:xfrm>
          <a:prstGeom prst="rect">
            <a:avLst/>
          </a:prstGeom>
        </p:spPr>
      </p:pic>
      <p:pic>
        <p:nvPicPr>
          <p:cNvPr id="8" name="图片 7"/>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rcRect l="2177" t="19394" r="4624" b="32592"/>
          <a:stretch>
            <a:fillRect/>
          </a:stretch>
        </p:blipFill>
        <p:spPr>
          <a:xfrm>
            <a:off x="-143523" y="5734837"/>
            <a:ext cx="2180165" cy="1123164"/>
          </a:xfrm>
          <a:prstGeom prst="rect">
            <a:avLst/>
          </a:prstGeom>
        </p:spPr>
      </p:pic>
      <p:sp>
        <p:nvSpPr>
          <p:cNvPr id="2049" name="AutoShape 2"/>
          <p:cNvSpPr>
            <a:spLocks noChangeAspect="1"/>
          </p:cNvSpPr>
          <p:nvPr>
            <p:custDataLst>
              <p:tags r:id="rId7"/>
            </p:custDataLst>
          </p:nvPr>
        </p:nvSpPr>
        <p:spPr>
          <a:xfrm>
            <a:off x="3649134" y="-1352549"/>
            <a:ext cx="4893733" cy="4093633"/>
          </a:xfrm>
          <a:prstGeom prst="rect">
            <a:avLst/>
          </a:prstGeom>
          <a:noFill/>
          <a:ln w="9525">
            <a:noFill/>
          </a:ln>
        </p:spPr>
        <p:txBody>
          <a:bodyPr/>
          <a:lstStyle/>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file:///D:\qq&#25991;&#20214;\712321467\Image\C2C\Image2\%7b75232B38-A165-1FB7-499C-2E1C792CACB5%7d.png" TargetMode="External"/><Relationship Id="rId22" Type="http://schemas.openxmlformats.org/officeDocument/2006/relationships/image" Target="../media/image6.png"/><Relationship Id="rId21" Type="http://schemas.openxmlformats.org/officeDocument/2006/relationships/tags" Target="../tags/tag65.xml"/><Relationship Id="rId20" Type="http://schemas.openxmlformats.org/officeDocument/2006/relationships/tags" Target="../tags/tag64.xml"/><Relationship Id="rId2" Type="http://schemas.openxmlformats.org/officeDocument/2006/relationships/slideLayout" Target="../slideLayouts/slideLayout2.xml"/><Relationship Id="rId19" Type="http://schemas.openxmlformats.org/officeDocument/2006/relationships/tags" Target="../tags/tag63.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7"/>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8"/>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0"/>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pic>
        <p:nvPicPr>
          <p:cNvPr id="7" name="图片 1073743875" descr="学科网 zxxk.com"/>
          <p:cNvPicPr>
            <a:picLocks noChangeAspect="1"/>
          </p:cNvPicPr>
          <p:nvPr>
            <p:custDataLst>
              <p:tags r:id="rId21"/>
            </p:custDataLst>
          </p:nvPr>
        </p:nvPicPr>
        <p:blipFill>
          <a:blip r:embed="rId22" r:link="rId2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image" Target="../media/image8.png"/><Relationship Id="rId3" Type="http://schemas.openxmlformats.org/officeDocument/2006/relationships/tags" Target="../tags/tag67.xml"/><Relationship Id="rId2" Type="http://schemas.openxmlformats.org/officeDocument/2006/relationships/image" Target="../media/image7.png"/><Relationship Id="rId1" Type="http://schemas.openxmlformats.org/officeDocument/2006/relationships/tags" Target="../tags/tag66.xml"/></Relationships>
</file>

<file path=ppt/slides/_rels/slide10.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0" Type="http://schemas.openxmlformats.org/officeDocument/2006/relationships/slideLayout" Target="../slideLayouts/slideLayout7.xml"/><Relationship Id="rId1" Type="http://schemas.openxmlformats.org/officeDocument/2006/relationships/tags" Target="../tags/tag145.xml"/></Relationships>
</file>

<file path=ppt/slides/_rels/slide11.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image" Target="../media/image12.jpeg"/><Relationship Id="rId4" Type="http://schemas.openxmlformats.org/officeDocument/2006/relationships/tags" Target="../tags/tag156.xml"/><Relationship Id="rId3" Type="http://schemas.openxmlformats.org/officeDocument/2006/relationships/hyperlink" Target="1&#21382;&#21490;&#21807;&#29289;&#20027;&#20041;&#30340;&#24847;&#20041;.mp4" TargetMode="External"/><Relationship Id="rId2" Type="http://schemas.openxmlformats.org/officeDocument/2006/relationships/tags" Target="../tags/tag155.xml"/><Relationship Id="rId17" Type="http://schemas.openxmlformats.org/officeDocument/2006/relationships/slideLayout" Target="../slideLayouts/slideLayout7.xml"/><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tags" Target="../tags/tag15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13.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image" Target="../media/image13.jpeg"/><Relationship Id="rId3" Type="http://schemas.openxmlformats.org/officeDocument/2006/relationships/tags" Target="../tags/tag172.xml"/><Relationship Id="rId2" Type="http://schemas.openxmlformats.org/officeDocument/2006/relationships/hyperlink" Target="2&#21097;&#20313;&#20215;&#20540;&#21644;&#32463;&#27982;&#21361;&#26426;.mp4" TargetMode="External"/><Relationship Id="rId18" Type="http://schemas.openxmlformats.org/officeDocument/2006/relationships/slideLayout" Target="../slideLayouts/slideLayout7.xml"/><Relationship Id="rId17" Type="http://schemas.openxmlformats.org/officeDocument/2006/relationships/tags" Target="../tags/tag184.xml"/><Relationship Id="rId16" Type="http://schemas.openxmlformats.org/officeDocument/2006/relationships/image" Target="../media/image14.jpeg"/><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tags" Target="../tags/tag17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93.xml"/><Relationship Id="rId7" Type="http://schemas.openxmlformats.org/officeDocument/2006/relationships/image" Target="../media/image16.jpeg"/><Relationship Id="rId6" Type="http://schemas.openxmlformats.org/officeDocument/2006/relationships/tags" Target="../tags/tag192.xml"/><Relationship Id="rId5" Type="http://schemas.openxmlformats.org/officeDocument/2006/relationships/image" Target="../media/image15.jpeg"/><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17.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image" Target="../media/image18.jpeg"/><Relationship Id="rId4" Type="http://schemas.openxmlformats.org/officeDocument/2006/relationships/tags" Target="../tags/tag199.xml"/><Relationship Id="rId3" Type="http://schemas.openxmlformats.org/officeDocument/2006/relationships/image" Target="../media/image17.jpeg"/><Relationship Id="rId2" Type="http://schemas.openxmlformats.org/officeDocument/2006/relationships/tags" Target="../tags/tag198.xml"/><Relationship Id="rId13" Type="http://schemas.openxmlformats.org/officeDocument/2006/relationships/slideLayout" Target="../slideLayouts/slideLayout7.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tags" Target="../tags/tag197.xml"/></Relationships>
</file>

<file path=ppt/slides/_rels/slide18.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3" Type="http://schemas.openxmlformats.org/officeDocument/2006/relationships/slideLayout" Target="../slideLayouts/slideLayout7.xml"/><Relationship Id="rId12" Type="http://schemas.openxmlformats.org/officeDocument/2006/relationships/tags" Target="../tags/tag217.xml"/><Relationship Id="rId11" Type="http://schemas.openxmlformats.org/officeDocument/2006/relationships/image" Target="../media/image19.jpeg"/><Relationship Id="rId10" Type="http://schemas.openxmlformats.org/officeDocument/2006/relationships/tags" Target="../tags/tag216.xml"/><Relationship Id="rId1" Type="http://schemas.openxmlformats.org/officeDocument/2006/relationships/tags" Target="../tags/tag20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2.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5" Type="http://schemas.openxmlformats.org/officeDocument/2006/relationships/notesSlide" Target="../notesSlides/notesSlide2.xml"/><Relationship Id="rId24" Type="http://schemas.openxmlformats.org/officeDocument/2006/relationships/slideLayout" Target="../slideLayouts/slideLayout2.xml"/><Relationship Id="rId23" Type="http://schemas.openxmlformats.org/officeDocument/2006/relationships/tags" Target="../tags/tag94.xml"/><Relationship Id="rId22" Type="http://schemas.openxmlformats.org/officeDocument/2006/relationships/tags" Target="../tags/tag93.xml"/><Relationship Id="rId21" Type="http://schemas.openxmlformats.org/officeDocument/2006/relationships/tags" Target="../tags/tag92.xml"/><Relationship Id="rId20" Type="http://schemas.openxmlformats.org/officeDocument/2006/relationships/tags" Target="../tags/tag91.xml"/><Relationship Id="rId2" Type="http://schemas.openxmlformats.org/officeDocument/2006/relationships/tags" Target="../tags/tag73.xml"/><Relationship Id="rId19" Type="http://schemas.openxmlformats.org/officeDocument/2006/relationships/tags" Target="../tags/tag90.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tags" Target="../tags/tag7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23.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6" Type="http://schemas.openxmlformats.org/officeDocument/2006/relationships/notesSlide" Target="../notesSlides/notesSlide6.xml"/><Relationship Id="rId25" Type="http://schemas.openxmlformats.org/officeDocument/2006/relationships/slideLayout" Target="../slideLayouts/slideLayout4.xml"/><Relationship Id="rId24" Type="http://schemas.openxmlformats.org/officeDocument/2006/relationships/tags" Target="../tags/tag254.xml"/><Relationship Id="rId23" Type="http://schemas.openxmlformats.org/officeDocument/2006/relationships/tags" Target="../tags/tag253.xml"/><Relationship Id="rId22" Type="http://schemas.openxmlformats.org/officeDocument/2006/relationships/tags" Target="../tags/tag252.xml"/><Relationship Id="rId21" Type="http://schemas.openxmlformats.org/officeDocument/2006/relationships/image" Target="../media/image20.png"/><Relationship Id="rId20" Type="http://schemas.openxmlformats.org/officeDocument/2006/relationships/tags" Target="../tags/tag251.xml"/><Relationship Id="rId2" Type="http://schemas.openxmlformats.org/officeDocument/2006/relationships/tags" Target="../tags/tag233.xml"/><Relationship Id="rId19" Type="http://schemas.openxmlformats.org/officeDocument/2006/relationships/tags" Target="../tags/tag250.xml"/><Relationship Id="rId18" Type="http://schemas.openxmlformats.org/officeDocument/2006/relationships/tags" Target="../tags/tag249.xml"/><Relationship Id="rId17" Type="http://schemas.openxmlformats.org/officeDocument/2006/relationships/tags" Target="../tags/tag248.xml"/><Relationship Id="rId16" Type="http://schemas.openxmlformats.org/officeDocument/2006/relationships/tags" Target="../tags/tag247.xml"/><Relationship Id="rId15" Type="http://schemas.openxmlformats.org/officeDocument/2006/relationships/tags" Target="../tags/tag246.xml"/><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tags" Target="../tags/tag232.xml"/></Relationships>
</file>

<file path=ppt/slides/_rels/slide24.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0" Type="http://schemas.openxmlformats.org/officeDocument/2006/relationships/slideLayout" Target="../slideLayouts/slideLayout4.xml"/><Relationship Id="rId2" Type="http://schemas.openxmlformats.org/officeDocument/2006/relationships/tags" Target="../tags/tag256.xml"/><Relationship Id="rId19" Type="http://schemas.openxmlformats.org/officeDocument/2006/relationships/tags" Target="../tags/tag272.xml"/><Relationship Id="rId18" Type="http://schemas.openxmlformats.org/officeDocument/2006/relationships/tags" Target="../tags/tag271.xml"/><Relationship Id="rId17" Type="http://schemas.openxmlformats.org/officeDocument/2006/relationships/tags" Target="../tags/tag270.xml"/><Relationship Id="rId16" Type="http://schemas.openxmlformats.org/officeDocument/2006/relationships/tags" Target="../tags/tag269.xml"/><Relationship Id="rId15" Type="http://schemas.openxmlformats.org/officeDocument/2006/relationships/image" Target="../media/image21.jpeg"/><Relationship Id="rId14" Type="http://schemas.openxmlformats.org/officeDocument/2006/relationships/tags" Target="../tags/tag268.xml"/><Relationship Id="rId13" Type="http://schemas.openxmlformats.org/officeDocument/2006/relationships/tags" Target="../tags/tag26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tags" Target="../tags/tag25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3.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4" Type="http://schemas.openxmlformats.org/officeDocument/2006/relationships/slideLayout" Target="../slideLayouts/slideLayout13.xml"/><Relationship Id="rId13" Type="http://schemas.openxmlformats.org/officeDocument/2006/relationships/tags" Target="../tags/tag286.xml"/><Relationship Id="rId12" Type="http://schemas.openxmlformats.org/officeDocument/2006/relationships/tags" Target="../tags/tag285.xml"/><Relationship Id="rId11" Type="http://schemas.openxmlformats.org/officeDocument/2006/relationships/tags" Target="../tags/tag284.xml"/><Relationship Id="rId10" Type="http://schemas.openxmlformats.org/officeDocument/2006/relationships/tags" Target="../tags/tag283.xml"/><Relationship Id="rId1" Type="http://schemas.openxmlformats.org/officeDocument/2006/relationships/tags" Target="../tags/tag274.xml"/></Relationships>
</file>

<file path=ppt/slides/_rels/slide27.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2" Type="http://schemas.openxmlformats.org/officeDocument/2006/relationships/slideLayout" Target="../slideLayouts/slideLayout13.xml"/><Relationship Id="rId31" Type="http://schemas.openxmlformats.org/officeDocument/2006/relationships/tags" Target="../tags/tag317.xml"/><Relationship Id="rId30" Type="http://schemas.openxmlformats.org/officeDocument/2006/relationships/tags" Target="../tags/tag316.xml"/><Relationship Id="rId3" Type="http://schemas.openxmlformats.org/officeDocument/2006/relationships/tags" Target="../tags/tag289.xml"/><Relationship Id="rId29" Type="http://schemas.openxmlformats.org/officeDocument/2006/relationships/tags" Target="../tags/tag315.xml"/><Relationship Id="rId28" Type="http://schemas.openxmlformats.org/officeDocument/2006/relationships/tags" Target="../tags/tag314.xml"/><Relationship Id="rId27" Type="http://schemas.openxmlformats.org/officeDocument/2006/relationships/tags" Target="../tags/tag313.xml"/><Relationship Id="rId26" Type="http://schemas.openxmlformats.org/officeDocument/2006/relationships/tags" Target="../tags/tag312.xml"/><Relationship Id="rId25" Type="http://schemas.openxmlformats.org/officeDocument/2006/relationships/tags" Target="../tags/tag311.xml"/><Relationship Id="rId24" Type="http://schemas.openxmlformats.org/officeDocument/2006/relationships/tags" Target="../tags/tag310.xml"/><Relationship Id="rId23" Type="http://schemas.openxmlformats.org/officeDocument/2006/relationships/tags" Target="../tags/tag309.xml"/><Relationship Id="rId22" Type="http://schemas.openxmlformats.org/officeDocument/2006/relationships/tags" Target="../tags/tag308.xml"/><Relationship Id="rId21" Type="http://schemas.openxmlformats.org/officeDocument/2006/relationships/tags" Target="../tags/tag307.xml"/><Relationship Id="rId20" Type="http://schemas.openxmlformats.org/officeDocument/2006/relationships/tags" Target="../tags/tag306.xml"/><Relationship Id="rId2" Type="http://schemas.openxmlformats.org/officeDocument/2006/relationships/tags" Target="../tags/tag288.xml"/><Relationship Id="rId19" Type="http://schemas.openxmlformats.org/officeDocument/2006/relationships/tags" Target="../tags/tag305.xml"/><Relationship Id="rId18" Type="http://schemas.openxmlformats.org/officeDocument/2006/relationships/tags" Target="../tags/tag304.xml"/><Relationship Id="rId17" Type="http://schemas.openxmlformats.org/officeDocument/2006/relationships/tags" Target="../tags/tag303.xml"/><Relationship Id="rId16" Type="http://schemas.openxmlformats.org/officeDocument/2006/relationships/tags" Target="../tags/tag302.xml"/><Relationship Id="rId15" Type="http://schemas.openxmlformats.org/officeDocument/2006/relationships/tags" Target="../tags/tag301.xml"/><Relationship Id="rId14" Type="http://schemas.openxmlformats.org/officeDocument/2006/relationships/tags" Target="../tags/tag300.xml"/><Relationship Id="rId13" Type="http://schemas.openxmlformats.org/officeDocument/2006/relationships/tags" Target="../tags/tag299.xml"/><Relationship Id="rId12" Type="http://schemas.openxmlformats.org/officeDocument/2006/relationships/tags" Target="../tags/tag298.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tags" Target="../tags/tag28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30.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1" Type="http://schemas.openxmlformats.org/officeDocument/2006/relationships/notesSlide" Target="../notesSlides/notesSlide7.xml"/><Relationship Id="rId10" Type="http://schemas.openxmlformats.org/officeDocument/2006/relationships/slideLayout" Target="../slideLayouts/slideLayout13.xml"/><Relationship Id="rId1" Type="http://schemas.openxmlformats.org/officeDocument/2006/relationships/tags" Target="../tags/tag325.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s>
</file>

<file path=ppt/slides/_rels/slide32.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6" Type="http://schemas.openxmlformats.org/officeDocument/2006/relationships/slideLayout" Target="../slideLayouts/slideLayout7.xml"/><Relationship Id="rId15" Type="http://schemas.openxmlformats.org/officeDocument/2006/relationships/tags" Target="../tags/tag354.xml"/><Relationship Id="rId14" Type="http://schemas.openxmlformats.org/officeDocument/2006/relationships/tags" Target="../tags/tag353.xml"/><Relationship Id="rId13" Type="http://schemas.openxmlformats.org/officeDocument/2006/relationships/tags" Target="../tags/tag352.xml"/><Relationship Id="rId12" Type="http://schemas.openxmlformats.org/officeDocument/2006/relationships/tags" Target="../tags/tag351.xml"/><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tags" Target="../tags/tag340.xml"/></Relationships>
</file>

<file path=ppt/slides/_rels/slide33.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5" Type="http://schemas.openxmlformats.org/officeDocument/2006/relationships/notesSlide" Target="../notesSlides/notesSlide8.xml"/><Relationship Id="rId24" Type="http://schemas.openxmlformats.org/officeDocument/2006/relationships/slideLayout" Target="../slideLayouts/slideLayout7.xml"/><Relationship Id="rId23" Type="http://schemas.openxmlformats.org/officeDocument/2006/relationships/tags" Target="../tags/tag376.xml"/><Relationship Id="rId22" Type="http://schemas.openxmlformats.org/officeDocument/2006/relationships/image" Target="../media/image23.jpeg"/><Relationship Id="rId21" Type="http://schemas.openxmlformats.org/officeDocument/2006/relationships/tags" Target="../tags/tag375.xml"/><Relationship Id="rId20" Type="http://schemas.openxmlformats.org/officeDocument/2006/relationships/tags" Target="../tags/tag374.xml"/><Relationship Id="rId2" Type="http://schemas.openxmlformats.org/officeDocument/2006/relationships/tags" Target="../tags/tag356.xml"/><Relationship Id="rId19" Type="http://schemas.openxmlformats.org/officeDocument/2006/relationships/tags" Target="../tags/tag373.xml"/><Relationship Id="rId18" Type="http://schemas.openxmlformats.org/officeDocument/2006/relationships/tags" Target="../tags/tag372.xml"/><Relationship Id="rId17" Type="http://schemas.openxmlformats.org/officeDocument/2006/relationships/tags" Target="../tags/tag371.xml"/><Relationship Id="rId16" Type="http://schemas.openxmlformats.org/officeDocument/2006/relationships/tags" Target="../tags/tag370.xml"/><Relationship Id="rId15" Type="http://schemas.openxmlformats.org/officeDocument/2006/relationships/tags" Target="../tags/tag369.xml"/><Relationship Id="rId14" Type="http://schemas.openxmlformats.org/officeDocument/2006/relationships/tags" Target="../tags/tag368.xml"/><Relationship Id="rId13" Type="http://schemas.openxmlformats.org/officeDocument/2006/relationships/tags" Target="../tags/tag367.xml"/><Relationship Id="rId12" Type="http://schemas.openxmlformats.org/officeDocument/2006/relationships/tags" Target="../tags/tag366.xml"/><Relationship Id="rId11" Type="http://schemas.openxmlformats.org/officeDocument/2006/relationships/tags" Target="../tags/tag365.xml"/><Relationship Id="rId10" Type="http://schemas.openxmlformats.org/officeDocument/2006/relationships/tags" Target="../tags/tag364.xml"/><Relationship Id="rId1" Type="http://schemas.openxmlformats.org/officeDocument/2006/relationships/tags" Target="../tags/tag355.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s>
</file>

<file path=ppt/slides/_rels/slide35.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0" Type="http://schemas.openxmlformats.org/officeDocument/2006/relationships/slideLayout" Target="../slideLayouts/slideLayout7.xml"/><Relationship Id="rId1" Type="http://schemas.openxmlformats.org/officeDocument/2006/relationships/tags" Target="../tags/tag385.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96.xml"/><Relationship Id="rId3" Type="http://schemas.openxmlformats.org/officeDocument/2006/relationships/image" Target="../media/image24.png"/><Relationship Id="rId2" Type="http://schemas.openxmlformats.org/officeDocument/2006/relationships/tags" Target="../tags/tag395.xml"/><Relationship Id="rId1" Type="http://schemas.openxmlformats.org/officeDocument/2006/relationships/tags" Target="../tags/tag394.xml"/></Relationships>
</file>

<file path=ppt/slides/_rels/slide37.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tags" Target="../tags/tag399.xml"/><Relationship Id="rId29" Type="http://schemas.openxmlformats.org/officeDocument/2006/relationships/slideLayout" Target="../slideLayouts/slideLayout7.xml"/><Relationship Id="rId28" Type="http://schemas.openxmlformats.org/officeDocument/2006/relationships/tags" Target="../tags/tag424.xml"/><Relationship Id="rId27" Type="http://schemas.openxmlformats.org/officeDocument/2006/relationships/tags" Target="../tags/tag423.xml"/><Relationship Id="rId26" Type="http://schemas.openxmlformats.org/officeDocument/2006/relationships/tags" Target="../tags/tag422.xml"/><Relationship Id="rId25" Type="http://schemas.openxmlformats.org/officeDocument/2006/relationships/tags" Target="../tags/tag421.xml"/><Relationship Id="rId24" Type="http://schemas.openxmlformats.org/officeDocument/2006/relationships/tags" Target="../tags/tag420.xml"/><Relationship Id="rId23" Type="http://schemas.openxmlformats.org/officeDocument/2006/relationships/tags" Target="../tags/tag419.xml"/><Relationship Id="rId22" Type="http://schemas.openxmlformats.org/officeDocument/2006/relationships/tags" Target="../tags/tag418.xml"/><Relationship Id="rId21" Type="http://schemas.openxmlformats.org/officeDocument/2006/relationships/tags" Target="../tags/tag417.xml"/><Relationship Id="rId20" Type="http://schemas.openxmlformats.org/officeDocument/2006/relationships/tags" Target="../tags/tag416.xml"/><Relationship Id="rId2" Type="http://schemas.openxmlformats.org/officeDocument/2006/relationships/tags" Target="../tags/tag398.xml"/><Relationship Id="rId19" Type="http://schemas.openxmlformats.org/officeDocument/2006/relationships/tags" Target="../tags/tag415.xml"/><Relationship Id="rId18" Type="http://schemas.openxmlformats.org/officeDocument/2006/relationships/tags" Target="../tags/tag414.xml"/><Relationship Id="rId17" Type="http://schemas.openxmlformats.org/officeDocument/2006/relationships/tags" Target="../tags/tag413.xml"/><Relationship Id="rId16" Type="http://schemas.openxmlformats.org/officeDocument/2006/relationships/tags" Target="../tags/tag412.xml"/><Relationship Id="rId15" Type="http://schemas.openxmlformats.org/officeDocument/2006/relationships/tags" Target="../tags/tag411.xml"/><Relationship Id="rId14" Type="http://schemas.openxmlformats.org/officeDocument/2006/relationships/tags" Target="../tags/tag410.xml"/><Relationship Id="rId13" Type="http://schemas.openxmlformats.org/officeDocument/2006/relationships/tags" Target="../tags/tag409.xml"/><Relationship Id="rId12" Type="http://schemas.openxmlformats.org/officeDocument/2006/relationships/tags" Target="../tags/tag408.xml"/><Relationship Id="rId11" Type="http://schemas.openxmlformats.org/officeDocument/2006/relationships/tags" Target="../tags/tag407.xml"/><Relationship Id="rId10" Type="http://schemas.openxmlformats.org/officeDocument/2006/relationships/tags" Target="../tags/tag406.xml"/><Relationship Id="rId1" Type="http://schemas.openxmlformats.org/officeDocument/2006/relationships/tags" Target="../tags/tag397.xml"/></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32.xml"/><Relationship Id="rId7" Type="http://schemas.openxmlformats.org/officeDocument/2006/relationships/tags" Target="../tags/tag431.xml"/><Relationship Id="rId6" Type="http://schemas.openxmlformats.org/officeDocument/2006/relationships/tags" Target="../tags/tag430.xml"/><Relationship Id="rId5" Type="http://schemas.openxmlformats.org/officeDocument/2006/relationships/tags" Target="../tags/tag429.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ags" Target="../tags/tag433.xml"/></Relationships>
</file>

<file path=ppt/slides/_rels/slide4.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5" Type="http://schemas.openxmlformats.org/officeDocument/2006/relationships/notesSlide" Target="../notesSlides/notesSlide3.xml"/><Relationship Id="rId24" Type="http://schemas.openxmlformats.org/officeDocument/2006/relationships/slideLayout" Target="../slideLayouts/slideLayout2.xml"/><Relationship Id="rId23" Type="http://schemas.openxmlformats.org/officeDocument/2006/relationships/tags" Target="../tags/tag123.xml"/><Relationship Id="rId22" Type="http://schemas.openxmlformats.org/officeDocument/2006/relationships/image" Target="../media/image9.emf"/><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tags" Target="../tags/tag103.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2.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s>
</file>

<file path=ppt/slides/_rels/slide42.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7.xml"/><Relationship Id="rId7" Type="http://schemas.openxmlformats.org/officeDocument/2006/relationships/tags" Target="../tags/tag448.xml"/><Relationship Id="rId6" Type="http://schemas.openxmlformats.org/officeDocument/2006/relationships/tags" Target="../tags/tag447.xml"/><Relationship Id="rId5" Type="http://schemas.openxmlformats.org/officeDocument/2006/relationships/tags" Target="../tags/tag446.xml"/><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9.xml"/><Relationship Id="rId1" Type="http://schemas.openxmlformats.org/officeDocument/2006/relationships/tags" Target="../tags/tag458.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64.xml"/><Relationship Id="rId4" Type="http://schemas.openxmlformats.org/officeDocument/2006/relationships/tags" Target="../tags/tag463.xml"/><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s>
</file>

<file path=ppt/slides/_rels/slide47.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tags" Target="../tags/tag470.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tags" Target="../tags/tag466.xml"/><Relationship Id="rId3" Type="http://schemas.microsoft.com/office/2007/relationships/hdphoto" Target="../media/image26.wdp"/><Relationship Id="rId2" Type="http://schemas.openxmlformats.org/officeDocument/2006/relationships/image" Target="../media/image25.png"/><Relationship Id="rId13" Type="http://schemas.openxmlformats.org/officeDocument/2006/relationships/notesSlide" Target="../notesSlides/notesSlide10.xml"/><Relationship Id="rId12" Type="http://schemas.openxmlformats.org/officeDocument/2006/relationships/slideLayout" Target="../slideLayouts/slideLayout14.xml"/><Relationship Id="rId11" Type="http://schemas.openxmlformats.org/officeDocument/2006/relationships/tags" Target="../tags/tag473.xml"/><Relationship Id="rId10" Type="http://schemas.openxmlformats.org/officeDocument/2006/relationships/tags" Target="../tags/tag472.xml"/><Relationship Id="rId1" Type="http://schemas.openxmlformats.org/officeDocument/2006/relationships/tags" Target="../tags/tag465.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479.xml"/><Relationship Id="rId2" Type="http://schemas.openxmlformats.org/officeDocument/2006/relationships/tags" Target="../tags/tag478.xml"/><Relationship Id="rId1" Type="http://schemas.openxmlformats.org/officeDocument/2006/relationships/tags" Target="../tags/tag477.xml"/></Relationships>
</file>

<file path=ppt/slides/_rels/slide49.xml.rels><?xml version="1.0" encoding="UTF-8" standalone="yes"?>
<Relationships xmlns="http://schemas.openxmlformats.org/package/2006/relationships"><Relationship Id="rId9" Type="http://schemas.openxmlformats.org/officeDocument/2006/relationships/tags" Target="../tags/tag486.xml"/><Relationship Id="rId8" Type="http://schemas.openxmlformats.org/officeDocument/2006/relationships/tags" Target="../tags/tag485.xml"/><Relationship Id="rId7" Type="http://schemas.openxmlformats.org/officeDocument/2006/relationships/tags" Target="../tags/tag484.xml"/><Relationship Id="rId6" Type="http://schemas.openxmlformats.org/officeDocument/2006/relationships/tags" Target="../tags/tag483.xml"/><Relationship Id="rId5" Type="http://schemas.openxmlformats.org/officeDocument/2006/relationships/image" Target="../media/image28.png"/><Relationship Id="rId4" Type="http://schemas.openxmlformats.org/officeDocument/2006/relationships/tags" Target="../tags/tag482.xml"/><Relationship Id="rId3" Type="http://schemas.openxmlformats.org/officeDocument/2006/relationships/image" Target="../media/image27.jpeg"/><Relationship Id="rId2" Type="http://schemas.openxmlformats.org/officeDocument/2006/relationships/tags" Target="../tags/tag481.xml"/><Relationship Id="rId10" Type="http://schemas.openxmlformats.org/officeDocument/2006/relationships/slideLayout" Target="../slideLayouts/slideLayout7.xml"/><Relationship Id="rId1" Type="http://schemas.openxmlformats.org/officeDocument/2006/relationships/tags" Target="../tags/tag480.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50.xml.rels><?xml version="1.0" encoding="UTF-8" standalone="yes"?>
<Relationships xmlns="http://schemas.openxmlformats.org/package/2006/relationships"><Relationship Id="rId9" Type="http://schemas.openxmlformats.org/officeDocument/2006/relationships/tags" Target="../tags/tag495.xml"/><Relationship Id="rId8" Type="http://schemas.openxmlformats.org/officeDocument/2006/relationships/tags" Target="../tags/tag494.xml"/><Relationship Id="rId7" Type="http://schemas.openxmlformats.org/officeDocument/2006/relationships/tags" Target="../tags/tag493.xml"/><Relationship Id="rId6" Type="http://schemas.openxmlformats.org/officeDocument/2006/relationships/tags" Target="../tags/tag492.xml"/><Relationship Id="rId5" Type="http://schemas.openxmlformats.org/officeDocument/2006/relationships/tags" Target="../tags/tag491.xml"/><Relationship Id="rId4" Type="http://schemas.openxmlformats.org/officeDocument/2006/relationships/tags" Target="../tags/tag490.xml"/><Relationship Id="rId3" Type="http://schemas.openxmlformats.org/officeDocument/2006/relationships/tags" Target="../tags/tag489.xml"/><Relationship Id="rId2" Type="http://schemas.openxmlformats.org/officeDocument/2006/relationships/tags" Target="../tags/tag488.xml"/><Relationship Id="rId17" Type="http://schemas.openxmlformats.org/officeDocument/2006/relationships/slideLayout" Target="../slideLayouts/slideLayout14.xml"/><Relationship Id="rId16" Type="http://schemas.openxmlformats.org/officeDocument/2006/relationships/tags" Target="../tags/tag501.xml"/><Relationship Id="rId15" Type="http://schemas.openxmlformats.org/officeDocument/2006/relationships/tags" Target="../tags/tag500.xml"/><Relationship Id="rId14" Type="http://schemas.openxmlformats.org/officeDocument/2006/relationships/image" Target="../media/image29.png"/><Relationship Id="rId13" Type="http://schemas.openxmlformats.org/officeDocument/2006/relationships/tags" Target="../tags/tag499.xml"/><Relationship Id="rId12" Type="http://schemas.openxmlformats.org/officeDocument/2006/relationships/tags" Target="../tags/tag498.xml"/><Relationship Id="rId11" Type="http://schemas.openxmlformats.org/officeDocument/2006/relationships/tags" Target="../tags/tag497.xml"/><Relationship Id="rId10" Type="http://schemas.openxmlformats.org/officeDocument/2006/relationships/tags" Target="../tags/tag496.xml"/><Relationship Id="rId1" Type="http://schemas.openxmlformats.org/officeDocument/2006/relationships/tags" Target="../tags/tag487.xml"/></Relationships>
</file>

<file path=ppt/slides/_rels/slide51.xml.rels><?xml version="1.0" encoding="UTF-8" standalone="yes"?>
<Relationships xmlns="http://schemas.openxmlformats.org/package/2006/relationships"><Relationship Id="rId9" Type="http://schemas.openxmlformats.org/officeDocument/2006/relationships/tags" Target="../tags/tag510.xml"/><Relationship Id="rId8" Type="http://schemas.openxmlformats.org/officeDocument/2006/relationships/tags" Target="../tags/tag509.xml"/><Relationship Id="rId7" Type="http://schemas.openxmlformats.org/officeDocument/2006/relationships/tags" Target="../tags/tag508.xml"/><Relationship Id="rId6" Type="http://schemas.openxmlformats.org/officeDocument/2006/relationships/tags" Target="../tags/tag50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 Type="http://schemas.openxmlformats.org/officeDocument/2006/relationships/tags" Target="../tags/tag503.xml"/><Relationship Id="rId19" Type="http://schemas.openxmlformats.org/officeDocument/2006/relationships/notesSlide" Target="../notesSlides/notesSlide11.xml"/><Relationship Id="rId18" Type="http://schemas.openxmlformats.org/officeDocument/2006/relationships/slideLayout" Target="../slideLayouts/slideLayout7.xml"/><Relationship Id="rId17" Type="http://schemas.openxmlformats.org/officeDocument/2006/relationships/tags" Target="../tags/tag518.xml"/><Relationship Id="rId16" Type="http://schemas.openxmlformats.org/officeDocument/2006/relationships/tags" Target="../tags/tag517.xml"/><Relationship Id="rId15" Type="http://schemas.openxmlformats.org/officeDocument/2006/relationships/tags" Target="../tags/tag516.xml"/><Relationship Id="rId14" Type="http://schemas.openxmlformats.org/officeDocument/2006/relationships/tags" Target="../tags/tag515.xml"/><Relationship Id="rId13" Type="http://schemas.openxmlformats.org/officeDocument/2006/relationships/tags" Target="../tags/tag514.xml"/><Relationship Id="rId12" Type="http://schemas.openxmlformats.org/officeDocument/2006/relationships/tags" Target="../tags/tag513.xml"/><Relationship Id="rId11" Type="http://schemas.openxmlformats.org/officeDocument/2006/relationships/tags" Target="../tags/tag512.xml"/><Relationship Id="rId10" Type="http://schemas.openxmlformats.org/officeDocument/2006/relationships/tags" Target="../tags/tag511.xml"/><Relationship Id="rId1" Type="http://schemas.openxmlformats.org/officeDocument/2006/relationships/tags" Target="../tags/tag502.xml"/></Relationships>
</file>

<file path=ppt/slides/_rels/slide52.xml.rels><?xml version="1.0" encoding="UTF-8" standalone="yes"?>
<Relationships xmlns="http://schemas.openxmlformats.org/package/2006/relationships"><Relationship Id="rId9" Type="http://schemas.openxmlformats.org/officeDocument/2006/relationships/tags" Target="../tags/tag529.xml"/><Relationship Id="rId8" Type="http://schemas.openxmlformats.org/officeDocument/2006/relationships/tags" Target="../tags/tag528.xml"/><Relationship Id="rId7" Type="http://schemas.openxmlformats.org/officeDocument/2006/relationships/tags" Target="../tags/tag527.xml"/><Relationship Id="rId6" Type="http://schemas.openxmlformats.org/officeDocument/2006/relationships/tags" Target="../tags/tag526.xml"/><Relationship Id="rId5" Type="http://schemas.openxmlformats.org/officeDocument/2006/relationships/tags" Target="../tags/tag525.xml"/><Relationship Id="rId4" Type="http://schemas.openxmlformats.org/officeDocument/2006/relationships/tags" Target="../tags/tag524.xml"/><Relationship Id="rId32" Type="http://schemas.openxmlformats.org/officeDocument/2006/relationships/notesSlide" Target="../notesSlides/notesSlide12.xml"/><Relationship Id="rId31" Type="http://schemas.openxmlformats.org/officeDocument/2006/relationships/slideLayout" Target="../slideLayouts/slideLayout7.xml"/><Relationship Id="rId30" Type="http://schemas.openxmlformats.org/officeDocument/2006/relationships/tags" Target="../tags/tag550.xml"/><Relationship Id="rId3" Type="http://schemas.openxmlformats.org/officeDocument/2006/relationships/tags" Target="../tags/tag523.xml"/><Relationship Id="rId29" Type="http://schemas.openxmlformats.org/officeDocument/2006/relationships/tags" Target="../tags/tag549.xml"/><Relationship Id="rId28" Type="http://schemas.openxmlformats.org/officeDocument/2006/relationships/tags" Target="../tags/tag548.xml"/><Relationship Id="rId27" Type="http://schemas.openxmlformats.org/officeDocument/2006/relationships/tags" Target="../tags/tag547.xml"/><Relationship Id="rId26" Type="http://schemas.openxmlformats.org/officeDocument/2006/relationships/tags" Target="../tags/tag546.xml"/><Relationship Id="rId25" Type="http://schemas.openxmlformats.org/officeDocument/2006/relationships/tags" Target="../tags/tag545.xml"/><Relationship Id="rId24" Type="http://schemas.openxmlformats.org/officeDocument/2006/relationships/tags" Target="../tags/tag544.xml"/><Relationship Id="rId23" Type="http://schemas.openxmlformats.org/officeDocument/2006/relationships/tags" Target="../tags/tag543.xml"/><Relationship Id="rId22" Type="http://schemas.openxmlformats.org/officeDocument/2006/relationships/tags" Target="../tags/tag542.xml"/><Relationship Id="rId21" Type="http://schemas.openxmlformats.org/officeDocument/2006/relationships/tags" Target="../tags/tag541.xml"/><Relationship Id="rId20" Type="http://schemas.openxmlformats.org/officeDocument/2006/relationships/tags" Target="../tags/tag540.xml"/><Relationship Id="rId2" Type="http://schemas.openxmlformats.org/officeDocument/2006/relationships/tags" Target="../tags/tag522.xml"/><Relationship Id="rId19" Type="http://schemas.openxmlformats.org/officeDocument/2006/relationships/tags" Target="../tags/tag539.xml"/><Relationship Id="rId18" Type="http://schemas.openxmlformats.org/officeDocument/2006/relationships/tags" Target="../tags/tag538.xml"/><Relationship Id="rId17" Type="http://schemas.openxmlformats.org/officeDocument/2006/relationships/tags" Target="../tags/tag537.xml"/><Relationship Id="rId16" Type="http://schemas.openxmlformats.org/officeDocument/2006/relationships/tags" Target="../tags/tag536.xml"/><Relationship Id="rId15" Type="http://schemas.openxmlformats.org/officeDocument/2006/relationships/tags" Target="../tags/tag535.xml"/><Relationship Id="rId14" Type="http://schemas.openxmlformats.org/officeDocument/2006/relationships/tags" Target="../tags/tag534.xml"/><Relationship Id="rId13" Type="http://schemas.openxmlformats.org/officeDocument/2006/relationships/tags" Target="../tags/tag533.xml"/><Relationship Id="rId12" Type="http://schemas.openxmlformats.org/officeDocument/2006/relationships/tags" Target="../tags/tag532.xml"/><Relationship Id="rId11" Type="http://schemas.openxmlformats.org/officeDocument/2006/relationships/tags" Target="../tags/tag531.xml"/><Relationship Id="rId10" Type="http://schemas.openxmlformats.org/officeDocument/2006/relationships/tags" Target="../tags/tag530.xml"/><Relationship Id="rId1" Type="http://schemas.openxmlformats.org/officeDocument/2006/relationships/tags" Target="../tags/tag521.xml"/></Relationships>
</file>

<file path=ppt/slides/_rels/slide53.xml.rels><?xml version="1.0" encoding="UTF-8" standalone="yes"?>
<Relationships xmlns="http://schemas.openxmlformats.org/package/2006/relationships"><Relationship Id="rId9" Type="http://schemas.openxmlformats.org/officeDocument/2006/relationships/tags" Target="../tags/tag561.xml"/><Relationship Id="rId8" Type="http://schemas.openxmlformats.org/officeDocument/2006/relationships/tags" Target="../tags/tag560.xml"/><Relationship Id="rId7" Type="http://schemas.openxmlformats.org/officeDocument/2006/relationships/tags" Target="../tags/tag559.xml"/><Relationship Id="rId6" Type="http://schemas.openxmlformats.org/officeDocument/2006/relationships/tags" Target="../tags/tag558.xml"/><Relationship Id="rId5" Type="http://schemas.openxmlformats.org/officeDocument/2006/relationships/tags" Target="../tags/tag557.xml"/><Relationship Id="rId4" Type="http://schemas.openxmlformats.org/officeDocument/2006/relationships/tags" Target="../tags/tag556.xml"/><Relationship Id="rId3" Type="http://schemas.openxmlformats.org/officeDocument/2006/relationships/tags" Target="../tags/tag555.xml"/><Relationship Id="rId2" Type="http://schemas.openxmlformats.org/officeDocument/2006/relationships/tags" Target="../tags/tag554.xml"/><Relationship Id="rId16" Type="http://schemas.openxmlformats.org/officeDocument/2006/relationships/notesSlide" Target="../notesSlides/notesSlide13.xml"/><Relationship Id="rId15" Type="http://schemas.openxmlformats.org/officeDocument/2006/relationships/slideLayout" Target="../slideLayouts/slideLayout12.xml"/><Relationship Id="rId14" Type="http://schemas.openxmlformats.org/officeDocument/2006/relationships/tags" Target="../tags/tag566.xml"/><Relationship Id="rId13" Type="http://schemas.openxmlformats.org/officeDocument/2006/relationships/tags" Target="../tags/tag565.xml"/><Relationship Id="rId12" Type="http://schemas.openxmlformats.org/officeDocument/2006/relationships/tags" Target="../tags/tag564.xml"/><Relationship Id="rId11" Type="http://schemas.openxmlformats.org/officeDocument/2006/relationships/tags" Target="../tags/tag563.xml"/><Relationship Id="rId10" Type="http://schemas.openxmlformats.org/officeDocument/2006/relationships/tags" Target="../tags/tag562.xml"/><Relationship Id="rId1" Type="http://schemas.openxmlformats.org/officeDocument/2006/relationships/tags" Target="../tags/tag5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0.xml"/><Relationship Id="rId1" Type="http://schemas.openxmlformats.org/officeDocument/2006/relationships/image" Target="../media/image30.jpeg"/></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72.xml"/><Relationship Id="rId3" Type="http://schemas.openxmlformats.org/officeDocument/2006/relationships/tags" Target="../tags/tag571.xml"/><Relationship Id="rId2" Type="http://schemas.openxmlformats.org/officeDocument/2006/relationships/image" Target="../media/image32.png"/><Relationship Id="rId1" Type="http://schemas.openxmlformats.org/officeDocument/2006/relationships/image" Target="../media/image31.jpeg"/></Relationships>
</file>

<file path=ppt/slides/_rels/slide56.xml.rels><?xml version="1.0" encoding="UTF-8" standalone="yes"?>
<Relationships xmlns="http://schemas.openxmlformats.org/package/2006/relationships"><Relationship Id="rId9" Type="http://schemas.openxmlformats.org/officeDocument/2006/relationships/tags" Target="../tags/tag581.xml"/><Relationship Id="rId8" Type="http://schemas.openxmlformats.org/officeDocument/2006/relationships/tags" Target="../tags/tag580.xml"/><Relationship Id="rId7" Type="http://schemas.openxmlformats.org/officeDocument/2006/relationships/tags" Target="../tags/tag579.xml"/><Relationship Id="rId6" Type="http://schemas.openxmlformats.org/officeDocument/2006/relationships/tags" Target="../tags/tag578.xml"/><Relationship Id="rId5" Type="http://schemas.openxmlformats.org/officeDocument/2006/relationships/tags" Target="../tags/tag577.xml"/><Relationship Id="rId4" Type="http://schemas.openxmlformats.org/officeDocument/2006/relationships/tags" Target="../tags/tag576.xml"/><Relationship Id="rId36" Type="http://schemas.openxmlformats.org/officeDocument/2006/relationships/slideLayout" Target="../slideLayouts/slideLayout7.xml"/><Relationship Id="rId35" Type="http://schemas.openxmlformats.org/officeDocument/2006/relationships/tags" Target="../tags/tag607.xml"/><Relationship Id="rId34" Type="http://schemas.openxmlformats.org/officeDocument/2006/relationships/tags" Target="../tags/tag606.xml"/><Relationship Id="rId33" Type="http://schemas.openxmlformats.org/officeDocument/2006/relationships/tags" Target="../tags/tag605.xml"/><Relationship Id="rId32" Type="http://schemas.openxmlformats.org/officeDocument/2006/relationships/tags" Target="../tags/tag604.xml"/><Relationship Id="rId31" Type="http://schemas.openxmlformats.org/officeDocument/2006/relationships/tags" Target="../tags/tag603.xml"/><Relationship Id="rId30" Type="http://schemas.openxmlformats.org/officeDocument/2006/relationships/tags" Target="../tags/tag602.xml"/><Relationship Id="rId3" Type="http://schemas.openxmlformats.org/officeDocument/2006/relationships/tags" Target="../tags/tag575.xml"/><Relationship Id="rId29" Type="http://schemas.openxmlformats.org/officeDocument/2006/relationships/tags" Target="../tags/tag601.xml"/><Relationship Id="rId28" Type="http://schemas.openxmlformats.org/officeDocument/2006/relationships/tags" Target="../tags/tag600.xml"/><Relationship Id="rId27" Type="http://schemas.openxmlformats.org/officeDocument/2006/relationships/tags" Target="../tags/tag599.xml"/><Relationship Id="rId26" Type="http://schemas.openxmlformats.org/officeDocument/2006/relationships/tags" Target="../tags/tag598.xml"/><Relationship Id="rId25" Type="http://schemas.openxmlformats.org/officeDocument/2006/relationships/tags" Target="../tags/tag597.xml"/><Relationship Id="rId24" Type="http://schemas.openxmlformats.org/officeDocument/2006/relationships/tags" Target="../tags/tag596.xml"/><Relationship Id="rId23" Type="http://schemas.openxmlformats.org/officeDocument/2006/relationships/tags" Target="../tags/tag595.xml"/><Relationship Id="rId22" Type="http://schemas.openxmlformats.org/officeDocument/2006/relationships/tags" Target="../tags/tag594.xml"/><Relationship Id="rId21" Type="http://schemas.openxmlformats.org/officeDocument/2006/relationships/tags" Target="../tags/tag593.xml"/><Relationship Id="rId20" Type="http://schemas.openxmlformats.org/officeDocument/2006/relationships/tags" Target="../tags/tag592.xml"/><Relationship Id="rId2" Type="http://schemas.openxmlformats.org/officeDocument/2006/relationships/tags" Target="../tags/tag574.xml"/><Relationship Id="rId19" Type="http://schemas.openxmlformats.org/officeDocument/2006/relationships/tags" Target="../tags/tag591.xml"/><Relationship Id="rId18" Type="http://schemas.openxmlformats.org/officeDocument/2006/relationships/tags" Target="../tags/tag590.xml"/><Relationship Id="rId17" Type="http://schemas.openxmlformats.org/officeDocument/2006/relationships/tags" Target="../tags/tag589.xml"/><Relationship Id="rId16" Type="http://schemas.openxmlformats.org/officeDocument/2006/relationships/tags" Target="../tags/tag588.xml"/><Relationship Id="rId15" Type="http://schemas.openxmlformats.org/officeDocument/2006/relationships/tags" Target="../tags/tag587.xml"/><Relationship Id="rId14" Type="http://schemas.openxmlformats.org/officeDocument/2006/relationships/tags" Target="../tags/tag586.xml"/><Relationship Id="rId13" Type="http://schemas.openxmlformats.org/officeDocument/2006/relationships/tags" Target="../tags/tag585.xml"/><Relationship Id="rId12" Type="http://schemas.openxmlformats.org/officeDocument/2006/relationships/tags" Target="../tags/tag584.xml"/><Relationship Id="rId11" Type="http://schemas.openxmlformats.org/officeDocument/2006/relationships/tags" Target="../tags/tag583.xml"/><Relationship Id="rId10" Type="http://schemas.openxmlformats.org/officeDocument/2006/relationships/tags" Target="../tags/tag582.xml"/><Relationship Id="rId1" Type="http://schemas.openxmlformats.org/officeDocument/2006/relationships/tags" Target="../tags/tag573.xml"/></Relationships>
</file>

<file path=ppt/slides/_rels/slide5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14.xml"/><Relationship Id="rId7" Type="http://schemas.openxmlformats.org/officeDocument/2006/relationships/tags" Target="../tags/tag613.xml"/><Relationship Id="rId6" Type="http://schemas.openxmlformats.org/officeDocument/2006/relationships/tags" Target="../tags/tag612.xml"/><Relationship Id="rId5" Type="http://schemas.openxmlformats.org/officeDocument/2006/relationships/tags" Target="../tags/tag611.xml"/><Relationship Id="rId4" Type="http://schemas.openxmlformats.org/officeDocument/2006/relationships/tags" Target="../tags/tag610.xml"/><Relationship Id="rId3" Type="http://schemas.openxmlformats.org/officeDocument/2006/relationships/tags" Target="../tags/tag609.xml"/><Relationship Id="rId2" Type="http://schemas.openxmlformats.org/officeDocument/2006/relationships/tags" Target="../tags/tag608.xml"/><Relationship Id="rId1"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6.xml"/><Relationship Id="rId1" Type="http://schemas.openxmlformats.org/officeDocument/2006/relationships/tags" Target="../tags/tag615.xml"/></Relationships>
</file>

<file path=ppt/slides/_rels/slide59.xml.rels><?xml version="1.0" encoding="UTF-8" standalone="yes"?>
<Relationships xmlns="http://schemas.openxmlformats.org/package/2006/relationships"><Relationship Id="rId9" Type="http://schemas.openxmlformats.org/officeDocument/2006/relationships/tags" Target="../tags/tag624.xml"/><Relationship Id="rId8" Type="http://schemas.openxmlformats.org/officeDocument/2006/relationships/tags" Target="../tags/tag623.xml"/><Relationship Id="rId7" Type="http://schemas.openxmlformats.org/officeDocument/2006/relationships/tags" Target="../tags/tag622.xml"/><Relationship Id="rId6" Type="http://schemas.openxmlformats.org/officeDocument/2006/relationships/tags" Target="../tags/tag621.xml"/><Relationship Id="rId5" Type="http://schemas.openxmlformats.org/officeDocument/2006/relationships/tags" Target="../tags/tag620.xml"/><Relationship Id="rId4" Type="http://schemas.openxmlformats.org/officeDocument/2006/relationships/tags" Target="../tags/tag619.xml"/><Relationship Id="rId3" Type="http://schemas.openxmlformats.org/officeDocument/2006/relationships/tags" Target="../tags/tag618.xml"/><Relationship Id="rId22" Type="http://schemas.openxmlformats.org/officeDocument/2006/relationships/slideLayout" Target="../slideLayouts/slideLayout1.xml"/><Relationship Id="rId21" Type="http://schemas.openxmlformats.org/officeDocument/2006/relationships/tags" Target="../tags/tag636.xml"/><Relationship Id="rId20" Type="http://schemas.openxmlformats.org/officeDocument/2006/relationships/tags" Target="../tags/tag635.xml"/><Relationship Id="rId2" Type="http://schemas.openxmlformats.org/officeDocument/2006/relationships/tags" Target="../tags/tag617.xml"/><Relationship Id="rId19" Type="http://schemas.openxmlformats.org/officeDocument/2006/relationships/tags" Target="../tags/tag634.xml"/><Relationship Id="rId18" Type="http://schemas.openxmlformats.org/officeDocument/2006/relationships/tags" Target="../tags/tag633.xml"/><Relationship Id="rId17" Type="http://schemas.openxmlformats.org/officeDocument/2006/relationships/tags" Target="../tags/tag632.xml"/><Relationship Id="rId16" Type="http://schemas.openxmlformats.org/officeDocument/2006/relationships/tags" Target="../tags/tag631.xml"/><Relationship Id="rId15" Type="http://schemas.openxmlformats.org/officeDocument/2006/relationships/tags" Target="../tags/tag630.xml"/><Relationship Id="rId14" Type="http://schemas.openxmlformats.org/officeDocument/2006/relationships/tags" Target="../tags/tag629.xml"/><Relationship Id="rId13" Type="http://schemas.openxmlformats.org/officeDocument/2006/relationships/tags" Target="../tags/tag628.xml"/><Relationship Id="rId12" Type="http://schemas.openxmlformats.org/officeDocument/2006/relationships/tags" Target="../tags/tag627.xml"/><Relationship Id="rId11" Type="http://schemas.openxmlformats.org/officeDocument/2006/relationships/tags" Target="../tags/tag626.xml"/><Relationship Id="rId10" Type="http://schemas.openxmlformats.org/officeDocument/2006/relationships/tags" Target="../tags/tag625.xml"/><Relationship Id="rId1" Type="http://schemas.openxmlformats.org/officeDocument/2006/relationships/image" Target="../media/image3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6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43.xml"/><Relationship Id="rId7" Type="http://schemas.openxmlformats.org/officeDocument/2006/relationships/tags" Target="../tags/tag642.xml"/><Relationship Id="rId6" Type="http://schemas.openxmlformats.org/officeDocument/2006/relationships/tags" Target="../tags/tag641.xml"/><Relationship Id="rId5" Type="http://schemas.openxmlformats.org/officeDocument/2006/relationships/tags" Target="../tags/tag640.xml"/><Relationship Id="rId4" Type="http://schemas.openxmlformats.org/officeDocument/2006/relationships/tags" Target="../tags/tag639.xml"/><Relationship Id="rId3" Type="http://schemas.openxmlformats.org/officeDocument/2006/relationships/tags" Target="../tags/tag638.xml"/><Relationship Id="rId2" Type="http://schemas.openxmlformats.org/officeDocument/2006/relationships/tags" Target="../tags/tag637.xml"/><Relationship Id="rId1" Type="http://schemas.openxmlformats.org/officeDocument/2006/relationships/image" Target="../media/image33.pn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image" Target="../media/image33.png"/></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tags" Target="../tags/tag648.xml"/><Relationship Id="rId3" Type="http://schemas.openxmlformats.org/officeDocument/2006/relationships/tags" Target="../tags/tag647.xml"/><Relationship Id="rId2" Type="http://schemas.openxmlformats.org/officeDocument/2006/relationships/tags" Target="../tags/tag646.xml"/><Relationship Id="rId1" Type="http://schemas.openxmlformats.org/officeDocument/2006/relationships/image" Target="../media/image33.png"/></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652.xml"/><Relationship Id="rId3" Type="http://schemas.openxmlformats.org/officeDocument/2006/relationships/tags" Target="../tags/tag651.xml"/><Relationship Id="rId2" Type="http://schemas.openxmlformats.org/officeDocument/2006/relationships/tags" Target="../tags/tag650.xml"/><Relationship Id="rId1" Type="http://schemas.openxmlformats.org/officeDocument/2006/relationships/tags" Target="../tags/tag649.xml"/></Relationships>
</file>

<file path=ppt/slides/_rels/slide64.xml.rels><?xml version="1.0" encoding="UTF-8" standalone="yes"?>
<Relationships xmlns="http://schemas.openxmlformats.org/package/2006/relationships"><Relationship Id="rId9" Type="http://schemas.openxmlformats.org/officeDocument/2006/relationships/tags" Target="../tags/tag658.xml"/><Relationship Id="rId8" Type="http://schemas.openxmlformats.org/officeDocument/2006/relationships/tags" Target="../tags/tag657.xml"/><Relationship Id="rId7" Type="http://schemas.openxmlformats.org/officeDocument/2006/relationships/tags" Target="../tags/tag656.xml"/><Relationship Id="rId6" Type="http://schemas.openxmlformats.org/officeDocument/2006/relationships/image" Target="../media/image37.png"/><Relationship Id="rId5" Type="http://schemas.openxmlformats.org/officeDocument/2006/relationships/tags" Target="../tags/tag655.xml"/><Relationship Id="rId4" Type="http://schemas.openxmlformats.org/officeDocument/2006/relationships/image" Target="../media/image36.png"/><Relationship Id="rId37" Type="http://schemas.openxmlformats.org/officeDocument/2006/relationships/notesSlide" Target="../notesSlides/notesSlide14.xml"/><Relationship Id="rId36" Type="http://schemas.openxmlformats.org/officeDocument/2006/relationships/slideLayout" Target="../slideLayouts/slideLayout7.xml"/><Relationship Id="rId35" Type="http://schemas.openxmlformats.org/officeDocument/2006/relationships/tags" Target="../tags/tag684.xml"/><Relationship Id="rId34" Type="http://schemas.openxmlformats.org/officeDocument/2006/relationships/tags" Target="../tags/tag683.xml"/><Relationship Id="rId33" Type="http://schemas.openxmlformats.org/officeDocument/2006/relationships/tags" Target="../tags/tag682.xml"/><Relationship Id="rId32" Type="http://schemas.openxmlformats.org/officeDocument/2006/relationships/tags" Target="../tags/tag681.xml"/><Relationship Id="rId31" Type="http://schemas.openxmlformats.org/officeDocument/2006/relationships/tags" Target="../tags/tag680.xml"/><Relationship Id="rId30" Type="http://schemas.openxmlformats.org/officeDocument/2006/relationships/tags" Target="../tags/tag679.xml"/><Relationship Id="rId3" Type="http://schemas.openxmlformats.org/officeDocument/2006/relationships/tags" Target="../tags/tag654.xml"/><Relationship Id="rId29" Type="http://schemas.openxmlformats.org/officeDocument/2006/relationships/tags" Target="../tags/tag678.xml"/><Relationship Id="rId28" Type="http://schemas.openxmlformats.org/officeDocument/2006/relationships/tags" Target="../tags/tag677.xml"/><Relationship Id="rId27" Type="http://schemas.openxmlformats.org/officeDocument/2006/relationships/tags" Target="../tags/tag676.xml"/><Relationship Id="rId26" Type="http://schemas.openxmlformats.org/officeDocument/2006/relationships/tags" Target="../tags/tag675.xml"/><Relationship Id="rId25" Type="http://schemas.openxmlformats.org/officeDocument/2006/relationships/tags" Target="../tags/tag674.xml"/><Relationship Id="rId24" Type="http://schemas.openxmlformats.org/officeDocument/2006/relationships/tags" Target="../tags/tag673.xml"/><Relationship Id="rId23" Type="http://schemas.openxmlformats.org/officeDocument/2006/relationships/tags" Target="../tags/tag672.xml"/><Relationship Id="rId22" Type="http://schemas.openxmlformats.org/officeDocument/2006/relationships/tags" Target="../tags/tag671.xml"/><Relationship Id="rId21" Type="http://schemas.openxmlformats.org/officeDocument/2006/relationships/tags" Target="../tags/tag670.xml"/><Relationship Id="rId20" Type="http://schemas.openxmlformats.org/officeDocument/2006/relationships/tags" Target="../tags/tag669.xml"/><Relationship Id="rId2" Type="http://schemas.openxmlformats.org/officeDocument/2006/relationships/image" Target="../media/image35.png"/><Relationship Id="rId19" Type="http://schemas.openxmlformats.org/officeDocument/2006/relationships/tags" Target="../tags/tag668.xml"/><Relationship Id="rId18" Type="http://schemas.openxmlformats.org/officeDocument/2006/relationships/tags" Target="../tags/tag667.xml"/><Relationship Id="rId17" Type="http://schemas.openxmlformats.org/officeDocument/2006/relationships/tags" Target="../tags/tag666.xml"/><Relationship Id="rId16" Type="http://schemas.openxmlformats.org/officeDocument/2006/relationships/tags" Target="../tags/tag665.xml"/><Relationship Id="rId15" Type="http://schemas.openxmlformats.org/officeDocument/2006/relationships/tags" Target="../tags/tag664.xml"/><Relationship Id="rId14" Type="http://schemas.openxmlformats.org/officeDocument/2006/relationships/tags" Target="../tags/tag663.xml"/><Relationship Id="rId13" Type="http://schemas.openxmlformats.org/officeDocument/2006/relationships/tags" Target="../tags/tag662.xml"/><Relationship Id="rId12" Type="http://schemas.openxmlformats.org/officeDocument/2006/relationships/tags" Target="../tags/tag661.xml"/><Relationship Id="rId11" Type="http://schemas.openxmlformats.org/officeDocument/2006/relationships/tags" Target="../tags/tag660.xml"/><Relationship Id="rId10" Type="http://schemas.openxmlformats.org/officeDocument/2006/relationships/tags" Target="../tags/tag659.xml"/><Relationship Id="rId1" Type="http://schemas.openxmlformats.org/officeDocument/2006/relationships/tags" Target="../tags/tag653.xml"/></Relationships>
</file>

<file path=ppt/slides/_rels/slide65.xml.rels><?xml version="1.0" encoding="UTF-8" standalone="yes"?>
<Relationships xmlns="http://schemas.openxmlformats.org/package/2006/relationships"><Relationship Id="rId9" Type="http://schemas.openxmlformats.org/officeDocument/2006/relationships/tags" Target="../tags/tag692.xml"/><Relationship Id="rId8" Type="http://schemas.openxmlformats.org/officeDocument/2006/relationships/tags" Target="../tags/tag691.xml"/><Relationship Id="rId7" Type="http://schemas.openxmlformats.org/officeDocument/2006/relationships/tags" Target="../tags/tag690.xml"/><Relationship Id="rId6" Type="http://schemas.openxmlformats.org/officeDocument/2006/relationships/image" Target="../media/image37.png"/><Relationship Id="rId5" Type="http://schemas.openxmlformats.org/officeDocument/2006/relationships/tags" Target="../tags/tag689.xml"/><Relationship Id="rId4" Type="http://schemas.openxmlformats.org/officeDocument/2006/relationships/image" Target="../media/image36.png"/><Relationship Id="rId3" Type="http://schemas.openxmlformats.org/officeDocument/2006/relationships/tags" Target="../tags/tag688.xml"/><Relationship Id="rId22" Type="http://schemas.openxmlformats.org/officeDocument/2006/relationships/notesSlide" Target="../notesSlides/notesSlide15.xml"/><Relationship Id="rId21" Type="http://schemas.openxmlformats.org/officeDocument/2006/relationships/slideLayout" Target="../slideLayouts/slideLayout7.xml"/><Relationship Id="rId20" Type="http://schemas.openxmlformats.org/officeDocument/2006/relationships/tags" Target="../tags/tag699.xml"/><Relationship Id="rId2" Type="http://schemas.openxmlformats.org/officeDocument/2006/relationships/image" Target="../media/image35.png"/><Relationship Id="rId19" Type="http://schemas.openxmlformats.org/officeDocument/2006/relationships/image" Target="../media/image41.png"/><Relationship Id="rId18" Type="http://schemas.openxmlformats.org/officeDocument/2006/relationships/tags" Target="../tags/tag698.xml"/><Relationship Id="rId17" Type="http://schemas.openxmlformats.org/officeDocument/2006/relationships/image" Target="../media/image40.png"/><Relationship Id="rId16" Type="http://schemas.openxmlformats.org/officeDocument/2006/relationships/tags" Target="../tags/tag697.xml"/><Relationship Id="rId15" Type="http://schemas.openxmlformats.org/officeDocument/2006/relationships/image" Target="../media/image39.png"/><Relationship Id="rId14" Type="http://schemas.openxmlformats.org/officeDocument/2006/relationships/tags" Target="../tags/tag696.xml"/><Relationship Id="rId13" Type="http://schemas.openxmlformats.org/officeDocument/2006/relationships/image" Target="../media/image38.png"/><Relationship Id="rId12" Type="http://schemas.openxmlformats.org/officeDocument/2006/relationships/tags" Target="../tags/tag695.xml"/><Relationship Id="rId11" Type="http://schemas.openxmlformats.org/officeDocument/2006/relationships/tags" Target="../tags/tag694.xml"/><Relationship Id="rId10" Type="http://schemas.openxmlformats.org/officeDocument/2006/relationships/tags" Target="../tags/tag693.xml"/><Relationship Id="rId1" Type="http://schemas.openxmlformats.org/officeDocument/2006/relationships/tags" Target="../tags/tag687.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704.xml"/><Relationship Id="rId2" Type="http://schemas.openxmlformats.org/officeDocument/2006/relationships/tags" Target="../tags/tag703.xml"/><Relationship Id="rId1" Type="http://schemas.openxmlformats.org/officeDocument/2006/relationships/tags" Target="../tags/tag702.xml"/></Relationships>
</file>

<file path=ppt/slides/_rels/slide67.xml.rels><?xml version="1.0" encoding="UTF-8" standalone="yes"?>
<Relationships xmlns="http://schemas.openxmlformats.org/package/2006/relationships"><Relationship Id="rId9" Type="http://schemas.openxmlformats.org/officeDocument/2006/relationships/tags" Target="../tags/tag710.xml"/><Relationship Id="rId8" Type="http://schemas.openxmlformats.org/officeDocument/2006/relationships/tags" Target="../tags/tag709.xml"/><Relationship Id="rId7" Type="http://schemas.openxmlformats.org/officeDocument/2006/relationships/tags" Target="../tags/tag708.xml"/><Relationship Id="rId6" Type="http://schemas.openxmlformats.org/officeDocument/2006/relationships/image" Target="../media/image37.png"/><Relationship Id="rId5" Type="http://schemas.openxmlformats.org/officeDocument/2006/relationships/tags" Target="../tags/tag707.xml"/><Relationship Id="rId4" Type="http://schemas.openxmlformats.org/officeDocument/2006/relationships/image" Target="../media/image36.png"/><Relationship Id="rId3" Type="http://schemas.openxmlformats.org/officeDocument/2006/relationships/tags" Target="../tags/tag706.xml"/><Relationship Id="rId26" Type="http://schemas.openxmlformats.org/officeDocument/2006/relationships/notesSlide" Target="../notesSlides/notesSlide16.xml"/><Relationship Id="rId25" Type="http://schemas.openxmlformats.org/officeDocument/2006/relationships/slideLayout" Target="../slideLayouts/slideLayout7.xml"/><Relationship Id="rId24" Type="http://schemas.openxmlformats.org/officeDocument/2006/relationships/tags" Target="../tags/tag725.xml"/><Relationship Id="rId23" Type="http://schemas.openxmlformats.org/officeDocument/2006/relationships/tags" Target="../tags/tag724.xml"/><Relationship Id="rId22" Type="http://schemas.openxmlformats.org/officeDocument/2006/relationships/tags" Target="../tags/tag723.xml"/><Relationship Id="rId21" Type="http://schemas.openxmlformats.org/officeDocument/2006/relationships/tags" Target="../tags/tag722.xml"/><Relationship Id="rId20" Type="http://schemas.openxmlformats.org/officeDocument/2006/relationships/tags" Target="../tags/tag721.xml"/><Relationship Id="rId2" Type="http://schemas.openxmlformats.org/officeDocument/2006/relationships/image" Target="../media/image35.png"/><Relationship Id="rId19" Type="http://schemas.openxmlformats.org/officeDocument/2006/relationships/tags" Target="../tags/tag720.xml"/><Relationship Id="rId18" Type="http://schemas.openxmlformats.org/officeDocument/2006/relationships/tags" Target="../tags/tag719.xml"/><Relationship Id="rId17" Type="http://schemas.openxmlformats.org/officeDocument/2006/relationships/tags" Target="../tags/tag718.xml"/><Relationship Id="rId16" Type="http://schemas.openxmlformats.org/officeDocument/2006/relationships/tags" Target="../tags/tag717.xml"/><Relationship Id="rId15" Type="http://schemas.openxmlformats.org/officeDocument/2006/relationships/tags" Target="../tags/tag716.xml"/><Relationship Id="rId14" Type="http://schemas.openxmlformats.org/officeDocument/2006/relationships/tags" Target="../tags/tag715.xml"/><Relationship Id="rId13" Type="http://schemas.openxmlformats.org/officeDocument/2006/relationships/tags" Target="../tags/tag714.xml"/><Relationship Id="rId12" Type="http://schemas.openxmlformats.org/officeDocument/2006/relationships/tags" Target="../tags/tag713.xml"/><Relationship Id="rId11" Type="http://schemas.openxmlformats.org/officeDocument/2006/relationships/tags" Target="../tags/tag712.xml"/><Relationship Id="rId10" Type="http://schemas.openxmlformats.org/officeDocument/2006/relationships/tags" Target="../tags/tag711.xml"/><Relationship Id="rId1" Type="http://schemas.openxmlformats.org/officeDocument/2006/relationships/tags" Target="../tags/tag705.xml"/></Relationships>
</file>

<file path=ppt/slides/_rels/slide68.xml.rels><?xml version="1.0" encoding="UTF-8" standalone="yes"?>
<Relationships xmlns="http://schemas.openxmlformats.org/package/2006/relationships"><Relationship Id="rId9" Type="http://schemas.openxmlformats.org/officeDocument/2006/relationships/tags" Target="../tags/tag736.xml"/><Relationship Id="rId8" Type="http://schemas.openxmlformats.org/officeDocument/2006/relationships/tags" Target="../tags/tag735.xml"/><Relationship Id="rId7" Type="http://schemas.openxmlformats.org/officeDocument/2006/relationships/tags" Target="../tags/tag734.xml"/><Relationship Id="rId6" Type="http://schemas.openxmlformats.org/officeDocument/2006/relationships/tags" Target="../tags/tag733.xml"/><Relationship Id="rId5" Type="http://schemas.openxmlformats.org/officeDocument/2006/relationships/tags" Target="../tags/tag732.xml"/><Relationship Id="rId4" Type="http://schemas.openxmlformats.org/officeDocument/2006/relationships/tags" Target="../tags/tag731.xml"/><Relationship Id="rId3" Type="http://schemas.openxmlformats.org/officeDocument/2006/relationships/tags" Target="../tags/tag730.xml"/><Relationship Id="rId2" Type="http://schemas.openxmlformats.org/officeDocument/2006/relationships/tags" Target="../tags/tag729.xml"/><Relationship Id="rId12" Type="http://schemas.openxmlformats.org/officeDocument/2006/relationships/notesSlide" Target="../notesSlides/notesSlide17.xml"/><Relationship Id="rId11" Type="http://schemas.openxmlformats.org/officeDocument/2006/relationships/slideLayout" Target="../slideLayouts/slideLayout15.xml"/><Relationship Id="rId10" Type="http://schemas.openxmlformats.org/officeDocument/2006/relationships/image" Target="../media/image42.png"/><Relationship Id="rId1" Type="http://schemas.openxmlformats.org/officeDocument/2006/relationships/tags" Target="../tags/tag72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38.xml"/><Relationship Id="rId1" Type="http://schemas.openxmlformats.org/officeDocument/2006/relationships/tags" Target="../tags/tag737.xml"/></Relationships>
</file>

<file path=ppt/slides/_rels/slide7.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image" Target="../media/image10.jpeg"/><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2" Type="http://schemas.openxmlformats.org/officeDocument/2006/relationships/notesSlide" Target="../notesSlides/notesSlide4.xml"/><Relationship Id="rId11" Type="http://schemas.openxmlformats.org/officeDocument/2006/relationships/slideLayout" Target="../slideLayouts/slideLayout2.xml"/><Relationship Id="rId10" Type="http://schemas.openxmlformats.org/officeDocument/2006/relationships/tags" Target="../tags/tag137.xml"/><Relationship Id="rId1" Type="http://schemas.openxmlformats.org/officeDocument/2006/relationships/tags" Target="../tags/tag130.xml"/></Relationships>
</file>

<file path=ppt/slides/_rels/slide70.xml.rels><?xml version="1.0" encoding="UTF-8" standalone="yes"?>
<Relationships xmlns="http://schemas.openxmlformats.org/package/2006/relationships"><Relationship Id="rId9" Type="http://schemas.openxmlformats.org/officeDocument/2006/relationships/tags" Target="../tags/tag745.xml"/><Relationship Id="rId8" Type="http://schemas.openxmlformats.org/officeDocument/2006/relationships/tags" Target="../tags/tag744.xml"/><Relationship Id="rId7" Type="http://schemas.openxmlformats.org/officeDocument/2006/relationships/tags" Target="../tags/tag743.xml"/><Relationship Id="rId6" Type="http://schemas.openxmlformats.org/officeDocument/2006/relationships/tags" Target="../tags/tag742.xml"/><Relationship Id="rId5" Type="http://schemas.openxmlformats.org/officeDocument/2006/relationships/image" Target="../media/image44.png"/><Relationship Id="rId4" Type="http://schemas.openxmlformats.org/officeDocument/2006/relationships/tags" Target="../tags/tag741.xml"/><Relationship Id="rId36" Type="http://schemas.openxmlformats.org/officeDocument/2006/relationships/notesSlide" Target="../notesSlides/notesSlide18.xml"/><Relationship Id="rId35" Type="http://schemas.openxmlformats.org/officeDocument/2006/relationships/slideLayout" Target="../slideLayouts/slideLayout1.xml"/><Relationship Id="rId34" Type="http://schemas.openxmlformats.org/officeDocument/2006/relationships/tags" Target="../tags/tag770.xml"/><Relationship Id="rId33" Type="http://schemas.openxmlformats.org/officeDocument/2006/relationships/tags" Target="../tags/tag769.xml"/><Relationship Id="rId32" Type="http://schemas.openxmlformats.org/officeDocument/2006/relationships/tags" Target="../tags/tag768.xml"/><Relationship Id="rId31" Type="http://schemas.openxmlformats.org/officeDocument/2006/relationships/tags" Target="../tags/tag767.xml"/><Relationship Id="rId30" Type="http://schemas.openxmlformats.org/officeDocument/2006/relationships/tags" Target="../tags/tag766.xml"/><Relationship Id="rId3" Type="http://schemas.openxmlformats.org/officeDocument/2006/relationships/image" Target="../media/image43.png"/><Relationship Id="rId29" Type="http://schemas.openxmlformats.org/officeDocument/2006/relationships/tags" Target="../tags/tag765.xml"/><Relationship Id="rId28" Type="http://schemas.openxmlformats.org/officeDocument/2006/relationships/tags" Target="../tags/tag764.xml"/><Relationship Id="rId27" Type="http://schemas.openxmlformats.org/officeDocument/2006/relationships/tags" Target="../tags/tag763.xml"/><Relationship Id="rId26" Type="http://schemas.openxmlformats.org/officeDocument/2006/relationships/tags" Target="../tags/tag762.xml"/><Relationship Id="rId25" Type="http://schemas.openxmlformats.org/officeDocument/2006/relationships/tags" Target="../tags/tag761.xml"/><Relationship Id="rId24" Type="http://schemas.openxmlformats.org/officeDocument/2006/relationships/tags" Target="../tags/tag760.xml"/><Relationship Id="rId23" Type="http://schemas.openxmlformats.org/officeDocument/2006/relationships/tags" Target="../tags/tag759.xml"/><Relationship Id="rId22" Type="http://schemas.openxmlformats.org/officeDocument/2006/relationships/tags" Target="../tags/tag758.xml"/><Relationship Id="rId21" Type="http://schemas.openxmlformats.org/officeDocument/2006/relationships/tags" Target="../tags/tag757.xml"/><Relationship Id="rId20" Type="http://schemas.openxmlformats.org/officeDocument/2006/relationships/tags" Target="../tags/tag756.xml"/><Relationship Id="rId2" Type="http://schemas.openxmlformats.org/officeDocument/2006/relationships/tags" Target="../tags/tag740.xml"/><Relationship Id="rId19" Type="http://schemas.openxmlformats.org/officeDocument/2006/relationships/tags" Target="../tags/tag755.xml"/><Relationship Id="rId18" Type="http://schemas.openxmlformats.org/officeDocument/2006/relationships/tags" Target="../tags/tag754.xml"/><Relationship Id="rId17" Type="http://schemas.openxmlformats.org/officeDocument/2006/relationships/tags" Target="../tags/tag753.xml"/><Relationship Id="rId16" Type="http://schemas.openxmlformats.org/officeDocument/2006/relationships/tags" Target="../tags/tag752.xml"/><Relationship Id="rId15" Type="http://schemas.openxmlformats.org/officeDocument/2006/relationships/tags" Target="../tags/tag751.xml"/><Relationship Id="rId14" Type="http://schemas.openxmlformats.org/officeDocument/2006/relationships/tags" Target="../tags/tag750.xml"/><Relationship Id="rId13" Type="http://schemas.openxmlformats.org/officeDocument/2006/relationships/tags" Target="../tags/tag749.xml"/><Relationship Id="rId12" Type="http://schemas.openxmlformats.org/officeDocument/2006/relationships/tags" Target="../tags/tag748.xml"/><Relationship Id="rId11" Type="http://schemas.openxmlformats.org/officeDocument/2006/relationships/tags" Target="../tags/tag747.xml"/><Relationship Id="rId10" Type="http://schemas.openxmlformats.org/officeDocument/2006/relationships/tags" Target="../tags/tag746.xml"/><Relationship Id="rId1" Type="http://schemas.openxmlformats.org/officeDocument/2006/relationships/tags" Target="../tags/tag739.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775.xml"/><Relationship Id="rId2" Type="http://schemas.openxmlformats.org/officeDocument/2006/relationships/tags" Target="../tags/tag774.xml"/><Relationship Id="rId1" Type="http://schemas.openxmlformats.org/officeDocument/2006/relationships/tags" Target="../tags/tag773.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778.xml"/><Relationship Id="rId2" Type="http://schemas.openxmlformats.org/officeDocument/2006/relationships/tags" Target="../tags/tag777.xml"/><Relationship Id="rId1" Type="http://schemas.openxmlformats.org/officeDocument/2006/relationships/tags" Target="../tags/tag776.xml"/></Relationships>
</file>

<file path=ppt/slides/_rels/slide73.xml.rels><?xml version="1.0" encoding="UTF-8" standalone="yes"?>
<Relationships xmlns="http://schemas.openxmlformats.org/package/2006/relationships"><Relationship Id="rId9" Type="http://schemas.openxmlformats.org/officeDocument/2006/relationships/tags" Target="../tags/tag785.xml"/><Relationship Id="rId8" Type="http://schemas.openxmlformats.org/officeDocument/2006/relationships/tags" Target="../tags/tag784.xml"/><Relationship Id="rId7" Type="http://schemas.openxmlformats.org/officeDocument/2006/relationships/tags" Target="../tags/tag783.xml"/><Relationship Id="rId6" Type="http://schemas.openxmlformats.org/officeDocument/2006/relationships/tags" Target="../tags/tag782.xml"/><Relationship Id="rId5" Type="http://schemas.openxmlformats.org/officeDocument/2006/relationships/tags" Target="../tags/tag781.xml"/><Relationship Id="rId4" Type="http://schemas.openxmlformats.org/officeDocument/2006/relationships/image" Target="../media/image44.png"/><Relationship Id="rId3" Type="http://schemas.openxmlformats.org/officeDocument/2006/relationships/tags" Target="../tags/tag780.xml"/><Relationship Id="rId2" Type="http://schemas.openxmlformats.org/officeDocument/2006/relationships/image" Target="../media/image43.png"/><Relationship Id="rId12" Type="http://schemas.openxmlformats.org/officeDocument/2006/relationships/notesSlide" Target="../notesSlides/notesSlide19.xml"/><Relationship Id="rId11" Type="http://schemas.openxmlformats.org/officeDocument/2006/relationships/slideLayout" Target="../slideLayouts/slideLayout1.xml"/><Relationship Id="rId10" Type="http://schemas.openxmlformats.org/officeDocument/2006/relationships/tags" Target="../tags/tag786.xml"/><Relationship Id="rId1" Type="http://schemas.openxmlformats.org/officeDocument/2006/relationships/tags" Target="../tags/tag779.xml"/></Relationships>
</file>

<file path=ppt/slides/_rels/slide74.xml.rels><?xml version="1.0" encoding="UTF-8" standalone="yes"?>
<Relationships xmlns="http://schemas.openxmlformats.org/package/2006/relationships"><Relationship Id="rId9" Type="http://schemas.openxmlformats.org/officeDocument/2006/relationships/tags" Target="../tags/tag795.xml"/><Relationship Id="rId8" Type="http://schemas.openxmlformats.org/officeDocument/2006/relationships/tags" Target="../tags/tag794.xml"/><Relationship Id="rId7" Type="http://schemas.openxmlformats.org/officeDocument/2006/relationships/tags" Target="../tags/tag793.xml"/><Relationship Id="rId6" Type="http://schemas.openxmlformats.org/officeDocument/2006/relationships/tags" Target="../tags/tag792.xml"/><Relationship Id="rId5" Type="http://schemas.openxmlformats.org/officeDocument/2006/relationships/tags" Target="../tags/tag791.xml"/><Relationship Id="rId4" Type="http://schemas.openxmlformats.org/officeDocument/2006/relationships/image" Target="../media/image44.png"/><Relationship Id="rId3" Type="http://schemas.openxmlformats.org/officeDocument/2006/relationships/tags" Target="../tags/tag790.xml"/><Relationship Id="rId29" Type="http://schemas.openxmlformats.org/officeDocument/2006/relationships/notesSlide" Target="../notesSlides/notesSlide20.xml"/><Relationship Id="rId28" Type="http://schemas.openxmlformats.org/officeDocument/2006/relationships/slideLayout" Target="../slideLayouts/slideLayout1.xml"/><Relationship Id="rId27" Type="http://schemas.openxmlformats.org/officeDocument/2006/relationships/tags" Target="../tags/tag813.xml"/><Relationship Id="rId26" Type="http://schemas.openxmlformats.org/officeDocument/2006/relationships/tags" Target="../tags/tag812.xml"/><Relationship Id="rId25" Type="http://schemas.openxmlformats.org/officeDocument/2006/relationships/tags" Target="../tags/tag811.xml"/><Relationship Id="rId24" Type="http://schemas.openxmlformats.org/officeDocument/2006/relationships/tags" Target="../tags/tag810.xml"/><Relationship Id="rId23" Type="http://schemas.openxmlformats.org/officeDocument/2006/relationships/tags" Target="../tags/tag809.xml"/><Relationship Id="rId22" Type="http://schemas.openxmlformats.org/officeDocument/2006/relationships/tags" Target="../tags/tag808.xml"/><Relationship Id="rId21" Type="http://schemas.openxmlformats.org/officeDocument/2006/relationships/tags" Target="../tags/tag807.xml"/><Relationship Id="rId20" Type="http://schemas.openxmlformats.org/officeDocument/2006/relationships/tags" Target="../tags/tag806.xml"/><Relationship Id="rId2" Type="http://schemas.openxmlformats.org/officeDocument/2006/relationships/image" Target="../media/image43.png"/><Relationship Id="rId19" Type="http://schemas.openxmlformats.org/officeDocument/2006/relationships/tags" Target="../tags/tag805.xml"/><Relationship Id="rId18" Type="http://schemas.openxmlformats.org/officeDocument/2006/relationships/tags" Target="../tags/tag804.xml"/><Relationship Id="rId17" Type="http://schemas.openxmlformats.org/officeDocument/2006/relationships/tags" Target="../tags/tag803.xml"/><Relationship Id="rId16" Type="http://schemas.openxmlformats.org/officeDocument/2006/relationships/tags" Target="../tags/tag802.xml"/><Relationship Id="rId15" Type="http://schemas.openxmlformats.org/officeDocument/2006/relationships/tags" Target="../tags/tag801.xml"/><Relationship Id="rId14" Type="http://schemas.openxmlformats.org/officeDocument/2006/relationships/tags" Target="../tags/tag800.xml"/><Relationship Id="rId13" Type="http://schemas.openxmlformats.org/officeDocument/2006/relationships/tags" Target="../tags/tag799.xml"/><Relationship Id="rId12" Type="http://schemas.openxmlformats.org/officeDocument/2006/relationships/tags" Target="../tags/tag798.xml"/><Relationship Id="rId11" Type="http://schemas.openxmlformats.org/officeDocument/2006/relationships/tags" Target="../tags/tag797.xml"/><Relationship Id="rId10" Type="http://schemas.openxmlformats.org/officeDocument/2006/relationships/tags" Target="../tags/tag796.xml"/><Relationship Id="rId1" Type="http://schemas.openxmlformats.org/officeDocument/2006/relationships/tags" Target="../tags/tag789.xml"/></Relationships>
</file>

<file path=ppt/slides/_rels/slide75.xml.rels><?xml version="1.0" encoding="UTF-8" standalone="yes"?>
<Relationships xmlns="http://schemas.openxmlformats.org/package/2006/relationships"><Relationship Id="rId9" Type="http://schemas.openxmlformats.org/officeDocument/2006/relationships/tags" Target="../tags/tag822.xml"/><Relationship Id="rId8" Type="http://schemas.openxmlformats.org/officeDocument/2006/relationships/tags" Target="../tags/tag821.xml"/><Relationship Id="rId7" Type="http://schemas.openxmlformats.org/officeDocument/2006/relationships/tags" Target="../tags/tag820.xml"/><Relationship Id="rId6" Type="http://schemas.openxmlformats.org/officeDocument/2006/relationships/tags" Target="../tags/tag819.xml"/><Relationship Id="rId5" Type="http://schemas.openxmlformats.org/officeDocument/2006/relationships/tags" Target="../tags/tag818.xml"/><Relationship Id="rId4" Type="http://schemas.openxmlformats.org/officeDocument/2006/relationships/image" Target="../media/image44.png"/><Relationship Id="rId3" Type="http://schemas.openxmlformats.org/officeDocument/2006/relationships/tags" Target="../tags/tag817.xml"/><Relationship Id="rId21" Type="http://schemas.openxmlformats.org/officeDocument/2006/relationships/notesSlide" Target="../notesSlides/notesSlide21.xml"/><Relationship Id="rId20" Type="http://schemas.openxmlformats.org/officeDocument/2006/relationships/slideLayout" Target="../slideLayouts/slideLayout1.xml"/><Relationship Id="rId2" Type="http://schemas.openxmlformats.org/officeDocument/2006/relationships/image" Target="../media/image43.png"/><Relationship Id="rId19" Type="http://schemas.openxmlformats.org/officeDocument/2006/relationships/tags" Target="../tags/tag832.xml"/><Relationship Id="rId18" Type="http://schemas.openxmlformats.org/officeDocument/2006/relationships/tags" Target="../tags/tag831.xml"/><Relationship Id="rId17" Type="http://schemas.openxmlformats.org/officeDocument/2006/relationships/tags" Target="../tags/tag830.xml"/><Relationship Id="rId16" Type="http://schemas.openxmlformats.org/officeDocument/2006/relationships/tags" Target="../tags/tag829.xml"/><Relationship Id="rId15" Type="http://schemas.openxmlformats.org/officeDocument/2006/relationships/tags" Target="../tags/tag828.xml"/><Relationship Id="rId14" Type="http://schemas.openxmlformats.org/officeDocument/2006/relationships/tags" Target="../tags/tag827.xml"/><Relationship Id="rId13" Type="http://schemas.openxmlformats.org/officeDocument/2006/relationships/tags" Target="../tags/tag826.xml"/><Relationship Id="rId12" Type="http://schemas.openxmlformats.org/officeDocument/2006/relationships/tags" Target="../tags/tag825.xml"/><Relationship Id="rId11" Type="http://schemas.openxmlformats.org/officeDocument/2006/relationships/tags" Target="../tags/tag824.xml"/><Relationship Id="rId10" Type="http://schemas.openxmlformats.org/officeDocument/2006/relationships/tags" Target="../tags/tag823.xml"/><Relationship Id="rId1" Type="http://schemas.openxmlformats.org/officeDocument/2006/relationships/tags" Target="../tags/tag816.xml"/></Relationships>
</file>

<file path=ppt/slides/_rels/slide76.xml.rels><?xml version="1.0" encoding="UTF-8" standalone="yes"?>
<Relationships xmlns="http://schemas.openxmlformats.org/package/2006/relationships"><Relationship Id="rId9" Type="http://schemas.openxmlformats.org/officeDocument/2006/relationships/tags" Target="../tags/tag841.xml"/><Relationship Id="rId8" Type="http://schemas.openxmlformats.org/officeDocument/2006/relationships/tags" Target="../tags/tag840.xml"/><Relationship Id="rId7" Type="http://schemas.openxmlformats.org/officeDocument/2006/relationships/tags" Target="../tags/tag839.xml"/><Relationship Id="rId6" Type="http://schemas.openxmlformats.org/officeDocument/2006/relationships/tags" Target="../tags/tag838.xml"/><Relationship Id="rId5" Type="http://schemas.openxmlformats.org/officeDocument/2006/relationships/tags" Target="../tags/tag837.xml"/><Relationship Id="rId4" Type="http://schemas.openxmlformats.org/officeDocument/2006/relationships/image" Target="../media/image44.png"/><Relationship Id="rId3" Type="http://schemas.openxmlformats.org/officeDocument/2006/relationships/tags" Target="../tags/tag836.xml"/><Relationship Id="rId21" Type="http://schemas.openxmlformats.org/officeDocument/2006/relationships/notesSlide" Target="../notesSlides/notesSlide22.xml"/><Relationship Id="rId20" Type="http://schemas.openxmlformats.org/officeDocument/2006/relationships/slideLayout" Target="../slideLayouts/slideLayout1.xml"/><Relationship Id="rId2" Type="http://schemas.openxmlformats.org/officeDocument/2006/relationships/image" Target="../media/image43.png"/><Relationship Id="rId19" Type="http://schemas.openxmlformats.org/officeDocument/2006/relationships/tags" Target="../tags/tag849.xml"/><Relationship Id="rId18" Type="http://schemas.openxmlformats.org/officeDocument/2006/relationships/image" Target="../media/image46.png"/><Relationship Id="rId17" Type="http://schemas.openxmlformats.org/officeDocument/2006/relationships/tags" Target="../tags/tag848.xml"/><Relationship Id="rId16" Type="http://schemas.openxmlformats.org/officeDocument/2006/relationships/tags" Target="../tags/tag847.xml"/><Relationship Id="rId15" Type="http://schemas.openxmlformats.org/officeDocument/2006/relationships/image" Target="../media/image45.png"/><Relationship Id="rId14" Type="http://schemas.openxmlformats.org/officeDocument/2006/relationships/tags" Target="../tags/tag846.xml"/><Relationship Id="rId13" Type="http://schemas.openxmlformats.org/officeDocument/2006/relationships/tags" Target="../tags/tag845.xml"/><Relationship Id="rId12" Type="http://schemas.openxmlformats.org/officeDocument/2006/relationships/tags" Target="../tags/tag844.xml"/><Relationship Id="rId11" Type="http://schemas.openxmlformats.org/officeDocument/2006/relationships/tags" Target="../tags/tag843.xml"/><Relationship Id="rId10" Type="http://schemas.openxmlformats.org/officeDocument/2006/relationships/tags" Target="../tags/tag842.xml"/><Relationship Id="rId1" Type="http://schemas.openxmlformats.org/officeDocument/2006/relationships/tags" Target="../tags/tag835.xml"/></Relationships>
</file>

<file path=ppt/slides/_rels/slide77.xml.rels><?xml version="1.0" encoding="UTF-8" standalone="yes"?>
<Relationships xmlns="http://schemas.openxmlformats.org/package/2006/relationships"><Relationship Id="rId9" Type="http://schemas.openxmlformats.org/officeDocument/2006/relationships/tags" Target="../tags/tag860.xml"/><Relationship Id="rId8" Type="http://schemas.openxmlformats.org/officeDocument/2006/relationships/tags" Target="../tags/tag859.xml"/><Relationship Id="rId7" Type="http://schemas.openxmlformats.org/officeDocument/2006/relationships/tags" Target="../tags/tag858.xml"/><Relationship Id="rId6" Type="http://schemas.openxmlformats.org/officeDocument/2006/relationships/tags" Target="../tags/tag857.xml"/><Relationship Id="rId5" Type="http://schemas.openxmlformats.org/officeDocument/2006/relationships/tags" Target="../tags/tag856.xml"/><Relationship Id="rId4" Type="http://schemas.openxmlformats.org/officeDocument/2006/relationships/tags" Target="../tags/tag855.xml"/><Relationship Id="rId3" Type="http://schemas.openxmlformats.org/officeDocument/2006/relationships/tags" Target="../tags/tag854.xml"/><Relationship Id="rId2" Type="http://schemas.openxmlformats.org/officeDocument/2006/relationships/tags" Target="../tags/tag853.xml"/><Relationship Id="rId10" Type="http://schemas.openxmlformats.org/officeDocument/2006/relationships/slideLayout" Target="../slideLayouts/slideLayout7.xml"/><Relationship Id="rId1" Type="http://schemas.openxmlformats.org/officeDocument/2006/relationships/tags" Target="../tags/tag852.xml"/></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67.xml"/><Relationship Id="rId6" Type="http://schemas.openxmlformats.org/officeDocument/2006/relationships/tags" Target="../tags/tag866.xml"/><Relationship Id="rId5" Type="http://schemas.openxmlformats.org/officeDocument/2006/relationships/tags" Target="../tags/tag865.xml"/><Relationship Id="rId4" Type="http://schemas.openxmlformats.org/officeDocument/2006/relationships/tags" Target="../tags/tag864.xml"/><Relationship Id="rId3" Type="http://schemas.openxmlformats.org/officeDocument/2006/relationships/tags" Target="../tags/tag863.xml"/><Relationship Id="rId2" Type="http://schemas.openxmlformats.org/officeDocument/2006/relationships/tags" Target="../tags/tag862.xml"/><Relationship Id="rId1" Type="http://schemas.openxmlformats.org/officeDocument/2006/relationships/tags" Target="../tags/tag861.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74.xml"/><Relationship Id="rId6" Type="http://schemas.openxmlformats.org/officeDocument/2006/relationships/tags" Target="../tags/tag873.xml"/><Relationship Id="rId5" Type="http://schemas.openxmlformats.org/officeDocument/2006/relationships/tags" Target="../tags/tag872.xml"/><Relationship Id="rId4" Type="http://schemas.openxmlformats.org/officeDocument/2006/relationships/tags" Target="../tags/tag871.xml"/><Relationship Id="rId3" Type="http://schemas.openxmlformats.org/officeDocument/2006/relationships/tags" Target="../tags/tag870.xml"/><Relationship Id="rId2" Type="http://schemas.openxmlformats.org/officeDocument/2006/relationships/tags" Target="../tags/tag869.xml"/><Relationship Id="rId1" Type="http://schemas.openxmlformats.org/officeDocument/2006/relationships/tags" Target="../tags/tag868.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80.xml.rels><?xml version="1.0" encoding="UTF-8" standalone="yes"?>
<Relationships xmlns="http://schemas.openxmlformats.org/package/2006/relationships"><Relationship Id="rId9" Type="http://schemas.openxmlformats.org/officeDocument/2006/relationships/tags" Target="../tags/tag883.xml"/><Relationship Id="rId8" Type="http://schemas.openxmlformats.org/officeDocument/2006/relationships/tags" Target="../tags/tag882.xml"/><Relationship Id="rId7" Type="http://schemas.openxmlformats.org/officeDocument/2006/relationships/tags" Target="../tags/tag881.xml"/><Relationship Id="rId6" Type="http://schemas.openxmlformats.org/officeDocument/2006/relationships/tags" Target="../tags/tag880.xml"/><Relationship Id="rId5" Type="http://schemas.openxmlformats.org/officeDocument/2006/relationships/tags" Target="../tags/tag879.xml"/><Relationship Id="rId4" Type="http://schemas.openxmlformats.org/officeDocument/2006/relationships/tags" Target="../tags/tag878.xml"/><Relationship Id="rId3" Type="http://schemas.openxmlformats.org/officeDocument/2006/relationships/tags" Target="../tags/tag877.xml"/><Relationship Id="rId2" Type="http://schemas.openxmlformats.org/officeDocument/2006/relationships/tags" Target="../tags/tag876.xml"/><Relationship Id="rId10" Type="http://schemas.openxmlformats.org/officeDocument/2006/relationships/slideLayout" Target="../slideLayouts/slideLayout7.xml"/><Relationship Id="rId1" Type="http://schemas.openxmlformats.org/officeDocument/2006/relationships/tags" Target="../tags/tag875.xml"/></Relationships>
</file>

<file path=ppt/slides/_rels/slide8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891.xml"/><Relationship Id="rId7" Type="http://schemas.openxmlformats.org/officeDocument/2006/relationships/tags" Target="../tags/tag890.xml"/><Relationship Id="rId6" Type="http://schemas.openxmlformats.org/officeDocument/2006/relationships/tags" Target="../tags/tag889.xml"/><Relationship Id="rId5" Type="http://schemas.openxmlformats.org/officeDocument/2006/relationships/tags" Target="../tags/tag888.xml"/><Relationship Id="rId4" Type="http://schemas.openxmlformats.org/officeDocument/2006/relationships/tags" Target="../tags/tag887.xml"/><Relationship Id="rId3" Type="http://schemas.openxmlformats.org/officeDocument/2006/relationships/tags" Target="../tags/tag886.xml"/><Relationship Id="rId2" Type="http://schemas.openxmlformats.org/officeDocument/2006/relationships/tags" Target="../tags/tag885.xml"/><Relationship Id="rId1" Type="http://schemas.openxmlformats.org/officeDocument/2006/relationships/tags" Target="../tags/tag884.xml"/></Relationships>
</file>

<file path=ppt/slides/_rels/slide82.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tags" Target="../tags/tag899.xml"/><Relationship Id="rId7" Type="http://schemas.openxmlformats.org/officeDocument/2006/relationships/tags" Target="../tags/tag898.xml"/><Relationship Id="rId6" Type="http://schemas.openxmlformats.org/officeDocument/2006/relationships/tags" Target="../tags/tag897.xml"/><Relationship Id="rId5" Type="http://schemas.openxmlformats.org/officeDocument/2006/relationships/tags" Target="../tags/tag896.xml"/><Relationship Id="rId4" Type="http://schemas.openxmlformats.org/officeDocument/2006/relationships/tags" Target="../tags/tag895.xml"/><Relationship Id="rId3" Type="http://schemas.openxmlformats.org/officeDocument/2006/relationships/tags" Target="../tags/tag894.xml"/><Relationship Id="rId2" Type="http://schemas.openxmlformats.org/officeDocument/2006/relationships/tags" Target="../tags/tag893.xml"/><Relationship Id="rId11" Type="http://schemas.openxmlformats.org/officeDocument/2006/relationships/slideLayout" Target="../slideLayouts/slideLayout7.xml"/><Relationship Id="rId10" Type="http://schemas.openxmlformats.org/officeDocument/2006/relationships/tags" Target="../tags/tag900.xml"/><Relationship Id="rId1" Type="http://schemas.openxmlformats.org/officeDocument/2006/relationships/tags" Target="../tags/tag892.xml"/></Relationships>
</file>

<file path=ppt/slides/_rels/slide83.xml.rels><?xml version="1.0" encoding="UTF-8" standalone="yes"?>
<Relationships xmlns="http://schemas.openxmlformats.org/package/2006/relationships"><Relationship Id="rId9" Type="http://schemas.openxmlformats.org/officeDocument/2006/relationships/tags" Target="../tags/tag909.xml"/><Relationship Id="rId8" Type="http://schemas.openxmlformats.org/officeDocument/2006/relationships/tags" Target="../tags/tag908.xml"/><Relationship Id="rId7" Type="http://schemas.openxmlformats.org/officeDocument/2006/relationships/tags" Target="../tags/tag907.xml"/><Relationship Id="rId6" Type="http://schemas.openxmlformats.org/officeDocument/2006/relationships/tags" Target="../tags/tag906.xml"/><Relationship Id="rId5" Type="http://schemas.openxmlformats.org/officeDocument/2006/relationships/tags" Target="../tags/tag905.xml"/><Relationship Id="rId4" Type="http://schemas.openxmlformats.org/officeDocument/2006/relationships/tags" Target="../tags/tag904.xml"/><Relationship Id="rId3" Type="http://schemas.openxmlformats.org/officeDocument/2006/relationships/tags" Target="../tags/tag903.xml"/><Relationship Id="rId2" Type="http://schemas.openxmlformats.org/officeDocument/2006/relationships/tags" Target="../tags/tag902.xml"/><Relationship Id="rId10" Type="http://schemas.openxmlformats.org/officeDocument/2006/relationships/slideLayout" Target="../slideLayouts/slideLayout7.xml"/><Relationship Id="rId1" Type="http://schemas.openxmlformats.org/officeDocument/2006/relationships/tags" Target="../tags/tag901.xml"/></Relationships>
</file>

<file path=ppt/slides/_rels/slide8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915.xml"/><Relationship Id="rId5" Type="http://schemas.openxmlformats.org/officeDocument/2006/relationships/tags" Target="../tags/tag914.xml"/><Relationship Id="rId4" Type="http://schemas.openxmlformats.org/officeDocument/2006/relationships/tags" Target="../tags/tag913.xml"/><Relationship Id="rId3" Type="http://schemas.openxmlformats.org/officeDocument/2006/relationships/tags" Target="../tags/tag912.xml"/><Relationship Id="rId2" Type="http://schemas.openxmlformats.org/officeDocument/2006/relationships/tags" Target="../tags/tag911.xml"/><Relationship Id="rId1" Type="http://schemas.openxmlformats.org/officeDocument/2006/relationships/tags" Target="../tags/tag910.xml"/></Relationships>
</file>

<file path=ppt/slides/_rels/slide8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920.xml"/><Relationship Id="rId4" Type="http://schemas.openxmlformats.org/officeDocument/2006/relationships/tags" Target="../tags/tag919.xml"/><Relationship Id="rId3" Type="http://schemas.openxmlformats.org/officeDocument/2006/relationships/tags" Target="../tags/tag918.xml"/><Relationship Id="rId2" Type="http://schemas.openxmlformats.org/officeDocument/2006/relationships/tags" Target="../tags/tag917.xml"/><Relationship Id="rId1" Type="http://schemas.openxmlformats.org/officeDocument/2006/relationships/tags" Target="../tags/tag916.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22.xml"/><Relationship Id="rId1" Type="http://schemas.openxmlformats.org/officeDocument/2006/relationships/tags" Target="../tags/tag92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0" y="1250"/>
            <a:ext cx="6046171" cy="191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6167095" y="4941337"/>
            <a:ext cx="6046171" cy="191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8"/>
          <p:cNvSpPr/>
          <p:nvPr>
            <p:custDataLst>
              <p:tags r:id="rId5"/>
            </p:custDataLst>
          </p:nvPr>
        </p:nvSpPr>
        <p:spPr>
          <a:xfrm>
            <a:off x="381000" y="1587730"/>
            <a:ext cx="11430000" cy="3624349"/>
          </a:xfrm>
          <a:prstGeom prst="roundRect">
            <a:avLst/>
          </a:prstGeom>
          <a:solidFill>
            <a:srgbClr val="AF202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 b="0" i="0" u="none" strike="noStrike" kern="1200" cap="none" spc="0" normalizeH="0" baseline="0" noProof="1">
              <a:ln>
                <a:noFill/>
              </a:ln>
              <a:solidFill>
                <a:schemeClr val="lt1"/>
              </a:solidFill>
              <a:effectLst/>
              <a:uLnTx/>
              <a:uFillTx/>
              <a:latin typeface="+mn-lt"/>
              <a:ea typeface="+mn-ea"/>
              <a:cs typeface="+mn-cs"/>
            </a:endParaRPr>
          </a:p>
        </p:txBody>
      </p:sp>
      <p:sp>
        <p:nvSpPr>
          <p:cNvPr id="36867" name="文本框 4"/>
          <p:cNvSpPr txBox="1"/>
          <p:nvPr>
            <p:custDataLst>
              <p:tags r:id="rId6"/>
            </p:custDataLst>
          </p:nvPr>
        </p:nvSpPr>
        <p:spPr>
          <a:xfrm>
            <a:off x="231370" y="2887195"/>
            <a:ext cx="11012805" cy="1231900"/>
          </a:xfrm>
          <a:prstGeom prst="rect">
            <a:avLst/>
          </a:prstGeom>
          <a:noFill/>
          <a:ln w="9525">
            <a:noFill/>
          </a:ln>
        </p:spPr>
        <p:txBody>
          <a:bodyPr anchor="t">
            <a:noAutofit/>
          </a:bodyPr>
          <a:lstStyle/>
          <a:p>
            <a:pPr algn="ctr"/>
            <a:r>
              <a:rPr sz="4400" b="1" smtClean="0">
                <a:solidFill>
                  <a:schemeClr val="bg1"/>
                </a:solidFill>
                <a:latin typeface="微软雅黑" panose="020B0503020204020204" charset="-122"/>
                <a:ea typeface="微软雅黑" panose="020B0503020204020204" charset="-122"/>
                <a:cs typeface="微软雅黑" panose="020B0503020204020204" charset="-122"/>
                <a:sym typeface="+mn-ea"/>
              </a:rPr>
              <a:t>第</a:t>
            </a:r>
            <a:r>
              <a:rPr lang="zh-CN" altLang="en-US" sz="4400" b="1" smtClean="0">
                <a:solidFill>
                  <a:schemeClr val="bg1"/>
                </a:solidFill>
                <a:latin typeface="微软雅黑" panose="020B0503020204020204" charset="-122"/>
                <a:ea typeface="微软雅黑" panose="020B0503020204020204" charset="-122"/>
                <a:cs typeface="微软雅黑" panose="020B0503020204020204" charset="-122"/>
                <a:sym typeface="+mn-ea"/>
              </a:rPr>
              <a:t>一部分 中国特色社会主义</a:t>
            </a:r>
            <a:endParaRPr lang="zh-CN" sz="44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1"/>
          <p:cNvSpPr/>
          <p:nvPr>
            <p:custDataLst>
              <p:tags r:id="rId1"/>
            </p:custDataLst>
          </p:nvPr>
        </p:nvSpPr>
        <p:spPr>
          <a:xfrm>
            <a:off x="516535" y="1025617"/>
            <a:ext cx="6288405" cy="583565"/>
          </a:xfrm>
          <a:prstGeom prst="rect">
            <a:avLst/>
          </a:prstGeom>
          <a:noFill/>
          <a:ln w="9525">
            <a:noFill/>
          </a:ln>
        </p:spPr>
        <p:txBody>
          <a:bodyPr wrap="none">
            <a:spAutoFit/>
          </a:bodyPr>
          <a:lstStyle/>
          <a:p>
            <a:r>
              <a:rPr lang="zh-CN" altLang="en-US" sz="3200" b="1">
                <a:solidFill>
                  <a:schemeClr val="tx1"/>
                </a:solidFill>
                <a:latin typeface="微软雅黑" panose="020B0503020204020204" charset="-122"/>
                <a:ea typeface="微软雅黑" panose="020B0503020204020204" charset="-122"/>
              </a:rPr>
              <a:t>空想社会主义的</a:t>
            </a:r>
            <a:r>
              <a:rPr lang="zh-CN" altLang="en-US" sz="3200" b="1">
                <a:solidFill>
                  <a:srgbClr val="FF0000"/>
                </a:solidFill>
                <a:latin typeface="微软雅黑" panose="020B0503020204020204" charset="-122"/>
                <a:ea typeface="微软雅黑" panose="020B0503020204020204" charset="-122"/>
              </a:rPr>
              <a:t>积极意义</a:t>
            </a:r>
            <a:r>
              <a:rPr lang="zh-CN" altLang="en-US" sz="3200" b="1">
                <a:solidFill>
                  <a:schemeClr val="tx1"/>
                </a:solidFill>
                <a:latin typeface="微软雅黑" panose="020B0503020204020204" charset="-122"/>
                <a:ea typeface="微软雅黑" panose="020B0503020204020204" charset="-122"/>
              </a:rPr>
              <a:t>与</a:t>
            </a:r>
            <a:r>
              <a:rPr lang="zh-CN" altLang="en-US" sz="3200" b="1">
                <a:solidFill>
                  <a:srgbClr val="0070C0"/>
                </a:solidFill>
                <a:latin typeface="微软雅黑" panose="020B0503020204020204" charset="-122"/>
                <a:ea typeface="微软雅黑" panose="020B0503020204020204" charset="-122"/>
              </a:rPr>
              <a:t>局限性</a:t>
            </a:r>
            <a:endParaRPr lang="zh-CN" altLang="en-US" sz="3200" b="1">
              <a:solidFill>
                <a:srgbClr val="0070C0"/>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2"/>
            </p:custDataLst>
          </p:nvPr>
        </p:nvSpPr>
        <p:spPr>
          <a:xfrm>
            <a:off x="666750" y="4074795"/>
            <a:ext cx="1913890" cy="521970"/>
          </a:xfrm>
          <a:prstGeom prst="rect">
            <a:avLst/>
          </a:prstGeom>
          <a:noFill/>
          <a:ln w="9525">
            <a:noFill/>
          </a:ln>
        </p:spPr>
        <p:txBody>
          <a:bodyPr wrap="square">
            <a:spAutoFit/>
          </a:bodyPr>
          <a:lstStyle/>
          <a:p>
            <a:r>
              <a:rPr lang="zh-CN" altLang="en-US" sz="2800" b="1">
                <a:solidFill>
                  <a:srgbClr val="0070C0"/>
                </a:solidFill>
                <a:latin typeface="微软雅黑" panose="020B0503020204020204" charset="-122"/>
                <a:ea typeface="微软雅黑" panose="020B0503020204020204" charset="-122"/>
              </a:rPr>
              <a:t>②局限性</a:t>
            </a:r>
            <a:endParaRPr lang="zh-CN" altLang="en-US" sz="2800" b="1">
              <a:solidFill>
                <a:srgbClr val="0070C0"/>
              </a:solidFill>
              <a:latin typeface="微软雅黑" panose="020B0503020204020204" charset="-122"/>
              <a:ea typeface="微软雅黑" panose="020B0503020204020204" charset="-122"/>
            </a:endParaRPr>
          </a:p>
        </p:txBody>
      </p:sp>
      <p:sp>
        <p:nvSpPr>
          <p:cNvPr id="4" name="矩形 3"/>
          <p:cNvSpPr/>
          <p:nvPr>
            <p:custDataLst>
              <p:tags r:id="rId3"/>
            </p:custDataLst>
          </p:nvPr>
        </p:nvSpPr>
        <p:spPr>
          <a:xfrm>
            <a:off x="675640" y="1811020"/>
            <a:ext cx="10701655" cy="1210945"/>
          </a:xfrm>
          <a:prstGeom prst="rect">
            <a:avLst/>
          </a:prstGeom>
          <a:noFill/>
          <a:ln w="9525">
            <a:noFill/>
          </a:ln>
        </p:spPr>
        <p:txBody>
          <a:bodyPr wrap="square">
            <a:spAutoFit/>
          </a:bodyPr>
          <a:lstStyle/>
          <a:p>
            <a:pPr>
              <a:lnSpc>
                <a:spcPct val="130000"/>
              </a:lnSpc>
            </a:pPr>
            <a:r>
              <a:rPr lang="zh-CN" altLang="en-US" sz="2800" b="1">
                <a:solidFill>
                  <a:srgbClr val="C00000"/>
                </a:solidFill>
                <a:latin typeface="微软雅黑" panose="020B0503020204020204" charset="-122"/>
                <a:ea typeface="微软雅黑" panose="020B0503020204020204" charset="-122"/>
              </a:rPr>
              <a:t>①积极意义：</a:t>
            </a:r>
            <a:r>
              <a:rPr lang="zh-CN" altLang="en-US" sz="2800">
                <a:solidFill>
                  <a:srgbClr val="FF0000"/>
                </a:solidFill>
                <a:latin typeface="华文新魏" panose="02010800040101010101" charset="-122"/>
                <a:ea typeface="华文新魏" panose="02010800040101010101" charset="-122"/>
              </a:rPr>
              <a:t>看到了</a:t>
            </a:r>
            <a:r>
              <a:rPr lang="zh-CN" altLang="en-US" sz="2800">
                <a:latin typeface="华文新魏" panose="02010800040101010101" charset="-122"/>
                <a:ea typeface="华文新魏" panose="02010800040101010101" charset="-122"/>
              </a:rPr>
              <a:t>资本主义的</a:t>
            </a:r>
            <a:r>
              <a:rPr lang="zh-CN" altLang="en-US" sz="2800">
                <a:solidFill>
                  <a:srgbClr val="FF0000"/>
                </a:solidFill>
                <a:latin typeface="华文新魏" panose="02010800040101010101" charset="-122"/>
                <a:ea typeface="华文新魏" panose="02010800040101010101" charset="-122"/>
              </a:rPr>
              <a:t>弊端</a:t>
            </a:r>
            <a:r>
              <a:rPr lang="zh-CN" altLang="en-US" sz="2800">
                <a:latin typeface="华文新魏" panose="02010800040101010101" charset="-122"/>
                <a:ea typeface="华文新魏" panose="02010800040101010101" charset="-122"/>
              </a:rPr>
              <a:t>，对资本主义进行</a:t>
            </a:r>
            <a:r>
              <a:rPr lang="zh-CN" altLang="en-US" sz="2800">
                <a:solidFill>
                  <a:srgbClr val="FF0000"/>
                </a:solidFill>
                <a:latin typeface="华文新魏" panose="02010800040101010101" charset="-122"/>
                <a:ea typeface="华文新魏" panose="02010800040101010101" charset="-122"/>
              </a:rPr>
              <a:t>揭露和批判</a:t>
            </a:r>
            <a:r>
              <a:rPr lang="zh-CN" altLang="en-US" sz="2800">
                <a:latin typeface="华文新魏" panose="02010800040101010101" charset="-122"/>
                <a:ea typeface="华文新魏" panose="02010800040101010101" charset="-122"/>
              </a:rPr>
              <a:t>，</a:t>
            </a:r>
            <a:r>
              <a:rPr lang="zh-CN" altLang="en-US" sz="2800">
                <a:solidFill>
                  <a:srgbClr val="FF0000"/>
                </a:solidFill>
                <a:latin typeface="华文新魏" panose="02010800040101010101" charset="-122"/>
                <a:ea typeface="华文新魏" panose="02010800040101010101" charset="-122"/>
              </a:rPr>
              <a:t>表达了</a:t>
            </a:r>
            <a:r>
              <a:rPr lang="zh-CN" altLang="en-US" sz="2800">
                <a:latin typeface="华文新魏" panose="02010800040101010101" charset="-122"/>
                <a:ea typeface="华文新魏" panose="02010800040101010101" charset="-122"/>
              </a:rPr>
              <a:t>对未来理想社会的</a:t>
            </a:r>
            <a:r>
              <a:rPr lang="zh-CN" altLang="en-US" sz="2800">
                <a:solidFill>
                  <a:srgbClr val="FF0000"/>
                </a:solidFill>
                <a:latin typeface="华文新魏" panose="02010800040101010101" charset="-122"/>
                <a:ea typeface="华文新魏" panose="02010800040101010101" charset="-122"/>
              </a:rPr>
              <a:t>诉求</a:t>
            </a:r>
            <a:r>
              <a:rPr lang="zh-CN" altLang="en-US" sz="2800">
                <a:latin typeface="华文新魏" panose="02010800040101010101" charset="-122"/>
                <a:ea typeface="华文新魏" panose="02010800040101010101" charset="-122"/>
              </a:rPr>
              <a:t>，</a:t>
            </a:r>
            <a:r>
              <a:rPr lang="zh-CN" altLang="en-US" sz="2800" b="1" u="sng">
                <a:solidFill>
                  <a:schemeClr val="tx1"/>
                </a:solidFill>
                <a:highlight>
                  <a:srgbClr val="FFFF00"/>
                </a:highlight>
                <a:latin typeface="微软雅黑" panose="020B0503020204020204" charset="-122"/>
                <a:ea typeface="微软雅黑" panose="020B0503020204020204" charset="-122"/>
              </a:rPr>
              <a:t>成为科学社会主义的思想来源</a:t>
            </a:r>
            <a:r>
              <a:rPr lang="zh-CN" altLang="en-US" sz="2800" b="1">
                <a:solidFill>
                  <a:schemeClr val="tx1"/>
                </a:solidFill>
                <a:highlight>
                  <a:srgbClr val="FFFF00"/>
                </a:highlight>
                <a:latin typeface="微软雅黑" panose="020B0503020204020204" charset="-122"/>
                <a:ea typeface="微软雅黑" panose="020B0503020204020204" charset="-122"/>
              </a:rPr>
              <a:t>。</a:t>
            </a:r>
            <a:endParaRPr lang="zh-CN" altLang="en-US" sz="2800" b="1">
              <a:solidFill>
                <a:schemeClr val="tx1"/>
              </a:solidFill>
              <a:highlight>
                <a:srgbClr val="FFFF00"/>
              </a:highlight>
              <a:latin typeface="微软雅黑" panose="020B0503020204020204" charset="-122"/>
              <a:ea typeface="微软雅黑" panose="020B0503020204020204" charset="-122"/>
            </a:endParaRPr>
          </a:p>
        </p:txBody>
      </p:sp>
      <p:sp>
        <p:nvSpPr>
          <p:cNvPr id="8" name="矩形 7"/>
          <p:cNvSpPr/>
          <p:nvPr>
            <p:custDataLst>
              <p:tags r:id="rId4"/>
            </p:custDataLst>
          </p:nvPr>
        </p:nvSpPr>
        <p:spPr>
          <a:xfrm>
            <a:off x="2765425" y="3074035"/>
            <a:ext cx="8611870" cy="902970"/>
          </a:xfrm>
          <a:prstGeom prst="rect">
            <a:avLst/>
          </a:prstGeom>
          <a:noFill/>
          <a:ln w="9525">
            <a:noFill/>
          </a:ln>
        </p:spPr>
        <p:txBody>
          <a:bodyPr wrap="square">
            <a:spAutoFit/>
          </a:bodyPr>
          <a:lstStyle/>
          <a:p>
            <a:pPr>
              <a:lnSpc>
                <a:spcPct val="110000"/>
              </a:lnSpc>
            </a:pPr>
            <a:r>
              <a:rPr lang="zh-CN" altLang="en-US" sz="2400">
                <a:solidFill>
                  <a:srgbClr val="FF0000"/>
                </a:solidFill>
                <a:latin typeface="微软雅黑" panose="020B0503020204020204" charset="-122"/>
                <a:ea typeface="微软雅黑" panose="020B0503020204020204" charset="-122"/>
              </a:rPr>
              <a:t>仅从理性、正义等原则出发</a:t>
            </a:r>
            <a:r>
              <a:rPr lang="zh-CN" altLang="en-US" sz="2400">
                <a:latin typeface="微软雅黑" panose="020B0503020204020204" charset="-122"/>
                <a:ea typeface="微软雅黑" panose="020B0503020204020204" charset="-122"/>
              </a:rPr>
              <a:t>，揭露资本主义的弊端，设计未来社会的美好蓝图。</a:t>
            </a:r>
            <a:endParaRPr lang="zh-CN" altLang="en-US" sz="2400">
              <a:latin typeface="微软雅黑" panose="020B0503020204020204" charset="-122"/>
              <a:ea typeface="微软雅黑" panose="020B0503020204020204" charset="-122"/>
            </a:endParaRPr>
          </a:p>
        </p:txBody>
      </p:sp>
      <p:sp>
        <p:nvSpPr>
          <p:cNvPr id="9" name="矩形 8"/>
          <p:cNvSpPr/>
          <p:nvPr>
            <p:custDataLst>
              <p:tags r:id="rId5"/>
            </p:custDataLst>
          </p:nvPr>
        </p:nvSpPr>
        <p:spPr>
          <a:xfrm>
            <a:off x="2777501" y="4041941"/>
            <a:ext cx="6089657" cy="460375"/>
          </a:xfrm>
          <a:prstGeom prst="rect">
            <a:avLst/>
          </a:prstGeom>
          <a:noFill/>
          <a:ln w="9525">
            <a:noFill/>
          </a:ln>
        </p:spPr>
        <p:txBody>
          <a:bodyPr>
            <a:spAutoFit/>
          </a:bodyPr>
          <a:lstStyle/>
          <a:p>
            <a:r>
              <a:rPr lang="zh-CN" altLang="en-US" sz="2400" b="1">
                <a:solidFill>
                  <a:srgbClr val="FF0000"/>
                </a:solidFill>
                <a:latin typeface="微软雅黑" panose="020B0503020204020204" charset="-122"/>
                <a:ea typeface="微软雅黑" panose="020B0503020204020204" charset="-122"/>
              </a:rPr>
              <a:t>主张</a:t>
            </a:r>
            <a:r>
              <a:rPr lang="zh-CN" altLang="en-US" sz="2400" b="1">
                <a:latin typeface="微软雅黑" panose="020B0503020204020204" charset="-122"/>
                <a:ea typeface="微软雅黑" panose="020B0503020204020204" charset="-122"/>
              </a:rPr>
              <a:t>阶级调和，</a:t>
            </a:r>
            <a:r>
              <a:rPr lang="zh-CN" altLang="en-US" sz="2400" b="1">
                <a:solidFill>
                  <a:srgbClr val="FF0000"/>
                </a:solidFill>
                <a:latin typeface="微软雅黑" panose="020B0503020204020204" charset="-122"/>
                <a:ea typeface="微软雅黑" panose="020B0503020204020204" charset="-122"/>
              </a:rPr>
              <a:t>反对</a:t>
            </a:r>
            <a:r>
              <a:rPr lang="zh-CN" altLang="en-US" sz="2400" b="1">
                <a:latin typeface="微软雅黑" panose="020B0503020204020204" charset="-122"/>
                <a:ea typeface="微软雅黑" panose="020B0503020204020204" charset="-122"/>
              </a:rPr>
              <a:t>阶级斗争</a:t>
            </a:r>
            <a:endParaRPr lang="zh-CN" altLang="en-US" sz="2400" b="1">
              <a:latin typeface="微软雅黑" panose="020B0503020204020204" charset="-122"/>
              <a:ea typeface="微软雅黑" panose="020B0503020204020204" charset="-122"/>
            </a:endParaRPr>
          </a:p>
        </p:txBody>
      </p:sp>
      <p:sp>
        <p:nvSpPr>
          <p:cNvPr id="10" name="矩形 9"/>
          <p:cNvSpPr/>
          <p:nvPr>
            <p:custDataLst>
              <p:tags r:id="rId6"/>
            </p:custDataLst>
          </p:nvPr>
        </p:nvSpPr>
        <p:spPr>
          <a:xfrm>
            <a:off x="2765425" y="4585970"/>
            <a:ext cx="8611870" cy="1678305"/>
          </a:xfrm>
          <a:prstGeom prst="rect">
            <a:avLst/>
          </a:prstGeom>
          <a:noFill/>
          <a:ln w="9525">
            <a:noFill/>
          </a:ln>
        </p:spPr>
        <p:txBody>
          <a:bodyPr wrap="square">
            <a:spAutoFit/>
          </a:bodyPr>
          <a:lstStyle/>
          <a:p>
            <a:pPr algn="l">
              <a:lnSpc>
                <a:spcPct val="110000"/>
              </a:lnSpc>
            </a:pPr>
            <a:r>
              <a:rPr lang="zh-CN" altLang="en-US" sz="2400">
                <a:solidFill>
                  <a:srgbClr val="FF0000"/>
                </a:solidFill>
                <a:latin typeface="微软雅黑" panose="020B0503020204020204" charset="-122"/>
                <a:ea typeface="微软雅黑" panose="020B0503020204020204" charset="-122"/>
              </a:rPr>
              <a:t>看不到</a:t>
            </a:r>
            <a:r>
              <a:rPr lang="zh-CN" altLang="en-US" sz="2400">
                <a:latin typeface="微软雅黑" panose="020B0503020204020204" charset="-122"/>
                <a:ea typeface="微软雅黑" panose="020B0503020204020204" charset="-122"/>
              </a:rPr>
              <a:t>人民群众</a:t>
            </a:r>
            <a:r>
              <a:rPr lang="zh-CN" altLang="en-US" sz="2400">
                <a:solidFill>
                  <a:srgbClr val="002060"/>
                </a:solidFill>
                <a:latin typeface="微软雅黑" panose="020B0503020204020204" charset="-122"/>
                <a:ea typeface="微软雅黑" panose="020B0503020204020204" charset="-122"/>
              </a:rPr>
              <a:t>特别是</a:t>
            </a:r>
            <a:r>
              <a:rPr lang="zh-CN" altLang="en-US" sz="2400">
                <a:solidFill>
                  <a:srgbClr val="FF0000"/>
                </a:solidFill>
                <a:latin typeface="微软雅黑" panose="020B0503020204020204" charset="-122"/>
                <a:ea typeface="微软雅黑" panose="020B0503020204020204" charset="-122"/>
              </a:rPr>
              <a:t>无产阶级</a:t>
            </a:r>
            <a:r>
              <a:rPr lang="zh-CN" altLang="en-US" sz="2400">
                <a:solidFill>
                  <a:schemeClr val="tx1"/>
                </a:solidFill>
                <a:latin typeface="微软雅黑" panose="020B0503020204020204" charset="-122"/>
                <a:ea typeface="微软雅黑" panose="020B0503020204020204" charset="-122"/>
              </a:rPr>
              <a:t>的力量，</a:t>
            </a:r>
            <a:r>
              <a:rPr lang="zh-CN" altLang="en-US" sz="2400">
                <a:solidFill>
                  <a:srgbClr val="002060"/>
                </a:solidFill>
                <a:latin typeface="微软雅黑" panose="020B0503020204020204" charset="-122"/>
                <a:ea typeface="微软雅黑" panose="020B0503020204020204" charset="-122"/>
                <a:sym typeface="+mn-ea"/>
              </a:rPr>
              <a:t>没有找到</a:t>
            </a:r>
            <a:r>
              <a:rPr lang="zh-CN" altLang="en-US" sz="2400">
                <a:latin typeface="微软雅黑" panose="020B0503020204020204" charset="-122"/>
                <a:ea typeface="微软雅黑" panose="020B0503020204020204" charset="-122"/>
                <a:sym typeface="+mn-ea"/>
              </a:rPr>
              <a:t>消灭资本主义社会和建立新社会的</a:t>
            </a:r>
            <a:r>
              <a:rPr lang="zh-CN" altLang="en-US" sz="2400" b="1" u="sng">
                <a:solidFill>
                  <a:srgbClr val="002060"/>
                </a:solidFill>
                <a:latin typeface="微软雅黑" panose="020B0503020204020204" charset="-122"/>
                <a:ea typeface="微软雅黑" panose="020B0503020204020204" charset="-122"/>
                <a:sym typeface="+mn-ea"/>
              </a:rPr>
              <a:t>强大力量</a:t>
            </a:r>
            <a:r>
              <a:rPr lang="zh-CN" altLang="en-US" sz="2400">
                <a:solidFill>
                  <a:schemeClr val="tx1"/>
                </a:solidFill>
                <a:latin typeface="微软雅黑" panose="020B0503020204020204" charset="-122"/>
                <a:ea typeface="微软雅黑" panose="020B0503020204020204" charset="-122"/>
                <a:sym typeface="+mn-ea"/>
              </a:rPr>
              <a:t>，也没有找到</a:t>
            </a:r>
            <a:r>
              <a:rPr lang="zh-CN" altLang="en-US" sz="2400">
                <a:latin typeface="微软雅黑" panose="020B0503020204020204" charset="-122"/>
                <a:ea typeface="微软雅黑" panose="020B0503020204020204" charset="-122"/>
                <a:sym typeface="+mn-ea"/>
              </a:rPr>
              <a:t>进行社会变革的</a:t>
            </a:r>
            <a:r>
              <a:rPr lang="zh-CN" altLang="en-US" sz="2400" b="1" u="sng">
                <a:solidFill>
                  <a:srgbClr val="002060"/>
                </a:solidFill>
                <a:latin typeface="微软雅黑" panose="020B0503020204020204" charset="-122"/>
                <a:ea typeface="微软雅黑" panose="020B0503020204020204" charset="-122"/>
                <a:sym typeface="+mn-ea"/>
              </a:rPr>
              <a:t>正确途径。</a:t>
            </a:r>
            <a:endParaRPr lang="zh-CN" altLang="en-US" sz="2400" u="sng">
              <a:solidFill>
                <a:srgbClr val="FF0000"/>
              </a:solidFill>
              <a:latin typeface="微软雅黑" panose="020B0503020204020204" charset="-122"/>
              <a:ea typeface="微软雅黑" panose="020B0503020204020204" charset="-122"/>
            </a:endParaRPr>
          </a:p>
          <a:p>
            <a:endParaRPr lang="zh-CN" altLang="en-US" sz="2400">
              <a:solidFill>
                <a:srgbClr val="C00000"/>
              </a:solidFill>
              <a:latin typeface="微软雅黑" panose="020B0503020204020204" charset="-122"/>
              <a:ea typeface="微软雅黑" panose="020B0503020204020204" charset="-122"/>
            </a:endParaRPr>
          </a:p>
        </p:txBody>
      </p:sp>
      <p:sp>
        <p:nvSpPr>
          <p:cNvPr id="13" name="TextBox 12"/>
          <p:cNvSpPr txBox="1"/>
          <p:nvPr>
            <p:custDataLst>
              <p:tags r:id="rId7"/>
            </p:custDataLst>
          </p:nvPr>
        </p:nvSpPr>
        <p:spPr>
          <a:xfrm>
            <a:off x="382905" y="6026785"/>
            <a:ext cx="11675110" cy="521970"/>
          </a:xfrm>
          <a:prstGeom prst="rect">
            <a:avLst/>
          </a:prstGeom>
          <a:solidFill>
            <a:schemeClr val="accent4">
              <a:lumMod val="20000"/>
              <a:lumOff val="80000"/>
            </a:schemeClr>
          </a:solidFill>
          <a:ln w="9525">
            <a:noFill/>
          </a:ln>
        </p:spPr>
        <p:txBody>
          <a:bodyPr wrap="square">
            <a:spAutoFit/>
          </a:bodyPr>
          <a:lstStyle/>
          <a:p>
            <a:r>
              <a:rPr lang="zh-CN" altLang="en-US" sz="2800" b="1">
                <a:solidFill>
                  <a:srgbClr val="C00000"/>
                </a:solidFill>
                <a:latin typeface="微软雅黑" panose="020B0503020204020204" charset="-122"/>
                <a:ea typeface="微软雅黑" panose="020B0503020204020204" charset="-122"/>
              </a:rPr>
              <a:t>局限性的根本原因：</a:t>
            </a:r>
            <a:r>
              <a:rPr lang="zh-CN" altLang="en-US" sz="2800" b="1">
                <a:solidFill>
                  <a:srgbClr val="002060"/>
                </a:solidFill>
                <a:latin typeface="+mn-ea"/>
                <a:ea typeface="+mn-ea"/>
              </a:rPr>
              <a:t>他们</a:t>
            </a:r>
            <a:r>
              <a:rPr lang="zh-CN" altLang="en-US" sz="2800" b="1">
                <a:solidFill>
                  <a:srgbClr val="C00000"/>
                </a:solidFill>
                <a:latin typeface="+mn-ea"/>
                <a:ea typeface="+mn-ea"/>
              </a:rPr>
              <a:t>是不成熟的资本主义生产状况和阶级状况</a:t>
            </a:r>
            <a:r>
              <a:rPr lang="zh-CN" altLang="en-US" sz="2800" b="1">
                <a:solidFill>
                  <a:srgbClr val="002060"/>
                </a:solidFill>
                <a:latin typeface="+mn-ea"/>
                <a:ea typeface="+mn-ea"/>
              </a:rPr>
              <a:t>的产物</a:t>
            </a:r>
            <a:endParaRPr lang="zh-CN" altLang="en-US" sz="2800" b="1">
              <a:solidFill>
                <a:srgbClr val="002060"/>
              </a:solidFill>
              <a:latin typeface="+mn-ea"/>
              <a:ea typeface="+mn-ea"/>
            </a:endParaRPr>
          </a:p>
        </p:txBody>
      </p:sp>
      <p:sp>
        <p:nvSpPr>
          <p:cNvPr id="2" name="左大括号 1"/>
          <p:cNvSpPr/>
          <p:nvPr>
            <p:custDataLst>
              <p:tags r:id="rId8"/>
            </p:custDataLst>
          </p:nvPr>
        </p:nvSpPr>
        <p:spPr>
          <a:xfrm>
            <a:off x="2449195" y="3399155"/>
            <a:ext cx="180975" cy="1924685"/>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11" name="文本框 10"/>
          <p:cNvSpPr txBox="1">
            <a:spLocks noChangeArrowheads="1"/>
          </p:cNvSpPr>
          <p:nvPr>
            <p:custDataLst>
              <p:tags r:id="rId9"/>
            </p:custDataLst>
          </p:nvPr>
        </p:nvSpPr>
        <p:spPr bwMode="auto">
          <a:xfrm>
            <a:off x="546100" y="168910"/>
            <a:ext cx="11427460" cy="709295"/>
          </a:xfrm>
          <a:prstGeom prst="rect">
            <a:avLst/>
          </a:prstGeom>
          <a:solidFill>
            <a:schemeClr val="accent4">
              <a:lumMod val="40000"/>
              <a:lumOff val="60000"/>
            </a:schemeClr>
          </a:solidFill>
          <a:ln w="9525">
            <a:noFill/>
            <a:miter lim="800000"/>
          </a:ln>
        </p:spPr>
        <p:txBody>
          <a:bodyPr>
            <a:noAutofit/>
          </a:bodyPr>
          <a:lstStyle/>
          <a:p>
            <a:pPr algn="ctr">
              <a:lnSpc>
                <a:spcPct val="120000"/>
              </a:lnSpc>
            </a:pPr>
            <a:r>
              <a:rPr lang="zh-CN" altLang="en-US" sz="3200" b="1">
                <a:solidFill>
                  <a:srgbClr val="C00000"/>
                </a:solidFill>
                <a:latin typeface="微软雅黑" panose="020B0503020204020204" charset="-122"/>
                <a:ea typeface="微软雅黑" panose="020B0503020204020204" charset="-122"/>
                <a:sym typeface="+mn-ea"/>
              </a:rPr>
              <a:t>科学社会主</a:t>
            </a:r>
            <a:r>
              <a:rPr lang="zh-CN" altLang="en-US" sz="3200" b="1" smtClean="0">
                <a:solidFill>
                  <a:srgbClr val="C00000"/>
                </a:solidFill>
                <a:latin typeface="微软雅黑" panose="020B0503020204020204" charset="-122"/>
                <a:ea typeface="微软雅黑" panose="020B0503020204020204" charset="-122"/>
                <a:sym typeface="+mn-ea"/>
              </a:rPr>
              <a:t>义的思</a:t>
            </a:r>
            <a:r>
              <a:rPr lang="zh-CN" altLang="en-US" sz="3200" b="1">
                <a:solidFill>
                  <a:srgbClr val="C00000"/>
                </a:solidFill>
                <a:latin typeface="微软雅黑" panose="020B0503020204020204" charset="-122"/>
                <a:ea typeface="微软雅黑" panose="020B0503020204020204" charset="-122"/>
                <a:sym typeface="+mn-ea"/>
              </a:rPr>
              <a:t>想来源：空想社会主义</a:t>
            </a:r>
            <a:endParaRPr lang="zh-CN" altLang="en-US" sz="3200" b="1" u="sng">
              <a:solidFill>
                <a:srgbClr val="C00000"/>
              </a:solidFill>
              <a:latin typeface="微软雅黑" panose="020B0503020204020204" charset="-122"/>
              <a:ea typeface="微软雅黑" panose="020B0503020204020204" charset="-122"/>
              <a:cs typeface="黑体" panose="02010609060101010101" pitchFamily="49" charset="-122"/>
              <a:sym typeface="+mn-ea"/>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p:nvPr>
            <p:custDataLst>
              <p:tags r:id="rId1"/>
            </p:custDataLst>
          </p:nvPr>
        </p:nvSpPr>
        <p:spPr>
          <a:xfrm>
            <a:off x="391795" y="739140"/>
            <a:ext cx="9272905" cy="739140"/>
          </a:xfrm>
          <a:prstGeom prst="rect">
            <a:avLst/>
          </a:prstGeom>
          <a:noFill/>
          <a:ln w="9525">
            <a:noFill/>
          </a:ln>
        </p:spPr>
        <p:txBody>
          <a:bodyPr wrap="square">
            <a:spAutoFit/>
          </a:bodyPr>
          <a:lstStyle/>
          <a:p>
            <a:pPr algn="l">
              <a:lnSpc>
                <a:spcPct val="150000"/>
              </a:lnSpc>
            </a:pPr>
            <a:r>
              <a:rPr lang="zh-CN" altLang="en-US" sz="2805" b="1">
                <a:latin typeface="微软雅黑" panose="020B0503020204020204" charset="-122"/>
                <a:ea typeface="微软雅黑" panose="020B0503020204020204" charset="-122"/>
                <a:cs typeface="微软雅黑" panose="020B0503020204020204" charset="-122"/>
              </a:rPr>
              <a:t>1.科学社会主义的</a:t>
            </a:r>
            <a:r>
              <a:rPr lang="zh-CN" altLang="en-US" sz="2805" b="1">
                <a:solidFill>
                  <a:srgbClr val="FF0000"/>
                </a:solidFill>
                <a:latin typeface="微软雅黑" panose="020B0503020204020204" charset="-122"/>
                <a:ea typeface="微软雅黑" panose="020B0503020204020204" charset="-122"/>
                <a:cs typeface="微软雅黑" panose="020B0503020204020204" charset="-122"/>
              </a:rPr>
              <a:t>理论基石</a:t>
            </a:r>
            <a:r>
              <a:rPr lang="zh-CN" altLang="en-US" sz="2805" b="1">
                <a:latin typeface="微软雅黑" panose="020B0503020204020204" charset="-122"/>
                <a:ea typeface="微软雅黑" panose="020B0503020204020204" charset="-122"/>
                <a:cs typeface="微软雅黑" panose="020B0503020204020204" charset="-122"/>
              </a:rPr>
              <a:t>：</a:t>
            </a:r>
            <a:r>
              <a:rPr lang="zh-CN" altLang="en-US" sz="2805" b="1">
                <a:solidFill>
                  <a:schemeClr val="accent5">
                    <a:lumMod val="75000"/>
                  </a:schemeClr>
                </a:solidFill>
                <a:latin typeface="微软雅黑" panose="020B0503020204020204" charset="-122"/>
                <a:ea typeface="微软雅黑" panose="020B0503020204020204" charset="-122"/>
                <a:cs typeface="微软雅黑" panose="020B0503020204020204" charset="-122"/>
                <a:sym typeface="+mn-ea"/>
              </a:rPr>
              <a:t>唯物史观</a:t>
            </a:r>
            <a:r>
              <a:rPr lang="zh-CN" altLang="en-US" sz="2805" b="1">
                <a:solidFill>
                  <a:schemeClr val="tx1"/>
                </a:solidFill>
                <a:latin typeface="微软雅黑" panose="020B0503020204020204" charset="-122"/>
                <a:ea typeface="微软雅黑" panose="020B0503020204020204" charset="-122"/>
                <a:cs typeface="微软雅黑" panose="020B0503020204020204" charset="-122"/>
                <a:sym typeface="+mn-ea"/>
              </a:rPr>
              <a:t>和</a:t>
            </a:r>
            <a:r>
              <a:rPr lang="zh-CN" altLang="en-US" sz="2805" b="1">
                <a:solidFill>
                  <a:schemeClr val="accent5">
                    <a:lumMod val="75000"/>
                  </a:schemeClr>
                </a:solidFill>
                <a:latin typeface="微软雅黑" panose="020B0503020204020204" charset="-122"/>
                <a:ea typeface="微软雅黑" panose="020B0503020204020204" charset="-122"/>
                <a:cs typeface="微软雅黑" panose="020B0503020204020204" charset="-122"/>
                <a:sym typeface="+mn-ea"/>
              </a:rPr>
              <a:t>剩余价值学说</a:t>
            </a:r>
            <a:endParaRPr lang="zh-CN" altLang="en-US" sz="2805" b="1">
              <a:solidFill>
                <a:schemeClr val="accent5">
                  <a:lumMod val="7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矩形 6"/>
          <p:cNvSpPr/>
          <p:nvPr>
            <p:custDataLst>
              <p:tags r:id="rId2"/>
            </p:custDataLst>
          </p:nvPr>
        </p:nvSpPr>
        <p:spPr>
          <a:xfrm>
            <a:off x="556950" y="1377487"/>
            <a:ext cx="5423600" cy="1198880"/>
          </a:xfrm>
          <a:prstGeom prst="rect">
            <a:avLst/>
          </a:prstGeom>
          <a:noFill/>
          <a:ln w="9525">
            <a:noFill/>
          </a:ln>
        </p:spPr>
        <p:txBody>
          <a:bodyPr wrap="square">
            <a:spAutoFit/>
          </a:bodyPr>
          <a:lstStyle/>
          <a:p>
            <a:pPr>
              <a:lnSpc>
                <a:spcPct val="150000"/>
              </a:lnSpc>
            </a:pP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u="sng">
                <a:latin typeface="微软雅黑" panose="020B0503020204020204" charset="-122"/>
                <a:ea typeface="微软雅黑" panose="020B0503020204020204" charset="-122"/>
                <a:cs typeface="微软雅黑" panose="020B0503020204020204" charset="-122"/>
                <a:hlinkClick r:id="rId3" action="ppaction://hlinkfile"/>
              </a:rPr>
              <a:t>唯物史观</a:t>
            </a:r>
            <a:endParaRPr lang="zh-CN" altLang="en-US" sz="2400" b="1" u="sng">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2400" b="1" u="sng">
              <a:solidFill>
                <a:srgbClr val="FF0000"/>
              </a:solidFill>
              <a:latin typeface="华文新魏" panose="02010800040101010101" charset="-122"/>
              <a:ea typeface="华文新魏" panose="02010800040101010101" charset="-122"/>
              <a:cs typeface="微软雅黑" panose="020B0503020204020204" charset="-122"/>
            </a:endParaRPr>
          </a:p>
        </p:txBody>
      </p:sp>
      <p:pic>
        <p:nvPicPr>
          <p:cNvPr id="106" name="图片 105"/>
          <p:cNvPicPr/>
          <p:nvPr>
            <p:custDataLst>
              <p:tags r:id="rId4"/>
            </p:custDataLst>
          </p:nvPr>
        </p:nvPicPr>
        <p:blipFill>
          <a:blip r:embed="rId5"/>
          <a:stretch>
            <a:fillRect/>
          </a:stretch>
        </p:blipFill>
        <p:spPr>
          <a:xfrm>
            <a:off x="7793355" y="1717675"/>
            <a:ext cx="4313555" cy="4164330"/>
          </a:xfrm>
          <a:prstGeom prst="rect">
            <a:avLst/>
          </a:prstGeom>
          <a:noFill/>
          <a:ln w="9525">
            <a:noFill/>
          </a:ln>
        </p:spPr>
      </p:pic>
      <p:sp>
        <p:nvSpPr>
          <p:cNvPr id="98" name="文本框 97"/>
          <p:cNvSpPr txBox="1">
            <a:spLocks noChangeArrowheads="1"/>
          </p:cNvSpPr>
          <p:nvPr>
            <p:custDataLst>
              <p:tags r:id="rId6"/>
            </p:custDataLst>
          </p:nvPr>
        </p:nvSpPr>
        <p:spPr bwMode="auto">
          <a:xfrm>
            <a:off x="382270" y="146685"/>
            <a:ext cx="11392535" cy="583565"/>
          </a:xfrm>
          <a:prstGeom prst="rect">
            <a:avLst/>
          </a:prstGeom>
          <a:solidFill>
            <a:srgbClr val="FFE699"/>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ct val="0"/>
              </a:spcBef>
              <a:spcAft>
                <a:spcPct val="0"/>
              </a:spcAft>
              <a:buClrTx/>
              <a:buSzTx/>
              <a:buFontTx/>
              <a:defRPr/>
            </a:pPr>
            <a:r>
              <a:rPr lang="zh-CN" altLang="zh-CN" sz="3200" b="1" kern="100" smtClean="0">
                <a:solidFill>
                  <a:srgbClr val="C00000"/>
                </a:solidFill>
                <a:latin typeface="微软雅黑" panose="020B0503020204020204" charset="-122"/>
                <a:ea typeface="微软雅黑" panose="020B0503020204020204" charset="-122"/>
                <a:cs typeface="+mn-ea"/>
                <a:sym typeface="+mn-ea"/>
              </a:rPr>
              <a:t>科</a:t>
            </a:r>
            <a:r>
              <a:rPr lang="zh-CN" altLang="zh-CN" sz="3200" b="1" kern="100">
                <a:solidFill>
                  <a:srgbClr val="C00000"/>
                </a:solidFill>
                <a:latin typeface="微软雅黑" panose="020B0503020204020204" charset="-122"/>
                <a:ea typeface="微软雅黑" panose="020B0503020204020204" charset="-122"/>
                <a:cs typeface="+mn-ea"/>
                <a:sym typeface="+mn-ea"/>
              </a:rPr>
              <a:t>学社会主义的理论基石：唯物史观和剩余价值学说</a:t>
            </a:r>
            <a:endParaRPr lang="zh-CN" altLang="zh-CN" sz="3200" b="1" kern="100">
              <a:solidFill>
                <a:srgbClr val="C00000"/>
              </a:solidFill>
              <a:latin typeface="微软雅黑" panose="020B0503020204020204" charset="-122"/>
              <a:ea typeface="微软雅黑" panose="020B0503020204020204" charset="-122"/>
              <a:cs typeface="+mn-ea"/>
              <a:sym typeface="+mn-ea"/>
            </a:endParaRPr>
          </a:p>
        </p:txBody>
      </p:sp>
      <p:sp>
        <p:nvSpPr>
          <p:cNvPr id="12" name="文本框 11"/>
          <p:cNvSpPr txBox="1"/>
          <p:nvPr>
            <p:custDataLst>
              <p:tags r:id="rId7"/>
            </p:custDataLst>
          </p:nvPr>
        </p:nvSpPr>
        <p:spPr>
          <a:xfrm>
            <a:off x="932180" y="2029460"/>
            <a:ext cx="8624570" cy="1207135"/>
          </a:xfrm>
          <a:prstGeom prst="rect">
            <a:avLst/>
          </a:prstGeom>
          <a:noFill/>
          <a:effectLst>
            <a:softEdge rad="12700"/>
          </a:effectLst>
        </p:spPr>
        <p:txBody>
          <a:bodyPr wrap="square" rtlCol="0">
            <a:noAutofit/>
          </a:bodyPr>
          <a:lstStyle/>
          <a:p>
            <a:pPr algn="l">
              <a:lnSpc>
                <a:spcPct val="130000"/>
              </a:lnSpc>
              <a:buClrTx/>
              <a:buSzTx/>
              <a:buFontTx/>
            </a:pPr>
            <a:r>
              <a:rPr lang="zh-CN" altLang="en-US" sz="2400" b="1">
                <a:effectLst/>
                <a:latin typeface="微软雅黑" panose="020B0503020204020204" charset="-122"/>
                <a:ea typeface="微软雅黑" panose="020B0503020204020204" charset="-122"/>
                <a:sym typeface="宋体" panose="02010600030101010101" pitchFamily="2" charset="-122"/>
              </a:rPr>
              <a:t>马克思、恩格斯批判的吸收了</a:t>
            </a:r>
            <a:r>
              <a:rPr lang="zh-CN" altLang="en-US" sz="2400" b="1">
                <a:solidFill>
                  <a:srgbClr val="C00000"/>
                </a:solidFill>
                <a:effectLst/>
                <a:latin typeface="微软雅黑" panose="020B0503020204020204" charset="-122"/>
                <a:ea typeface="微软雅黑" panose="020B0503020204020204" charset="-122"/>
                <a:sym typeface="宋体" panose="02010600030101010101" pitchFamily="2" charset="-122"/>
              </a:rPr>
              <a:t>德国古典哲学</a:t>
            </a:r>
            <a:r>
              <a:rPr lang="zh-CN" altLang="en-US" sz="2400" b="1">
                <a:effectLst/>
                <a:latin typeface="微软雅黑" panose="020B0503020204020204" charset="-122"/>
                <a:ea typeface="微软雅黑" panose="020B0503020204020204" charset="-122"/>
                <a:sym typeface="宋体" panose="02010600030101010101" pitchFamily="2" charset="-122"/>
              </a:rPr>
              <a:t>的合理成分，彻底</a:t>
            </a:r>
            <a:r>
              <a:rPr lang="zh-CN" altLang="en-US" sz="2400" b="1">
                <a:solidFill>
                  <a:srgbClr val="C00000"/>
                </a:solidFill>
                <a:effectLst/>
                <a:latin typeface="微软雅黑" panose="020B0503020204020204" charset="-122"/>
                <a:ea typeface="微软雅黑" panose="020B0503020204020204" charset="-122"/>
                <a:sym typeface="宋体" panose="02010600030101010101" pitchFamily="2" charset="-122"/>
              </a:rPr>
              <a:t>摆脱了唯心主义</a:t>
            </a:r>
            <a:r>
              <a:rPr lang="zh-CN" altLang="en-US" sz="2400" b="1">
                <a:effectLst/>
                <a:latin typeface="微软雅黑" panose="020B0503020204020204" charset="-122"/>
                <a:ea typeface="微软雅黑" panose="020B0503020204020204" charset="-122"/>
                <a:sym typeface="宋体" panose="02010600030101010101" pitchFamily="2" charset="-122"/>
              </a:rPr>
              <a:t>思想的束缚，创立了</a:t>
            </a:r>
            <a:r>
              <a:rPr lang="zh-CN" altLang="en-US" sz="2400" b="1">
                <a:effectLst/>
                <a:latin typeface="微软雅黑" panose="020B0503020204020204" charset="-122"/>
                <a:ea typeface="微软雅黑" panose="020B0503020204020204" charset="-122"/>
                <a:sym typeface="宋体" panose="02010600030101010101" pitchFamily="2" charset="-122"/>
                <a:hlinkClick r:id="" action="ppaction://hlinkshowjump?jump=nextslide"/>
              </a:rPr>
              <a:t>唯物史观</a:t>
            </a:r>
            <a:endParaRPr lang="zh-CN" altLang="en-US" sz="2400" b="1">
              <a:effectLst/>
              <a:latin typeface="微软雅黑" panose="020B0503020204020204" charset="-122"/>
              <a:ea typeface="微软雅黑" panose="020B0503020204020204" charset="-122"/>
            </a:endParaRPr>
          </a:p>
          <a:p>
            <a:endParaRPr lang="zh-CN" altLang="en-US" sz="2400" b="1">
              <a:effectLst/>
              <a:latin typeface="微软雅黑" panose="020B0503020204020204" charset="-122"/>
              <a:ea typeface="微软雅黑" panose="020B0503020204020204" charset="-122"/>
            </a:endParaRPr>
          </a:p>
        </p:txBody>
      </p:sp>
      <p:grpSp>
        <p:nvGrpSpPr>
          <p:cNvPr id="3" name="组合 2"/>
          <p:cNvGrpSpPr/>
          <p:nvPr>
            <p:custDataLst>
              <p:tags r:id="rId8"/>
            </p:custDataLst>
          </p:nvPr>
        </p:nvGrpSpPr>
        <p:grpSpPr>
          <a:xfrm>
            <a:off x="598805" y="3158490"/>
            <a:ext cx="11412220" cy="3343910"/>
            <a:chOff x="943" y="4974"/>
            <a:chExt cx="17972" cy="5266"/>
          </a:xfrm>
        </p:grpSpPr>
        <p:grpSp>
          <p:nvGrpSpPr>
            <p:cNvPr id="6" name="组合 5"/>
            <p:cNvGrpSpPr/>
            <p:nvPr>
              <p:custDataLst>
                <p:tags r:id="rId9"/>
              </p:custDataLst>
            </p:nvPr>
          </p:nvGrpSpPr>
          <p:grpSpPr>
            <a:xfrm>
              <a:off x="3033" y="5913"/>
              <a:ext cx="8944" cy="2633"/>
              <a:chOff x="1445" y="3586"/>
              <a:chExt cx="8953" cy="2636"/>
            </a:xfrm>
          </p:grpSpPr>
          <p:sp>
            <p:nvSpPr>
              <p:cNvPr id="11269" name="矩形 7"/>
              <p:cNvSpPr/>
              <p:nvPr>
                <p:custDataLst>
                  <p:tags r:id="rId10"/>
                </p:custDataLst>
              </p:nvPr>
            </p:nvSpPr>
            <p:spPr>
              <a:xfrm>
                <a:off x="1445" y="3586"/>
                <a:ext cx="6603" cy="726"/>
              </a:xfrm>
              <a:prstGeom prst="rect">
                <a:avLst/>
              </a:prstGeom>
              <a:noFill/>
              <a:ln w="9525">
                <a:noFill/>
              </a:ln>
            </p:spPr>
            <p:txBody>
              <a:bodyPr wrap="square">
                <a:spAutoFit/>
              </a:bodyPr>
              <a:lstStyle/>
              <a:p>
                <a:r>
                  <a:rPr lang="zh-CN" altLang="en-US" sz="2400" b="1">
                    <a:solidFill>
                      <a:schemeClr val="tx1"/>
                    </a:solidFill>
                    <a:latin typeface="Calibri" panose="020F0502020204030204"/>
                    <a:ea typeface="微软雅黑" panose="020B0503020204020204" charset="-122"/>
                  </a:rPr>
                  <a:t>①</a:t>
                </a:r>
                <a:r>
                  <a:rPr lang="zh-CN" altLang="en-US" sz="2400" b="1">
                    <a:solidFill>
                      <a:schemeClr val="tx1"/>
                    </a:solidFill>
                    <a:highlight>
                      <a:srgbClr val="FFFF00"/>
                    </a:highlight>
                    <a:latin typeface="微软雅黑" panose="020B0503020204020204" charset="-122"/>
                    <a:ea typeface="微软雅黑" panose="020B0503020204020204" charset="-122"/>
                  </a:rPr>
                  <a:t>人类社会发展的一般规律</a:t>
                </a:r>
                <a:endParaRPr lang="zh-CN" altLang="en-US" sz="2400" b="1">
                  <a:solidFill>
                    <a:schemeClr val="tx1"/>
                  </a:solidFill>
                  <a:highlight>
                    <a:srgbClr val="FFFF00"/>
                  </a:highlight>
                  <a:latin typeface="微软雅黑" panose="020B0503020204020204" charset="-122"/>
                  <a:ea typeface="微软雅黑" panose="020B0503020204020204" charset="-122"/>
                  <a:sym typeface="华文新魏" panose="02010800040101010101" charset="-122"/>
                </a:endParaRPr>
              </a:p>
            </p:txBody>
          </p:sp>
          <p:sp>
            <p:nvSpPr>
              <p:cNvPr id="10247" name="矩形 14"/>
              <p:cNvSpPr/>
              <p:nvPr>
                <p:custDataLst>
                  <p:tags r:id="rId11"/>
                </p:custDataLst>
              </p:nvPr>
            </p:nvSpPr>
            <p:spPr>
              <a:xfrm>
                <a:off x="1445" y="4584"/>
                <a:ext cx="6054" cy="726"/>
              </a:xfrm>
              <a:prstGeom prst="rect">
                <a:avLst/>
              </a:prstGeom>
              <a:noFill/>
              <a:ln w="9525">
                <a:noFill/>
              </a:ln>
            </p:spPr>
            <p:txBody>
              <a:bodyPr wrap="none">
                <a:spAutoFit/>
              </a:bodyPr>
              <a:lstStyle/>
              <a:p>
                <a:r>
                  <a:rPr lang="zh-CN" altLang="en-US" sz="2400" b="1">
                    <a:solidFill>
                      <a:schemeClr val="tx1"/>
                    </a:solidFill>
                    <a:latin typeface="Calibri" panose="020F0502020204030204"/>
                    <a:ea typeface="微软雅黑" panose="020B0503020204020204" charset="-122"/>
                  </a:rPr>
                  <a:t>②</a:t>
                </a:r>
                <a:r>
                  <a:rPr lang="zh-CN" altLang="en-US" sz="2400" b="1">
                    <a:solidFill>
                      <a:schemeClr val="tx1"/>
                    </a:solidFill>
                    <a:latin typeface="微软雅黑" panose="020B0503020204020204" charset="-122"/>
                    <a:ea typeface="微软雅黑" panose="020B0503020204020204" charset="-122"/>
                  </a:rPr>
                  <a:t>人民群众的</a:t>
                </a:r>
                <a:r>
                  <a:rPr lang="zh-CN" altLang="en-US" sz="2400" b="1">
                    <a:solidFill>
                      <a:srgbClr val="C00000"/>
                    </a:solidFill>
                    <a:latin typeface="微软雅黑" panose="020B0503020204020204" charset="-122"/>
                    <a:ea typeface="微软雅黑" panose="020B0503020204020204" charset="-122"/>
                  </a:rPr>
                  <a:t>历史主体作用</a:t>
                </a:r>
                <a:endParaRPr lang="zh-CN" altLang="en-US" sz="2400" b="1">
                  <a:solidFill>
                    <a:srgbClr val="C00000"/>
                  </a:solidFill>
                  <a:latin typeface="微软雅黑" panose="020B0503020204020204" charset="-122"/>
                  <a:ea typeface="微软雅黑" panose="020B0503020204020204" charset="-122"/>
                </a:endParaRPr>
              </a:p>
            </p:txBody>
          </p:sp>
          <p:sp>
            <p:nvSpPr>
              <p:cNvPr id="10248" name="矩形 15"/>
              <p:cNvSpPr/>
              <p:nvPr>
                <p:custDataLst>
                  <p:tags r:id="rId12"/>
                </p:custDataLst>
              </p:nvPr>
            </p:nvSpPr>
            <p:spPr>
              <a:xfrm>
                <a:off x="1461" y="5496"/>
                <a:ext cx="8937" cy="726"/>
              </a:xfrm>
              <a:prstGeom prst="rect">
                <a:avLst/>
              </a:prstGeom>
              <a:noFill/>
              <a:ln w="9525">
                <a:noFill/>
              </a:ln>
            </p:spPr>
            <p:txBody>
              <a:bodyPr wrap="none">
                <a:spAutoFit/>
              </a:bodyPr>
              <a:lstStyle/>
              <a:p>
                <a:r>
                  <a:rPr lang="zh-CN" altLang="en-US" sz="2400" b="1">
                    <a:solidFill>
                      <a:schemeClr val="tx1"/>
                    </a:solidFill>
                    <a:latin typeface="Calibri" panose="020F0502020204030204"/>
                    <a:ea typeface="微软雅黑" panose="020B0503020204020204" charset="-122"/>
                  </a:rPr>
                  <a:t>③</a:t>
                </a:r>
                <a:r>
                  <a:rPr lang="zh-CN" altLang="en-US" sz="2400" b="1">
                    <a:solidFill>
                      <a:srgbClr val="C00000"/>
                    </a:solidFill>
                    <a:latin typeface="微软雅黑" panose="020B0503020204020204" charset="-122"/>
                    <a:ea typeface="微软雅黑" panose="020B0503020204020204" charset="-122"/>
                  </a:rPr>
                  <a:t>阶级斗争</a:t>
                </a:r>
                <a:r>
                  <a:rPr lang="zh-CN" altLang="en-US" sz="2400" b="1">
                    <a:solidFill>
                      <a:schemeClr val="tx1"/>
                    </a:solidFill>
                    <a:latin typeface="微软雅黑" panose="020B0503020204020204" charset="-122"/>
                    <a:ea typeface="微软雅黑" panose="020B0503020204020204" charset="-122"/>
                  </a:rPr>
                  <a:t>在阶级社会发展中的巨大作用</a:t>
                </a:r>
                <a:endParaRPr lang="zh-CN" altLang="en-US" sz="2400" b="1">
                  <a:solidFill>
                    <a:schemeClr val="tx1"/>
                  </a:solidFill>
                  <a:latin typeface="微软雅黑" panose="020B0503020204020204" charset="-122"/>
                  <a:ea typeface="微软雅黑" panose="020B0503020204020204" charset="-122"/>
                </a:endParaRPr>
              </a:p>
            </p:txBody>
          </p:sp>
        </p:grpSp>
        <p:sp>
          <p:nvSpPr>
            <p:cNvPr id="10249" name="矩形 16"/>
            <p:cNvSpPr/>
            <p:nvPr>
              <p:custDataLst>
                <p:tags r:id="rId13"/>
              </p:custDataLst>
            </p:nvPr>
          </p:nvSpPr>
          <p:spPr>
            <a:xfrm>
              <a:off x="3085" y="9516"/>
              <a:ext cx="15830" cy="725"/>
            </a:xfrm>
            <a:prstGeom prst="rect">
              <a:avLst/>
            </a:prstGeom>
            <a:noFill/>
            <a:ln w="9525">
              <a:noFill/>
            </a:ln>
          </p:spPr>
          <p:txBody>
            <a:bodyPr wrap="square">
              <a:spAutoFit/>
            </a:bodyPr>
            <a:lstStyle/>
            <a:p>
              <a:r>
                <a:rPr lang="zh-CN" altLang="en-US" sz="2400" b="1">
                  <a:solidFill>
                    <a:schemeClr val="tx1"/>
                  </a:solidFill>
                  <a:latin typeface="微软雅黑" panose="020B0503020204020204" charset="-122"/>
                  <a:ea typeface="微软雅黑" panose="020B0503020204020204" charset="-122"/>
                </a:rPr>
                <a:t>把人们对美好生活的追求</a:t>
              </a:r>
              <a:r>
                <a:rPr lang="zh-CN" altLang="en-US" sz="2400" b="1">
                  <a:solidFill>
                    <a:schemeClr val="tx1"/>
                  </a:solidFill>
                  <a:highlight>
                    <a:srgbClr val="FFFF00"/>
                  </a:highlight>
                  <a:latin typeface="微软雅黑" panose="020B0503020204020204" charset="-122"/>
                  <a:ea typeface="微软雅黑" panose="020B0503020204020204" charset="-122"/>
                </a:rPr>
                <a:t>建立在科学认识社会发展客观规律的基础上</a:t>
              </a:r>
              <a:endParaRPr lang="zh-CN" altLang="en-US" sz="2400" b="1">
                <a:solidFill>
                  <a:schemeClr val="tx1"/>
                </a:solidFill>
                <a:highlight>
                  <a:srgbClr val="FFFF00"/>
                </a:highlight>
                <a:latin typeface="微软雅黑" panose="020B0503020204020204" charset="-122"/>
                <a:ea typeface="微软雅黑" panose="020B0503020204020204" charset="-122"/>
              </a:endParaRPr>
            </a:p>
          </p:txBody>
        </p:sp>
        <p:sp>
          <p:nvSpPr>
            <p:cNvPr id="2" name="文本框 1"/>
            <p:cNvSpPr txBox="1"/>
            <p:nvPr>
              <p:custDataLst>
                <p:tags r:id="rId14"/>
              </p:custDataLst>
            </p:nvPr>
          </p:nvSpPr>
          <p:spPr>
            <a:xfrm>
              <a:off x="2527" y="8703"/>
              <a:ext cx="9600" cy="725"/>
            </a:xfrm>
            <a:prstGeom prst="rect">
              <a:avLst/>
            </a:prstGeom>
            <a:noFill/>
          </p:spPr>
          <p:txBody>
            <a:bodyPr wrap="square" rtlCol="0" anchor="t">
              <a:spAutoFit/>
            </a:bodyPr>
            <a:lstStyle/>
            <a:p>
              <a:r>
                <a:rPr lang="zh-CN" altLang="en-US" sz="2400" b="1">
                  <a:solidFill>
                    <a:srgbClr val="002060"/>
                  </a:solidFill>
                  <a:latin typeface="微软雅黑" panose="020B0503020204020204" charset="-122"/>
                  <a:ea typeface="微软雅黑" panose="020B0503020204020204" charset="-122"/>
                  <a:sym typeface="+mn-ea"/>
                </a:rPr>
                <a:t>一建立：</a:t>
              </a:r>
              <a:endParaRPr lang="zh-CN" altLang="en-US" sz="2400" b="1">
                <a:solidFill>
                  <a:srgbClr val="002060"/>
                </a:solidFill>
                <a:latin typeface="微软雅黑" panose="020B0503020204020204" charset="-122"/>
                <a:ea typeface="微软雅黑" panose="020B0503020204020204" charset="-122"/>
                <a:sym typeface="+mn-ea"/>
              </a:endParaRPr>
            </a:p>
          </p:txBody>
        </p:sp>
        <p:sp>
          <p:nvSpPr>
            <p:cNvPr id="10" name="文本框 9"/>
            <p:cNvSpPr txBox="1"/>
            <p:nvPr>
              <p:custDataLst>
                <p:tags r:id="rId15"/>
              </p:custDataLst>
            </p:nvPr>
          </p:nvSpPr>
          <p:spPr>
            <a:xfrm>
              <a:off x="2482" y="4974"/>
              <a:ext cx="9600" cy="1016"/>
            </a:xfrm>
            <a:prstGeom prst="rect">
              <a:avLst/>
            </a:prstGeom>
            <a:noFill/>
          </p:spPr>
          <p:txBody>
            <a:bodyPr wrap="square" rtlCol="0" anchor="t">
              <a:spAutoFit/>
            </a:bodyPr>
            <a:lstStyle/>
            <a:p>
              <a:pPr>
                <a:lnSpc>
                  <a:spcPct val="150000"/>
                </a:lnSpc>
              </a:pPr>
              <a:r>
                <a:rPr lang="zh-CN" altLang="en-US" sz="2400" b="1">
                  <a:solidFill>
                    <a:srgbClr val="002060"/>
                  </a:solidFill>
                  <a:latin typeface="微软雅黑" panose="020B0503020204020204" charset="-122"/>
                  <a:ea typeface="微软雅黑" panose="020B0503020204020204" charset="-122"/>
                  <a:sym typeface="+mn-ea"/>
                </a:rPr>
                <a:t>三揭示：</a:t>
              </a:r>
              <a:endParaRPr lang="zh-CN" altLang="en-US" sz="2400" b="1">
                <a:solidFill>
                  <a:srgbClr val="002060"/>
                </a:solidFill>
                <a:latin typeface="微软雅黑" panose="020B0503020204020204" charset="-122"/>
                <a:ea typeface="微软雅黑" panose="020B0503020204020204" charset="-122"/>
                <a:sym typeface="+mn-ea"/>
              </a:endParaRPr>
            </a:p>
          </p:txBody>
        </p:sp>
        <p:sp>
          <p:nvSpPr>
            <p:cNvPr id="14" name="文本框 13"/>
            <p:cNvSpPr txBox="1"/>
            <p:nvPr>
              <p:custDataLst>
                <p:tags r:id="rId16"/>
              </p:custDataLst>
            </p:nvPr>
          </p:nvSpPr>
          <p:spPr>
            <a:xfrm>
              <a:off x="943" y="5133"/>
              <a:ext cx="6400" cy="822"/>
            </a:xfrm>
            <a:prstGeom prst="rect">
              <a:avLst/>
            </a:prstGeom>
          </p:spPr>
          <p:txBody>
            <a:bodyPr>
              <a:spAutoFit/>
            </a:bodyPr>
            <a:lstStyle/>
            <a:p>
              <a:pPr algn="l"/>
              <a:r>
                <a:rPr lang="zh-CN" altLang="en-US" sz="2800" b="1">
                  <a:latin typeface="Arial" panose="020B0604020202020204" pitchFamily="34" charset="0"/>
                  <a:ea typeface="微软雅黑" panose="020B0503020204020204" charset="-122"/>
                </a:rPr>
                <a:t>意义：</a:t>
              </a:r>
              <a:endParaRPr lang="zh-CN" altLang="en-US" sz="2800" b="1">
                <a:latin typeface="Arial" panose="020B0604020202020204" pitchFamily="34" charset="0"/>
                <a:ea typeface="微软雅黑" panose="020B0503020204020204" charset="-122"/>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6124" y="1317395"/>
            <a:ext cx="9582410" cy="3539430"/>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2022</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1</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1.</a:t>
            </a:r>
            <a:r>
              <a:rPr lang="zh-CN" altLang="zh-CN" sz="2800" b="1">
                <a:latin typeface="仿宋" panose="02010609060101010101" pitchFamily="49" charset="-122"/>
                <a:ea typeface="仿宋" panose="02010609060101010101" pitchFamily="49" charset="-122"/>
              </a:rPr>
              <a:t>社会主义之所以能够从空想发展为科学，是因为马克思的</a:t>
            </a:r>
            <a:r>
              <a:rPr lang="en-US" altLang="zh-CN" sz="2800" b="1">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两大发现</a:t>
            </a:r>
            <a:r>
              <a:rPr lang="en-US" altLang="zh-CN" sz="2800" b="1">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为科学社会主义奠定了理论基础。马克思的</a:t>
            </a:r>
            <a:r>
              <a:rPr lang="en-US" altLang="zh-CN" sz="2800" b="1">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两大发现</a:t>
            </a:r>
            <a:r>
              <a:rPr lang="en-US" altLang="zh-CN" sz="2800" b="1">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是指（ </a:t>
            </a:r>
            <a:r>
              <a:rPr lang="en-US" altLang="zh-CN" sz="2800" b="1">
                <a:latin typeface="仿宋" panose="02010609060101010101" pitchFamily="49" charset="-122"/>
                <a:ea typeface="仿宋" panose="02010609060101010101" pitchFamily="49" charset="-122"/>
              </a:rPr>
              <a:t>      </a:t>
            </a:r>
            <a:r>
              <a:rPr lang="en-US" altLang="zh-CN" sz="2800" b="1" smtClean="0">
                <a:latin typeface="仿宋" panose="02010609060101010101" pitchFamily="49" charset="-122"/>
                <a:ea typeface="仿宋" panose="02010609060101010101" pitchFamily="49" charset="-122"/>
              </a:rPr>
              <a:t> </a:t>
            </a:r>
            <a:r>
              <a:rPr lang="zh-CN" altLang="zh-CN" sz="2800" b="1">
                <a:latin typeface="仿宋" panose="02010609060101010101" pitchFamily="49" charset="-122"/>
                <a:ea typeface="仿宋" panose="02010609060101010101" pitchFamily="49" charset="-122"/>
              </a:rPr>
              <a:t>）</a:t>
            </a:r>
            <a:endParaRPr lang="zh-CN" altLang="zh-CN" sz="2800" b="1">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A.</a:t>
            </a:r>
            <a:r>
              <a:rPr lang="zh-CN" altLang="zh-CN" sz="2800" b="1">
                <a:latin typeface="仿宋" panose="02010609060101010101" pitchFamily="49" charset="-122"/>
                <a:ea typeface="仿宋" panose="02010609060101010101" pitchFamily="49" charset="-122"/>
              </a:rPr>
              <a:t>辩证唯物主义认识论和劳动价值</a:t>
            </a:r>
            <a:r>
              <a:rPr lang="zh-CN" altLang="zh-CN" sz="2800" b="1" smtClean="0">
                <a:latin typeface="仿宋" panose="02010609060101010101" pitchFamily="49" charset="-122"/>
                <a:ea typeface="仿宋" panose="02010609060101010101" pitchFamily="49" charset="-122"/>
              </a:rPr>
              <a:t>论</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B</a:t>
            </a:r>
            <a:r>
              <a:rPr lang="en-US" altLang="zh-CN" sz="2800" b="1">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唯物史观和剩余价值学说</a:t>
            </a:r>
            <a:endParaRPr lang="zh-CN" altLang="zh-CN" sz="2800" b="1">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C.</a:t>
            </a:r>
            <a:r>
              <a:rPr lang="zh-CN" altLang="zh-CN" sz="2800" b="1">
                <a:latin typeface="仿宋" panose="02010609060101010101" pitchFamily="49" charset="-122"/>
                <a:ea typeface="仿宋" panose="02010609060101010101" pitchFamily="49" charset="-122"/>
              </a:rPr>
              <a:t>国家学说和阶级斗争理论</a:t>
            </a:r>
            <a:r>
              <a:rPr lang="en-US" altLang="zh-CN" sz="2800" b="1">
                <a:latin typeface="仿宋" panose="02010609060101010101" pitchFamily="49" charset="-122"/>
                <a:ea typeface="仿宋" panose="02010609060101010101" pitchFamily="49" charset="-122"/>
              </a:rPr>
              <a:t>	</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D</a:t>
            </a:r>
            <a:r>
              <a:rPr lang="en-US" altLang="zh-CN" sz="2800" b="1">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唯物主义和辩证法</a:t>
            </a:r>
            <a:endParaRPr lang="zh-CN"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480640"/>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4703204" y="2515429"/>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B</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200229" y="848967"/>
            <a:ext cx="3081655" cy="460375"/>
          </a:xfrm>
          <a:prstGeom prst="rect">
            <a:avLst/>
          </a:prstGeom>
          <a:noFill/>
          <a:ln w="9525">
            <a:noFill/>
          </a:ln>
        </p:spPr>
        <p:txBody>
          <a:bodyPr wrap="none">
            <a:spAutoFit/>
          </a:bodyPr>
          <a:lstStyle/>
          <a:p>
            <a:pPr algn="l"/>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hlinkClick r:id="rId2" action="ppaction://hlinkfile"/>
              </a:rPr>
              <a:t>剩余价值学说</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09" name="图片 108"/>
          <p:cNvPicPr/>
          <p:nvPr>
            <p:custDataLst>
              <p:tags r:id="rId3"/>
            </p:custDataLst>
          </p:nvPr>
        </p:nvPicPr>
        <p:blipFill>
          <a:blip r:embed="rId4"/>
          <a:stretch>
            <a:fillRect/>
          </a:stretch>
        </p:blipFill>
        <p:spPr>
          <a:xfrm>
            <a:off x="9088120" y="3715385"/>
            <a:ext cx="3104515" cy="3162935"/>
          </a:xfrm>
          <a:prstGeom prst="rect">
            <a:avLst/>
          </a:prstGeom>
          <a:noFill/>
          <a:ln w="9525">
            <a:noFill/>
          </a:ln>
        </p:spPr>
      </p:pic>
      <p:sp>
        <p:nvSpPr>
          <p:cNvPr id="7" name="文本框 6"/>
          <p:cNvSpPr txBox="1"/>
          <p:nvPr>
            <p:custDataLst>
              <p:tags r:id="rId5"/>
            </p:custDataLst>
          </p:nvPr>
        </p:nvSpPr>
        <p:spPr>
          <a:xfrm>
            <a:off x="954405" y="1273810"/>
            <a:ext cx="7899400" cy="1198880"/>
          </a:xfrm>
          <a:prstGeom prst="rect">
            <a:avLst/>
          </a:prstGeom>
          <a:noFill/>
        </p:spPr>
        <p:txBody>
          <a:bodyPr wrap="square" rtlCol="0" anchor="t">
            <a:spAutoFit/>
          </a:bodyPr>
          <a:lstStyle/>
          <a:p>
            <a:pPr algn="l">
              <a:lnSpc>
                <a:spcPct val="150000"/>
              </a:lnSpc>
              <a:buClrTx/>
              <a:buSzTx/>
              <a:buFontTx/>
            </a:pPr>
            <a:r>
              <a:rPr lang="zh-CN" altLang="en-US" sz="2400" b="1">
                <a:effectLst/>
                <a:latin typeface="微软雅黑" panose="020B0503020204020204" charset="-122"/>
                <a:ea typeface="微软雅黑" panose="020B0503020204020204" charset="-122"/>
                <a:sym typeface="+mn-ea"/>
              </a:rPr>
              <a:t>马克思、恩格斯通过剖析资本主义社会，批判继承了</a:t>
            </a:r>
            <a:r>
              <a:rPr lang="zh-CN" altLang="en-US" sz="2400" b="1">
                <a:solidFill>
                  <a:srgbClr val="C00000"/>
                </a:solidFill>
                <a:effectLst/>
                <a:latin typeface="微软雅黑" panose="020B0503020204020204" charset="-122"/>
                <a:ea typeface="微软雅黑" panose="020B0503020204020204" charset="-122"/>
                <a:sym typeface="+mn-ea"/>
              </a:rPr>
              <a:t>英国古典政治经济学</a:t>
            </a:r>
            <a:r>
              <a:rPr lang="zh-CN" altLang="en-US" sz="2400" b="1">
                <a:effectLst/>
                <a:latin typeface="微软雅黑" panose="020B0503020204020204" charset="-122"/>
                <a:ea typeface="微软雅黑" panose="020B0503020204020204" charset="-122"/>
                <a:sym typeface="+mn-ea"/>
              </a:rPr>
              <a:t>的思想成果，创立了剩余价值学说。</a:t>
            </a:r>
            <a:endParaRPr lang="zh-CN" altLang="en-US" sz="2400" b="1">
              <a:effectLst/>
              <a:highlight>
                <a:srgbClr val="FFFF00"/>
              </a:highlight>
              <a:latin typeface="微软雅黑" panose="020B0503020204020204" charset="-122"/>
              <a:ea typeface="微软雅黑" panose="020B0503020204020204" charset="-122"/>
              <a:sym typeface="+mn-ea"/>
            </a:endParaRPr>
          </a:p>
        </p:txBody>
      </p:sp>
      <p:sp>
        <p:nvSpPr>
          <p:cNvPr id="98" name="文本框 97"/>
          <p:cNvSpPr txBox="1">
            <a:spLocks noChangeArrowheads="1"/>
          </p:cNvSpPr>
          <p:nvPr>
            <p:custDataLst>
              <p:tags r:id="rId6"/>
            </p:custDataLst>
          </p:nvPr>
        </p:nvSpPr>
        <p:spPr bwMode="auto">
          <a:xfrm>
            <a:off x="320040" y="146685"/>
            <a:ext cx="11392535" cy="583565"/>
          </a:xfrm>
          <a:prstGeom prst="rect">
            <a:avLst/>
          </a:prstGeom>
          <a:solidFill>
            <a:srgbClr val="FFE699"/>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ct val="0"/>
              </a:spcBef>
              <a:spcAft>
                <a:spcPct val="0"/>
              </a:spcAft>
              <a:buClrTx/>
              <a:buSzTx/>
              <a:buFontTx/>
              <a:defRPr/>
            </a:pPr>
            <a:r>
              <a:rPr lang="zh-CN" altLang="zh-CN" sz="3200" b="1" kern="100" smtClean="0">
                <a:solidFill>
                  <a:srgbClr val="C00000"/>
                </a:solidFill>
                <a:latin typeface="微软雅黑" panose="020B0503020204020204" charset="-122"/>
                <a:ea typeface="微软雅黑" panose="020B0503020204020204" charset="-122"/>
                <a:cs typeface="+mn-ea"/>
                <a:sym typeface="+mn-ea"/>
              </a:rPr>
              <a:t>科</a:t>
            </a:r>
            <a:r>
              <a:rPr lang="zh-CN" altLang="zh-CN" sz="3200" b="1" kern="100">
                <a:solidFill>
                  <a:srgbClr val="C00000"/>
                </a:solidFill>
                <a:latin typeface="微软雅黑" panose="020B0503020204020204" charset="-122"/>
                <a:ea typeface="微软雅黑" panose="020B0503020204020204" charset="-122"/>
                <a:cs typeface="+mn-ea"/>
                <a:sym typeface="+mn-ea"/>
              </a:rPr>
              <a:t>学社会主义的理论基石：唯物史观和剩余价值学说</a:t>
            </a:r>
            <a:endParaRPr lang="zh-CN" altLang="zh-CN" sz="3200" b="1" kern="100">
              <a:solidFill>
                <a:srgbClr val="C00000"/>
              </a:solidFill>
              <a:latin typeface="微软雅黑" panose="020B0503020204020204" charset="-122"/>
              <a:ea typeface="微软雅黑" panose="020B0503020204020204" charset="-122"/>
              <a:cs typeface="+mn-ea"/>
              <a:sym typeface="+mn-ea"/>
            </a:endParaRPr>
          </a:p>
        </p:txBody>
      </p:sp>
      <p:grpSp>
        <p:nvGrpSpPr>
          <p:cNvPr id="2" name="组合 1"/>
          <p:cNvGrpSpPr/>
          <p:nvPr>
            <p:custDataLst>
              <p:tags r:id="rId7"/>
            </p:custDataLst>
          </p:nvPr>
        </p:nvGrpSpPr>
        <p:grpSpPr>
          <a:xfrm>
            <a:off x="320040" y="2456815"/>
            <a:ext cx="8564245" cy="2473960"/>
            <a:chOff x="504" y="3607"/>
            <a:chExt cx="13487" cy="3896"/>
          </a:xfrm>
        </p:grpSpPr>
        <p:sp>
          <p:nvSpPr>
            <p:cNvPr id="11271" name="矩形 6"/>
            <p:cNvSpPr/>
            <p:nvPr>
              <p:custDataLst>
                <p:tags r:id="rId8"/>
              </p:custDataLst>
            </p:nvPr>
          </p:nvSpPr>
          <p:spPr>
            <a:xfrm>
              <a:off x="2310" y="5026"/>
              <a:ext cx="11123" cy="1771"/>
            </a:xfrm>
            <a:prstGeom prst="rect">
              <a:avLst/>
            </a:prstGeom>
            <a:noFill/>
            <a:ln w="9525">
              <a:noFill/>
            </a:ln>
          </p:spPr>
          <p:txBody>
            <a:bodyPr wrap="square">
              <a:spAutoFit/>
            </a:bodyPr>
            <a:lstStyle/>
            <a:p>
              <a:pPr lvl="0" algn="l">
                <a:lnSpc>
                  <a:spcPct val="140000"/>
                </a:lnSpc>
                <a:buClrTx/>
                <a:buSzTx/>
                <a:buFontTx/>
              </a:pPr>
              <a:r>
                <a:rPr lang="zh-CN" altLang="en-US" sz="2400" b="1">
                  <a:latin typeface="Calibri" panose="020F0502020204030204"/>
                  <a:ea typeface="微软雅黑" panose="020B0503020204020204" charset="-122"/>
                  <a:sym typeface="+mn-ea"/>
                </a:rPr>
                <a:t>②</a:t>
              </a:r>
              <a:r>
                <a:rPr lang="zh-CN" altLang="en-US" sz="2400" b="1">
                  <a:solidFill>
                    <a:schemeClr val="tx1"/>
                  </a:solidFill>
                  <a:latin typeface="Calibri" panose="020F0502020204030204"/>
                  <a:ea typeface="微软雅黑" panose="020B0503020204020204" charset="-122"/>
                  <a:sym typeface="+mn-ea"/>
                </a:rPr>
                <a:t>剩余价值的</a:t>
              </a:r>
              <a:r>
                <a:rPr lang="zh-CN" altLang="en-US" sz="2400" b="1">
                  <a:solidFill>
                    <a:srgbClr val="C00000"/>
                  </a:solidFill>
                  <a:latin typeface="Calibri" panose="020F0502020204030204"/>
                  <a:ea typeface="微软雅黑" panose="020B0503020204020204" charset="-122"/>
                  <a:sym typeface="+mn-ea"/>
                </a:rPr>
                <a:t>来源</a:t>
              </a:r>
              <a:endParaRPr lang="zh-CN" altLang="en-US" sz="2400" b="1">
                <a:solidFill>
                  <a:srgbClr val="0070C0"/>
                </a:solidFill>
                <a:latin typeface="Calibri" panose="020F0502020204030204"/>
                <a:ea typeface="微软雅黑" panose="020B0503020204020204" charset="-122"/>
                <a:sym typeface="+mn-ea"/>
              </a:endParaRPr>
            </a:p>
            <a:p>
              <a:pPr lvl="0" algn="l">
                <a:lnSpc>
                  <a:spcPct val="140000"/>
                </a:lnSpc>
                <a:buClrTx/>
                <a:buSzTx/>
                <a:buFontTx/>
              </a:pPr>
              <a:r>
                <a:rPr lang="zh-CN" altLang="en-US" sz="2400" b="1">
                  <a:latin typeface="Calibri" panose="020F0502020204030204"/>
                  <a:ea typeface="微软雅黑" panose="020B0503020204020204" charset="-122"/>
                  <a:sym typeface="+mn-ea"/>
                </a:rPr>
                <a:t>③</a:t>
              </a:r>
              <a:r>
                <a:rPr lang="zh-CN" altLang="en-US" sz="2400" b="1">
                  <a:solidFill>
                    <a:schemeClr val="tx1"/>
                  </a:solidFill>
                  <a:latin typeface="Calibri" panose="020F0502020204030204"/>
                  <a:ea typeface="微软雅黑" panose="020B0503020204020204" charset="-122"/>
                  <a:sym typeface="+mn-ea"/>
                </a:rPr>
                <a:t>资本家剥削工人、占有工人剩余劳动的</a:t>
              </a:r>
              <a:r>
                <a:rPr lang="zh-CN" altLang="en-US" sz="2400" b="1">
                  <a:solidFill>
                    <a:srgbClr val="C00000"/>
                  </a:solidFill>
                  <a:latin typeface="Calibri" panose="020F0502020204030204"/>
                  <a:ea typeface="微软雅黑" panose="020B0503020204020204" charset="-122"/>
                  <a:sym typeface="+mn-ea"/>
                </a:rPr>
                <a:t>秘密</a:t>
              </a:r>
              <a:endParaRPr lang="zh-CN" altLang="en-US" sz="2400" b="1">
                <a:solidFill>
                  <a:srgbClr val="0070C0"/>
                </a:solidFill>
                <a:latin typeface="Calibri" panose="020F0502020204030204"/>
                <a:ea typeface="微软雅黑" panose="020B0503020204020204" charset="-122"/>
                <a:sym typeface="+mn-ea"/>
              </a:endParaRPr>
            </a:p>
          </p:txBody>
        </p:sp>
        <p:sp>
          <p:nvSpPr>
            <p:cNvPr id="11273" name="矩形 8"/>
            <p:cNvSpPr/>
            <p:nvPr>
              <p:custDataLst>
                <p:tags r:id="rId9"/>
              </p:custDataLst>
            </p:nvPr>
          </p:nvSpPr>
          <p:spPr>
            <a:xfrm>
              <a:off x="2341" y="6778"/>
              <a:ext cx="11650" cy="725"/>
            </a:xfrm>
            <a:prstGeom prst="rect">
              <a:avLst/>
            </a:prstGeom>
            <a:noFill/>
            <a:ln w="9525">
              <a:noFill/>
            </a:ln>
          </p:spPr>
          <p:txBody>
            <a:bodyPr wrap="square">
              <a:spAutoFit/>
            </a:bodyPr>
            <a:lstStyle/>
            <a:p>
              <a:pPr lvl="0" algn="l">
                <a:buClrTx/>
                <a:buSzTx/>
                <a:buFontTx/>
              </a:pPr>
              <a:r>
                <a:rPr lang="zh-CN" altLang="en-US" sz="2400" b="1">
                  <a:latin typeface="+mj-ea"/>
                  <a:ea typeface="+mj-ea"/>
                  <a:sym typeface="+mn-ea"/>
                </a:rPr>
                <a:t>④</a:t>
              </a:r>
              <a:r>
                <a:rPr lang="zh-CN" altLang="en-US" sz="2400" b="1">
                  <a:solidFill>
                    <a:schemeClr val="tx1"/>
                  </a:solidFill>
                  <a:latin typeface="Calibri" panose="020F0502020204030204"/>
                  <a:ea typeface="微软雅黑" panose="020B0503020204020204" charset="-122"/>
                  <a:sym typeface="+mn-ea"/>
                </a:rPr>
                <a:t>无产阶级与资产阶级利益的</a:t>
              </a:r>
              <a:r>
                <a:rPr lang="zh-CN" altLang="en-US" sz="2400" b="1">
                  <a:solidFill>
                    <a:srgbClr val="C00000"/>
                  </a:solidFill>
                  <a:latin typeface="Calibri" panose="020F0502020204030204"/>
                  <a:ea typeface="微软雅黑" panose="020B0503020204020204" charset="-122"/>
                  <a:sym typeface="+mn-ea"/>
                </a:rPr>
                <a:t>根本对立</a:t>
              </a:r>
              <a:endParaRPr lang="zh-CN" altLang="en-US" sz="2400" b="1">
                <a:solidFill>
                  <a:srgbClr val="0070C0"/>
                </a:solidFill>
                <a:latin typeface="Calibri" panose="020F0502020204030204"/>
                <a:ea typeface="微软雅黑" panose="020B0503020204020204" charset="-122"/>
                <a:sym typeface="+mn-ea"/>
              </a:endParaRPr>
            </a:p>
          </p:txBody>
        </p:sp>
        <p:sp>
          <p:nvSpPr>
            <p:cNvPr id="5" name="文本框 4"/>
            <p:cNvSpPr txBox="1"/>
            <p:nvPr>
              <p:custDataLst>
                <p:tags r:id="rId10"/>
              </p:custDataLst>
            </p:nvPr>
          </p:nvSpPr>
          <p:spPr>
            <a:xfrm>
              <a:off x="2333" y="3705"/>
              <a:ext cx="9600" cy="725"/>
            </a:xfrm>
            <a:prstGeom prst="rect">
              <a:avLst/>
            </a:prstGeom>
            <a:noFill/>
          </p:spPr>
          <p:txBody>
            <a:bodyPr wrap="square" rtlCol="0" anchor="t">
              <a:spAutoFit/>
            </a:bodyPr>
            <a:lstStyle/>
            <a:p>
              <a:r>
                <a:rPr lang="zh-CN" altLang="en-US" sz="2400" b="1">
                  <a:solidFill>
                    <a:srgbClr val="002060"/>
                  </a:solidFill>
                  <a:latin typeface="微软雅黑" panose="020B0503020204020204" charset="-122"/>
                  <a:ea typeface="微软雅黑" panose="020B0503020204020204" charset="-122"/>
                  <a:sym typeface="+mn-ea"/>
                </a:rPr>
                <a:t>四揭示：</a:t>
              </a:r>
              <a:endParaRPr lang="zh-CN" altLang="en-US" sz="2400" b="1">
                <a:solidFill>
                  <a:srgbClr val="002060"/>
                </a:solidFill>
                <a:latin typeface="微软雅黑" panose="020B0503020204020204" charset="-122"/>
                <a:ea typeface="微软雅黑" panose="020B0503020204020204" charset="-122"/>
                <a:sym typeface="+mn-ea"/>
              </a:endParaRPr>
            </a:p>
          </p:txBody>
        </p:sp>
        <p:sp>
          <p:nvSpPr>
            <p:cNvPr id="8" name="文本框 7"/>
            <p:cNvSpPr txBox="1"/>
            <p:nvPr>
              <p:custDataLst>
                <p:tags r:id="rId11"/>
              </p:custDataLst>
            </p:nvPr>
          </p:nvSpPr>
          <p:spPr>
            <a:xfrm>
              <a:off x="504" y="3607"/>
              <a:ext cx="6400" cy="822"/>
            </a:xfrm>
            <a:prstGeom prst="rect">
              <a:avLst/>
            </a:prstGeom>
          </p:spPr>
          <p:txBody>
            <a:bodyPr>
              <a:spAutoFit/>
            </a:bodyPr>
            <a:lstStyle/>
            <a:p>
              <a:pPr algn="l"/>
              <a:r>
                <a:rPr lang="zh-CN" altLang="en-US" sz="2800" b="1">
                  <a:latin typeface="Arial" panose="020B0604020202020204" pitchFamily="34" charset="0"/>
                  <a:ea typeface="微软雅黑" panose="020B0503020204020204" charset="-122"/>
                </a:rPr>
                <a:t>意义：</a:t>
              </a:r>
              <a:endParaRPr lang="zh-CN" altLang="en-US" sz="2800" b="1">
                <a:latin typeface="Arial" panose="020B0604020202020204" pitchFamily="34" charset="0"/>
                <a:ea typeface="微软雅黑" panose="020B0503020204020204" charset="-122"/>
              </a:endParaRPr>
            </a:p>
          </p:txBody>
        </p:sp>
      </p:grpSp>
      <p:grpSp>
        <p:nvGrpSpPr>
          <p:cNvPr id="4" name="组合 3"/>
          <p:cNvGrpSpPr/>
          <p:nvPr>
            <p:custDataLst>
              <p:tags r:id="rId12"/>
            </p:custDataLst>
          </p:nvPr>
        </p:nvGrpSpPr>
        <p:grpSpPr>
          <a:xfrm>
            <a:off x="1459230" y="5071745"/>
            <a:ext cx="7656830" cy="1392555"/>
            <a:chOff x="2298" y="7437"/>
            <a:chExt cx="12058" cy="2193"/>
          </a:xfrm>
        </p:grpSpPr>
        <p:sp>
          <p:nvSpPr>
            <p:cNvPr id="11274" name="矩形 9"/>
            <p:cNvSpPr/>
            <p:nvPr>
              <p:custDataLst>
                <p:tags r:id="rId13"/>
              </p:custDataLst>
            </p:nvPr>
          </p:nvSpPr>
          <p:spPr>
            <a:xfrm>
              <a:off x="2298" y="8092"/>
              <a:ext cx="12059" cy="1539"/>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spAutoFit/>
            </a:bodyPr>
            <a:lstStyle/>
            <a:p>
              <a:pPr lvl="0" algn="l">
                <a:lnSpc>
                  <a:spcPct val="120000"/>
                </a:lnSpc>
                <a:buClrTx/>
                <a:buSzTx/>
                <a:buFontTx/>
              </a:pPr>
              <a:r>
                <a:rPr lang="en-US" altLang="zh-CN" sz="2400" b="1">
                  <a:solidFill>
                    <a:schemeClr val="tx1"/>
                  </a:solidFill>
                  <a:latin typeface="微软雅黑" panose="020B0503020204020204" charset="-122"/>
                  <a:ea typeface="微软雅黑" panose="020B0503020204020204" charset="-122"/>
                  <a:sym typeface="+mn-ea"/>
                </a:rPr>
                <a:t>找到了变革资本主义社会的</a:t>
              </a:r>
              <a:r>
                <a:rPr lang="en-US" altLang="zh-CN" sz="2400" b="1">
                  <a:solidFill>
                    <a:schemeClr val="tx1"/>
                  </a:solidFill>
                  <a:highlight>
                    <a:srgbClr val="FFFF00"/>
                  </a:highlight>
                  <a:latin typeface="微软雅黑" panose="020B0503020204020204" charset="-122"/>
                  <a:ea typeface="微软雅黑" panose="020B0503020204020204" charset="-122"/>
                  <a:sym typeface="+mn-ea"/>
                </a:rPr>
                <a:t>坚定力量</a:t>
              </a:r>
              <a:r>
                <a:rPr lang="en-US" altLang="zh-CN" sz="2400" b="1">
                  <a:solidFill>
                    <a:schemeClr val="tx1"/>
                  </a:solidFill>
                  <a:latin typeface="微软雅黑" panose="020B0503020204020204" charset="-122"/>
                  <a:ea typeface="微软雅黑" panose="020B0503020204020204" charset="-122"/>
                  <a:sym typeface="+mn-ea"/>
                </a:rPr>
                <a:t>，为无产阶级的斗争</a:t>
              </a:r>
              <a:r>
                <a:rPr lang="en-US" altLang="zh-CN" sz="2400" b="1">
                  <a:solidFill>
                    <a:schemeClr val="tx1"/>
                  </a:solidFill>
                  <a:highlight>
                    <a:srgbClr val="FFFF00"/>
                  </a:highlight>
                  <a:latin typeface="微软雅黑" panose="020B0503020204020204" charset="-122"/>
                  <a:ea typeface="微软雅黑" panose="020B0503020204020204" charset="-122"/>
                  <a:sym typeface="+mn-ea"/>
                </a:rPr>
                <a:t>指明了方向</a:t>
              </a:r>
              <a:endParaRPr lang="en-US" altLang="zh-CN" sz="2400" b="1">
                <a:solidFill>
                  <a:schemeClr val="tx1"/>
                </a:solidFill>
                <a:highlight>
                  <a:srgbClr val="FFFF00"/>
                </a:highlight>
                <a:latin typeface="微软雅黑" panose="020B0503020204020204" charset="-122"/>
                <a:ea typeface="微软雅黑" panose="020B0503020204020204" charset="-122"/>
                <a:sym typeface="+mn-ea"/>
              </a:endParaRPr>
            </a:p>
          </p:txBody>
        </p:sp>
        <p:sp>
          <p:nvSpPr>
            <p:cNvPr id="9" name="文本框 8"/>
            <p:cNvSpPr txBox="1"/>
            <p:nvPr>
              <p:custDataLst>
                <p:tags r:id="rId14"/>
              </p:custDataLst>
            </p:nvPr>
          </p:nvSpPr>
          <p:spPr>
            <a:xfrm>
              <a:off x="2393" y="7437"/>
              <a:ext cx="9600" cy="725"/>
            </a:xfrm>
            <a:prstGeom prst="rect">
              <a:avLst/>
            </a:prstGeom>
            <a:noFill/>
          </p:spPr>
          <p:txBody>
            <a:bodyPr wrap="square" rtlCol="0" anchor="t">
              <a:spAutoFit/>
            </a:bodyPr>
            <a:lstStyle/>
            <a:p>
              <a:r>
                <a:rPr lang="zh-CN" altLang="en-US" sz="2400" b="1">
                  <a:solidFill>
                    <a:srgbClr val="002060"/>
                  </a:solidFill>
                  <a:latin typeface="微软雅黑" panose="020B0503020204020204" charset="-122"/>
                  <a:ea typeface="微软雅黑" panose="020B0503020204020204" charset="-122"/>
                  <a:sym typeface="+mn-ea"/>
                </a:rPr>
                <a:t>一找到：</a:t>
              </a:r>
              <a:endParaRPr lang="zh-CN" altLang="en-US" sz="2400" b="1">
                <a:solidFill>
                  <a:srgbClr val="002060"/>
                </a:solidFill>
                <a:latin typeface="微软雅黑" panose="020B0503020204020204" charset="-122"/>
                <a:ea typeface="微软雅黑" panose="020B0503020204020204" charset="-122"/>
                <a:sym typeface="+mn-ea"/>
              </a:endParaRPr>
            </a:p>
          </p:txBody>
        </p:sp>
      </p:grpSp>
      <p:pic>
        <p:nvPicPr>
          <p:cNvPr id="108" name="图片 107"/>
          <p:cNvPicPr/>
          <p:nvPr>
            <p:custDataLst>
              <p:tags r:id="rId15"/>
            </p:custDataLst>
          </p:nvPr>
        </p:nvPicPr>
        <p:blipFill>
          <a:blip r:embed="rId16"/>
          <a:stretch>
            <a:fillRect/>
          </a:stretch>
        </p:blipFill>
        <p:spPr>
          <a:xfrm>
            <a:off x="9428480" y="848995"/>
            <a:ext cx="2483485" cy="3057525"/>
          </a:xfrm>
          <a:prstGeom prst="rect">
            <a:avLst/>
          </a:prstGeom>
          <a:noFill/>
          <a:ln w="9525">
            <a:noFill/>
          </a:ln>
        </p:spPr>
      </p:pic>
      <p:sp>
        <p:nvSpPr>
          <p:cNvPr id="6" name="文本框 5"/>
          <p:cNvSpPr txBox="1"/>
          <p:nvPr>
            <p:custDataLst>
              <p:tags r:id="rId17"/>
            </p:custDataLst>
          </p:nvPr>
        </p:nvSpPr>
        <p:spPr>
          <a:xfrm>
            <a:off x="1481455" y="2837815"/>
            <a:ext cx="6096000" cy="645160"/>
          </a:xfrm>
          <a:prstGeom prst="rect">
            <a:avLst/>
          </a:prstGeom>
          <a:noFill/>
        </p:spPr>
        <p:txBody>
          <a:bodyPr wrap="square" rtlCol="0" anchor="t">
            <a:spAutoFit/>
          </a:bodyPr>
          <a:lstStyle/>
          <a:p>
            <a:pPr algn="l">
              <a:lnSpc>
                <a:spcPct val="150000"/>
              </a:lnSpc>
              <a:buClrTx/>
              <a:buSzTx/>
              <a:buFontTx/>
            </a:pPr>
            <a:r>
              <a:rPr lang="zh-CN" altLang="en-US" sz="2400" b="1">
                <a:latin typeface="Calibri" panose="020F0502020204030204"/>
                <a:ea typeface="微软雅黑" panose="020B0503020204020204" charset="-122"/>
                <a:sym typeface="+mn-ea"/>
              </a:rPr>
              <a:t>①</a:t>
            </a:r>
            <a:r>
              <a:rPr lang="zh-CN" altLang="en-US" sz="2400" b="1">
                <a:highlight>
                  <a:srgbClr val="FFFF00"/>
                </a:highlight>
                <a:latin typeface="Calibri" panose="020F0502020204030204"/>
                <a:ea typeface="微软雅黑" panose="020B0503020204020204" charset="-122"/>
                <a:sym typeface="+mn-ea"/>
              </a:rPr>
              <a:t>揭示了资本主义运行的特殊规律</a:t>
            </a:r>
            <a:endParaRPr lang="zh-CN" altLang="en-US" sz="2400" b="1">
              <a:effectLst/>
              <a:highlight>
                <a:srgbClr val="FFFF00"/>
              </a:highlight>
              <a:latin typeface="Calibri" panose="020F0502020204030204"/>
              <a:ea typeface="微软雅黑" panose="020B0503020204020204" charset="-122"/>
              <a:sym typeface="+mn-ea"/>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6124" y="1317395"/>
            <a:ext cx="9582410" cy="4399915"/>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2024</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3</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3.1883 </a:t>
            </a:r>
            <a:r>
              <a:rPr lang="zh-CN" altLang="en-US" sz="2800" b="1">
                <a:latin typeface="仿宋" panose="02010609060101010101" pitchFamily="49" charset="-122"/>
                <a:ea typeface="仿宋" panose="02010609060101010101" pitchFamily="49" charset="-122"/>
              </a:rPr>
              <a:t>年</a:t>
            </a:r>
            <a:r>
              <a:rPr lang="en-US" altLang="zh-CN" sz="2800" b="1">
                <a:latin typeface="仿宋" panose="02010609060101010101" pitchFamily="49" charset="-122"/>
                <a:ea typeface="仿宋" panose="02010609060101010101" pitchFamily="49" charset="-122"/>
              </a:rPr>
              <a:t> 3 </a:t>
            </a:r>
            <a:r>
              <a:rPr lang="zh-CN" altLang="en-US" sz="2800" b="1">
                <a:latin typeface="仿宋" panose="02010609060101010101" pitchFamily="49" charset="-122"/>
                <a:ea typeface="仿宋" panose="02010609060101010101" pitchFamily="49" charset="-122"/>
              </a:rPr>
              <a:t>月，恩格斯在马克思墓前发表讲话指出，马克思在他所研究的每一个领域都有独到的发现，但他作出的两大发现具有重大意义。其中一个是发现了现代资本主义生产方式和它所产生的资产阶级社会的特殊的运动规律。这一发现是</a:t>
            </a:r>
            <a:r>
              <a:rPr lang="en-US" altLang="zh-CN" sz="2800" b="1">
                <a:latin typeface="仿宋" panose="02010609060101010101" pitchFamily="49" charset="-122"/>
                <a:ea typeface="仿宋" panose="02010609060101010101" pitchFamily="49" charset="-122"/>
              </a:rPr>
              <a:t>(   )</a:t>
            </a:r>
            <a:endParaRPr lang="zh-CN" altLang="en-US" sz="2800" b="1">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A.</a:t>
            </a:r>
            <a:r>
              <a:rPr lang="zh-CN" altLang="en-US" sz="2800" b="1">
                <a:latin typeface="仿宋" panose="02010609060101010101" pitchFamily="49" charset="-122"/>
                <a:ea typeface="仿宋" panose="02010609060101010101" pitchFamily="49" charset="-122"/>
              </a:rPr>
              <a:t>剩余价值学说</a:t>
            </a:r>
            <a:endParaRPr lang="zh-CN" altLang="en-US" sz="2800" b="1">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B.</a:t>
            </a:r>
            <a:r>
              <a:rPr lang="zh-CN" altLang="en-US" sz="2800" b="1">
                <a:latin typeface="仿宋" panose="02010609060101010101" pitchFamily="49" charset="-122"/>
                <a:ea typeface="仿宋" panose="02010609060101010101" pitchFamily="49" charset="-122"/>
              </a:rPr>
              <a:t>资本主义经济危机理论</a:t>
            </a:r>
            <a:endParaRPr lang="zh-CN" altLang="en-US" sz="2800" b="1">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C.</a:t>
            </a:r>
            <a:r>
              <a:rPr lang="zh-CN" altLang="en-US" sz="2800" b="1">
                <a:latin typeface="仿宋" panose="02010609060101010101" pitchFamily="49" charset="-122"/>
                <a:ea typeface="仿宋" panose="02010609060101010101" pitchFamily="49" charset="-122"/>
              </a:rPr>
              <a:t>资本主义社会的基本矛盾理论</a:t>
            </a:r>
            <a:endParaRPr lang="zh-CN" altLang="en-US" sz="2800" b="1">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D.</a:t>
            </a:r>
            <a:r>
              <a:rPr lang="zh-CN" altLang="en-US" sz="2800" b="1">
                <a:latin typeface="仿宋" panose="02010609060101010101" pitchFamily="49" charset="-122"/>
                <a:ea typeface="仿宋" panose="02010609060101010101" pitchFamily="49" charset="-122"/>
              </a:rPr>
              <a:t>资本主义终究要被社会主义所取代的理论</a:t>
            </a:r>
            <a:endParaRPr lang="en-US"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480640"/>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1893456" y="3428813"/>
            <a:ext cx="435725" cy="645160"/>
          </a:xfrm>
          <a:prstGeom prst="rect">
            <a:avLst/>
          </a:prstGeom>
          <a:noFill/>
        </p:spPr>
        <p:txBody>
          <a:bodyPr wrap="square">
            <a:spAutoFit/>
          </a:bodyPr>
          <a:lstStyle/>
          <a:p>
            <a:r>
              <a:rPr lang="en-US" altLang="zh-CN" sz="3600" b="1">
                <a:solidFill>
                  <a:srgbClr val="FF0000"/>
                </a:solidFill>
                <a:latin typeface="仿宋" panose="02010609060101010101" pitchFamily="49" charset="-122"/>
                <a:ea typeface="仿宋" panose="02010609060101010101" pitchFamily="49" charset="-122"/>
              </a:rPr>
              <a:t>A</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custDataLst>
              <p:tags r:id="rId1"/>
            </p:custDataLst>
          </p:nvPr>
        </p:nvSpPr>
        <p:spPr>
          <a:xfrm>
            <a:off x="612532" y="1403985"/>
            <a:ext cx="11370310" cy="5895340"/>
          </a:xfrm>
          <a:noFill/>
          <a:ln w="22225">
            <a:noFill/>
            <a:prstDash val="sysDot"/>
          </a:ln>
        </p:spPr>
        <p:txBody>
          <a:bodyPr>
            <a:normAutofit/>
          </a:bodyPr>
          <a:lstStyle/>
          <a:p>
            <a:pPr marL="0" marR="0" indent="0" algn="l" defTabSz="914400" rtl="0" eaLnBrk="0" fontAlgn="base" hangingPunct="0">
              <a:lnSpc>
                <a:spcPct val="165000"/>
              </a:lnSpc>
              <a:spcBef>
                <a:spcPts val="600"/>
              </a:spcBef>
              <a:spcAft>
                <a:spcPct val="0"/>
              </a:spcAft>
              <a:buClr>
                <a:schemeClr val="accent1"/>
              </a:buClr>
              <a:buSzPct val="76000"/>
              <a:buFont typeface="Wingdings 3" panose="05040102010807070707" pitchFamily="18" charset="2"/>
              <a:buNone/>
            </a:pPr>
            <a:r>
              <a:rPr kumimoji="0" lang="zh-CN" altLang="en-US" sz="28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rPr>
              <a:t>主要内容：</a:t>
            </a:r>
            <a:endParaRPr kumimoji="0" lang="zh-CN" altLang="en-US" sz="28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endParaRPr>
          </a:p>
          <a:p>
            <a:pPr marL="0" marR="0" indent="0" algn="l" defTabSz="914400" rtl="0" eaLnBrk="0" fontAlgn="base" hangingPunct="0">
              <a:lnSpc>
                <a:spcPct val="165000"/>
              </a:lnSpc>
              <a:spcBef>
                <a:spcPts val="600"/>
              </a:spcBef>
              <a:spcAft>
                <a:spcPct val="0"/>
              </a:spcAft>
              <a:buClr>
                <a:schemeClr val="accent1"/>
              </a:buClr>
              <a:buSzPct val="76000"/>
              <a:buFont typeface="Wingdings 3" panose="05040102010807070707" pitchFamily="18" charset="2"/>
              <a:buNone/>
            </a:pPr>
            <a:r>
              <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rPr>
              <a:t>①</a:t>
            </a:r>
            <a:r>
              <a:rPr kumimoji="0" lang="zh-CN" altLang="en-US" sz="2400" b="1" i="0" u="none" strike="noStrike" kern="1200" cap="none" spc="0" normalizeH="0" baseline="0" noProof="1">
                <a:solidFill>
                  <a:srgbClr val="FF0000"/>
                </a:solidFill>
                <a:latin typeface="微软雅黑" panose="020B0503020204020204" charset="-122"/>
                <a:ea typeface="微软雅黑" panose="020B0503020204020204" charset="-122"/>
                <a:cs typeface="微软雅黑" panose="020B0503020204020204" charset="-122"/>
                <a:sym typeface="+mn-lt"/>
              </a:rPr>
              <a:t>两个必然</a:t>
            </a:r>
            <a:endParaRPr kumimoji="0" lang="en-US" altLang="zh-CN"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endParaRPr>
          </a:p>
          <a:p>
            <a:pPr marL="0" marR="0" indent="0" algn="l" defTabSz="914400" rtl="0" eaLnBrk="0" fontAlgn="base" hangingPunct="0">
              <a:lnSpc>
                <a:spcPct val="165000"/>
              </a:lnSpc>
              <a:spcBef>
                <a:spcPts val="600"/>
              </a:spcBef>
              <a:spcAft>
                <a:spcPct val="0"/>
              </a:spcAft>
              <a:buClr>
                <a:schemeClr val="accent1"/>
              </a:buClr>
              <a:buSzPct val="76000"/>
              <a:buFont typeface="Wingdings 3" panose="05040102010807070707" pitchFamily="18" charset="2"/>
              <a:buNone/>
            </a:pPr>
            <a:r>
              <a:rPr kumimoji="0" lang="en-US" altLang="zh-CN"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rPr>
              <a:t>             </a:t>
            </a:r>
            <a:r>
              <a:rPr kumimoji="0" lang="zh-CN" altLang="en-US" sz="2400" b="1" i="0" u="none" strike="noStrike" kern="1200" cap="none" spc="0" normalizeH="0" baseline="0" noProof="1" smtClean="0">
                <a:solidFill>
                  <a:schemeClr val="tx1"/>
                </a:solidFill>
                <a:latin typeface="微软雅黑" panose="020B0503020204020204" charset="-122"/>
                <a:ea typeface="微软雅黑" panose="020B0503020204020204" charset="-122"/>
                <a:cs typeface="微软雅黑" panose="020B0503020204020204" charset="-122"/>
                <a:sym typeface="+mn-lt"/>
              </a:rPr>
              <a:t>资</a:t>
            </a:r>
            <a:r>
              <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rPr>
              <a:t>本主义必然灭亡和社会主义必然胜利</a:t>
            </a:r>
            <a:endPar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endParaRPr>
          </a:p>
          <a:p>
            <a:pPr marL="0" marR="0" indent="0" algn="l" defTabSz="914400" rtl="0" eaLnBrk="0" fontAlgn="base" hangingPunct="0">
              <a:lnSpc>
                <a:spcPct val="165000"/>
              </a:lnSpc>
              <a:spcBef>
                <a:spcPts val="600"/>
              </a:spcBef>
              <a:spcAft>
                <a:spcPct val="0"/>
              </a:spcAft>
              <a:buClr>
                <a:schemeClr val="accent1"/>
              </a:buClr>
              <a:buSzPct val="76000"/>
              <a:buFont typeface="Wingdings 3" panose="05040102010807070707" pitchFamily="18" charset="2"/>
              <a:buNone/>
            </a:pPr>
            <a:r>
              <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rPr>
              <a:t>②</a:t>
            </a:r>
            <a:r>
              <a:rPr kumimoji="0" lang="zh-CN" altLang="en-US" sz="2400" b="1" i="0" u="none" strike="noStrike" kern="1200" cap="none" spc="0" normalizeH="0" baseline="0" noProof="1">
                <a:solidFill>
                  <a:srgbClr val="FF0000"/>
                </a:solidFill>
                <a:latin typeface="微软雅黑" panose="020B0503020204020204" charset="-122"/>
                <a:ea typeface="微软雅黑" panose="020B0503020204020204" charset="-122"/>
                <a:cs typeface="微软雅黑" panose="020B0503020204020204" charset="-122"/>
                <a:sym typeface="+mn-lt"/>
              </a:rPr>
              <a:t>一个政党</a:t>
            </a:r>
            <a:endParaRPr kumimoji="0" lang="en-US" altLang="zh-CN"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endParaRPr>
          </a:p>
          <a:p>
            <a:pPr marL="0" marR="0" indent="0" algn="l" defTabSz="914400" rtl="0" eaLnBrk="0" fontAlgn="base" hangingPunct="0">
              <a:lnSpc>
                <a:spcPct val="165000"/>
              </a:lnSpc>
              <a:spcBef>
                <a:spcPts val="600"/>
              </a:spcBef>
              <a:spcAft>
                <a:spcPct val="0"/>
              </a:spcAft>
              <a:buClr>
                <a:schemeClr val="accent1"/>
              </a:buClr>
              <a:buSzPct val="76000"/>
              <a:buFont typeface="Wingdings 3" panose="05040102010807070707" pitchFamily="18" charset="2"/>
              <a:buNone/>
            </a:pPr>
            <a:r>
              <a:rPr kumimoji="0" lang="en-US" altLang="zh-CN"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rPr>
              <a:t>             </a:t>
            </a:r>
            <a:r>
              <a:rPr kumimoji="0" lang="en-US" altLang="zh-CN" sz="2400" b="1" i="0" u="none" strike="noStrike" kern="1200" cap="none" spc="0" normalizeH="0" baseline="0" noProof="1" smtClean="0">
                <a:solidFill>
                  <a:schemeClr val="tx1"/>
                </a:solidFill>
                <a:latin typeface="微软雅黑" panose="020B0503020204020204" charset="-122"/>
                <a:ea typeface="微软雅黑" panose="020B0503020204020204" charset="-122"/>
                <a:cs typeface="微软雅黑" panose="020B0503020204020204" charset="-122"/>
                <a:sym typeface="+mn-lt"/>
              </a:rPr>
              <a:t> </a:t>
            </a:r>
            <a:r>
              <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rPr>
              <a:t>共产党是无产阶级的政党</a:t>
            </a:r>
            <a:endPar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endParaRPr>
          </a:p>
          <a:p>
            <a:pPr marL="0" marR="0" indent="0" algn="l" defTabSz="914400" rtl="0" eaLnBrk="0" fontAlgn="base" hangingPunct="0">
              <a:lnSpc>
                <a:spcPct val="165000"/>
              </a:lnSpc>
              <a:spcBef>
                <a:spcPts val="600"/>
              </a:spcBef>
              <a:spcAft>
                <a:spcPct val="0"/>
              </a:spcAft>
              <a:buClr>
                <a:schemeClr val="accent1"/>
              </a:buClr>
              <a:buSzPct val="76000"/>
              <a:buFont typeface="Wingdings 3" panose="05040102010807070707" pitchFamily="18" charset="2"/>
              <a:buNone/>
            </a:pPr>
            <a:r>
              <a:rPr kumimoji="0" lang="zh-CN" altLang="en-US"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lt"/>
              </a:rPr>
              <a:t>③</a:t>
            </a:r>
            <a:r>
              <a:rPr kumimoji="0" lang="zh-CN" altLang="en-US" sz="2400" b="1" i="0" u="none" strike="noStrike" kern="1200" cap="none" spc="0" normalizeH="0" baseline="0" noProof="1">
                <a:solidFill>
                  <a:srgbClr val="FF0000"/>
                </a:solidFill>
                <a:latin typeface="微软雅黑" panose="020B0503020204020204" charset="-122"/>
                <a:ea typeface="微软雅黑" panose="020B0503020204020204" charset="-122"/>
                <a:cs typeface="微软雅黑" panose="020B0503020204020204" charset="-122"/>
                <a:sym typeface="+mn-ea"/>
              </a:rPr>
              <a:t>一个目标</a:t>
            </a:r>
            <a:endParaRPr kumimoji="0" lang="en-US" altLang="zh-CN"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marR="0" indent="0" algn="l" defTabSz="914400" rtl="0" eaLnBrk="0" fontAlgn="base" hangingPunct="0">
              <a:lnSpc>
                <a:spcPct val="165000"/>
              </a:lnSpc>
              <a:spcBef>
                <a:spcPts val="600"/>
              </a:spcBef>
              <a:spcAft>
                <a:spcPct val="0"/>
              </a:spcAft>
              <a:buClr>
                <a:schemeClr val="accent1"/>
              </a:buClr>
              <a:buSzPct val="76000"/>
              <a:buFont typeface="Wingdings 3" panose="05040102010807070707" pitchFamily="18" charset="2"/>
              <a:buNone/>
            </a:pPr>
            <a:r>
              <a:rPr kumimoji="0" lang="en-US" altLang="zh-CN"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ea"/>
              </a:rPr>
              <a:t>              </a:t>
            </a:r>
            <a:r>
              <a:rPr kumimoji="0" lang="en-US" altLang="zh-CN" sz="2400" b="1" i="0" u="none" strike="noStrike" kern="1200" cap="none" spc="0" normalizeH="0" baseline="0" noProof="1" smtClean="0">
                <a:solidFill>
                  <a:schemeClr val="tx1"/>
                </a:solidFill>
                <a:latin typeface="微软雅黑" panose="020B0503020204020204" charset="-122"/>
                <a:ea typeface="微软雅黑" panose="020B0503020204020204" charset="-122"/>
                <a:cs typeface="微软雅黑" panose="020B0503020204020204" charset="-122"/>
                <a:sym typeface="+mn-ea"/>
              </a:rPr>
              <a:t>未来共产主义的理想目标</a:t>
            </a:r>
            <a:endParaRPr kumimoji="0" lang="en-US" altLang="zh-CN" sz="2400" b="1" i="0" u="none" strike="noStrike" kern="1200" cap="none" spc="0" normalizeH="0" baseline="0" noProof="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marR="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pPr>
            <a:endParaRPr kumimoji="0" lang="zh-CN" altLang="en-US" sz="3200" b="1" i="0" u="none" strike="noStrike" kern="1200" cap="none" spc="0" normalizeH="0" baseline="0" noProof="1" smtClean="0">
              <a:solidFill>
                <a:schemeClr val="tx1"/>
              </a:solidFill>
              <a:highlight>
                <a:srgbClr val="FFFF00"/>
              </a:highlight>
              <a:latin typeface="华文新魏" panose="02010800040101010101" charset="-122"/>
              <a:ea typeface="华文新魏" panose="02010800040101010101" charset="-122"/>
              <a:cs typeface="+mn-cs"/>
              <a:sym typeface="+mn-ea"/>
            </a:endParaRPr>
          </a:p>
        </p:txBody>
      </p:sp>
      <p:sp>
        <p:nvSpPr>
          <p:cNvPr id="2" name="文本框 1"/>
          <p:cNvSpPr txBox="1"/>
          <p:nvPr>
            <p:custDataLst>
              <p:tags r:id="rId2"/>
            </p:custDataLst>
          </p:nvPr>
        </p:nvSpPr>
        <p:spPr>
          <a:xfrm>
            <a:off x="516639" y="847090"/>
            <a:ext cx="6748457" cy="491490"/>
          </a:xfrm>
          <a:prstGeom prst="rect">
            <a:avLst/>
          </a:prstGeom>
          <a:noFill/>
        </p:spPr>
        <p:txBody>
          <a:bodyPr wrap="square" rtlCol="0" anchor="t">
            <a:spAutoFit/>
          </a:bodyPr>
          <a:lstStyle/>
          <a:p>
            <a:pPr marR="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pPr>
            <a:r>
              <a:rPr lang="zh-CN" altLang="en-US" sz="2595" b="1" smtClean="0">
                <a:solidFill>
                  <a:schemeClr val="tx1"/>
                </a:solidFill>
                <a:highlight>
                  <a:srgbClr val="FFFF00"/>
                </a:highlight>
                <a:latin typeface="+mn-lt"/>
                <a:ea typeface="+mn-ea"/>
                <a:sym typeface="+mn-ea"/>
              </a:rPr>
              <a:t>1848年2月《共产党宣言》的发表</a:t>
            </a:r>
            <a:endParaRPr lang="zh-CN" altLang="en-US" sz="2595" b="1" smtClean="0">
              <a:solidFill>
                <a:schemeClr val="tx1"/>
              </a:solidFill>
              <a:highlight>
                <a:srgbClr val="FFFF00"/>
              </a:highlight>
              <a:latin typeface="+mn-lt"/>
              <a:ea typeface="+mn-ea"/>
              <a:sym typeface="+mn-ea"/>
            </a:endParaRPr>
          </a:p>
        </p:txBody>
      </p:sp>
      <p:sp>
        <p:nvSpPr>
          <p:cNvPr id="98" name="文本框 97"/>
          <p:cNvSpPr txBox="1">
            <a:spLocks noChangeArrowheads="1"/>
          </p:cNvSpPr>
          <p:nvPr>
            <p:custDataLst>
              <p:tags r:id="rId3"/>
            </p:custDataLst>
          </p:nvPr>
        </p:nvSpPr>
        <p:spPr bwMode="auto">
          <a:xfrm>
            <a:off x="382270" y="146685"/>
            <a:ext cx="11392535" cy="583565"/>
          </a:xfrm>
          <a:prstGeom prst="rect">
            <a:avLst/>
          </a:prstGeom>
          <a:solidFill>
            <a:srgbClr val="FFE699"/>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ct val="0"/>
              </a:spcBef>
              <a:spcAft>
                <a:spcPct val="0"/>
              </a:spcAft>
              <a:buClrTx/>
              <a:buSzTx/>
              <a:buFontTx/>
              <a:defRPr/>
            </a:pPr>
            <a:r>
              <a:rPr lang="zh-CN" altLang="zh-CN" sz="3200" b="1" kern="100" smtClean="0">
                <a:solidFill>
                  <a:srgbClr val="C00000"/>
                </a:solidFill>
                <a:latin typeface="微软雅黑" panose="020B0503020204020204" charset="-122"/>
                <a:ea typeface="微软雅黑" panose="020B0503020204020204" charset="-122"/>
                <a:cs typeface="+mn-ea"/>
                <a:sym typeface="+mn-ea"/>
              </a:rPr>
              <a:t>科</a:t>
            </a:r>
            <a:r>
              <a:rPr lang="zh-CN" altLang="zh-CN" sz="3200" b="1" kern="100">
                <a:solidFill>
                  <a:srgbClr val="C00000"/>
                </a:solidFill>
                <a:latin typeface="微软雅黑" panose="020B0503020204020204" charset="-122"/>
                <a:ea typeface="微软雅黑" panose="020B0503020204020204" charset="-122"/>
                <a:cs typeface="+mn-ea"/>
                <a:sym typeface="+mn-ea"/>
              </a:rPr>
              <a:t>学社会主义诞生的</a:t>
            </a:r>
            <a:r>
              <a:rPr lang="zh-CN" altLang="zh-CN" sz="3200" b="1" kern="100">
                <a:solidFill>
                  <a:srgbClr val="7030A0"/>
                </a:solidFill>
                <a:latin typeface="微软雅黑" panose="020B0503020204020204" charset="-122"/>
                <a:ea typeface="微软雅黑" panose="020B0503020204020204" charset="-122"/>
                <a:cs typeface="+mn-ea"/>
                <a:sym typeface="+mn-ea"/>
              </a:rPr>
              <a:t>标志</a:t>
            </a:r>
            <a:endParaRPr lang="zh-CN" altLang="zh-CN" sz="3200" b="1" kern="100">
              <a:solidFill>
                <a:srgbClr val="7030A0"/>
              </a:solidFill>
              <a:latin typeface="微软雅黑" panose="020B0503020204020204" charset="-122"/>
              <a:ea typeface="微软雅黑" panose="020B0503020204020204" charset="-122"/>
              <a:cs typeface="+mn-ea"/>
              <a:sym typeface="+mn-ea"/>
            </a:endParaRPr>
          </a:p>
        </p:txBody>
      </p:sp>
      <p:pic>
        <p:nvPicPr>
          <p:cNvPr id="56323" name="Picture 31"/>
          <p:cNvPicPr>
            <a:picLocks noChangeAspect="1"/>
          </p:cNvPicPr>
          <p:nvPr>
            <p:custDataLst>
              <p:tags r:id="rId4"/>
            </p:custDataLst>
          </p:nvPr>
        </p:nvPicPr>
        <p:blipFill>
          <a:blip r:embed="rId5"/>
          <a:stretch>
            <a:fillRect/>
          </a:stretch>
        </p:blipFill>
        <p:spPr>
          <a:xfrm>
            <a:off x="7769225" y="781685"/>
            <a:ext cx="3254375" cy="4083050"/>
          </a:xfrm>
          <a:prstGeom prst="rect">
            <a:avLst/>
          </a:prstGeom>
          <a:noFill/>
          <a:ln w="9525">
            <a:noFill/>
          </a:ln>
        </p:spPr>
      </p:pic>
      <p:pic>
        <p:nvPicPr>
          <p:cNvPr id="9" name="PA-图片 8"/>
          <p:cNvPicPr>
            <a:picLocks noChangeAspect="1"/>
          </p:cNvPicPr>
          <p:nvPr>
            <p:custDataLst>
              <p:tags r:id="rId6"/>
            </p:custDataLst>
          </p:nvPr>
        </p:nvPicPr>
        <p:blipFill>
          <a:blip r:embed="rId7"/>
          <a:srcRect t="3410" b="3410"/>
          <a:stretch>
            <a:fillRect/>
          </a:stretch>
        </p:blipFill>
        <p:spPr>
          <a:xfrm>
            <a:off x="9008110" y="3088005"/>
            <a:ext cx="3183890" cy="3769995"/>
          </a:xfrm>
          <a:prstGeom prst="rect">
            <a:avLst/>
          </a:prstGeom>
          <a:effectLst>
            <a:outerShdw blurRad="127000" dist="38100" dir="5400000" algn="t" rotWithShape="0">
              <a:prstClr val="black">
                <a:alpha val="20000"/>
              </a:prstClr>
            </a:outerShdw>
          </a:effectLst>
        </p:spPr>
      </p:pic>
    </p:spTree>
    <p:custDataLst>
      <p:tags r:id="rId8"/>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6124" y="1317395"/>
            <a:ext cx="9582410" cy="3108543"/>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2023</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1</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1. </a:t>
            </a:r>
            <a:r>
              <a:rPr lang="zh-CN" altLang="zh-CN" sz="2800" b="1">
                <a:latin typeface="仿宋" panose="02010609060101010101" pitchFamily="49" charset="-122"/>
                <a:ea typeface="仿宋" panose="02010609060101010101" pitchFamily="49" charset="-122"/>
              </a:rPr>
              <a:t>在人类思想发展史上，第一次全面阐述科学社会主义原理的伟大著作是（</a:t>
            </a:r>
            <a:r>
              <a:rPr lang="en-US" altLang="zh-CN" sz="2800" b="1">
                <a:latin typeface="仿宋" panose="02010609060101010101" pitchFamily="49" charset="-122"/>
                <a:ea typeface="仿宋" panose="02010609060101010101" pitchFamily="49" charset="-122"/>
              </a:rPr>
              <a:t>    </a:t>
            </a:r>
            <a:r>
              <a:rPr lang="zh-CN" altLang="zh-CN" sz="2800" b="1">
                <a:latin typeface="仿宋" panose="02010609060101010101" pitchFamily="49" charset="-122"/>
                <a:ea typeface="仿宋" panose="02010609060101010101" pitchFamily="49" charset="-122"/>
              </a:rPr>
              <a:t>）</a:t>
            </a:r>
            <a:endParaRPr lang="zh-CN" altLang="zh-CN" sz="2800" b="1">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A.</a:t>
            </a:r>
            <a:r>
              <a:rPr lang="zh-CN" altLang="zh-CN" sz="2800" b="1" smtClean="0">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科学社会主义从空想到科学的发展</a:t>
            </a:r>
            <a:r>
              <a:rPr lang="zh-CN" altLang="zh-CN" sz="2800" b="1" smtClean="0">
                <a:latin typeface="仿宋" panose="02010609060101010101" pitchFamily="49" charset="-122"/>
                <a:ea typeface="仿宋" panose="02010609060101010101" pitchFamily="49" charset="-122"/>
              </a:rPr>
              <a:t>》</a:t>
            </a:r>
            <a:endParaRPr lang="en-US" altLang="zh-CN" sz="2800" b="1">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B.</a:t>
            </a:r>
            <a:r>
              <a:rPr lang="zh-CN" altLang="zh-CN" sz="2800" b="1" smtClean="0">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德意志意识形态》</a:t>
            </a:r>
            <a:endParaRPr lang="zh-CN" altLang="zh-CN" sz="2800" b="1">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C</a:t>
            </a:r>
            <a:r>
              <a:rPr lang="en-US" altLang="zh-CN" sz="2800" b="1" smtClean="0">
                <a:latin typeface="仿宋" panose="02010609060101010101" pitchFamily="49" charset="-122"/>
                <a:ea typeface="仿宋" panose="02010609060101010101" pitchFamily="49" charset="-122"/>
              </a:rPr>
              <a:t>.</a:t>
            </a:r>
            <a:r>
              <a:rPr lang="zh-CN" altLang="zh-CN" sz="2800" b="1" smtClean="0">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共产党宣言》</a:t>
            </a:r>
            <a:r>
              <a:rPr lang="en-US" altLang="zh-CN" sz="2800" b="1">
                <a:latin typeface="仿宋" panose="02010609060101010101" pitchFamily="49" charset="-122"/>
                <a:ea typeface="仿宋" panose="02010609060101010101" pitchFamily="49" charset="-122"/>
              </a:rPr>
              <a:t>	</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D.</a:t>
            </a:r>
            <a:r>
              <a:rPr lang="zh-CN" altLang="zh-CN" sz="2800" b="1" smtClean="0">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资本论》</a:t>
            </a:r>
            <a:endParaRPr lang="zh-CN"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480640"/>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3861956" y="2067373"/>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C</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文本框 1"/>
          <p:cNvSpPr txBox="1"/>
          <p:nvPr>
            <p:custDataLst>
              <p:tags r:id="rId1"/>
            </p:custDataLst>
          </p:nvPr>
        </p:nvSpPr>
        <p:spPr>
          <a:xfrm>
            <a:off x="341630" y="156845"/>
            <a:ext cx="11508740" cy="654685"/>
          </a:xfrm>
          <a:prstGeom prst="rect">
            <a:avLst/>
          </a:prstGeom>
          <a:solidFill>
            <a:schemeClr val="accent4">
              <a:lumMod val="40000"/>
              <a:lumOff val="60000"/>
            </a:schemeClr>
          </a:solidFill>
          <a:ln w="9525">
            <a:noFill/>
          </a:ln>
        </p:spPr>
        <p:txBody>
          <a:bodyPr wrap="square">
            <a:noAutofit/>
          </a:bodyPr>
          <a:lstStyle/>
          <a:p>
            <a:pPr lvl="0" algn="ctr" fontAlgn="auto">
              <a:lnSpc>
                <a:spcPct val="110000"/>
              </a:lnSpc>
              <a:spcBef>
                <a:spcPct val="0"/>
              </a:spcBef>
              <a:spcAft>
                <a:spcPct val="0"/>
              </a:spcAft>
              <a:buClrTx/>
              <a:buSzTx/>
              <a:buFontTx/>
              <a:defRPr/>
            </a:pPr>
            <a:r>
              <a:rPr lang="zh-CN" altLang="zh-CN" sz="3200" b="1" kern="100">
                <a:solidFill>
                  <a:srgbClr val="C00000"/>
                </a:solidFill>
                <a:latin typeface="微软雅黑" panose="020B0503020204020204" charset="-122"/>
                <a:ea typeface="微软雅黑" panose="020B0503020204020204" charset="-122"/>
                <a:cs typeface="+mn-ea"/>
                <a:sym typeface="+mn-ea"/>
              </a:rPr>
              <a:t>巴黎公社</a:t>
            </a:r>
            <a:endParaRPr lang="zh-CN" altLang="zh-CN" sz="3200" b="1" kern="100">
              <a:solidFill>
                <a:srgbClr val="C00000"/>
              </a:solidFill>
              <a:latin typeface="微软雅黑" panose="020B0503020204020204" charset="-122"/>
              <a:ea typeface="微软雅黑" panose="020B0503020204020204" charset="-122"/>
              <a:cs typeface="+mn-ea"/>
              <a:sym typeface="+mn-ea"/>
            </a:endParaRPr>
          </a:p>
        </p:txBody>
      </p:sp>
      <p:pic>
        <p:nvPicPr>
          <p:cNvPr id="18438" name="Picture 2"/>
          <p:cNvPicPr>
            <a:picLocks noChangeAspect="1"/>
          </p:cNvPicPr>
          <p:nvPr>
            <p:custDataLst>
              <p:tags r:id="rId2"/>
            </p:custDataLst>
          </p:nvPr>
        </p:nvPicPr>
        <p:blipFill>
          <a:blip r:embed="rId3"/>
          <a:stretch>
            <a:fillRect/>
          </a:stretch>
        </p:blipFill>
        <p:spPr>
          <a:xfrm>
            <a:off x="640683" y="931606"/>
            <a:ext cx="3850439" cy="2697210"/>
          </a:xfrm>
          <a:prstGeom prst="rect">
            <a:avLst/>
          </a:prstGeom>
          <a:noFill/>
          <a:ln w="9525">
            <a:noFill/>
          </a:ln>
        </p:spPr>
      </p:pic>
      <p:pic>
        <p:nvPicPr>
          <p:cNvPr id="18439" name="Picture 4"/>
          <p:cNvPicPr>
            <a:picLocks noChangeAspect="1"/>
          </p:cNvPicPr>
          <p:nvPr>
            <p:custDataLst>
              <p:tags r:id="rId4"/>
            </p:custDataLst>
          </p:nvPr>
        </p:nvPicPr>
        <p:blipFill>
          <a:blip r:embed="rId5"/>
          <a:stretch>
            <a:fillRect/>
          </a:stretch>
        </p:blipFill>
        <p:spPr>
          <a:xfrm>
            <a:off x="556950" y="3572995"/>
            <a:ext cx="4004584" cy="2789824"/>
          </a:xfrm>
          <a:prstGeom prst="rect">
            <a:avLst/>
          </a:prstGeom>
          <a:noFill/>
          <a:ln w="9525">
            <a:noFill/>
          </a:ln>
        </p:spPr>
      </p:pic>
      <p:grpSp>
        <p:nvGrpSpPr>
          <p:cNvPr id="5" name="组合 4"/>
          <p:cNvGrpSpPr/>
          <p:nvPr>
            <p:custDataLst>
              <p:tags r:id="rId6"/>
            </p:custDataLst>
          </p:nvPr>
        </p:nvGrpSpPr>
        <p:grpSpPr>
          <a:xfrm>
            <a:off x="4610443" y="2998230"/>
            <a:ext cx="7030382" cy="2090148"/>
            <a:chOff x="7169" y="6724"/>
            <a:chExt cx="11083" cy="3295"/>
          </a:xfrm>
        </p:grpSpPr>
        <p:sp>
          <p:nvSpPr>
            <p:cNvPr id="18440" name="矩形 11"/>
            <p:cNvSpPr/>
            <p:nvPr>
              <p:custDataLst>
                <p:tags r:id="rId7"/>
              </p:custDataLst>
            </p:nvPr>
          </p:nvSpPr>
          <p:spPr>
            <a:xfrm>
              <a:off x="7169" y="6724"/>
              <a:ext cx="2789" cy="920"/>
            </a:xfrm>
            <a:prstGeom prst="rect">
              <a:avLst/>
            </a:prstGeom>
            <a:noFill/>
            <a:ln w="9525">
              <a:noFill/>
            </a:ln>
          </p:spPr>
          <p:txBody>
            <a:bodyPr wrap="none">
              <a:spAutoFit/>
            </a:bodyPr>
            <a:lstStyle/>
            <a:p>
              <a:pPr lvl="0" algn="l">
                <a:buClrTx/>
                <a:buSzTx/>
                <a:buFontTx/>
              </a:pPr>
              <a:r>
                <a:rPr lang="en-US" altLang="zh-CN" sz="3200" b="1">
                  <a:solidFill>
                    <a:srgbClr val="C00000"/>
                  </a:solidFill>
                  <a:latin typeface="微软雅黑" panose="020B0503020204020204" charset="-122"/>
                  <a:ea typeface="微软雅黑" panose="020B0503020204020204" charset="-122"/>
                  <a:cs typeface="微软雅黑" panose="020B0503020204020204" charset="-122"/>
                  <a:sym typeface="+mn-ea"/>
                </a:rPr>
                <a:t>2.</a:t>
              </a: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意义：</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5" name="矩形 14"/>
            <p:cNvSpPr/>
            <p:nvPr>
              <p:custDataLst>
                <p:tags r:id="rId8"/>
              </p:custDataLst>
            </p:nvPr>
          </p:nvSpPr>
          <p:spPr>
            <a:xfrm>
              <a:off x="7909" y="7781"/>
              <a:ext cx="10343" cy="2238"/>
            </a:xfrm>
            <a:prstGeom prst="rect">
              <a:avLst/>
            </a:prstGeom>
            <a:noFill/>
            <a:ln w="22225">
              <a:noFill/>
              <a:prstDash val="sysDot"/>
            </a:ln>
          </p:spPr>
          <p:txBody>
            <a:bodyPr wrap="square">
              <a:spAutoFit/>
            </a:bodyPr>
            <a:lstStyle/>
            <a:p>
              <a:pPr>
                <a:lnSpc>
                  <a:spcPct val="120000"/>
                </a:lnSpc>
              </a:pPr>
              <a:r>
                <a:rPr lang="en-US" altLang="zh-CN" sz="3600" b="1">
                  <a:solidFill>
                    <a:srgbClr val="FF0000"/>
                  </a:solidFill>
                  <a:latin typeface="华文新魏" panose="02010800040101010101" charset="-122"/>
                  <a:ea typeface="华文新魏" panose="02010800040101010101" charset="-122"/>
                  <a:cs typeface="华文新魏" panose="02010800040101010101" charset="-122"/>
                </a:rPr>
                <a:t> </a:t>
              </a:r>
              <a:r>
                <a:rPr lang="zh-CN" altLang="en-US" sz="3600" b="1">
                  <a:latin typeface="华文新魏" panose="02010800040101010101" charset="-122"/>
                  <a:ea typeface="华文新魏" panose="02010800040101010101" charset="-122"/>
                  <a:cs typeface="华文新魏" panose="02010800040101010101" charset="-122"/>
                  <a:sym typeface="+mn-ea"/>
                </a:rPr>
                <a:t>人类历史上第一次建立无产阶级政权的</a:t>
              </a:r>
              <a:r>
                <a:rPr lang="zh-CN" altLang="en-US" sz="3600" b="1">
                  <a:highlight>
                    <a:srgbClr val="FFFF00"/>
                  </a:highlight>
                  <a:latin typeface="华文新魏" panose="02010800040101010101" charset="-122"/>
                  <a:ea typeface="华文新魏" panose="02010800040101010101" charset="-122"/>
                  <a:cs typeface="华文新魏" panose="02010800040101010101" charset="-122"/>
                  <a:sym typeface="+mn-ea"/>
                </a:rPr>
                <a:t>伟大尝试</a:t>
              </a:r>
              <a:endParaRPr lang="zh-CN" altLang="en-US" sz="3600" b="1">
                <a:highlight>
                  <a:srgbClr val="FFFF00"/>
                </a:highlight>
                <a:latin typeface="华文新魏" panose="02010800040101010101" charset="-122"/>
                <a:ea typeface="华文新魏" panose="02010800040101010101" charset="-122"/>
                <a:cs typeface="华文新魏" panose="02010800040101010101" charset="-122"/>
                <a:sym typeface="+mn-ea"/>
              </a:endParaRPr>
            </a:p>
          </p:txBody>
        </p:sp>
      </p:grpSp>
      <p:grpSp>
        <p:nvGrpSpPr>
          <p:cNvPr id="2" name="组合 1"/>
          <p:cNvGrpSpPr/>
          <p:nvPr>
            <p:custDataLst>
              <p:tags r:id="rId9"/>
            </p:custDataLst>
          </p:nvPr>
        </p:nvGrpSpPr>
        <p:grpSpPr>
          <a:xfrm>
            <a:off x="4620220" y="986148"/>
            <a:ext cx="7002997" cy="1974063"/>
            <a:chOff x="7284" y="1819"/>
            <a:chExt cx="11040" cy="3111"/>
          </a:xfrm>
        </p:grpSpPr>
        <p:sp>
          <p:nvSpPr>
            <p:cNvPr id="18443" name="矩形 7"/>
            <p:cNvSpPr/>
            <p:nvPr>
              <p:custDataLst>
                <p:tags r:id="rId10"/>
              </p:custDataLst>
            </p:nvPr>
          </p:nvSpPr>
          <p:spPr>
            <a:xfrm>
              <a:off x="7284" y="1819"/>
              <a:ext cx="2789" cy="920"/>
            </a:xfrm>
            <a:prstGeom prst="rect">
              <a:avLst/>
            </a:prstGeom>
            <a:noFill/>
            <a:ln w="9525">
              <a:noFill/>
            </a:ln>
          </p:spPr>
          <p:txBody>
            <a:bodyPr wrap="none">
              <a:spAutoFit/>
            </a:bodyPr>
            <a:lstStyle/>
            <a:p>
              <a:r>
                <a:rPr lang="en-US" sz="3200" b="1">
                  <a:solidFill>
                    <a:srgbClr val="C00000"/>
                  </a:solidFill>
                  <a:latin typeface="微软雅黑" panose="020B0503020204020204" charset="-122"/>
                  <a:ea typeface="微软雅黑" panose="020B0503020204020204" charset="-122"/>
                  <a:cs typeface="微软雅黑" panose="020B0503020204020204" charset="-122"/>
                </a:rPr>
                <a:t>1.</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时间：</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1" name="矩形 10"/>
            <p:cNvSpPr/>
            <p:nvPr>
              <p:custDataLst>
                <p:tags r:id="rId11"/>
              </p:custDataLst>
            </p:nvPr>
          </p:nvSpPr>
          <p:spPr>
            <a:xfrm>
              <a:off x="7865" y="2769"/>
              <a:ext cx="10459" cy="2161"/>
            </a:xfrm>
            <a:prstGeom prst="rect">
              <a:avLst/>
            </a:prstGeom>
            <a:noFill/>
            <a:ln w="22225">
              <a:noFill/>
              <a:prstDash val="sysDot"/>
            </a:ln>
          </p:spPr>
          <p:txBody>
            <a:bodyPr wrap="square">
              <a:spAutoFit/>
            </a:bodyPr>
            <a:lstStyle/>
            <a:p>
              <a:pPr>
                <a:lnSpc>
                  <a:spcPct val="130000"/>
                </a:lnSpc>
              </a:pPr>
              <a:r>
                <a:rPr lang="en-US" altLang="zh-CN" sz="3200" b="1">
                  <a:solidFill>
                    <a:schemeClr val="tx1"/>
                  </a:solidFill>
                  <a:latin typeface="华文新魏" panose="02010800040101010101" charset="-122"/>
                  <a:ea typeface="华文新魏" panose="02010800040101010101" charset="-122"/>
                  <a:cs typeface="华文新魏" panose="02010800040101010101" charset="-122"/>
                </a:rPr>
                <a:t>1871</a:t>
              </a:r>
              <a:r>
                <a:rPr lang="zh-CN" altLang="en-US" sz="3200" b="1">
                  <a:solidFill>
                    <a:schemeClr val="tx1"/>
                  </a:solidFill>
                  <a:latin typeface="华文新魏" panose="02010800040101010101" charset="-122"/>
                  <a:ea typeface="华文新魏" panose="02010800040101010101" charset="-122"/>
                  <a:cs typeface="华文新魏" panose="02010800040101010101" charset="-122"/>
                </a:rPr>
                <a:t>年</a:t>
              </a:r>
              <a:r>
                <a:rPr lang="en-US" altLang="zh-CN" sz="3200" b="1">
                  <a:solidFill>
                    <a:schemeClr val="tx1"/>
                  </a:solidFill>
                  <a:latin typeface="华文新魏" panose="02010800040101010101" charset="-122"/>
                  <a:ea typeface="华文新魏" panose="02010800040101010101" charset="-122"/>
                  <a:cs typeface="华文新魏" panose="02010800040101010101" charset="-122"/>
                </a:rPr>
                <a:t>3</a:t>
              </a:r>
              <a:r>
                <a:rPr lang="zh-CN" altLang="en-US" sz="3200" b="1">
                  <a:solidFill>
                    <a:schemeClr val="tx1"/>
                  </a:solidFill>
                  <a:latin typeface="华文新魏" panose="02010800040101010101" charset="-122"/>
                  <a:ea typeface="华文新魏" panose="02010800040101010101" charset="-122"/>
                  <a:cs typeface="华文新魏" panose="02010800040101010101" charset="-122"/>
                </a:rPr>
                <a:t>月</a:t>
              </a:r>
              <a:r>
                <a:rPr lang="en-US" altLang="zh-CN" sz="3200" b="1">
                  <a:solidFill>
                    <a:schemeClr val="tx1"/>
                  </a:solidFill>
                  <a:latin typeface="华文新魏" panose="02010800040101010101" charset="-122"/>
                  <a:ea typeface="华文新魏" panose="02010800040101010101" charset="-122"/>
                  <a:cs typeface="华文新魏" panose="02010800040101010101" charset="-122"/>
                </a:rPr>
                <a:t>28</a:t>
              </a:r>
              <a:r>
                <a:rPr lang="zh-CN" altLang="en-US" sz="3200" b="1">
                  <a:solidFill>
                    <a:schemeClr val="tx1"/>
                  </a:solidFill>
                  <a:latin typeface="华文新魏" panose="02010800040101010101" charset="-122"/>
                  <a:ea typeface="华文新魏" panose="02010800040101010101" charset="-122"/>
                  <a:cs typeface="华文新魏" panose="02010800040101010101" charset="-122"/>
                </a:rPr>
                <a:t>日，巴黎公社宣告成立。</a:t>
              </a:r>
              <a:endParaRPr lang="zh-CN" altLang="en-US" sz="3200" b="1">
                <a:solidFill>
                  <a:schemeClr val="tx1"/>
                </a:solidFill>
                <a:latin typeface="华文新魏" panose="02010800040101010101" charset="-122"/>
                <a:ea typeface="华文新魏" panose="02010800040101010101" charset="-122"/>
                <a:cs typeface="华文新魏" panose="02010800040101010101" charset="-122"/>
              </a:endParaRPr>
            </a:p>
            <a:p>
              <a:pPr>
                <a:lnSpc>
                  <a:spcPct val="130000"/>
                </a:lnSpc>
              </a:pPr>
              <a:r>
                <a:rPr lang="zh-CN" altLang="en-US" sz="3200" b="1">
                  <a:solidFill>
                    <a:schemeClr val="tx1"/>
                  </a:solidFill>
                  <a:latin typeface="华文新魏" panose="02010800040101010101" charset="-122"/>
                  <a:ea typeface="华文新魏" panose="02010800040101010101" charset="-122"/>
                  <a:cs typeface="华文新魏" panose="02010800040101010101" charset="-122"/>
                </a:rPr>
                <a:t>存在了</a:t>
              </a:r>
              <a:r>
                <a:rPr lang="en-US" altLang="zh-CN" sz="3200" b="1">
                  <a:solidFill>
                    <a:schemeClr val="tx1"/>
                  </a:solidFill>
                  <a:latin typeface="华文新魏" panose="02010800040101010101" charset="-122"/>
                  <a:ea typeface="华文新魏" panose="02010800040101010101" charset="-122"/>
                  <a:cs typeface="华文新魏" panose="02010800040101010101" charset="-122"/>
                </a:rPr>
                <a:t>72</a:t>
              </a:r>
              <a:r>
                <a:rPr lang="zh-CN" altLang="en-US" sz="3200" b="1">
                  <a:solidFill>
                    <a:schemeClr val="tx1"/>
                  </a:solidFill>
                  <a:latin typeface="华文新魏" panose="02010800040101010101" charset="-122"/>
                  <a:ea typeface="华文新魏" panose="02010800040101010101" charset="-122"/>
                  <a:cs typeface="华文新魏" panose="02010800040101010101" charset="-122"/>
                </a:rPr>
                <a:t>天</a:t>
              </a:r>
              <a:endParaRPr lang="zh-CN" altLang="en-US" sz="3200" b="1">
                <a:solidFill>
                  <a:schemeClr val="tx1"/>
                </a:solidFill>
                <a:latin typeface="华文新魏" panose="02010800040101010101" charset="-122"/>
                <a:ea typeface="华文新魏" panose="02010800040101010101" charset="-122"/>
                <a:cs typeface="华文新魏" panose="02010800040101010101" charset="-122"/>
              </a:endParaRPr>
            </a:p>
          </p:txBody>
        </p:sp>
      </p:grpSp>
      <p:sp>
        <p:nvSpPr>
          <p:cNvPr id="44" name="文本框 43"/>
          <p:cNvSpPr txBox="1"/>
          <p:nvPr>
            <p:custDataLst>
              <p:tags r:id="rId12"/>
            </p:custDataLst>
          </p:nvPr>
        </p:nvSpPr>
        <p:spPr>
          <a:xfrm rot="21240000">
            <a:off x="8012430" y="5038090"/>
            <a:ext cx="3148965" cy="1310640"/>
          </a:xfrm>
          <a:prstGeom prst="rect">
            <a:avLst/>
          </a:prstGeom>
          <a:solidFill>
            <a:srgbClr val="FF0000"/>
          </a:solidFill>
          <a:ln>
            <a:solidFill>
              <a:srgbClr val="FF3300"/>
            </a:solidFill>
          </a:ln>
          <a:effectLst/>
        </p:spPr>
        <p:style>
          <a:lnRef idx="2">
            <a:schemeClr val="dk1">
              <a:shade val="50000"/>
            </a:schemeClr>
          </a:lnRef>
          <a:fillRef idx="1">
            <a:schemeClr val="dk1"/>
          </a:fillRef>
          <a:effectRef idx="0">
            <a:schemeClr val="dk1"/>
          </a:effectRef>
          <a:fontRef idx="minor">
            <a:schemeClr val="lt1"/>
          </a:fontRef>
        </p:style>
        <p:txBody>
          <a:bodyPr wrap="square" rtlCol="0"/>
          <a:lstStyle/>
          <a:p>
            <a:pPr algn="ctr"/>
            <a:r>
              <a:rPr lang="zh-CN" altLang="en-US" sz="8000">
                <a:solidFill>
                  <a:schemeClr val="bg1"/>
                </a:solidFill>
                <a:latin typeface="汉仪雅酷黑简" panose="00020600040101010101" charset="-122"/>
                <a:ea typeface="汉仪雅酷黑简" panose="00020600040101010101" charset="-122"/>
              </a:rPr>
              <a:t>尝试</a:t>
            </a:r>
            <a:endParaRPr lang="zh-CN" altLang="en-US" sz="8000">
              <a:solidFill>
                <a:schemeClr val="bg1"/>
              </a:solidFill>
              <a:latin typeface="汉仪雅酷黑简" panose="00020600040101010101" charset="-122"/>
              <a:ea typeface="汉仪雅酷黑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down)">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文本框 1"/>
          <p:cNvSpPr txBox="1"/>
          <p:nvPr>
            <p:custDataLst>
              <p:tags r:id="rId1"/>
            </p:custDataLst>
          </p:nvPr>
        </p:nvSpPr>
        <p:spPr>
          <a:xfrm>
            <a:off x="341630" y="156845"/>
            <a:ext cx="11508740" cy="654685"/>
          </a:xfrm>
          <a:prstGeom prst="rect">
            <a:avLst/>
          </a:prstGeom>
          <a:solidFill>
            <a:schemeClr val="accent4">
              <a:lumMod val="40000"/>
              <a:lumOff val="60000"/>
            </a:schemeClr>
          </a:solidFill>
          <a:ln w="9525">
            <a:noFill/>
          </a:ln>
        </p:spPr>
        <p:txBody>
          <a:bodyPr wrap="square">
            <a:noAutofit/>
          </a:bodyPr>
          <a:lstStyle/>
          <a:p>
            <a:pPr lvl="0" algn="ctr" fontAlgn="auto">
              <a:lnSpc>
                <a:spcPct val="110000"/>
              </a:lnSpc>
              <a:spcBef>
                <a:spcPct val="0"/>
              </a:spcBef>
              <a:spcAft>
                <a:spcPct val="0"/>
              </a:spcAft>
              <a:buClrTx/>
              <a:buSzTx/>
              <a:buFontTx/>
              <a:defRPr/>
            </a:pPr>
            <a:r>
              <a:rPr lang="zh-CN" altLang="zh-CN" sz="3200" b="1" kern="100" smtClean="0">
                <a:solidFill>
                  <a:srgbClr val="C00000"/>
                </a:solidFill>
                <a:latin typeface="微软雅黑" panose="020B0503020204020204" charset="-122"/>
                <a:ea typeface="微软雅黑" panose="020B0503020204020204" charset="-122"/>
                <a:cs typeface="+mn-ea"/>
                <a:sym typeface="+mn-ea"/>
              </a:rPr>
              <a:t>十</a:t>
            </a:r>
            <a:r>
              <a:rPr lang="zh-CN" altLang="zh-CN" sz="3200" b="1" kern="100">
                <a:solidFill>
                  <a:srgbClr val="C00000"/>
                </a:solidFill>
                <a:latin typeface="微软雅黑" panose="020B0503020204020204" charset="-122"/>
                <a:ea typeface="微软雅黑" panose="020B0503020204020204" charset="-122"/>
                <a:cs typeface="+mn-ea"/>
                <a:sym typeface="+mn-ea"/>
              </a:rPr>
              <a:t>月革命</a:t>
            </a:r>
            <a:endParaRPr lang="zh-CN" altLang="zh-CN" sz="3200" b="1" kern="100">
              <a:solidFill>
                <a:srgbClr val="C00000"/>
              </a:solidFill>
              <a:latin typeface="微软雅黑" panose="020B0503020204020204" charset="-122"/>
              <a:ea typeface="微软雅黑" panose="020B0503020204020204" charset="-122"/>
              <a:cs typeface="+mn-ea"/>
              <a:sym typeface="+mn-ea"/>
            </a:endParaRPr>
          </a:p>
        </p:txBody>
      </p:sp>
      <p:sp>
        <p:nvSpPr>
          <p:cNvPr id="14" name="矩形 13"/>
          <p:cNvSpPr/>
          <p:nvPr>
            <p:custDataLst>
              <p:tags r:id="rId2"/>
            </p:custDataLst>
          </p:nvPr>
        </p:nvSpPr>
        <p:spPr>
          <a:xfrm>
            <a:off x="730250" y="4878705"/>
            <a:ext cx="9411970" cy="1770380"/>
          </a:xfrm>
          <a:prstGeom prst="rect">
            <a:avLst/>
          </a:prstGeom>
          <a:noFill/>
          <a:ln w="22225">
            <a:noFill/>
            <a:prstDash val="sysDot"/>
          </a:ln>
        </p:spPr>
        <p:txBody>
          <a:bodyPr wrap="square">
            <a:spAutoFit/>
          </a:bodyPr>
          <a:lstStyle/>
          <a:p>
            <a:pPr>
              <a:lnSpc>
                <a:spcPct val="130000"/>
              </a:lnSpc>
            </a:pPr>
            <a:r>
              <a:rPr lang="zh-CN" altLang="en-US" sz="2800" b="1">
                <a:solidFill>
                  <a:schemeClr val="tx1"/>
                </a:solidFill>
                <a:latin typeface="微软雅黑" panose="020B0503020204020204" charset="-122"/>
                <a:ea typeface="微软雅黑" panose="020B0503020204020204" charset="-122"/>
              </a:rPr>
              <a:t>建立了世界上</a:t>
            </a:r>
            <a:r>
              <a:rPr lang="zh-CN" altLang="en-US" sz="2800" b="1">
                <a:solidFill>
                  <a:schemeClr val="tx1"/>
                </a:solidFill>
                <a:highlight>
                  <a:srgbClr val="FFFF00"/>
                </a:highlight>
                <a:latin typeface="微软雅黑" panose="020B0503020204020204" charset="-122"/>
                <a:ea typeface="微软雅黑" panose="020B0503020204020204" charset="-122"/>
              </a:rPr>
              <a:t>第一个社会主义国家</a:t>
            </a:r>
            <a:r>
              <a:rPr lang="zh-CN" altLang="en-US" sz="2800" b="1">
                <a:solidFill>
                  <a:schemeClr val="tx1"/>
                </a:solidFill>
                <a:latin typeface="微软雅黑" panose="020B0503020204020204" charset="-122"/>
                <a:ea typeface="微软雅黑" panose="020B0503020204020204" charset="-122"/>
              </a:rPr>
              <a:t>，实现了科学社会主义</a:t>
            </a:r>
            <a:r>
              <a:rPr lang="zh-CN" altLang="en-US" sz="2800" b="1">
                <a:solidFill>
                  <a:schemeClr val="tx1"/>
                </a:solidFill>
                <a:highlight>
                  <a:srgbClr val="FFFF00"/>
                </a:highlight>
                <a:latin typeface="微软雅黑" panose="020B0503020204020204" charset="-122"/>
                <a:ea typeface="微软雅黑" panose="020B0503020204020204" charset="-122"/>
              </a:rPr>
              <a:t>从理论、运动到实践、制度的伟大跨越</a:t>
            </a:r>
            <a:r>
              <a:rPr lang="zh-CN" altLang="en-US" sz="2800" b="1">
                <a:solidFill>
                  <a:schemeClr val="tx1"/>
                </a:solidFill>
                <a:latin typeface="微软雅黑" panose="020B0503020204020204" charset="-122"/>
                <a:ea typeface="微软雅黑" panose="020B0503020204020204" charset="-122"/>
              </a:rPr>
              <a:t>，开启了</a:t>
            </a:r>
            <a:r>
              <a:rPr lang="zh-CN" altLang="en-US" sz="2800" b="1">
                <a:solidFill>
                  <a:schemeClr val="tx1"/>
                </a:solidFill>
                <a:highlight>
                  <a:srgbClr val="FFFF00"/>
                </a:highlight>
                <a:latin typeface="微软雅黑" panose="020B0503020204020204" charset="-122"/>
                <a:ea typeface="微软雅黑" panose="020B0503020204020204" charset="-122"/>
              </a:rPr>
              <a:t>人类历史的新纪元。</a:t>
            </a:r>
            <a:endParaRPr lang="zh-CN" altLang="en-US" sz="2800" b="1">
              <a:solidFill>
                <a:schemeClr val="tx1"/>
              </a:solidFill>
              <a:highlight>
                <a:srgbClr val="FFFF00"/>
              </a:highlight>
              <a:latin typeface="微软雅黑" panose="020B0503020204020204" charset="-122"/>
              <a:ea typeface="微软雅黑" panose="020B0503020204020204" charset="-122"/>
            </a:endParaRPr>
          </a:p>
        </p:txBody>
      </p:sp>
      <p:sp>
        <p:nvSpPr>
          <p:cNvPr id="12" name="矩形 11"/>
          <p:cNvSpPr/>
          <p:nvPr>
            <p:custDataLst>
              <p:tags r:id="rId3"/>
            </p:custDataLst>
          </p:nvPr>
        </p:nvSpPr>
        <p:spPr>
          <a:xfrm>
            <a:off x="425133" y="4384993"/>
            <a:ext cx="1570355" cy="521970"/>
          </a:xfrm>
          <a:prstGeom prst="rect">
            <a:avLst/>
          </a:prstGeom>
          <a:noFill/>
          <a:ln w="9525">
            <a:noFill/>
          </a:ln>
        </p:spPr>
        <p:txBody>
          <a:bodyPr wrap="none">
            <a:spAutoFit/>
          </a:bodyPr>
          <a:lstStyle/>
          <a:p>
            <a:pPr lvl="0" algn="l">
              <a:buClrTx/>
              <a:buSzTx/>
              <a:buFontTx/>
            </a:pP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意义：</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矩形 9"/>
          <p:cNvSpPr/>
          <p:nvPr>
            <p:custDataLst>
              <p:tags r:id="rId4"/>
            </p:custDataLst>
          </p:nvPr>
        </p:nvSpPr>
        <p:spPr>
          <a:xfrm>
            <a:off x="357505" y="1605915"/>
            <a:ext cx="4770755" cy="521970"/>
          </a:xfrm>
          <a:prstGeom prst="rect">
            <a:avLst/>
          </a:prstGeom>
          <a:noFill/>
          <a:ln w="9525">
            <a:noFill/>
          </a:ln>
        </p:spPr>
        <p:txBody>
          <a:bodyPr wrap="none">
            <a:spAutoFit/>
          </a:bodyPr>
          <a:lstStyle/>
          <a:p>
            <a:pPr lvl="0" algn="l">
              <a:buClrTx/>
              <a:buSzTx/>
              <a:buFontTx/>
            </a:pP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社会主义生产关系的特点：</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custDataLst>
              <p:tags r:id="rId5"/>
            </p:custDataLst>
          </p:nvPr>
        </p:nvSpPr>
        <p:spPr>
          <a:xfrm>
            <a:off x="615950" y="2225040"/>
            <a:ext cx="6047105" cy="521970"/>
          </a:xfrm>
          <a:prstGeom prst="rect">
            <a:avLst/>
          </a:prstGeom>
          <a:noFill/>
          <a:ln w="9525">
            <a:noFill/>
          </a:ln>
        </p:spPr>
        <p:txBody>
          <a:bodyPr wrap="square">
            <a:spAutoFit/>
          </a:bodyPr>
          <a:lstStyle/>
          <a:p>
            <a:r>
              <a:rPr lang="zh-CN" altLang="en-US" sz="2800" b="1">
                <a:latin typeface="华文新魏" panose="02010800040101010101" charset="-122"/>
                <a:ea typeface="华文新魏" panose="02010800040101010101" charset="-122"/>
              </a:rPr>
              <a:t>①</a:t>
            </a:r>
            <a:r>
              <a:rPr lang="zh-CN" altLang="en-US" sz="2800" b="1">
                <a:solidFill>
                  <a:srgbClr val="000000"/>
                </a:solidFill>
                <a:latin typeface="华文新魏" panose="02010800040101010101" charset="-122"/>
                <a:ea typeface="华文新魏" panose="02010800040101010101" charset="-122"/>
              </a:rPr>
              <a:t>劳动者</a:t>
            </a:r>
            <a:r>
              <a:rPr lang="zh-CN" altLang="en-US" sz="2800" b="1">
                <a:solidFill>
                  <a:srgbClr val="FF0000"/>
                </a:solidFill>
                <a:latin typeface="华文新魏" panose="02010800040101010101" charset="-122"/>
                <a:ea typeface="华文新魏" panose="02010800040101010101" charset="-122"/>
              </a:rPr>
              <a:t>共同占有</a:t>
            </a:r>
            <a:r>
              <a:rPr lang="zh-CN" altLang="en-US" sz="2800" b="1">
                <a:solidFill>
                  <a:srgbClr val="000000"/>
                </a:solidFill>
                <a:latin typeface="华文新魏" panose="02010800040101010101" charset="-122"/>
                <a:ea typeface="华文新魏" panose="02010800040101010101" charset="-122"/>
              </a:rPr>
              <a:t>生产资料</a:t>
            </a:r>
            <a:r>
              <a:rPr lang="zh-CN" altLang="en-US" sz="2800" b="1">
                <a:solidFill>
                  <a:srgbClr val="0070C0"/>
                </a:solidFill>
                <a:latin typeface="华文新魏" panose="02010800040101010101" charset="-122"/>
                <a:ea typeface="华文新魏" panose="02010800040101010101" charset="-122"/>
              </a:rPr>
              <a:t>（所有制）</a:t>
            </a:r>
            <a:endParaRPr lang="zh-CN" altLang="en-US" sz="2800" b="1">
              <a:solidFill>
                <a:srgbClr val="0070C0"/>
              </a:solidFill>
              <a:latin typeface="华文新魏" panose="02010800040101010101" charset="-122"/>
              <a:ea typeface="华文新魏" panose="02010800040101010101" charset="-122"/>
            </a:endParaRPr>
          </a:p>
        </p:txBody>
      </p:sp>
      <p:sp>
        <p:nvSpPr>
          <p:cNvPr id="20487" name="矩形 6"/>
          <p:cNvSpPr/>
          <p:nvPr>
            <p:custDataLst>
              <p:tags r:id="rId6"/>
            </p:custDataLst>
          </p:nvPr>
        </p:nvSpPr>
        <p:spPr>
          <a:xfrm>
            <a:off x="357188" y="919163"/>
            <a:ext cx="1676400" cy="521970"/>
          </a:xfrm>
          <a:prstGeom prst="rect">
            <a:avLst/>
          </a:prstGeom>
          <a:noFill/>
          <a:ln w="9525">
            <a:noFill/>
          </a:ln>
        </p:spPr>
        <p:txBody>
          <a:bodyPr wrap="none">
            <a:spAutoFit/>
          </a:bodyPr>
          <a:lstStyle/>
          <a:p>
            <a:r>
              <a:rPr lang="en-US" sz="2800" b="1">
                <a:solidFill>
                  <a:srgbClr val="C00000"/>
                </a:solidFill>
                <a:latin typeface="微软雅黑" panose="020B0503020204020204" charset="-122"/>
                <a:ea typeface="微软雅黑" panose="020B0503020204020204" charset="-122"/>
                <a:cs typeface="微软雅黑" panose="020B0503020204020204" charset="-122"/>
              </a:rPr>
              <a:t>1.</a:t>
            </a:r>
            <a:r>
              <a:rPr lang="zh-CN" altLang="en-US" sz="2800" b="1">
                <a:solidFill>
                  <a:srgbClr val="C00000"/>
                </a:solidFill>
                <a:latin typeface="微软雅黑" panose="020B0503020204020204" charset="-122"/>
                <a:ea typeface="微软雅黑" panose="020B0503020204020204" charset="-122"/>
                <a:cs typeface="微软雅黑" panose="020B0503020204020204" charset="-122"/>
              </a:rPr>
              <a:t>时</a:t>
            </a:r>
            <a:r>
              <a:rPr lang="en-US" altLang="zh-CN" sz="2800" b="1">
                <a:solidFill>
                  <a:srgbClr val="C00000"/>
                </a:solidFill>
                <a:latin typeface="微软雅黑" panose="020B0503020204020204" charset="-122"/>
                <a:ea typeface="微软雅黑" panose="020B0503020204020204" charset="-122"/>
                <a:cs typeface="微软雅黑" panose="020B0503020204020204" charset="-122"/>
              </a:rPr>
              <a:t> </a:t>
            </a:r>
            <a:r>
              <a:rPr lang="zh-CN" altLang="en-US" sz="2800" b="1">
                <a:solidFill>
                  <a:srgbClr val="C00000"/>
                </a:solidFill>
                <a:latin typeface="微软雅黑" panose="020B0503020204020204" charset="-122"/>
                <a:ea typeface="微软雅黑" panose="020B0503020204020204" charset="-122"/>
                <a:cs typeface="微软雅黑" panose="020B0503020204020204" charset="-122"/>
              </a:rPr>
              <a:t>间：</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7"/>
            </p:custDataLst>
          </p:nvPr>
        </p:nvSpPr>
        <p:spPr>
          <a:xfrm>
            <a:off x="537210" y="2788920"/>
            <a:ext cx="7358380" cy="1038860"/>
          </a:xfrm>
          <a:prstGeom prst="rect">
            <a:avLst/>
          </a:prstGeom>
          <a:noFill/>
          <a:ln w="9525">
            <a:noFill/>
          </a:ln>
        </p:spPr>
        <p:txBody>
          <a:bodyPr wrap="square">
            <a:spAutoFit/>
          </a:bodyPr>
          <a:lstStyle/>
          <a:p>
            <a:pPr>
              <a:lnSpc>
                <a:spcPct val="110000"/>
              </a:lnSpc>
            </a:pPr>
            <a:r>
              <a:rPr lang="zh-CN" altLang="en-US" sz="2800" b="1">
                <a:latin typeface="华文新魏" panose="02010800040101010101" charset="-122"/>
                <a:ea typeface="华文新魏" panose="02010800040101010101" charset="-122"/>
                <a:cs typeface="华文新魏" panose="02010800040101010101" charset="-122"/>
              </a:rPr>
              <a:t> ②</a:t>
            </a:r>
            <a:r>
              <a:rPr lang="zh-CN" altLang="en-US" sz="2800" b="1">
                <a:solidFill>
                  <a:srgbClr val="000000"/>
                </a:solidFill>
                <a:latin typeface="华文新魏" panose="02010800040101010101" charset="-122"/>
                <a:ea typeface="华文新魏" panose="02010800040101010101" charset="-122"/>
                <a:cs typeface="华文新魏" panose="02010800040101010101" charset="-122"/>
              </a:rPr>
              <a:t>消灭了人剥削人的制度，人们在生产过程中建立起</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互助合作</a:t>
            </a:r>
            <a:r>
              <a:rPr lang="zh-CN" altLang="en-US" sz="2800" b="1">
                <a:solidFill>
                  <a:srgbClr val="000000"/>
                </a:solidFill>
                <a:latin typeface="华文新魏" panose="02010800040101010101" charset="-122"/>
                <a:ea typeface="华文新魏" panose="02010800040101010101" charset="-122"/>
                <a:cs typeface="华文新魏" panose="02010800040101010101" charset="-122"/>
              </a:rPr>
              <a:t>的关系</a:t>
            </a:r>
            <a:r>
              <a:rPr lang="zh-CN" altLang="en-US" sz="2800" b="1">
                <a:solidFill>
                  <a:srgbClr val="0070C0"/>
                </a:solidFill>
                <a:latin typeface="华文新魏" panose="02010800040101010101" charset="-122"/>
                <a:ea typeface="华文新魏" panose="02010800040101010101" charset="-122"/>
                <a:cs typeface="华文新魏" panose="02010800040101010101" charset="-122"/>
              </a:rPr>
              <a:t>（人与人之间的关系）</a:t>
            </a:r>
            <a:endParaRPr lang="zh-CN" altLang="en-US" sz="2800" b="1">
              <a:solidFill>
                <a:srgbClr val="0070C0"/>
              </a:solidFill>
              <a:latin typeface="华文新魏" panose="02010800040101010101" charset="-122"/>
              <a:ea typeface="华文新魏" panose="02010800040101010101" charset="-122"/>
              <a:cs typeface="华文新魏" panose="02010800040101010101" charset="-122"/>
            </a:endParaRPr>
          </a:p>
        </p:txBody>
      </p:sp>
      <p:sp>
        <p:nvSpPr>
          <p:cNvPr id="13" name="矩形 12"/>
          <p:cNvSpPr/>
          <p:nvPr>
            <p:custDataLst>
              <p:tags r:id="rId8"/>
            </p:custDataLst>
          </p:nvPr>
        </p:nvSpPr>
        <p:spPr>
          <a:xfrm>
            <a:off x="628015" y="3826193"/>
            <a:ext cx="5882640" cy="521970"/>
          </a:xfrm>
          <a:prstGeom prst="rect">
            <a:avLst/>
          </a:prstGeom>
          <a:noFill/>
          <a:ln w="9525">
            <a:noFill/>
          </a:ln>
        </p:spPr>
        <p:txBody>
          <a:bodyPr wrap="none">
            <a:spAutoFit/>
          </a:bodyPr>
          <a:lstStyle/>
          <a:p>
            <a:r>
              <a:rPr lang="zh-CN" altLang="en-US" sz="2800" b="1">
                <a:latin typeface="华文新魏" panose="02010800040101010101" charset="-122"/>
                <a:ea typeface="华文新魏" panose="02010800040101010101" charset="-122"/>
              </a:rPr>
              <a:t>③</a:t>
            </a:r>
            <a:r>
              <a:rPr lang="zh-CN" altLang="en-US" sz="2800" b="1">
                <a:solidFill>
                  <a:srgbClr val="000000"/>
                </a:solidFill>
                <a:latin typeface="华文新魏" panose="02010800040101010101" charset="-122"/>
                <a:ea typeface="华文新魏" panose="02010800040101010101" charset="-122"/>
              </a:rPr>
              <a:t>个人消费品实行</a:t>
            </a:r>
            <a:r>
              <a:rPr lang="zh-CN" altLang="en-US" sz="2800" b="1">
                <a:solidFill>
                  <a:srgbClr val="FF0000"/>
                </a:solidFill>
                <a:latin typeface="华文新魏" panose="02010800040101010101" charset="-122"/>
                <a:ea typeface="华文新魏" panose="02010800040101010101" charset="-122"/>
              </a:rPr>
              <a:t>按劳分配</a:t>
            </a:r>
            <a:r>
              <a:rPr lang="zh-CN" altLang="en-US" sz="2800" b="1">
                <a:solidFill>
                  <a:srgbClr val="0070C0"/>
                </a:solidFill>
                <a:latin typeface="华文新魏" panose="02010800040101010101" charset="-122"/>
                <a:ea typeface="华文新魏" panose="02010800040101010101" charset="-122"/>
              </a:rPr>
              <a:t>（分配）</a:t>
            </a:r>
            <a:endParaRPr lang="zh-CN" altLang="en-US" sz="2800" b="1">
              <a:solidFill>
                <a:srgbClr val="0070C0"/>
              </a:solidFill>
              <a:latin typeface="华文新魏" panose="02010800040101010101" charset="-122"/>
              <a:ea typeface="华文新魏" panose="02010800040101010101" charset="-122"/>
            </a:endParaRPr>
          </a:p>
        </p:txBody>
      </p:sp>
      <p:sp>
        <p:nvSpPr>
          <p:cNvPr id="9" name="TextBox 8"/>
          <p:cNvSpPr txBox="1"/>
          <p:nvPr>
            <p:custDataLst>
              <p:tags r:id="rId9"/>
            </p:custDataLst>
          </p:nvPr>
        </p:nvSpPr>
        <p:spPr>
          <a:xfrm>
            <a:off x="1819275" y="948055"/>
            <a:ext cx="5252085" cy="521970"/>
          </a:xfrm>
          <a:prstGeom prst="rect">
            <a:avLst/>
          </a:prstGeom>
          <a:noFill/>
          <a:ln w="9525">
            <a:noFill/>
          </a:ln>
        </p:spPr>
        <p:txBody>
          <a:bodyPr wrap="none">
            <a:spAutoFit/>
          </a:bodyPr>
          <a:lstStyle/>
          <a:p>
            <a:r>
              <a:rPr lang="en-US" altLang="zh-CN" sz="2800" b="1">
                <a:latin typeface="微软雅黑 Light" panose="020B0502040204020203" charset="-122"/>
                <a:ea typeface="微软雅黑 Light" panose="020B0502040204020203" charset="-122"/>
                <a:cs typeface="微软雅黑 Light" panose="020B0502040204020203" charset="-122"/>
              </a:rPr>
              <a:t>1917</a:t>
            </a:r>
            <a:r>
              <a:rPr lang="zh-CN" altLang="en-US" sz="2800" b="1">
                <a:latin typeface="微软雅黑 Light" panose="020B0502040204020203" charset="-122"/>
                <a:ea typeface="微软雅黑 Light" panose="020B0502040204020203" charset="-122"/>
                <a:cs typeface="微软雅黑 Light" panose="020B0502040204020203" charset="-122"/>
              </a:rPr>
              <a:t>年</a:t>
            </a:r>
            <a:r>
              <a:rPr lang="en-US" altLang="zh-CN" sz="2800" b="1">
                <a:latin typeface="微软雅黑 Light" panose="020B0502040204020203" charset="-122"/>
                <a:ea typeface="微软雅黑 Light" panose="020B0502040204020203" charset="-122"/>
                <a:cs typeface="微软雅黑 Light" panose="020B0502040204020203" charset="-122"/>
              </a:rPr>
              <a:t>11</a:t>
            </a:r>
            <a:r>
              <a:rPr lang="zh-CN" altLang="en-US" sz="2800" b="1">
                <a:latin typeface="微软雅黑 Light" panose="020B0502040204020203" charset="-122"/>
                <a:ea typeface="微软雅黑 Light" panose="020B0502040204020203" charset="-122"/>
                <a:cs typeface="微软雅黑 Light" panose="020B0502040204020203" charset="-122"/>
              </a:rPr>
              <a:t>月</a:t>
            </a:r>
            <a:r>
              <a:rPr lang="en-US" altLang="zh-CN" sz="2800" b="1">
                <a:latin typeface="微软雅黑 Light" panose="020B0502040204020203" charset="-122"/>
                <a:ea typeface="微软雅黑 Light" panose="020B0502040204020203" charset="-122"/>
                <a:cs typeface="微软雅黑 Light" panose="020B0502040204020203" charset="-122"/>
              </a:rPr>
              <a:t>7</a:t>
            </a:r>
            <a:r>
              <a:rPr lang="zh-CN" altLang="en-US" sz="2800" b="1">
                <a:latin typeface="微软雅黑 Light" panose="020B0502040204020203" charset="-122"/>
                <a:ea typeface="微软雅黑 Light" panose="020B0502040204020203" charset="-122"/>
                <a:cs typeface="微软雅黑 Light" panose="020B0502040204020203" charset="-122"/>
              </a:rPr>
              <a:t>日（俄历</a:t>
            </a:r>
            <a:r>
              <a:rPr lang="en-US" altLang="zh-CN" sz="2800" b="1">
                <a:latin typeface="微软雅黑 Light" panose="020B0502040204020203" charset="-122"/>
                <a:ea typeface="微软雅黑 Light" panose="020B0502040204020203" charset="-122"/>
                <a:cs typeface="微软雅黑 Light" panose="020B0502040204020203" charset="-122"/>
              </a:rPr>
              <a:t>10</a:t>
            </a:r>
            <a:r>
              <a:rPr lang="zh-CN" altLang="en-US" sz="2800" b="1">
                <a:latin typeface="微软雅黑 Light" panose="020B0502040204020203" charset="-122"/>
                <a:ea typeface="微软雅黑 Light" panose="020B0502040204020203" charset="-122"/>
                <a:cs typeface="微软雅黑 Light" panose="020B0502040204020203" charset="-122"/>
              </a:rPr>
              <a:t>月</a:t>
            </a:r>
            <a:r>
              <a:rPr lang="en-US" altLang="zh-CN" sz="2800" b="1">
                <a:latin typeface="微软雅黑 Light" panose="020B0502040204020203" charset="-122"/>
                <a:ea typeface="微软雅黑 Light" panose="020B0502040204020203" charset="-122"/>
                <a:cs typeface="微软雅黑 Light" panose="020B0502040204020203" charset="-122"/>
              </a:rPr>
              <a:t>25</a:t>
            </a:r>
            <a:r>
              <a:rPr lang="zh-CN" altLang="en-US" sz="2800" b="1">
                <a:latin typeface="微软雅黑 Light" panose="020B0502040204020203" charset="-122"/>
                <a:ea typeface="微软雅黑 Light" panose="020B0502040204020203" charset="-122"/>
                <a:cs typeface="微软雅黑 Light" panose="020B0502040204020203" charset="-122"/>
              </a:rPr>
              <a:t>日）</a:t>
            </a:r>
            <a:endParaRPr lang="zh-CN" altLang="en-US" sz="2800" b="1">
              <a:latin typeface="微软雅黑 Light" panose="020B0502040204020203" charset="-122"/>
              <a:ea typeface="微软雅黑 Light" panose="020B0502040204020203" charset="-122"/>
              <a:cs typeface="微软雅黑 Light" panose="020B0502040204020203" charset="-122"/>
            </a:endParaRPr>
          </a:p>
        </p:txBody>
      </p:sp>
      <p:pic>
        <p:nvPicPr>
          <p:cNvPr id="68618" name="图片 154"/>
          <p:cNvPicPr>
            <a:picLocks noChangeAspect="1" noChangeArrowheads="1"/>
          </p:cNvPicPr>
          <p:nvPr>
            <p:custDataLst>
              <p:tags r:id="rId10"/>
            </p:custDataLst>
          </p:nvPr>
        </p:nvPicPr>
        <p:blipFill>
          <a:blip r:embed="rId11"/>
          <a:stretch>
            <a:fillRect/>
          </a:stretch>
        </p:blipFill>
        <p:spPr bwMode="auto">
          <a:xfrm>
            <a:off x="8038465" y="988695"/>
            <a:ext cx="3811905" cy="3699510"/>
          </a:xfrm>
          <a:prstGeom prst="rect">
            <a:avLst/>
          </a:prstGeom>
          <a:noFill/>
          <a:ln w="9525">
            <a:noFill/>
            <a:miter lim="800000"/>
            <a:headEnd/>
            <a:tailEnd/>
          </a:ln>
        </p:spPr>
      </p:pic>
      <p:sp>
        <p:nvSpPr>
          <p:cNvPr id="44" name="文本框 43"/>
          <p:cNvSpPr txBox="1"/>
          <p:nvPr>
            <p:custDataLst>
              <p:tags r:id="rId12"/>
            </p:custDataLst>
          </p:nvPr>
        </p:nvSpPr>
        <p:spPr>
          <a:xfrm rot="21240000">
            <a:off x="9776460" y="5148580"/>
            <a:ext cx="2367915" cy="1035685"/>
          </a:xfrm>
          <a:prstGeom prst="rect">
            <a:avLst/>
          </a:prstGeom>
          <a:solidFill>
            <a:srgbClr val="FF0000"/>
          </a:solidFill>
          <a:ln>
            <a:solidFill>
              <a:srgbClr val="FF3300"/>
            </a:solidFill>
          </a:ln>
          <a:effectLst/>
        </p:spPr>
        <p:style>
          <a:lnRef idx="2">
            <a:schemeClr val="dk1">
              <a:shade val="50000"/>
            </a:schemeClr>
          </a:lnRef>
          <a:fillRef idx="1">
            <a:schemeClr val="dk1"/>
          </a:fillRef>
          <a:effectRef idx="0">
            <a:schemeClr val="dk1"/>
          </a:effectRef>
          <a:fontRef idx="minor">
            <a:schemeClr val="lt1"/>
          </a:fontRef>
        </p:style>
        <p:txBody>
          <a:bodyPr wrap="square" rtlCol="0"/>
          <a:lstStyle/>
          <a:p>
            <a:pPr algn="ctr"/>
            <a:r>
              <a:rPr lang="zh-CN" altLang="en-US" sz="6600">
                <a:solidFill>
                  <a:schemeClr val="bg1"/>
                </a:solidFill>
                <a:latin typeface="汉仪雅酷黑简" panose="00020600040101010101" charset="-122"/>
                <a:ea typeface="汉仪雅酷黑简" panose="00020600040101010101" charset="-122"/>
              </a:rPr>
              <a:t>建立</a:t>
            </a:r>
            <a:endParaRPr lang="zh-CN" altLang="en-US" sz="6600">
              <a:solidFill>
                <a:schemeClr val="bg1"/>
              </a:solidFill>
              <a:latin typeface="汉仪雅酷黑简" panose="00020600040101010101" charset="-122"/>
              <a:ea typeface="汉仪雅酷黑简" panose="00020600040101010101"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6124" y="1317395"/>
            <a:ext cx="9582410" cy="2677656"/>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2023</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2</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2.1917</a:t>
            </a:r>
            <a:r>
              <a:rPr lang="zh-CN" altLang="zh-CN" sz="2800" b="1">
                <a:latin typeface="仿宋" panose="02010609060101010101" pitchFamily="49" charset="-122"/>
                <a:ea typeface="仿宋" panose="02010609060101010101" pitchFamily="49" charset="-122"/>
              </a:rPr>
              <a:t>年，十月革命一声炮响，给中国送来了马克思列宁主义，在中国最早比较系统介绍马克思列宁主义，举起科学社会主义旗帜的第一人是（</a:t>
            </a:r>
            <a:r>
              <a:rPr lang="en-US" altLang="zh-CN" sz="2800" b="1">
                <a:latin typeface="仿宋" panose="02010609060101010101" pitchFamily="49" charset="-122"/>
                <a:ea typeface="仿宋" panose="02010609060101010101" pitchFamily="49" charset="-122"/>
              </a:rPr>
              <a:t>    </a:t>
            </a:r>
            <a:r>
              <a:rPr lang="zh-CN" altLang="zh-CN" sz="2800" b="1" smtClean="0">
                <a:latin typeface="仿宋" panose="02010609060101010101" pitchFamily="49" charset="-122"/>
                <a:ea typeface="仿宋" panose="02010609060101010101" pitchFamily="49" charset="-122"/>
              </a:rPr>
              <a:t>）</a:t>
            </a:r>
            <a:endParaRPr lang="en-US" altLang="zh-CN" sz="2800" b="1" smtClean="0">
              <a:latin typeface="仿宋" panose="02010609060101010101" pitchFamily="49" charset="-122"/>
              <a:ea typeface="仿宋" panose="02010609060101010101" pitchFamily="49" charset="-122"/>
            </a:endParaRPr>
          </a:p>
          <a:p>
            <a:pPr fontAlgn="ctr"/>
            <a:endParaRPr lang="zh-CN"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A. </a:t>
            </a:r>
            <a:r>
              <a:rPr lang="zh-CN" altLang="zh-CN" sz="2800" b="1">
                <a:latin typeface="仿宋" panose="02010609060101010101" pitchFamily="49" charset="-122"/>
                <a:ea typeface="仿宋" panose="02010609060101010101" pitchFamily="49" charset="-122"/>
              </a:rPr>
              <a:t>陈独秀</a:t>
            </a:r>
            <a:r>
              <a:rPr lang="en-US" altLang="zh-CN" sz="2800" b="1">
                <a:latin typeface="仿宋" panose="02010609060101010101" pitchFamily="49" charset="-122"/>
                <a:ea typeface="仿宋" panose="02010609060101010101" pitchFamily="49" charset="-122"/>
              </a:rPr>
              <a:t>	B. </a:t>
            </a:r>
            <a:r>
              <a:rPr lang="zh-CN" altLang="zh-CN" sz="2800" b="1">
                <a:latin typeface="仿宋" panose="02010609060101010101" pitchFamily="49" charset="-122"/>
                <a:ea typeface="仿宋" panose="02010609060101010101" pitchFamily="49" charset="-122"/>
              </a:rPr>
              <a:t>李大钊</a:t>
            </a:r>
            <a:r>
              <a:rPr lang="en-US" altLang="zh-CN" sz="2800" b="1">
                <a:latin typeface="仿宋" panose="02010609060101010101" pitchFamily="49" charset="-122"/>
                <a:ea typeface="仿宋" panose="02010609060101010101" pitchFamily="49" charset="-122"/>
              </a:rPr>
              <a:t>	C. </a:t>
            </a:r>
            <a:r>
              <a:rPr lang="zh-CN" altLang="zh-CN" sz="2800" b="1">
                <a:latin typeface="仿宋" panose="02010609060101010101" pitchFamily="49" charset="-122"/>
                <a:ea typeface="仿宋" panose="02010609060101010101" pitchFamily="49" charset="-122"/>
              </a:rPr>
              <a:t>毛泽东</a:t>
            </a:r>
            <a:r>
              <a:rPr lang="en-US" altLang="zh-CN" sz="2800" b="1">
                <a:latin typeface="仿宋" panose="02010609060101010101" pitchFamily="49" charset="-122"/>
                <a:ea typeface="仿宋" panose="02010609060101010101" pitchFamily="49" charset="-122"/>
              </a:rPr>
              <a:t>	D. </a:t>
            </a:r>
            <a:r>
              <a:rPr lang="zh-CN" altLang="zh-CN" sz="2800" b="1">
                <a:latin typeface="仿宋" panose="02010609060101010101" pitchFamily="49" charset="-122"/>
                <a:ea typeface="仿宋" panose="02010609060101010101" pitchFamily="49" charset="-122"/>
              </a:rPr>
              <a:t>瞿秋白</a:t>
            </a:r>
            <a:endParaRPr lang="zh-CN"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480640"/>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5023244" y="2440779"/>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B</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custDataLst>
              <p:tags r:id="rId1"/>
            </p:custDataLst>
          </p:nvPr>
        </p:nvGrpSpPr>
        <p:grpSpPr>
          <a:xfrm>
            <a:off x="733201" y="1086955"/>
            <a:ext cx="11274238" cy="5609266"/>
            <a:chOff x="437777" y="694062"/>
            <a:chExt cx="10711599" cy="5609266"/>
          </a:xfrm>
        </p:grpSpPr>
        <p:grpSp>
          <p:nvGrpSpPr>
            <p:cNvPr id="37" name="组合 36"/>
            <p:cNvGrpSpPr/>
            <p:nvPr>
              <p:custDataLst>
                <p:tags r:id="rId2"/>
              </p:custDataLst>
            </p:nvPr>
          </p:nvGrpSpPr>
          <p:grpSpPr>
            <a:xfrm>
              <a:off x="437777" y="694062"/>
              <a:ext cx="9104965" cy="5609266"/>
              <a:chOff x="911506" y="787928"/>
              <a:chExt cx="9104965" cy="5609266"/>
            </a:xfrm>
          </p:grpSpPr>
          <p:sp>
            <p:nvSpPr>
              <p:cNvPr id="3" name="矩形 2"/>
              <p:cNvSpPr/>
              <p:nvPr>
                <p:custDataLst>
                  <p:tags r:id="rId3"/>
                </p:custDataLst>
              </p:nvPr>
            </p:nvSpPr>
            <p:spPr>
              <a:xfrm>
                <a:off x="996149" y="1596006"/>
                <a:ext cx="628150" cy="3046988"/>
              </a:xfrm>
              <a:prstGeom prst="rect">
                <a:avLst/>
              </a:prstGeom>
              <a:noFill/>
              <a:ln w="9525">
                <a:noFill/>
              </a:ln>
            </p:spPr>
            <p:txBody>
              <a:bodyPr wrap="square">
                <a:spAutoFit/>
              </a:bodyPr>
              <a:lstStyle/>
              <a:p>
                <a:pPr algn="ctr"/>
                <a:r>
                  <a:rPr lang="zh-CN" altLang="en-US" sz="3200" b="1" smtClean="0">
                    <a:solidFill>
                      <a:srgbClr val="FF0000"/>
                    </a:solidFill>
                    <a:latin typeface="微软雅黑" panose="020B0503020204020204" charset="-122"/>
                    <a:ea typeface="微软雅黑" panose="020B0503020204020204" charset="-122"/>
                    <a:cs typeface="Arial" panose="020B0604020202020204"/>
                  </a:rPr>
                  <a:t>试卷内容比例</a:t>
                </a:r>
                <a:endParaRPr lang="zh-CN" altLang="en-US" sz="3200" b="1">
                  <a:solidFill>
                    <a:srgbClr val="FF0000"/>
                  </a:solidFill>
                  <a:latin typeface="微软雅黑" panose="020B0503020204020204" charset="-122"/>
                  <a:ea typeface="微软雅黑" panose="020B0503020204020204" charset="-122"/>
                  <a:cs typeface="Arial" panose="020B0604020202020204"/>
                </a:endParaRPr>
              </a:p>
            </p:txBody>
          </p:sp>
          <p:sp>
            <p:nvSpPr>
              <p:cNvPr id="4" name="左大括号 3"/>
              <p:cNvSpPr/>
              <p:nvPr>
                <p:custDataLst>
                  <p:tags r:id="rId4"/>
                </p:custDataLst>
              </p:nvPr>
            </p:nvSpPr>
            <p:spPr>
              <a:xfrm>
                <a:off x="911506" y="1635218"/>
                <a:ext cx="306705" cy="3907790"/>
              </a:xfrm>
              <a:prstGeom prst="leftBrace">
                <a:avLst>
                  <a:gd name="adj1" fmla="val 58621"/>
                  <a:gd name="adj2" fmla="val 50000"/>
                </a:avLst>
              </a:prstGeom>
              <a:noFill/>
              <a:ln w="38100" cap="flat" cmpd="sng">
                <a:noFill/>
                <a:prstDash val="solid"/>
                <a:headEnd type="none" w="med" len="med"/>
                <a:tailEnd type="none" w="med" len="med"/>
              </a:ln>
              <a:extLst>
                <a:ext uri="{909E8E84-426E-40DD-AFC4-6F175D3DCCD1}">
                  <a14:hiddenFill xmlns:a14="http://schemas.microsoft.com/office/drawing/2010/main">
                    <a:gradFill>
                      <a:gsLst>
                        <a:gs pos="0">
                          <a:srgbClr val="E30000"/>
                        </a:gs>
                        <a:gs pos="100000">
                          <a:srgbClr val="760303"/>
                        </a:gs>
                      </a:gsLst>
                      <a:lin scaled="0"/>
                    </a:gradFill>
                  </a14:hiddenFill>
                </a:ext>
              </a:extLst>
            </p:spPr>
            <p:txBody>
              <a:body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600" b="1" i="0" u="none" strike="noStrike" kern="0" cap="none" spc="0" normalizeH="0" baseline="0" noProof="0">
                  <a:ln>
                    <a:noFill/>
                  </a:ln>
                  <a:effectLst/>
                  <a:uLnTx/>
                  <a:uFillTx/>
                  <a:latin typeface="微软雅黑" panose="020B0503020204020204" charset="-122"/>
                  <a:ea typeface="微软雅黑" panose="020B0503020204020204" charset="-122"/>
                  <a:cs typeface="Arial" panose="020B0604020202020204"/>
                </a:endParaRPr>
              </a:p>
            </p:txBody>
          </p:sp>
          <p:sp>
            <p:nvSpPr>
              <p:cNvPr id="5" name="圆角矩形 4"/>
              <p:cNvSpPr/>
              <p:nvPr>
                <p:custDataLst>
                  <p:tags r:id="rId5"/>
                </p:custDataLst>
              </p:nvPr>
            </p:nvSpPr>
            <p:spPr>
              <a:xfrm>
                <a:off x="1705681" y="804232"/>
                <a:ext cx="4225273" cy="872490"/>
              </a:xfrm>
              <a:prstGeom prst="rect">
                <a:avLst/>
              </a:prstGeom>
              <a:noFill/>
              <a:ln w="38100" cmpd="sng">
                <a:noFill/>
                <a:prstDash val="solid"/>
              </a:ln>
              <a:effectLst/>
            </p:spPr>
            <p:txBody>
              <a:bodyPr lIns="76200" tIns="76200" rIns="76200" bIns="76200" anchor="ctr"/>
              <a:lstStyle/>
              <a:p>
                <a:pPr marL="0" marR="0" lvl="0" indent="0" algn="ctr" defTabSz="889000" eaLnBrk="0" fontAlgn="base" latinLnBrk="0" hangingPunct="0">
                  <a:lnSpc>
                    <a:spcPct val="100000"/>
                  </a:lnSpc>
                  <a:spcBef>
                    <a:spcPct val="0"/>
                  </a:spcBef>
                  <a:spcAft>
                    <a:spcPct val="0"/>
                  </a:spcAft>
                  <a:buClrTx/>
                  <a:buSzTx/>
                  <a:buFontTx/>
                  <a:buNone/>
                  <a:defRPr/>
                </a:pPr>
                <a:endParaRPr kumimoji="0" lang="en-US" altLang="zh-CN" sz="2400" b="1" i="0" u="none" strike="noStrike" kern="0" cap="none" spc="0" normalizeH="0" baseline="0" noProof="0" smtClean="0">
                  <a:ln>
                    <a:noFill/>
                  </a:ln>
                  <a:effectLst/>
                  <a:uLnTx/>
                  <a:uFillTx/>
                  <a:latin typeface="微软雅黑" panose="020B0503020204020204" charset="-122"/>
                  <a:ea typeface="微软雅黑" panose="020B0503020204020204" charset="-122"/>
                  <a:cs typeface="微软雅黑" panose="020B0503020204020204" charset="-122"/>
                </a:endParaRPr>
              </a:p>
              <a:p>
                <a:pPr lvl="0" algn="ctr" defTabSz="889000" eaLnBrk="0" fontAlgn="base" hangingPunct="0">
                  <a:spcBef>
                    <a:spcPct val="0"/>
                  </a:spcBef>
                  <a:spcAft>
                    <a:spcPct val="0"/>
                  </a:spcAft>
                  <a:defRPr/>
                </a:pPr>
                <a:r>
                  <a:rPr lang="zh-CN" altLang="en-US" sz="2400" b="1" kern="0">
                    <a:latin typeface="微软雅黑" panose="020B0503020204020204" charset="-122"/>
                    <a:ea typeface="微软雅黑" panose="020B0503020204020204" charset="-122"/>
                    <a:cs typeface="微软雅黑" panose="020B0503020204020204" charset="-122"/>
                  </a:rPr>
                  <a:t>中国特色社会主</a:t>
                </a:r>
                <a:r>
                  <a:rPr lang="zh-CN" altLang="en-US" sz="2400" b="1" kern="0" smtClean="0">
                    <a:latin typeface="微软雅黑" panose="020B0503020204020204" charset="-122"/>
                    <a:ea typeface="微软雅黑" panose="020B0503020204020204" charset="-122"/>
                    <a:cs typeface="微软雅黑" panose="020B0503020204020204" charset="-122"/>
                  </a:rPr>
                  <a:t>义：</a:t>
                </a:r>
                <a:r>
                  <a:rPr lang="en-US" altLang="zh-CN" sz="2400" b="1" kern="0" smtClean="0">
                    <a:latin typeface="微软雅黑" panose="020B0503020204020204" charset="-122"/>
                    <a:ea typeface="微软雅黑" panose="020B0503020204020204" charset="-122"/>
                    <a:cs typeface="微软雅黑" panose="020B0503020204020204" charset="-122"/>
                  </a:rPr>
                  <a:t>15%</a:t>
                </a:r>
                <a:endParaRPr lang="zh-CN" altLang="en-US" sz="2400" b="1" kern="0">
                  <a:latin typeface="微软雅黑" panose="020B0503020204020204" charset="-122"/>
                  <a:ea typeface="微软雅黑" panose="020B0503020204020204" charset="-122"/>
                  <a:cs typeface="微软雅黑" panose="020B0503020204020204" charset="-122"/>
                </a:endParaRPr>
              </a:p>
            </p:txBody>
          </p:sp>
          <p:sp>
            <p:nvSpPr>
              <p:cNvPr id="8" name="左大括号 3"/>
              <p:cNvSpPr/>
              <p:nvPr>
                <p:custDataLst>
                  <p:tags r:id="rId6"/>
                </p:custDataLst>
              </p:nvPr>
            </p:nvSpPr>
            <p:spPr>
              <a:xfrm>
                <a:off x="4254148" y="787928"/>
                <a:ext cx="240738" cy="1346339"/>
              </a:xfrm>
              <a:prstGeom prst="leftBrace">
                <a:avLst>
                  <a:gd name="adj1" fmla="val 8333"/>
                  <a:gd name="adj2" fmla="val 50000"/>
                </a:avLst>
              </a:prstGeom>
              <a:noFill/>
              <a:ln w="38100" cap="flat" cmpd="sng">
                <a:noFill/>
                <a:prstDash val="solid"/>
                <a:headEnd type="none" w="med" len="med"/>
                <a:tailEnd type="none" w="med" len="med"/>
              </a:ln>
              <a:extLst>
                <a:ext uri="{909E8E84-426E-40DD-AFC4-6F175D3DCCD1}">
                  <a14:hiddenFill xmlns:a14="http://schemas.microsoft.com/office/drawing/2010/main">
                    <a:gradFill>
                      <a:gsLst>
                        <a:gs pos="0">
                          <a:srgbClr val="E30000"/>
                        </a:gs>
                        <a:gs pos="100000">
                          <a:srgbClr val="760303"/>
                        </a:gs>
                      </a:gsLst>
                      <a:lin scaled="0"/>
                    </a:gradFill>
                  </a14:hiddenFill>
                </a:ext>
              </a:extLst>
            </p:spPr>
            <p:txBody>
              <a:body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600" b="1" i="0" u="none" strike="noStrike" kern="0" cap="none" spc="0" normalizeH="0" baseline="0" noProof="0">
                  <a:ln>
                    <a:noFill/>
                  </a:ln>
                  <a:effectLst/>
                  <a:uLnTx/>
                  <a:uFillTx/>
                  <a:latin typeface="微软雅黑" panose="020B0503020204020204" charset="-122"/>
                  <a:ea typeface="微软雅黑" panose="020B0503020204020204" charset="-122"/>
                  <a:cs typeface="Arial" panose="020B0604020202020204"/>
                </a:endParaRPr>
              </a:p>
            </p:txBody>
          </p:sp>
          <p:sp>
            <p:nvSpPr>
              <p:cNvPr id="17" name="左大括号 3"/>
              <p:cNvSpPr/>
              <p:nvPr>
                <p:custDataLst>
                  <p:tags r:id="rId7"/>
                </p:custDataLst>
              </p:nvPr>
            </p:nvSpPr>
            <p:spPr>
              <a:xfrm>
                <a:off x="4309075" y="2753393"/>
                <a:ext cx="290830" cy="1376045"/>
              </a:xfrm>
              <a:prstGeom prst="leftBrace">
                <a:avLst>
                  <a:gd name="adj1" fmla="val 8333"/>
                  <a:gd name="adj2" fmla="val 50000"/>
                </a:avLst>
              </a:prstGeom>
              <a:noFill/>
              <a:ln w="38100" cap="flat" cmpd="sng">
                <a:noFill/>
                <a:prstDash val="solid"/>
                <a:headEnd type="none" w="med" len="med"/>
                <a:tailEnd type="none" w="med" len="med"/>
              </a:ln>
              <a:extLst>
                <a:ext uri="{909E8E84-426E-40DD-AFC4-6F175D3DCCD1}">
                  <a14:hiddenFill xmlns:a14="http://schemas.microsoft.com/office/drawing/2010/main">
                    <a:gradFill>
                      <a:gsLst>
                        <a:gs pos="0">
                          <a:srgbClr val="E30000"/>
                        </a:gs>
                        <a:gs pos="100000">
                          <a:srgbClr val="760303"/>
                        </a:gs>
                      </a:gsLst>
                      <a:lin scaled="0"/>
                    </a:gradFill>
                  </a14:hiddenFill>
                </a:ext>
              </a:extLst>
            </p:spPr>
            <p:txBody>
              <a:body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600" b="1" i="0" u="none" strike="noStrike" kern="0" cap="none" spc="0" normalizeH="0" baseline="0" noProof="0">
                  <a:ln>
                    <a:noFill/>
                  </a:ln>
                  <a:effectLst/>
                  <a:uLnTx/>
                  <a:uFillTx/>
                  <a:latin typeface="微软雅黑" panose="020B0503020204020204" charset="-122"/>
                  <a:ea typeface="微软雅黑" panose="020B0503020204020204" charset="-122"/>
                  <a:cs typeface="Arial" panose="020B0604020202020204"/>
                </a:endParaRPr>
              </a:p>
            </p:txBody>
          </p:sp>
          <p:sp>
            <p:nvSpPr>
              <p:cNvPr id="23" name="左大括号 3"/>
              <p:cNvSpPr/>
              <p:nvPr>
                <p:custDataLst>
                  <p:tags r:id="rId8"/>
                </p:custDataLst>
              </p:nvPr>
            </p:nvSpPr>
            <p:spPr>
              <a:xfrm>
                <a:off x="4260815" y="5017974"/>
                <a:ext cx="291465" cy="1379220"/>
              </a:xfrm>
              <a:prstGeom prst="leftBrace">
                <a:avLst>
                  <a:gd name="adj1" fmla="val 8333"/>
                  <a:gd name="adj2" fmla="val 50000"/>
                </a:avLst>
              </a:prstGeom>
              <a:noFill/>
              <a:ln w="38100" cap="flat" cmpd="sng">
                <a:noFill/>
                <a:prstDash val="solid"/>
                <a:headEnd type="none" w="med" len="med"/>
                <a:tailEnd type="none" w="med" len="med"/>
              </a:ln>
              <a:extLst>
                <a:ext uri="{909E8E84-426E-40DD-AFC4-6F175D3DCCD1}">
                  <a14:hiddenFill xmlns:a14="http://schemas.microsoft.com/office/drawing/2010/main">
                    <a:gradFill>
                      <a:gsLst>
                        <a:gs pos="0">
                          <a:srgbClr val="E30000"/>
                        </a:gs>
                        <a:gs pos="100000">
                          <a:srgbClr val="760303"/>
                        </a:gs>
                      </a:gsLst>
                      <a:lin scaled="0"/>
                    </a:gradFill>
                  </a14:hiddenFill>
                </a:ext>
              </a:extLst>
            </p:spPr>
            <p:txBody>
              <a:body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600" b="1" i="0" u="none" strike="noStrike" kern="0" cap="none" spc="0" normalizeH="0" baseline="0" noProof="0">
                  <a:ln>
                    <a:noFill/>
                  </a:ln>
                  <a:effectLst/>
                  <a:uLnTx/>
                  <a:uFillTx/>
                  <a:latin typeface="微软雅黑" panose="020B0503020204020204" charset="-122"/>
                  <a:ea typeface="微软雅黑" panose="020B0503020204020204" charset="-122"/>
                  <a:cs typeface="Arial" panose="020B0604020202020204"/>
                </a:endParaRPr>
              </a:p>
            </p:txBody>
          </p:sp>
          <p:sp>
            <p:nvSpPr>
              <p:cNvPr id="26" name="左大括号 3"/>
              <p:cNvSpPr/>
              <p:nvPr>
                <p:custDataLst>
                  <p:tags r:id="rId9"/>
                </p:custDataLst>
              </p:nvPr>
            </p:nvSpPr>
            <p:spPr>
              <a:xfrm flipH="1">
                <a:off x="9770134" y="1382839"/>
                <a:ext cx="246337" cy="1515620"/>
              </a:xfrm>
              <a:prstGeom prst="leftBrace">
                <a:avLst>
                  <a:gd name="adj1" fmla="val 52743"/>
                  <a:gd name="adj2" fmla="val 50000"/>
                </a:avLst>
              </a:prstGeom>
              <a:noFill/>
              <a:ln w="38100" cap="flat" cmpd="sng">
                <a:noFill/>
                <a:prstDash val="solid"/>
                <a:headEnd type="none" w="med" len="med"/>
                <a:tailEnd type="none" w="med" len="med"/>
              </a:ln>
              <a:extLst>
                <a:ext uri="{909E8E84-426E-40DD-AFC4-6F175D3DCCD1}">
                  <a14:hiddenFill xmlns:a14="http://schemas.microsoft.com/office/drawing/2010/main">
                    <a:gradFill>
                      <a:gsLst>
                        <a:gs pos="0">
                          <a:srgbClr val="E30000"/>
                        </a:gs>
                        <a:gs pos="100000">
                          <a:srgbClr val="760303"/>
                        </a:gs>
                      </a:gsLst>
                      <a:lin scaled="0"/>
                    </a:gradFill>
                  </a14:hiddenFill>
                </a:ext>
              </a:extLst>
            </p:spPr>
            <p:txBody>
              <a:body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600" b="1" i="0" u="none" strike="noStrike" kern="0" cap="none" spc="0" normalizeH="0" baseline="0" noProof="0">
                  <a:ln>
                    <a:noFill/>
                  </a:ln>
                  <a:effectLst/>
                  <a:uLnTx/>
                  <a:uFillTx/>
                  <a:latin typeface="微软雅黑" panose="020B0503020204020204" charset="-122"/>
                  <a:ea typeface="微软雅黑" panose="020B0503020204020204" charset="-122"/>
                  <a:cs typeface="Arial" panose="020B0604020202020204"/>
                </a:endParaRPr>
              </a:p>
            </p:txBody>
          </p:sp>
          <p:sp>
            <p:nvSpPr>
              <p:cNvPr id="28" name="圆角矩形 4"/>
              <p:cNvSpPr/>
              <p:nvPr>
                <p:custDataLst>
                  <p:tags r:id="rId10"/>
                </p:custDataLst>
              </p:nvPr>
            </p:nvSpPr>
            <p:spPr>
              <a:xfrm>
                <a:off x="934400" y="1550326"/>
                <a:ext cx="4956459" cy="872490"/>
              </a:xfrm>
              <a:prstGeom prst="rect">
                <a:avLst/>
              </a:prstGeom>
              <a:noFill/>
              <a:ln w="38100" cmpd="sng">
                <a:noFill/>
                <a:prstDash val="solid"/>
              </a:ln>
              <a:effectLst/>
            </p:spPr>
            <p:txBody>
              <a:bodyPr lIns="76200" tIns="76200" rIns="76200" bIns="76200" anchor="ctr"/>
              <a:lstStyle/>
              <a:p>
                <a:pPr marL="0" marR="0" lvl="0" indent="0" algn="ctr" defTabSz="8890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effectLst/>
                  <a:uLnTx/>
                  <a:uFillTx/>
                  <a:latin typeface="微软雅黑" panose="020B0503020204020204" charset="-122"/>
                  <a:ea typeface="微软雅黑" panose="020B0503020204020204" charset="-122"/>
                  <a:cs typeface="微软雅黑" panose="020B0503020204020204" charset="-122"/>
                </a:endParaRPr>
              </a:p>
              <a:p>
                <a:pPr lvl="0" algn="ctr" defTabSz="889000" eaLnBrk="0" fontAlgn="base" hangingPunct="0">
                  <a:spcBef>
                    <a:spcPct val="0"/>
                  </a:spcBef>
                  <a:spcAft>
                    <a:spcPct val="0"/>
                  </a:spcAft>
                  <a:defRPr/>
                </a:pPr>
                <a:r>
                  <a:rPr lang="zh-CN" altLang="en-US" sz="2400" b="1" kern="0">
                    <a:latin typeface="微软雅黑" panose="020B0503020204020204" charset="-122"/>
                    <a:ea typeface="微软雅黑" panose="020B0503020204020204" charset="-122"/>
                    <a:cs typeface="微软雅黑" panose="020B0503020204020204" charset="-122"/>
                  </a:rPr>
                  <a:t>经济与社</a:t>
                </a:r>
                <a:r>
                  <a:rPr lang="zh-CN" altLang="en-US" sz="2400" b="1" kern="0" smtClean="0">
                    <a:latin typeface="微软雅黑" panose="020B0503020204020204" charset="-122"/>
                    <a:ea typeface="微软雅黑" panose="020B0503020204020204" charset="-122"/>
                    <a:cs typeface="微软雅黑" panose="020B0503020204020204" charset="-122"/>
                  </a:rPr>
                  <a:t>会： </a:t>
                </a:r>
                <a:r>
                  <a:rPr lang="en-US" altLang="zh-CN" sz="2400" b="1" kern="0">
                    <a:latin typeface="微软雅黑" panose="020B0503020204020204" charset="-122"/>
                    <a:ea typeface="微软雅黑" panose="020B0503020204020204" charset="-122"/>
                    <a:cs typeface="微软雅黑" panose="020B0503020204020204" charset="-122"/>
                  </a:rPr>
                  <a:t>15</a:t>
                </a:r>
                <a:r>
                  <a:rPr lang="en-US" altLang="zh-CN" sz="2400" b="1" kern="0" smtClean="0">
                    <a:latin typeface="微软雅黑" panose="020B0503020204020204" charset="-122"/>
                    <a:ea typeface="微软雅黑" panose="020B0503020204020204" charset="-122"/>
                    <a:cs typeface="微软雅黑" panose="020B0503020204020204" charset="-122"/>
                  </a:rPr>
                  <a:t>%</a:t>
                </a:r>
                <a:endParaRPr kumimoji="0" lang="zh-CN" altLang="en-US" sz="2400" b="1" i="0" u="none" strike="noStrike" kern="0" cap="none" spc="0" normalizeH="0" baseline="0" noProof="0">
                  <a:ln>
                    <a:noFill/>
                  </a:ln>
                  <a:effectLst/>
                  <a:uLnTx/>
                  <a:uFillTx/>
                  <a:latin typeface="微软雅黑" panose="020B0503020204020204" charset="-122"/>
                  <a:ea typeface="微软雅黑" panose="020B0503020204020204" charset="-122"/>
                  <a:cs typeface="微软雅黑" panose="020B0503020204020204" charset="-122"/>
                </a:endParaRPr>
              </a:p>
            </p:txBody>
          </p:sp>
          <p:sp>
            <p:nvSpPr>
              <p:cNvPr id="29" name="圆角矩形 4"/>
              <p:cNvSpPr/>
              <p:nvPr>
                <p:custDataLst>
                  <p:tags r:id="rId11"/>
                </p:custDataLst>
              </p:nvPr>
            </p:nvSpPr>
            <p:spPr>
              <a:xfrm>
                <a:off x="1500117" y="2331766"/>
                <a:ext cx="3737520" cy="872490"/>
              </a:xfrm>
              <a:prstGeom prst="rect">
                <a:avLst/>
              </a:prstGeom>
              <a:noFill/>
              <a:ln w="38100" cmpd="sng">
                <a:noFill/>
                <a:prstDash val="solid"/>
              </a:ln>
              <a:effectLst/>
            </p:spPr>
            <p:txBody>
              <a:bodyPr lIns="76200" tIns="76200" rIns="76200" bIns="76200" anchor="ctr"/>
              <a:lstStyle/>
              <a:p>
                <a:pPr marL="0" marR="0" lvl="0" indent="0" algn="ctr" defTabSz="8890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effectLst/>
                  <a:uLnTx/>
                  <a:uFillTx/>
                  <a:latin typeface="微软雅黑" panose="020B0503020204020204" charset="-122"/>
                  <a:ea typeface="微软雅黑" panose="020B0503020204020204" charset="-122"/>
                  <a:cs typeface="微软雅黑" panose="020B0503020204020204" charset="-122"/>
                </a:endParaRPr>
              </a:p>
              <a:p>
                <a:pPr lvl="0" algn="ctr" defTabSz="889000" eaLnBrk="0" fontAlgn="base" hangingPunct="0">
                  <a:spcBef>
                    <a:spcPct val="0"/>
                  </a:spcBef>
                  <a:spcAft>
                    <a:spcPct val="0"/>
                  </a:spcAft>
                  <a:defRPr/>
                </a:pPr>
                <a:r>
                  <a:rPr lang="zh-CN" altLang="en-US" sz="2400" b="1" kern="0">
                    <a:latin typeface="微软雅黑" panose="020B0503020204020204" charset="-122"/>
                    <a:ea typeface="微软雅黑" panose="020B0503020204020204" charset="-122"/>
                    <a:cs typeface="微软雅黑" panose="020B0503020204020204" charset="-122"/>
                  </a:rPr>
                  <a:t>政治与法</a:t>
                </a:r>
                <a:r>
                  <a:rPr lang="zh-CN" altLang="en-US" sz="2400" b="1" kern="0" smtClean="0">
                    <a:latin typeface="微软雅黑" panose="020B0503020204020204" charset="-122"/>
                    <a:ea typeface="微软雅黑" panose="020B0503020204020204" charset="-122"/>
                    <a:cs typeface="微软雅黑" panose="020B0503020204020204" charset="-122"/>
                  </a:rPr>
                  <a:t>治：</a:t>
                </a:r>
                <a:r>
                  <a:rPr lang="en-US" altLang="zh-CN" sz="2400" b="1" kern="0" smtClean="0">
                    <a:latin typeface="微软雅黑" panose="020B0503020204020204" charset="-122"/>
                    <a:ea typeface="微软雅黑" panose="020B0503020204020204" charset="-122"/>
                    <a:cs typeface="微软雅黑" panose="020B0503020204020204" charset="-122"/>
                  </a:rPr>
                  <a:t>30%</a:t>
                </a:r>
                <a:endParaRPr kumimoji="0" lang="zh-CN" altLang="en-US" sz="2400" b="1" i="0" u="none" strike="noStrike" kern="0" cap="none" spc="0" normalizeH="0" baseline="0" noProof="0">
                  <a:ln>
                    <a:noFill/>
                  </a:ln>
                  <a:effectLst/>
                  <a:uLnTx/>
                  <a:uFillTx/>
                  <a:latin typeface="微软雅黑" panose="020B0503020204020204" charset="-122"/>
                  <a:ea typeface="微软雅黑" panose="020B0503020204020204" charset="-122"/>
                  <a:cs typeface="微软雅黑" panose="020B0503020204020204" charset="-122"/>
                </a:endParaRPr>
              </a:p>
            </p:txBody>
          </p:sp>
        </p:grpSp>
        <p:sp>
          <p:nvSpPr>
            <p:cNvPr id="11" name="文本框 10"/>
            <p:cNvSpPr txBox="1"/>
            <p:nvPr>
              <p:custDataLst>
                <p:tags r:id="rId12"/>
              </p:custDataLst>
            </p:nvPr>
          </p:nvSpPr>
          <p:spPr>
            <a:xfrm>
              <a:off x="1026388" y="3362589"/>
              <a:ext cx="3728324" cy="830997"/>
            </a:xfrm>
            <a:prstGeom prst="rect">
              <a:avLst/>
            </a:prstGeom>
            <a:noFill/>
            <a:ln>
              <a:noFill/>
            </a:ln>
          </p:spPr>
          <p:txBody>
            <a:bodyPr wrap="square">
              <a:spAutoFit/>
            </a:bodyPr>
            <a:lstStyle/>
            <a:p>
              <a:pPr algn="ctr"/>
              <a:r>
                <a:rPr lang="zh-CN" altLang="en-US" sz="2400" b="1" kern="0">
                  <a:latin typeface="微软雅黑" panose="020B0503020204020204" charset="-122"/>
                  <a:ea typeface="微软雅黑" panose="020B0503020204020204" charset="-122"/>
                  <a:cs typeface="微软雅黑" panose="020B0503020204020204" charset="-122"/>
                </a:rPr>
                <a:t>哲学与文</a:t>
              </a:r>
              <a:r>
                <a:rPr lang="zh-CN" altLang="en-US" sz="2400" b="1" kern="0" smtClean="0">
                  <a:latin typeface="微软雅黑" panose="020B0503020204020204" charset="-122"/>
                  <a:ea typeface="微软雅黑" panose="020B0503020204020204" charset="-122"/>
                  <a:cs typeface="微软雅黑" panose="020B0503020204020204" charset="-122"/>
                </a:rPr>
                <a:t>化 ：</a:t>
              </a:r>
              <a:r>
                <a:rPr lang="en-US" altLang="zh-CN" sz="2400" b="1" kern="0">
                  <a:latin typeface="微软雅黑" panose="020B0503020204020204" charset="-122"/>
                  <a:ea typeface="微软雅黑" panose="020B0503020204020204" charset="-122"/>
                  <a:cs typeface="微软雅黑" panose="020B0503020204020204" charset="-122"/>
                </a:rPr>
                <a:t>30%</a:t>
              </a:r>
              <a:endParaRPr lang="zh-CN" altLang="en-US" sz="2400" b="1" kern="0">
                <a:latin typeface="微软雅黑" panose="020B0503020204020204" charset="-122"/>
                <a:ea typeface="微软雅黑" panose="020B0503020204020204" charset="-122"/>
                <a:cs typeface="微软雅黑" panose="020B0503020204020204" charset="-122"/>
              </a:endParaRPr>
            </a:p>
            <a:p>
              <a:pPr algn="ctr"/>
              <a:endParaRPr lang="zh-CN" altLang="en-US" sz="2400" b="1" kern="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custDataLst>
                <p:tags r:id="rId13"/>
              </p:custDataLst>
            </p:nvPr>
          </p:nvSpPr>
          <p:spPr>
            <a:xfrm>
              <a:off x="1595432" y="4193586"/>
              <a:ext cx="2622854" cy="461665"/>
            </a:xfrm>
            <a:prstGeom prst="rect">
              <a:avLst/>
            </a:prstGeom>
            <a:noFill/>
            <a:ln>
              <a:noFill/>
            </a:ln>
          </p:spPr>
          <p:txBody>
            <a:bodyPr wrap="square">
              <a:spAutoFit/>
            </a:bodyPr>
            <a:lstStyle/>
            <a:p>
              <a:r>
                <a:rPr lang="zh-CN" altLang="en-US" sz="2400" b="1" kern="0">
                  <a:latin typeface="微软雅黑" panose="020B0503020204020204" charset="-122"/>
                  <a:ea typeface="微软雅黑" panose="020B0503020204020204" charset="-122"/>
                  <a:cs typeface="微软雅黑" panose="020B0503020204020204" charset="-122"/>
                </a:rPr>
                <a:t>时事政治：</a:t>
              </a:r>
              <a:r>
                <a:rPr lang="en-US" altLang="zh-CN" sz="2400" b="1" kern="0">
                  <a:latin typeface="微软雅黑" panose="020B0503020204020204" charset="-122"/>
                  <a:ea typeface="微软雅黑" panose="020B0503020204020204" charset="-122"/>
                  <a:cs typeface="微软雅黑" panose="020B0503020204020204" charset="-122"/>
                </a:rPr>
                <a:t>10%</a:t>
              </a:r>
              <a:endParaRPr lang="zh-CN" altLang="en-US" sz="2400" b="1" kern="0">
                <a:latin typeface="微软雅黑" panose="020B0503020204020204" charset="-122"/>
                <a:ea typeface="微软雅黑" panose="020B0503020204020204" charset="-122"/>
                <a:cs typeface="微软雅黑" panose="020B0503020204020204" charset="-122"/>
              </a:endParaRPr>
            </a:p>
          </p:txBody>
        </p:sp>
        <p:sp>
          <p:nvSpPr>
            <p:cNvPr id="31" name="左大括号 3"/>
            <p:cNvSpPr/>
            <p:nvPr>
              <p:custDataLst>
                <p:tags r:id="rId14"/>
              </p:custDataLst>
            </p:nvPr>
          </p:nvSpPr>
          <p:spPr>
            <a:xfrm flipH="1">
              <a:off x="9367699" y="3145939"/>
              <a:ext cx="165358" cy="830997"/>
            </a:xfrm>
            <a:prstGeom prst="leftBrace">
              <a:avLst>
                <a:gd name="adj1" fmla="val 52743"/>
                <a:gd name="adj2" fmla="val 50000"/>
              </a:avLst>
            </a:prstGeom>
            <a:noFill/>
            <a:ln w="38100" cap="flat" cmpd="sng">
              <a:noFill/>
              <a:prstDash val="solid"/>
              <a:headEnd type="none" w="med" len="med"/>
              <a:tailEnd type="none" w="med" len="med"/>
            </a:ln>
            <a:extLst>
              <a:ext uri="{909E8E84-426E-40DD-AFC4-6F175D3DCCD1}">
                <a14:hiddenFill xmlns:a14="http://schemas.microsoft.com/office/drawing/2010/main">
                  <a:gradFill>
                    <a:gsLst>
                      <a:gs pos="0">
                        <a:srgbClr val="E30000"/>
                      </a:gs>
                      <a:gs pos="100000">
                        <a:srgbClr val="760303"/>
                      </a:gs>
                    </a:gsLst>
                    <a:lin scaled="0"/>
                  </a:gradFill>
                </a14:hiddenFill>
              </a:ext>
            </a:extLst>
          </p:spPr>
          <p:txBody>
            <a:body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600" b="1" i="0" u="none" strike="noStrike" kern="0" cap="none" spc="0" normalizeH="0" baseline="0" noProof="0">
                <a:ln>
                  <a:noFill/>
                </a:ln>
                <a:effectLst/>
                <a:uLnTx/>
                <a:uFillTx/>
                <a:latin typeface="微软雅黑" panose="020B0503020204020204" charset="-122"/>
                <a:ea typeface="微软雅黑" panose="020B0503020204020204" charset="-122"/>
                <a:cs typeface="Arial" panose="020B0604020202020204"/>
              </a:endParaRPr>
            </a:p>
          </p:txBody>
        </p:sp>
        <p:sp>
          <p:nvSpPr>
            <p:cNvPr id="36" name="左大括号 3"/>
            <p:cNvSpPr/>
            <p:nvPr>
              <p:custDataLst>
                <p:tags r:id="rId15"/>
              </p:custDataLst>
            </p:nvPr>
          </p:nvSpPr>
          <p:spPr>
            <a:xfrm flipH="1">
              <a:off x="10904423" y="2070320"/>
              <a:ext cx="244953" cy="1570019"/>
            </a:xfrm>
            <a:prstGeom prst="leftBrace">
              <a:avLst>
                <a:gd name="adj1" fmla="val 8333"/>
                <a:gd name="adj2" fmla="val 50000"/>
              </a:avLst>
            </a:prstGeom>
            <a:noFill/>
            <a:ln w="38100" cap="flat" cmpd="sng">
              <a:noFill/>
              <a:prstDash val="solid"/>
              <a:headEnd type="none" w="med" len="med"/>
              <a:tailEnd type="none" w="med" len="med"/>
            </a:ln>
            <a:extLst>
              <a:ext uri="{909E8E84-426E-40DD-AFC4-6F175D3DCCD1}">
                <a14:hiddenFill xmlns:a14="http://schemas.microsoft.com/office/drawing/2010/main">
                  <a:gradFill>
                    <a:gsLst>
                      <a:gs pos="0">
                        <a:srgbClr val="E30000"/>
                      </a:gs>
                      <a:gs pos="100000">
                        <a:srgbClr val="760303"/>
                      </a:gs>
                    </a:gsLst>
                    <a:lin scaled="0"/>
                  </a:gradFill>
                </a14:hiddenFill>
              </a:ext>
            </a:extLst>
          </p:spPr>
          <p:txBody>
            <a:body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600" b="1" i="0" u="none" strike="noStrike" kern="0" cap="none" spc="0" normalizeH="0" baseline="0" noProof="0">
                <a:ln>
                  <a:noFill/>
                </a:ln>
                <a:effectLst/>
                <a:uLnTx/>
                <a:uFillTx/>
                <a:latin typeface="微软雅黑" panose="020B0503020204020204" charset="-122"/>
                <a:ea typeface="微软雅黑" panose="020B0503020204020204" charset="-122"/>
                <a:cs typeface="Arial" panose="020B0604020202020204"/>
              </a:endParaRPr>
            </a:p>
          </p:txBody>
        </p:sp>
        <p:sp>
          <p:nvSpPr>
            <p:cNvPr id="39" name="左大括号 3"/>
            <p:cNvSpPr/>
            <p:nvPr>
              <p:custDataLst>
                <p:tags r:id="rId16"/>
              </p:custDataLst>
            </p:nvPr>
          </p:nvSpPr>
          <p:spPr>
            <a:xfrm flipH="1">
              <a:off x="10855954" y="4988589"/>
              <a:ext cx="218167" cy="1235941"/>
            </a:xfrm>
            <a:prstGeom prst="leftBrace">
              <a:avLst>
                <a:gd name="adj1" fmla="val 8333"/>
                <a:gd name="adj2" fmla="val 50000"/>
              </a:avLst>
            </a:prstGeom>
            <a:noFill/>
            <a:ln w="38100" cap="flat" cmpd="sng">
              <a:noFill/>
              <a:prstDash val="solid"/>
              <a:headEnd type="none" w="med" len="med"/>
              <a:tailEnd type="none" w="med" len="med"/>
            </a:ln>
            <a:extLst>
              <a:ext uri="{909E8E84-426E-40DD-AFC4-6F175D3DCCD1}">
                <a14:hiddenFill xmlns:a14="http://schemas.microsoft.com/office/drawing/2010/main">
                  <a:gradFill>
                    <a:gsLst>
                      <a:gs pos="0">
                        <a:srgbClr val="E30000"/>
                      </a:gs>
                      <a:gs pos="100000">
                        <a:srgbClr val="760303"/>
                      </a:gs>
                    </a:gsLst>
                    <a:lin scaled="0"/>
                  </a:gradFill>
                </a14:hiddenFill>
              </a:ext>
            </a:extLst>
          </p:spPr>
          <p:txBody>
            <a:body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600" b="1" i="0" u="none" strike="noStrike" kern="0" cap="none" spc="0" normalizeH="0" baseline="0" noProof="0">
                <a:ln>
                  <a:noFill/>
                </a:ln>
                <a:effectLst/>
                <a:uLnTx/>
                <a:uFillTx/>
                <a:latin typeface="微软雅黑" panose="020B0503020204020204" charset="-122"/>
                <a:ea typeface="微软雅黑" panose="020B0503020204020204" charset="-122"/>
                <a:cs typeface="Arial" panose="020B0604020202020204"/>
              </a:endParaRPr>
            </a:p>
          </p:txBody>
        </p:sp>
      </p:grpSp>
      <p:sp>
        <p:nvSpPr>
          <p:cNvPr id="32" name="左大括号 9248"/>
          <p:cNvSpPr/>
          <p:nvPr>
            <p:custDataLst>
              <p:tags r:id="rId17"/>
            </p:custDataLst>
          </p:nvPr>
        </p:nvSpPr>
        <p:spPr>
          <a:xfrm>
            <a:off x="7481262" y="1489294"/>
            <a:ext cx="313055" cy="3648142"/>
          </a:xfrm>
          <a:prstGeom prst="leftBrace">
            <a:avLst>
              <a:gd name="adj1" fmla="val 29449"/>
              <a:gd name="adj2" fmla="val 50000"/>
            </a:avLst>
          </a:prstGeom>
          <a:noFill/>
          <a:ln w="57150" cap="flat" cmpd="sng">
            <a:solidFill>
              <a:schemeClr val="tx1"/>
            </a:solidFill>
            <a:prstDash val="solid"/>
            <a:round/>
            <a:headEnd type="none" w="med" len="med"/>
            <a:tailEnd type="none" w="med" len="med"/>
          </a:ln>
        </p:spPr>
        <p:txBody>
          <a:bodyPr anchor="t"/>
          <a:lstStyle/>
          <a:p>
            <a:endParaRPr lang="zh-CN" altLang="en-US" sz="3200" b="1">
              <a:latin typeface="微软雅黑" panose="020B0503020204020204" charset="-122"/>
              <a:ea typeface="微软雅黑" panose="020B0503020204020204" charset="-122"/>
            </a:endParaRPr>
          </a:p>
        </p:txBody>
      </p:sp>
      <p:sp>
        <p:nvSpPr>
          <p:cNvPr id="50" name="圆角矩形 4"/>
          <p:cNvSpPr/>
          <p:nvPr>
            <p:custDataLst>
              <p:tags r:id="rId18"/>
            </p:custDataLst>
          </p:nvPr>
        </p:nvSpPr>
        <p:spPr>
          <a:xfrm>
            <a:off x="0" y="0"/>
            <a:ext cx="12192000" cy="876300"/>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lIns="76188" tIns="76188" rIns="76188" bIns="76188" anchor="ctr"/>
          <a:lstStyle/>
          <a:p>
            <a:pPr lvl="0" algn="ctr" defTabSz="889000" eaLnBrk="0" fontAlgn="base" hangingPunct="0">
              <a:lnSpc>
                <a:spcPct val="90000"/>
              </a:lnSpc>
              <a:spcBef>
                <a:spcPct val="0"/>
              </a:spcBef>
              <a:spcAft>
                <a:spcPct val="35000"/>
              </a:spcAft>
              <a:defRPr/>
            </a:pPr>
            <a:r>
              <a:rPr lang="zh-CN" altLang="en-US" sz="4400" smtClean="0"/>
              <a:t>单招政治考试大纲（</a:t>
            </a:r>
            <a:r>
              <a:rPr lang="en-US" altLang="zh-CN" sz="4400" smtClean="0"/>
              <a:t>2023</a:t>
            </a:r>
            <a:r>
              <a:rPr lang="zh-CN" altLang="en-US" sz="4400" smtClean="0"/>
              <a:t>版）</a:t>
            </a:r>
            <a:endParaRPr kumimoji="0" lang="zh-CN" altLang="en-US" sz="4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9" name="矩形 48"/>
          <p:cNvSpPr/>
          <p:nvPr>
            <p:custDataLst>
              <p:tags r:id="rId19"/>
            </p:custDataLst>
          </p:nvPr>
        </p:nvSpPr>
        <p:spPr>
          <a:xfrm>
            <a:off x="6545528" y="2267416"/>
            <a:ext cx="661144" cy="2062103"/>
          </a:xfrm>
          <a:prstGeom prst="rect">
            <a:avLst/>
          </a:prstGeom>
          <a:noFill/>
          <a:ln w="9525">
            <a:noFill/>
          </a:ln>
        </p:spPr>
        <p:txBody>
          <a:bodyPr wrap="square">
            <a:spAutoFit/>
          </a:bodyPr>
          <a:lstStyle/>
          <a:p>
            <a:pPr algn="ctr"/>
            <a:r>
              <a:rPr lang="zh-CN" altLang="en-US" sz="3200" b="1" smtClean="0">
                <a:solidFill>
                  <a:srgbClr val="FF0000"/>
                </a:solidFill>
                <a:latin typeface="微软雅黑" panose="020B0503020204020204" charset="-122"/>
                <a:ea typeface="微软雅黑" panose="020B0503020204020204" charset="-122"/>
                <a:cs typeface="Arial" panose="020B0604020202020204"/>
              </a:rPr>
              <a:t>考试题型</a:t>
            </a:r>
            <a:endParaRPr lang="zh-CN" altLang="en-US" sz="3200" b="1">
              <a:solidFill>
                <a:srgbClr val="FF0000"/>
              </a:solidFill>
              <a:latin typeface="微软雅黑" panose="020B0503020204020204" charset="-122"/>
              <a:ea typeface="微软雅黑" panose="020B0503020204020204" charset="-122"/>
              <a:cs typeface="Arial" panose="020B0604020202020204"/>
            </a:endParaRPr>
          </a:p>
        </p:txBody>
      </p:sp>
      <p:sp>
        <p:nvSpPr>
          <p:cNvPr id="51" name="左大括号 9248"/>
          <p:cNvSpPr/>
          <p:nvPr>
            <p:custDataLst>
              <p:tags r:id="rId20"/>
            </p:custDataLst>
          </p:nvPr>
        </p:nvSpPr>
        <p:spPr>
          <a:xfrm>
            <a:off x="1505993" y="1460259"/>
            <a:ext cx="313055" cy="3732414"/>
          </a:xfrm>
          <a:prstGeom prst="leftBrace">
            <a:avLst>
              <a:gd name="adj1" fmla="val 29449"/>
              <a:gd name="adj2" fmla="val 50000"/>
            </a:avLst>
          </a:prstGeom>
          <a:noFill/>
          <a:ln w="57150" cap="flat" cmpd="sng">
            <a:solidFill>
              <a:schemeClr val="tx1"/>
            </a:solidFill>
            <a:prstDash val="solid"/>
            <a:round/>
            <a:headEnd type="none" w="med" len="med"/>
            <a:tailEnd type="none" w="med" len="med"/>
          </a:ln>
        </p:spPr>
        <p:txBody>
          <a:bodyPr anchor="t"/>
          <a:lstStyle/>
          <a:p>
            <a:endParaRPr lang="zh-CN" altLang="en-US" sz="3200" b="1">
              <a:latin typeface="微软雅黑" panose="020B0503020204020204" charset="-122"/>
              <a:ea typeface="微软雅黑" panose="020B0503020204020204" charset="-122"/>
            </a:endParaRPr>
          </a:p>
        </p:txBody>
      </p:sp>
      <p:sp>
        <p:nvSpPr>
          <p:cNvPr id="52" name="圆角矩形 4"/>
          <p:cNvSpPr/>
          <p:nvPr>
            <p:custDataLst>
              <p:tags r:id="rId21"/>
            </p:custDataLst>
          </p:nvPr>
        </p:nvSpPr>
        <p:spPr>
          <a:xfrm>
            <a:off x="7637789" y="1236884"/>
            <a:ext cx="4447210" cy="872490"/>
          </a:xfrm>
          <a:prstGeom prst="rect">
            <a:avLst/>
          </a:prstGeom>
          <a:noFill/>
          <a:ln w="38100" cmpd="sng">
            <a:noFill/>
            <a:prstDash val="solid"/>
          </a:ln>
          <a:effectLst/>
        </p:spPr>
        <p:txBody>
          <a:bodyPr lIns="76200" tIns="76200" rIns="76200" bIns="76200" anchor="ctr"/>
          <a:lstStyle/>
          <a:p>
            <a:pPr marL="0" marR="0" lvl="0" indent="0" algn="ctr" defTabSz="889000" eaLnBrk="0" fontAlgn="base" latinLnBrk="0" hangingPunct="0">
              <a:lnSpc>
                <a:spcPct val="100000"/>
              </a:lnSpc>
              <a:spcBef>
                <a:spcPct val="0"/>
              </a:spcBef>
              <a:spcAft>
                <a:spcPct val="0"/>
              </a:spcAft>
              <a:buClrTx/>
              <a:buSzTx/>
              <a:buFontTx/>
              <a:buNone/>
              <a:defRPr/>
            </a:pPr>
            <a:endParaRPr kumimoji="0" lang="en-US" altLang="zh-CN" sz="2400" b="1" i="0" u="none" strike="noStrike" kern="0" cap="none" spc="0" normalizeH="0" baseline="0" noProof="0" smtClean="0">
              <a:ln>
                <a:noFill/>
              </a:ln>
              <a:effectLst/>
              <a:uLnTx/>
              <a:uFillTx/>
              <a:latin typeface="微软雅黑" panose="020B0503020204020204" charset="-122"/>
              <a:ea typeface="微软雅黑" panose="020B0503020204020204" charset="-122"/>
              <a:cs typeface="微软雅黑" panose="020B0503020204020204" charset="-122"/>
            </a:endParaRPr>
          </a:p>
          <a:p>
            <a:pPr lvl="0" algn="ctr" defTabSz="889000" eaLnBrk="0" fontAlgn="base" hangingPunct="0">
              <a:spcBef>
                <a:spcPct val="0"/>
              </a:spcBef>
              <a:spcAft>
                <a:spcPct val="0"/>
              </a:spcAft>
              <a:defRPr/>
            </a:pPr>
            <a:r>
              <a:rPr lang="zh-CN" altLang="en-US" sz="2400" b="1" kern="0" smtClean="0">
                <a:latin typeface="微软雅黑" panose="020B0503020204020204" charset="-122"/>
                <a:ea typeface="微软雅黑" panose="020B0503020204020204" charset="-122"/>
                <a:cs typeface="微软雅黑" panose="020B0503020204020204" charset="-122"/>
              </a:rPr>
              <a:t>一、单项选择题   </a:t>
            </a:r>
            <a:r>
              <a:rPr lang="en-US" altLang="zh-CN" sz="2400" b="1" kern="0" smtClean="0">
                <a:latin typeface="微软雅黑" panose="020B0503020204020204" charset="-122"/>
                <a:ea typeface="微软雅黑" panose="020B0503020204020204" charset="-122"/>
                <a:cs typeface="微软雅黑" panose="020B0503020204020204" charset="-122"/>
              </a:rPr>
              <a:t>25*3=75</a:t>
            </a:r>
            <a:r>
              <a:rPr lang="zh-CN" altLang="en-US" sz="2400" b="1" kern="0" smtClean="0">
                <a:latin typeface="微软雅黑" panose="020B0503020204020204" charset="-122"/>
                <a:ea typeface="微软雅黑" panose="020B0503020204020204" charset="-122"/>
                <a:cs typeface="微软雅黑" panose="020B0503020204020204" charset="-122"/>
              </a:rPr>
              <a:t>分</a:t>
            </a:r>
            <a:endParaRPr lang="zh-CN" altLang="en-US" sz="2400" b="1" kern="0">
              <a:latin typeface="微软雅黑" panose="020B0503020204020204" charset="-122"/>
              <a:ea typeface="微软雅黑" panose="020B0503020204020204" charset="-122"/>
              <a:cs typeface="微软雅黑" panose="020B0503020204020204" charset="-122"/>
            </a:endParaRPr>
          </a:p>
        </p:txBody>
      </p:sp>
      <p:sp>
        <p:nvSpPr>
          <p:cNvPr id="53" name="圆角矩形 4"/>
          <p:cNvSpPr/>
          <p:nvPr>
            <p:custDataLst>
              <p:tags r:id="rId22"/>
            </p:custDataLst>
          </p:nvPr>
        </p:nvSpPr>
        <p:spPr>
          <a:xfrm>
            <a:off x="6885079" y="2678835"/>
            <a:ext cx="5327750" cy="872490"/>
          </a:xfrm>
          <a:prstGeom prst="rect">
            <a:avLst/>
          </a:prstGeom>
          <a:noFill/>
          <a:ln w="38100" cmpd="sng">
            <a:noFill/>
            <a:prstDash val="solid"/>
          </a:ln>
          <a:effectLst/>
        </p:spPr>
        <p:txBody>
          <a:bodyPr lIns="76200" tIns="76200" rIns="76200" bIns="76200" anchor="ctr"/>
          <a:lstStyle/>
          <a:p>
            <a:pPr marL="0" marR="0" lvl="0" indent="0" algn="ctr" defTabSz="889000" eaLnBrk="0" fontAlgn="base" latinLnBrk="0" hangingPunct="0">
              <a:lnSpc>
                <a:spcPct val="100000"/>
              </a:lnSpc>
              <a:spcBef>
                <a:spcPct val="0"/>
              </a:spcBef>
              <a:spcAft>
                <a:spcPct val="0"/>
              </a:spcAft>
              <a:buClrTx/>
              <a:buSzTx/>
              <a:buFontTx/>
              <a:buNone/>
              <a:defRPr/>
            </a:pPr>
            <a:endParaRPr kumimoji="0" lang="en-US" altLang="zh-CN" sz="2400" b="1" i="0" u="none" strike="noStrike" kern="0" cap="none" spc="0" normalizeH="0" baseline="0" noProof="0" smtClean="0">
              <a:ln>
                <a:noFill/>
              </a:ln>
              <a:effectLst/>
              <a:uLnTx/>
              <a:uFillTx/>
              <a:latin typeface="微软雅黑" panose="020B0503020204020204" charset="-122"/>
              <a:ea typeface="微软雅黑" panose="020B0503020204020204" charset="-122"/>
              <a:cs typeface="微软雅黑" panose="020B0503020204020204" charset="-122"/>
            </a:endParaRPr>
          </a:p>
          <a:p>
            <a:pPr lvl="0" algn="ctr" defTabSz="889000" eaLnBrk="0" fontAlgn="base" hangingPunct="0">
              <a:spcBef>
                <a:spcPct val="0"/>
              </a:spcBef>
              <a:spcAft>
                <a:spcPct val="0"/>
              </a:spcAft>
              <a:defRPr/>
            </a:pPr>
            <a:r>
              <a:rPr lang="zh-CN" altLang="en-US" sz="2400" b="1" kern="0" smtClean="0">
                <a:latin typeface="微软雅黑" panose="020B0503020204020204" charset="-122"/>
                <a:ea typeface="微软雅黑" panose="020B0503020204020204" charset="-122"/>
                <a:cs typeface="微软雅黑" panose="020B0503020204020204" charset="-122"/>
              </a:rPr>
              <a:t>二、填空题   </a:t>
            </a:r>
            <a:r>
              <a:rPr lang="en-US" altLang="zh-CN" sz="2400" b="1" kern="0" smtClean="0">
                <a:latin typeface="微软雅黑" panose="020B0503020204020204" charset="-122"/>
                <a:ea typeface="微软雅黑" panose="020B0503020204020204" charset="-122"/>
                <a:cs typeface="微软雅黑" panose="020B0503020204020204" charset="-122"/>
              </a:rPr>
              <a:t>5*3=15</a:t>
            </a:r>
            <a:r>
              <a:rPr lang="zh-CN" altLang="en-US" sz="2400" b="1" kern="0" smtClean="0">
                <a:latin typeface="微软雅黑" panose="020B0503020204020204" charset="-122"/>
                <a:ea typeface="微软雅黑" panose="020B0503020204020204" charset="-122"/>
                <a:cs typeface="微软雅黑" panose="020B0503020204020204" charset="-122"/>
              </a:rPr>
              <a:t>分</a:t>
            </a:r>
            <a:endParaRPr lang="zh-CN" altLang="en-US" sz="2400" b="1" kern="0">
              <a:latin typeface="微软雅黑" panose="020B0503020204020204" charset="-122"/>
              <a:ea typeface="微软雅黑" panose="020B0503020204020204" charset="-122"/>
              <a:cs typeface="微软雅黑" panose="020B0503020204020204" charset="-122"/>
            </a:endParaRPr>
          </a:p>
        </p:txBody>
      </p:sp>
      <p:sp>
        <p:nvSpPr>
          <p:cNvPr id="54" name="圆角矩形 4"/>
          <p:cNvSpPr/>
          <p:nvPr>
            <p:custDataLst>
              <p:tags r:id="rId23"/>
            </p:custDataLst>
          </p:nvPr>
        </p:nvSpPr>
        <p:spPr>
          <a:xfrm>
            <a:off x="7105520" y="4147891"/>
            <a:ext cx="5327750" cy="872490"/>
          </a:xfrm>
          <a:prstGeom prst="rect">
            <a:avLst/>
          </a:prstGeom>
          <a:noFill/>
          <a:ln w="38100" cmpd="sng">
            <a:noFill/>
            <a:prstDash val="solid"/>
          </a:ln>
          <a:effectLst/>
        </p:spPr>
        <p:txBody>
          <a:bodyPr lIns="76200" tIns="76200" rIns="76200" bIns="76200" anchor="ctr"/>
          <a:lstStyle/>
          <a:p>
            <a:pPr marL="0" marR="0" lvl="0" indent="0" algn="ctr" defTabSz="889000" eaLnBrk="0" fontAlgn="base" latinLnBrk="0" hangingPunct="0">
              <a:lnSpc>
                <a:spcPct val="100000"/>
              </a:lnSpc>
              <a:spcBef>
                <a:spcPct val="0"/>
              </a:spcBef>
              <a:spcAft>
                <a:spcPct val="0"/>
              </a:spcAft>
              <a:buClrTx/>
              <a:buSzTx/>
              <a:buFontTx/>
              <a:buNone/>
              <a:defRPr/>
            </a:pPr>
            <a:endParaRPr kumimoji="0" lang="en-US" altLang="zh-CN" sz="2400" b="1" i="0" u="none" strike="noStrike" kern="0" cap="none" spc="0" normalizeH="0" baseline="0" noProof="0" smtClean="0">
              <a:ln>
                <a:noFill/>
              </a:ln>
              <a:effectLst/>
              <a:uLnTx/>
              <a:uFillTx/>
              <a:latin typeface="微软雅黑" panose="020B0503020204020204" charset="-122"/>
              <a:ea typeface="微软雅黑" panose="020B0503020204020204" charset="-122"/>
              <a:cs typeface="微软雅黑" panose="020B0503020204020204" charset="-122"/>
            </a:endParaRPr>
          </a:p>
          <a:p>
            <a:pPr lvl="0" algn="ctr" defTabSz="889000" eaLnBrk="0" fontAlgn="base" hangingPunct="0">
              <a:spcBef>
                <a:spcPct val="0"/>
              </a:spcBef>
              <a:spcAft>
                <a:spcPct val="0"/>
              </a:spcAft>
              <a:defRPr/>
            </a:pPr>
            <a:r>
              <a:rPr lang="zh-CN" altLang="en-US" sz="2400" b="1" kern="0" smtClean="0">
                <a:latin typeface="微软雅黑" panose="020B0503020204020204" charset="-122"/>
                <a:ea typeface="微软雅黑" panose="020B0503020204020204" charset="-122"/>
                <a:cs typeface="微软雅黑" panose="020B0503020204020204" charset="-122"/>
              </a:rPr>
              <a:t>三、简答题   </a:t>
            </a:r>
            <a:r>
              <a:rPr lang="en-US" altLang="zh-CN" sz="2400" b="1" kern="0" smtClean="0">
                <a:latin typeface="微软雅黑" panose="020B0503020204020204" charset="-122"/>
                <a:ea typeface="微软雅黑" panose="020B0503020204020204" charset="-122"/>
                <a:cs typeface="微软雅黑" panose="020B0503020204020204" charset="-122"/>
              </a:rPr>
              <a:t>3*20=60</a:t>
            </a:r>
            <a:r>
              <a:rPr lang="zh-CN" altLang="en-US" sz="2400" b="1" kern="0" smtClean="0">
                <a:latin typeface="微软雅黑" panose="020B0503020204020204" charset="-122"/>
                <a:ea typeface="微软雅黑" panose="020B0503020204020204" charset="-122"/>
                <a:cs typeface="微软雅黑" panose="020B0503020204020204" charset="-122"/>
              </a:rPr>
              <a:t>分</a:t>
            </a:r>
            <a:endParaRPr lang="zh-CN" altLang="en-US" sz="2400" b="1" kern="0">
              <a:latin typeface="微软雅黑" panose="020B0503020204020204" charset="-122"/>
              <a:ea typeface="微软雅黑" panose="020B0503020204020204" charset="-122"/>
              <a:cs typeface="微软雅黑" panose="020B0503020204020204" charset="-122"/>
            </a:endParaRPr>
          </a:p>
        </p:txBody>
      </p:sp>
      <p:sp>
        <p:nvSpPr>
          <p:cNvPr id="45" name="文本框 44"/>
          <p:cNvSpPr txBox="1"/>
          <p:nvPr/>
        </p:nvSpPr>
        <p:spPr>
          <a:xfrm>
            <a:off x="1152862" y="5733138"/>
            <a:ext cx="8494633" cy="461665"/>
          </a:xfrm>
          <a:prstGeom prst="rect">
            <a:avLst/>
          </a:prstGeom>
          <a:noFill/>
        </p:spPr>
        <p:txBody>
          <a:bodyPr wrap="none" rtlCol="0">
            <a:spAutoFit/>
          </a:bodyPr>
          <a:lstStyle/>
          <a:p>
            <a:r>
              <a:rPr lang="zh-CN" altLang="en-US" sz="2400" b="1" kern="0">
                <a:solidFill>
                  <a:srgbClr val="FF0000"/>
                </a:solidFill>
                <a:latin typeface="微软雅黑" panose="020B0503020204020204" charset="-122"/>
                <a:ea typeface="微软雅黑" panose="020B0503020204020204" charset="-122"/>
                <a:cs typeface="微软雅黑" panose="020B0503020204020204" charset="-122"/>
              </a:rPr>
              <a:t>讲课思路：</a:t>
            </a:r>
            <a:r>
              <a:rPr lang="zh-CN" altLang="en-US" sz="2400" b="1" kern="0">
                <a:latin typeface="微软雅黑" panose="020B0503020204020204" charset="-122"/>
                <a:ea typeface="微软雅黑" panose="020B0503020204020204" charset="-122"/>
                <a:cs typeface="微软雅黑" panose="020B0503020204020204" charset="-122"/>
              </a:rPr>
              <a:t>以历年高考题为导向</a:t>
            </a:r>
            <a:r>
              <a:rPr lang="zh-CN" altLang="en-US" sz="2400" b="1" kern="0" smtClean="0">
                <a:latin typeface="微软雅黑" panose="020B0503020204020204" charset="-122"/>
                <a:ea typeface="微软雅黑" panose="020B0503020204020204" charset="-122"/>
                <a:cs typeface="微软雅黑" panose="020B0503020204020204" charset="-122"/>
              </a:rPr>
              <a:t>，串讲考试大纲重要知识点。</a:t>
            </a:r>
            <a:endParaRPr lang="zh-CN" altLang="en-US" sz="2400" b="1" kern="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6124" y="1317395"/>
            <a:ext cx="9582410" cy="3107690"/>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2024</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2</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2.</a:t>
            </a:r>
            <a:r>
              <a:rPr lang="zh-CN" altLang="en-US" sz="2800" b="1">
                <a:latin typeface="仿宋" panose="02010609060101010101" pitchFamily="49" charset="-122"/>
                <a:ea typeface="仿宋" panose="02010609060101010101" pitchFamily="49" charset="-122"/>
              </a:rPr>
              <a:t>在科学社会主义发展史上，无产阶级夺取政权的第一次伟大尝试是</a:t>
            </a:r>
            <a:r>
              <a:rPr lang="en-US" altLang="zh-CN" sz="2800" b="1">
                <a:latin typeface="仿宋" panose="02010609060101010101" pitchFamily="49" charset="-122"/>
                <a:ea typeface="仿宋" panose="02010609060101010101" pitchFamily="49" charset="-122"/>
              </a:rPr>
              <a:t>(   )</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  A.</a:t>
            </a:r>
            <a:r>
              <a:rPr lang="zh-CN" altLang="en-US" sz="2800" b="1">
                <a:latin typeface="仿宋" panose="02010609060101010101" pitchFamily="49" charset="-122"/>
                <a:ea typeface="仿宋" panose="02010609060101010101" pitchFamily="49" charset="-122"/>
              </a:rPr>
              <a:t>十月革命</a:t>
            </a:r>
            <a:r>
              <a:rPr lang="en-US" altLang="zh-CN" sz="2800" b="1">
                <a:latin typeface="仿宋" panose="02010609060101010101" pitchFamily="49" charset="-122"/>
                <a:ea typeface="仿宋" panose="02010609060101010101" pitchFamily="49" charset="-122"/>
              </a:rPr>
              <a:t>  </a:t>
            </a:r>
            <a:endParaRPr lang="en-US"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  B.</a:t>
            </a:r>
            <a:r>
              <a:rPr lang="zh-CN" altLang="en-US" sz="2800" b="1">
                <a:latin typeface="仿宋" panose="02010609060101010101" pitchFamily="49" charset="-122"/>
                <a:ea typeface="仿宋" panose="02010609060101010101" pitchFamily="49" charset="-122"/>
              </a:rPr>
              <a:t>成立巴黎公社</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  C.</a:t>
            </a:r>
            <a:r>
              <a:rPr lang="zh-CN" altLang="en-US" sz="2800" b="1">
                <a:latin typeface="仿宋" panose="02010609060101010101" pitchFamily="49" charset="-122"/>
                <a:ea typeface="仿宋" panose="02010609060101010101" pitchFamily="49" charset="-122"/>
              </a:rPr>
              <a:t>辛亥革命</a:t>
            </a:r>
            <a:r>
              <a:rPr lang="en-US" altLang="zh-CN" sz="2800" b="1">
                <a:latin typeface="仿宋" panose="02010609060101010101" pitchFamily="49" charset="-122"/>
                <a:ea typeface="仿宋" panose="02010609060101010101" pitchFamily="49" charset="-122"/>
              </a:rPr>
              <a:t>                  </a:t>
            </a:r>
            <a:endParaRPr lang="en-US"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  D.</a:t>
            </a:r>
            <a:r>
              <a:rPr lang="zh-CN" altLang="en-US" sz="2800" b="1">
                <a:latin typeface="仿宋" panose="02010609060101010101" pitchFamily="49" charset="-122"/>
                <a:ea typeface="仿宋" panose="02010609060101010101" pitchFamily="49" charset="-122"/>
              </a:rPr>
              <a:t>建立中华人民共和国</a:t>
            </a:r>
            <a:endParaRPr lang="zh-CN" altLang="en-US"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480640"/>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2626360" y="2076450"/>
            <a:ext cx="435610" cy="693420"/>
          </a:xfrm>
          <a:prstGeom prst="rect">
            <a:avLst/>
          </a:prstGeom>
          <a:noFill/>
        </p:spPr>
        <p:txBody>
          <a:bodyPr wrap="square">
            <a:noAutofit/>
          </a:bodyPr>
          <a:lstStyle/>
          <a:p>
            <a:r>
              <a:rPr lang="en-US" altLang="zh-CN" sz="3600" b="1" smtClean="0">
                <a:solidFill>
                  <a:srgbClr val="FF0000"/>
                </a:solidFill>
                <a:latin typeface="仿宋" panose="02010609060101010101" pitchFamily="49" charset="-122"/>
                <a:ea typeface="仿宋" panose="02010609060101010101" pitchFamily="49" charset="-122"/>
              </a:rPr>
              <a:t>B</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6124" y="1317395"/>
            <a:ext cx="9582410" cy="3969385"/>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2024</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4</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4.</a:t>
            </a:r>
            <a:r>
              <a:rPr lang="zh-CN" altLang="en-US" sz="2800" b="1">
                <a:latin typeface="仿宋" panose="02010609060101010101" pitchFamily="49" charset="-122"/>
                <a:ea typeface="仿宋" panose="02010609060101010101" pitchFamily="49" charset="-122"/>
              </a:rPr>
              <a:t>列宁曾经谈到，一个有觉悟的工人，不管他来到哪个国家，不管命运把他抛到哪里，不管他怎样感到自己是异邦人，言语不通，举目无亲，远离祖国，他都可以凭着一首歌的熟悉的曲调，给自己找到同志和朋友。这首歌是</a:t>
            </a:r>
            <a:r>
              <a:rPr lang="en-US" altLang="zh-CN" sz="2800" b="1">
                <a:latin typeface="仿宋" panose="02010609060101010101" pitchFamily="49" charset="-122"/>
                <a:ea typeface="仿宋" panose="02010609060101010101" pitchFamily="49" charset="-122"/>
              </a:rPr>
              <a:t>(   )</a:t>
            </a:r>
            <a:endParaRPr lang="en-US"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A.</a:t>
            </a:r>
            <a:r>
              <a:rPr lang="zh-CN" altLang="en-US" sz="2800" b="1">
                <a:latin typeface="仿宋" panose="02010609060101010101" pitchFamily="49" charset="-122"/>
                <a:ea typeface="仿宋" panose="02010609060101010101" pitchFamily="49" charset="-122"/>
              </a:rPr>
              <a:t>《国际歌》</a:t>
            </a:r>
            <a:r>
              <a:rPr lang="en-US" altLang="zh-CN" sz="2800" b="1">
                <a:latin typeface="仿宋" panose="02010609060101010101" pitchFamily="49" charset="-122"/>
                <a:ea typeface="仿宋" panose="02010609060101010101" pitchFamily="49" charset="-122"/>
              </a:rPr>
              <a:t>                 </a:t>
            </a:r>
            <a:endParaRPr lang="en-US"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B.</a:t>
            </a:r>
            <a:r>
              <a:rPr lang="zh-CN" altLang="en-US" sz="2800" b="1">
                <a:latin typeface="仿宋" panose="02010609060101010101" pitchFamily="49" charset="-122"/>
                <a:ea typeface="仿宋" panose="02010609060101010101" pitchFamily="49" charset="-122"/>
              </a:rPr>
              <a:t>《义勇军进行曲》</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C.</a:t>
            </a:r>
            <a:r>
              <a:rPr lang="zh-CN" altLang="en-US" sz="2800" b="1">
                <a:latin typeface="仿宋" panose="02010609060101010101" pitchFamily="49" charset="-122"/>
                <a:ea typeface="仿宋" panose="02010609060101010101" pitchFamily="49" charset="-122"/>
              </a:rPr>
              <a:t>《共青团员之歌》</a:t>
            </a:r>
            <a:r>
              <a:rPr lang="en-US" altLang="zh-CN" sz="2800" b="1">
                <a:latin typeface="仿宋" panose="02010609060101010101" pitchFamily="49" charset="-122"/>
                <a:ea typeface="仿宋" panose="02010609060101010101" pitchFamily="49" charset="-122"/>
              </a:rPr>
              <a:t>          </a:t>
            </a:r>
            <a:endParaRPr lang="en-US"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D.</a:t>
            </a:r>
            <a:r>
              <a:rPr lang="zh-CN" altLang="en-US" sz="2800" b="1">
                <a:latin typeface="仿宋" panose="02010609060101010101" pitchFamily="49" charset="-122"/>
                <a:ea typeface="仿宋" panose="02010609060101010101" pitchFamily="49" charset="-122"/>
              </a:rPr>
              <a:t>《我们是共产主义接班人》</a:t>
            </a:r>
            <a:endParaRPr lang="zh-CN" altLang="en-US"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480640"/>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7991475" y="2955290"/>
            <a:ext cx="435610" cy="693420"/>
          </a:xfrm>
          <a:prstGeom prst="rect">
            <a:avLst/>
          </a:prstGeom>
          <a:noFill/>
        </p:spPr>
        <p:txBody>
          <a:bodyPr wrap="square">
            <a:noAutofit/>
          </a:bodyPr>
          <a:lstStyle/>
          <a:p>
            <a:r>
              <a:rPr lang="en-US" altLang="zh-CN" sz="3600" b="1" smtClean="0">
                <a:solidFill>
                  <a:srgbClr val="FF0000"/>
                </a:solidFill>
                <a:latin typeface="仿宋" panose="02010609060101010101" pitchFamily="49" charset="-122"/>
                <a:ea typeface="仿宋" panose="02010609060101010101" pitchFamily="49" charset="-122"/>
              </a:rPr>
              <a:t>A</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425682" y="1604162"/>
            <a:ext cx="8684904" cy="677298"/>
          </a:xfrm>
          <a:prstGeom prst="rect">
            <a:avLst/>
          </a:prstGeom>
          <a:noFill/>
          <a:ln>
            <a:noFill/>
          </a:ln>
          <a:extLst>
            <a:ext uri="{909E8E84-426E-40DD-AFC4-6F175D3DCCD1}">
              <a14:hiddenFill xmlns:a14="http://schemas.microsoft.com/office/drawing/2010/main">
                <a:solidFill>
                  <a:schemeClr val="accent1">
                    <a:lumMod val="20000"/>
                    <a:lumOff val="80000"/>
                  </a:schemeClr>
                </a:solidFill>
              </a14:hiddenFill>
            </a:ext>
          </a:extLst>
        </p:spPr>
        <p:txBody>
          <a:bodyPr vert="horz" wrap="square" lIns="91406" tIns="45703" rIns="91406" bIns="45703" numCol="1" anchor="b" anchorCtr="0" compatLnSpc="1">
            <a:noAutofit/>
          </a:bodyPr>
          <a:lstStyle>
            <a:lvl1pPr algn="l" rtl="0" eaLnBrk="0" fontAlgn="base" hangingPunct="0">
              <a:spcBef>
                <a:spcPct val="0"/>
              </a:spcBef>
              <a:spcAft>
                <a:spcPct val="0"/>
              </a:spcAft>
              <a:defRPr sz="2000" b="1">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r>
              <a:rPr lang="en-US" sz="2800" b="1" smtClean="0">
                <a:solidFill>
                  <a:schemeClr val="tx1"/>
                </a:solidFill>
                <a:effectLst/>
                <a:latin typeface="微软雅黑" panose="020B0503020204020204" charset="-122"/>
                <a:ea typeface="微软雅黑" panose="020B0503020204020204" charset="-122"/>
              </a:rPr>
              <a:t>1.</a:t>
            </a:r>
            <a:r>
              <a:rPr lang="zh-CN" altLang="en-US" sz="2800" b="1" smtClean="0">
                <a:solidFill>
                  <a:schemeClr val="tx1"/>
                </a:solidFill>
                <a:effectLst/>
                <a:latin typeface="微软雅黑" panose="020B0503020204020204" charset="-122"/>
                <a:ea typeface="微软雅黑" panose="020B0503020204020204" charset="-122"/>
              </a:rPr>
              <a:t>近代中国探索复兴之路</a:t>
            </a:r>
            <a:endParaRPr lang="zh-CN" altLang="en-US" sz="2800">
              <a:solidFill>
                <a:schemeClr val="tx1"/>
              </a:solidFill>
              <a:latin typeface="微软雅黑" panose="020B0503020204020204" charset="-122"/>
              <a:ea typeface="微软雅黑" panose="020B0503020204020204" charset="-122"/>
              <a:sym typeface="+mn-ea"/>
            </a:endParaRPr>
          </a:p>
        </p:txBody>
      </p:sp>
      <p:sp>
        <p:nvSpPr>
          <p:cNvPr id="7" name="文本框 6"/>
          <p:cNvSpPr txBox="1"/>
          <p:nvPr>
            <p:custDataLst>
              <p:tags r:id="rId2"/>
            </p:custDataLst>
          </p:nvPr>
        </p:nvSpPr>
        <p:spPr>
          <a:xfrm>
            <a:off x="498563" y="2807204"/>
            <a:ext cx="11876520" cy="523220"/>
          </a:xfrm>
          <a:prstGeom prst="rect">
            <a:avLst/>
          </a:prstGeom>
          <a:noFill/>
        </p:spPr>
        <p:txBody>
          <a:bodyPr wrap="square" rtlCol="0" anchor="t">
            <a:spAutoFit/>
          </a:bodyPr>
          <a:lstStyle/>
          <a:p>
            <a:r>
              <a:rPr lang="en-US" altLang="zh-CN" sz="2800" b="1" smtClean="0">
                <a:latin typeface="微软雅黑" panose="020B0503020204020204" charset="-122"/>
                <a:ea typeface="微软雅黑" panose="020B0503020204020204" charset="-122"/>
                <a:cs typeface="+mj-cs"/>
                <a:sym typeface="+mn-ea"/>
              </a:rPr>
              <a:t>2.</a:t>
            </a:r>
            <a:r>
              <a:rPr lang="zh-CN" altLang="en-US" sz="2800" b="1" smtClean="0">
                <a:latin typeface="微软雅黑" panose="020B0503020204020204" charset="-122"/>
                <a:ea typeface="微软雅黑" panose="020B0503020204020204" charset="-122"/>
                <a:cs typeface="+mj-cs"/>
                <a:sym typeface="+mn-ea"/>
              </a:rPr>
              <a:t>新民主主义革命</a:t>
            </a:r>
            <a:endParaRPr lang="zh-CN" altLang="en-US" sz="2800" b="1">
              <a:latin typeface="微软雅黑" panose="020B0503020204020204" charset="-122"/>
              <a:ea typeface="微软雅黑" panose="020B0503020204020204" charset="-122"/>
              <a:cs typeface="+mj-cs"/>
              <a:sym typeface="+mn-ea"/>
            </a:endParaRPr>
          </a:p>
        </p:txBody>
      </p:sp>
      <p:sp>
        <p:nvSpPr>
          <p:cNvPr id="10" name="圆角矩形 4"/>
          <p:cNvSpPr/>
          <p:nvPr>
            <p:custDataLst>
              <p:tags r:id="rId3"/>
            </p:custDataLst>
          </p:nvPr>
        </p:nvSpPr>
        <p:spPr>
          <a:xfrm>
            <a:off x="0" y="-1"/>
            <a:ext cx="12192000" cy="1130531"/>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lIns="76188" tIns="76188" rIns="76188" bIns="76188" anchor="ctr"/>
          <a:lstStyle/>
          <a:p>
            <a:r>
              <a:rPr lang="zh-CN" altLang="en-US" sz="4000" b="1">
                <a:solidFill>
                  <a:schemeClr val="tx1"/>
                </a:solidFill>
                <a:latin typeface="微软雅黑" panose="020B0503020204020204" charset="-122"/>
                <a:ea typeface="微软雅黑" panose="020B0503020204020204" charset="-122"/>
                <a:sym typeface="+mn-lt"/>
              </a:rPr>
              <a:t>核心考点二</a:t>
            </a:r>
            <a:r>
              <a:rPr lang="zh-CN" altLang="en-US" sz="4000" b="1" smtClean="0">
                <a:solidFill>
                  <a:schemeClr val="tx1"/>
                </a:solidFill>
                <a:latin typeface="微软雅黑" panose="020B0503020204020204" charset="-122"/>
                <a:ea typeface="微软雅黑" panose="020B0503020204020204" charset="-122"/>
                <a:sym typeface="+mn-lt"/>
              </a:rPr>
              <a:t>：只有社会主义才能救中国</a:t>
            </a:r>
            <a:endParaRPr lang="zh-CN" altLang="en-US" sz="4000" b="1">
              <a:solidFill>
                <a:schemeClr val="tx1"/>
              </a:solidFill>
              <a:latin typeface="微软雅黑" panose="020B0503020204020204" charset="-122"/>
              <a:ea typeface="微软雅黑" panose="020B0503020204020204" charset="-122"/>
              <a:sym typeface="+mn-lt"/>
            </a:endParaRPr>
          </a:p>
        </p:txBody>
      </p:sp>
      <p:sp>
        <p:nvSpPr>
          <p:cNvPr id="11" name="文本框 10"/>
          <p:cNvSpPr txBox="1"/>
          <p:nvPr>
            <p:custDataLst>
              <p:tags r:id="rId4"/>
            </p:custDataLst>
          </p:nvPr>
        </p:nvSpPr>
        <p:spPr>
          <a:xfrm>
            <a:off x="550373" y="3920220"/>
            <a:ext cx="11876520" cy="523220"/>
          </a:xfrm>
          <a:prstGeom prst="rect">
            <a:avLst/>
          </a:prstGeom>
          <a:noFill/>
        </p:spPr>
        <p:txBody>
          <a:bodyPr wrap="square" rtlCol="0" anchor="t">
            <a:spAutoFit/>
          </a:bodyPr>
          <a:lstStyle/>
          <a:p>
            <a:r>
              <a:rPr lang="en-US" altLang="zh-CN" sz="2800" b="1" smtClean="0">
                <a:latin typeface="微软雅黑" panose="020B0503020204020204" charset="-122"/>
                <a:ea typeface="微软雅黑" panose="020B0503020204020204" charset="-122"/>
                <a:cs typeface="+mj-cs"/>
                <a:sym typeface="+mn-ea"/>
              </a:rPr>
              <a:t>3.</a:t>
            </a:r>
            <a:r>
              <a:rPr lang="zh-CN" altLang="en-US" sz="2800" b="1" smtClean="0">
                <a:latin typeface="微软雅黑" panose="020B0503020204020204" charset="-122"/>
                <a:ea typeface="微软雅黑" panose="020B0503020204020204" charset="-122"/>
                <a:cs typeface="+mj-cs"/>
                <a:sym typeface="+mn-ea"/>
              </a:rPr>
              <a:t>过渡时期总路线</a:t>
            </a:r>
            <a:endParaRPr lang="zh-CN" altLang="en-US" sz="2800" b="1">
              <a:latin typeface="微软雅黑" panose="020B0503020204020204" charset="-122"/>
              <a:ea typeface="微软雅黑" panose="020B0503020204020204" charset="-122"/>
              <a:cs typeface="+mj-cs"/>
              <a:sym typeface="+mn-ea"/>
            </a:endParaRPr>
          </a:p>
        </p:txBody>
      </p:sp>
      <p:sp>
        <p:nvSpPr>
          <p:cNvPr id="12" name="文本框 11"/>
          <p:cNvSpPr txBox="1"/>
          <p:nvPr>
            <p:custDataLst>
              <p:tags r:id="rId5"/>
            </p:custDataLst>
          </p:nvPr>
        </p:nvSpPr>
        <p:spPr>
          <a:xfrm>
            <a:off x="550373" y="4964594"/>
            <a:ext cx="11876520" cy="523220"/>
          </a:xfrm>
          <a:prstGeom prst="rect">
            <a:avLst/>
          </a:prstGeom>
          <a:noFill/>
        </p:spPr>
        <p:txBody>
          <a:bodyPr wrap="square" rtlCol="0" anchor="t">
            <a:spAutoFit/>
          </a:bodyPr>
          <a:lstStyle/>
          <a:p>
            <a:r>
              <a:rPr lang="en-US" altLang="zh-CN" sz="2800" b="1" smtClean="0">
                <a:latin typeface="微软雅黑" panose="020B0503020204020204" charset="-122"/>
                <a:ea typeface="微软雅黑" panose="020B0503020204020204" charset="-122"/>
                <a:cs typeface="+mj-cs"/>
                <a:sym typeface="+mn-ea"/>
              </a:rPr>
              <a:t>4.</a:t>
            </a:r>
            <a:r>
              <a:rPr lang="zh-CN" altLang="en-US" sz="2800" b="1" smtClean="0">
                <a:latin typeface="微软雅黑" panose="020B0503020204020204" charset="-122"/>
                <a:ea typeface="微软雅黑" panose="020B0503020204020204" charset="-122"/>
                <a:cs typeface="+mj-cs"/>
                <a:sym typeface="+mn-ea"/>
              </a:rPr>
              <a:t>在艰难探索中前进</a:t>
            </a:r>
            <a:endParaRPr lang="zh-CN" altLang="en-US" sz="2800" b="1">
              <a:latin typeface="微软雅黑" panose="020B0503020204020204" charset="-122"/>
              <a:ea typeface="微软雅黑" panose="020B0503020204020204" charset="-122"/>
              <a:cs typeface="+mj-cs"/>
              <a:sym typeface="+mn-ea"/>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492375" y="2781300"/>
            <a:ext cx="7651750" cy="521970"/>
          </a:xfrm>
          <a:prstGeom prst="rect">
            <a:avLst/>
          </a:prstGeom>
          <a:noFill/>
        </p:spPr>
        <p:txBody>
          <a:bodyPr wrap="square" rtlCol="0">
            <a:spAutoFit/>
          </a:bodyPr>
          <a:p>
            <a:pPr lvl="0" defTabSz="457200">
              <a:defRPr/>
            </a:pPr>
            <a:r>
              <a:rPr lang="zh-CN" altLang="en-US" sz="2800" smtClean="0">
                <a:solidFill>
                  <a:schemeClr val="tx1"/>
                </a:solidFill>
                <a:latin typeface="微软雅黑" panose="020B0503020204020204" charset="-122"/>
                <a:ea typeface="微软雅黑" panose="020B0503020204020204" charset="-122"/>
                <a:sym typeface="微软雅黑" panose="020B0503020204020204" charset="-122"/>
              </a:rPr>
              <a:t>近代中国沦为半殖民地半封建社会的过程</a:t>
            </a:r>
            <a:endParaRPr lang="zh-CN" altLang="en-US" sz="2800" smtClean="0">
              <a:solidFill>
                <a:schemeClr val="tx1"/>
              </a:solidFill>
              <a:latin typeface="微软雅黑" panose="020B0503020204020204" charset="-122"/>
              <a:ea typeface="微软雅黑" panose="020B0503020204020204" charset="-122"/>
              <a:sym typeface="微软雅黑" panose="020B0503020204020204" charset="-122"/>
            </a:endParaRPr>
          </a:p>
        </p:txBody>
      </p:sp>
      <p:cxnSp>
        <p:nvCxnSpPr>
          <p:cNvPr id="70" name="直接连接符 69"/>
          <p:cNvCxnSpPr/>
          <p:nvPr>
            <p:custDataLst>
              <p:tags r:id="rId2"/>
            </p:custDataLst>
          </p:nvPr>
        </p:nvCxnSpPr>
        <p:spPr>
          <a:xfrm flipH="1">
            <a:off x="154305" y="5953760"/>
            <a:ext cx="11323955" cy="1270"/>
          </a:xfrm>
          <a:prstGeom prst="line">
            <a:avLst/>
          </a:prstGeom>
          <a:ln w="19050">
            <a:solidFill>
              <a:srgbClr val="000000">
                <a:lumMod val="50000"/>
                <a:lumOff val="50000"/>
              </a:srgbClr>
            </a:solidFill>
          </a:ln>
        </p:spPr>
        <p:style>
          <a:lnRef idx="1">
            <a:srgbClr val="1F74AD"/>
          </a:lnRef>
          <a:fillRef idx="0">
            <a:srgbClr val="1F74AD"/>
          </a:fillRef>
          <a:effectRef idx="0">
            <a:srgbClr val="1F74AD"/>
          </a:effectRef>
          <a:fontRef idx="minor">
            <a:srgbClr val="000000"/>
          </a:fontRef>
        </p:style>
      </p:cxnSp>
      <p:sp>
        <p:nvSpPr>
          <p:cNvPr id="75" name="文本框 74"/>
          <p:cNvSpPr txBox="1"/>
          <p:nvPr>
            <p:custDataLst>
              <p:tags r:id="rId3"/>
            </p:custDataLst>
          </p:nvPr>
        </p:nvSpPr>
        <p:spPr>
          <a:xfrm>
            <a:off x="983615" y="6081395"/>
            <a:ext cx="1670050" cy="861060"/>
          </a:xfrm>
          <a:prstGeom prst="rect">
            <a:avLst/>
          </a:prstGeom>
          <a:noFill/>
        </p:spPr>
        <p:txBody>
          <a:bodyPr wrap="square" rtlCol="0">
            <a:noAutofit/>
          </a:bodyPr>
          <a:p>
            <a:pPr algn="ctr" fontAlgn="auto">
              <a:lnSpc>
                <a:spcPct val="100000"/>
              </a:lnSpc>
            </a:pPr>
            <a:r>
              <a:rPr lang="en-US" altLang="zh-CN" sz="2000" b="1" spc="30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1840</a:t>
            </a:r>
            <a:r>
              <a:rPr lang="zh-CN" altLang="en-US" sz="2000" b="1" spc="30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年</a:t>
            </a:r>
            <a:endParaRPr lang="zh-CN" altLang="en-US" sz="2000" b="1" spc="30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ctr" fontAlgn="auto">
              <a:lnSpc>
                <a:spcPct val="100000"/>
              </a:lnSpc>
            </a:pPr>
            <a:r>
              <a:rPr lang="zh-CN" altLang="en-US" sz="2000" b="1" spc="30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鸦片战争</a:t>
            </a:r>
            <a:endParaRPr lang="zh-CN" altLang="en-US" sz="2000" b="1" spc="30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80" name="文本框 79"/>
          <p:cNvSpPr txBox="1"/>
          <p:nvPr>
            <p:custDataLst>
              <p:tags r:id="rId4"/>
            </p:custDataLst>
          </p:nvPr>
        </p:nvSpPr>
        <p:spPr>
          <a:xfrm>
            <a:off x="3291205" y="6084570"/>
            <a:ext cx="2661285" cy="862965"/>
          </a:xfrm>
          <a:prstGeom prst="rect">
            <a:avLst/>
          </a:prstGeom>
          <a:noFill/>
        </p:spPr>
        <p:txBody>
          <a:bodyPr wrap="square" rtlCol="0">
            <a:noAutofit/>
          </a:bodyPr>
          <a:p>
            <a:pPr algn="ctr" fontAlgn="auto">
              <a:lnSpc>
                <a:spcPct val="100000"/>
              </a:lnSpc>
            </a:pPr>
            <a:r>
              <a:rPr lang="en-US" altLang="zh-CN" sz="2000" b="1" spc="30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1860</a:t>
            </a:r>
            <a:r>
              <a:rPr lang="zh-CN" altLang="en-US" sz="2000" b="1" spc="30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年</a:t>
            </a:r>
            <a:endParaRPr lang="zh-CN" altLang="en-US" sz="2000" b="1" spc="30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ctr" fontAlgn="auto">
              <a:lnSpc>
                <a:spcPct val="100000"/>
              </a:lnSpc>
            </a:pPr>
            <a:r>
              <a:rPr lang="zh-CN" altLang="en-US" sz="2000" b="1" spc="30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第二次鸦片战争</a:t>
            </a:r>
            <a:endParaRPr lang="zh-CN" altLang="en-US" sz="2000" b="1" spc="30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85" name="文本框 84"/>
          <p:cNvSpPr txBox="1"/>
          <p:nvPr>
            <p:custDataLst>
              <p:tags r:id="rId5"/>
            </p:custDataLst>
          </p:nvPr>
        </p:nvSpPr>
        <p:spPr>
          <a:xfrm>
            <a:off x="6386830" y="6105525"/>
            <a:ext cx="2286635" cy="765810"/>
          </a:xfrm>
          <a:prstGeom prst="rect">
            <a:avLst/>
          </a:prstGeom>
          <a:noFill/>
        </p:spPr>
        <p:txBody>
          <a:bodyPr wrap="square" rtlCol="0">
            <a:noAutofit/>
          </a:bodyPr>
          <a:p>
            <a:pPr algn="ctr" fontAlgn="auto">
              <a:lnSpc>
                <a:spcPct val="100000"/>
              </a:lnSpc>
            </a:pPr>
            <a:r>
              <a:rPr lang="en-US" altLang="zh-CN" sz="20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1894</a:t>
            </a:r>
            <a:r>
              <a:rPr lang="zh-CN" altLang="en-US" sz="20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年</a:t>
            </a:r>
            <a:endParaRPr lang="zh-CN" altLang="en-US" sz="20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ctr" fontAlgn="auto">
              <a:lnSpc>
                <a:spcPct val="100000"/>
              </a:lnSpc>
            </a:pPr>
            <a:r>
              <a:rPr lang="zh-CN" altLang="en-US" sz="20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甲午中日战争</a:t>
            </a:r>
            <a:endParaRPr lang="zh-CN" altLang="en-US" sz="20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2" name="泪滴形 71"/>
          <p:cNvSpPr/>
          <p:nvPr>
            <p:custDataLst>
              <p:tags r:id="rId6"/>
            </p:custDataLst>
          </p:nvPr>
        </p:nvSpPr>
        <p:spPr>
          <a:xfrm rot="8100000">
            <a:off x="1530322" y="5510284"/>
            <a:ext cx="490347" cy="443854"/>
          </a:xfrm>
          <a:prstGeom prst="teardrop">
            <a:avLst>
              <a:gd name="adj" fmla="val 125412"/>
            </a:avLst>
          </a:prstGeom>
          <a:solidFill>
            <a:srgbClr val="1F74AD"/>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Autofit/>
          </a:bodyPr>
          <a:p>
            <a:pPr algn="ctr">
              <a:lnSpc>
                <a:spcPct val="120000"/>
              </a:lnSpc>
            </a:pPr>
            <a:endParaRPr lang="zh-CN" altLang="en-US" sz="2000">
              <a:latin typeface="华文楷体" pitchFamily="2" charset="-122"/>
              <a:ea typeface="华文楷体" pitchFamily="2" charset="-122"/>
              <a:sym typeface="Arial" panose="020B0604020202020204" pitchFamily="34" charset="0"/>
            </a:endParaRPr>
          </a:p>
        </p:txBody>
      </p:sp>
      <p:sp>
        <p:nvSpPr>
          <p:cNvPr id="77" name="泪滴形 76"/>
          <p:cNvSpPr/>
          <p:nvPr>
            <p:custDataLst>
              <p:tags r:id="rId7"/>
            </p:custDataLst>
          </p:nvPr>
        </p:nvSpPr>
        <p:spPr>
          <a:xfrm rot="8100000">
            <a:off x="4317084" y="5543939"/>
            <a:ext cx="490347" cy="443854"/>
          </a:xfrm>
          <a:prstGeom prst="teardrop">
            <a:avLst>
              <a:gd name="adj" fmla="val 125412"/>
            </a:avLst>
          </a:prstGeom>
          <a:solidFill>
            <a:srgbClr val="3498DB"/>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70000"/>
          </a:bodyPr>
          <a:p>
            <a:pPr algn="ctr">
              <a:lnSpc>
                <a:spcPct val="120000"/>
              </a:lnSpc>
            </a:pPr>
            <a:endParaRPr lang="zh-CN" altLang="en-US" sz="1600">
              <a:latin typeface="华文楷体" pitchFamily="2" charset="-122"/>
              <a:ea typeface="华文楷体" pitchFamily="2" charset="-122"/>
              <a:sym typeface="Arial" panose="020B0604020202020204" pitchFamily="34" charset="0"/>
            </a:endParaRPr>
          </a:p>
        </p:txBody>
      </p:sp>
      <p:sp>
        <p:nvSpPr>
          <p:cNvPr id="82" name="泪滴形 81"/>
          <p:cNvSpPr/>
          <p:nvPr>
            <p:custDataLst>
              <p:tags r:id="rId8"/>
            </p:custDataLst>
          </p:nvPr>
        </p:nvSpPr>
        <p:spPr>
          <a:xfrm rot="8100000">
            <a:off x="7301966" y="5510284"/>
            <a:ext cx="490347" cy="443854"/>
          </a:xfrm>
          <a:prstGeom prst="teardrop">
            <a:avLst>
              <a:gd name="adj" fmla="val 125412"/>
            </a:avLst>
          </a:prstGeom>
          <a:solidFill>
            <a:srgbClr val="1AA3AA"/>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70000"/>
          </a:bodyPr>
          <a:p>
            <a:pPr algn="ctr">
              <a:lnSpc>
                <a:spcPct val="120000"/>
              </a:lnSpc>
            </a:pPr>
            <a:endParaRPr lang="zh-CN" altLang="en-US" sz="1600">
              <a:latin typeface="华文楷体" pitchFamily="2" charset="-122"/>
              <a:ea typeface="华文楷体" pitchFamily="2" charset="-122"/>
              <a:sym typeface="Arial" panose="020B0604020202020204" pitchFamily="34" charset="0"/>
            </a:endParaRPr>
          </a:p>
        </p:txBody>
      </p:sp>
      <p:sp>
        <p:nvSpPr>
          <p:cNvPr id="71" name="圆角矩形 70"/>
          <p:cNvSpPr/>
          <p:nvPr>
            <p:custDataLst>
              <p:tags r:id="rId9"/>
            </p:custDataLst>
          </p:nvPr>
        </p:nvSpPr>
        <p:spPr>
          <a:xfrm>
            <a:off x="518795" y="3429000"/>
            <a:ext cx="2421890" cy="2126615"/>
          </a:xfrm>
          <a:prstGeom prst="roundRect">
            <a:avLst/>
          </a:prstGeom>
          <a:solidFill>
            <a:schemeClr val="accent5">
              <a:lumMod val="40000"/>
              <a:lumOff val="60000"/>
            </a:schemeClr>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Autofit/>
          </a:bodyPr>
          <a:p>
            <a:pPr algn="l" fontAlgn="auto">
              <a:lnSpc>
                <a:spcPct val="100000"/>
              </a:lnSpc>
            </a:pPr>
            <a:r>
              <a:rPr lang="zh-CN" altLang="en-US" sz="2400" spc="150">
                <a:solidFill>
                  <a:schemeClr val="tx1"/>
                </a:solidFill>
                <a:latin typeface="微软雅黑" panose="020B0503020204020204" charset="-122"/>
                <a:ea typeface="微软雅黑" panose="020B0503020204020204" charset="-122"/>
                <a:sym typeface="Arial" panose="020B0604020202020204" pitchFamily="34" charset="0"/>
              </a:rPr>
              <a:t>清政府签订《南京条约》。中国</a:t>
            </a:r>
            <a:r>
              <a:rPr lang="zh-CN" altLang="en-US" sz="2400" spc="150">
                <a:solidFill>
                  <a:srgbClr val="C00000"/>
                </a:solidFill>
                <a:latin typeface="微软雅黑" panose="020B0503020204020204" charset="-122"/>
                <a:ea typeface="微软雅黑" panose="020B0503020204020204" charset="-122"/>
                <a:sym typeface="Arial" panose="020B0604020202020204" pitchFamily="34" charset="0"/>
              </a:rPr>
              <a:t>开始</a:t>
            </a:r>
            <a:r>
              <a:rPr lang="zh-CN" altLang="en-US" sz="2400" spc="150">
                <a:solidFill>
                  <a:schemeClr val="tx1"/>
                </a:solidFill>
                <a:latin typeface="微软雅黑" panose="020B0503020204020204" charset="-122"/>
                <a:ea typeface="微软雅黑" panose="020B0503020204020204" charset="-122"/>
                <a:sym typeface="Arial" panose="020B0604020202020204" pitchFamily="34" charset="0"/>
              </a:rPr>
              <a:t>沦为半殖民地半封建社会。</a:t>
            </a:r>
            <a:endParaRPr lang="zh-CN" altLang="en-US" sz="2400" spc="15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76" name="圆角矩形 75"/>
          <p:cNvSpPr/>
          <p:nvPr>
            <p:custDataLst>
              <p:tags r:id="rId10"/>
            </p:custDataLst>
          </p:nvPr>
        </p:nvSpPr>
        <p:spPr>
          <a:xfrm>
            <a:off x="3082925" y="3429000"/>
            <a:ext cx="2868930" cy="2127250"/>
          </a:xfrm>
          <a:prstGeom prst="roundRect">
            <a:avLst/>
          </a:prstGeom>
          <a:solidFill>
            <a:srgbClr val="3498DB">
              <a:lumMod val="20000"/>
              <a:lumOff val="80000"/>
            </a:srgbClr>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Autofit/>
          </a:bodyPr>
          <a:p>
            <a:pPr algn="l" fontAlgn="auto">
              <a:lnSpc>
                <a:spcPct val="90000"/>
              </a:lnSpc>
            </a:pPr>
            <a:r>
              <a:rPr lang="zh-CN" altLang="en-US" sz="2400" spc="150">
                <a:solidFill>
                  <a:schemeClr val="tx1"/>
                </a:solidFill>
                <a:latin typeface="微软雅黑" panose="020B0503020204020204" charset="-122"/>
                <a:ea typeface="微软雅黑" panose="020B0503020204020204" charset="-122"/>
                <a:sym typeface="Arial" panose="020B0604020202020204" pitchFamily="34" charset="0"/>
              </a:rPr>
              <a:t>签订《天津条约》等一系列不平等条约。中国社会的半殖民地化程度</a:t>
            </a:r>
            <a:r>
              <a:rPr lang="zh-CN" altLang="en-US" sz="2400" spc="150">
                <a:solidFill>
                  <a:srgbClr val="C00000"/>
                </a:solidFill>
                <a:latin typeface="微软雅黑" panose="020B0503020204020204" charset="-122"/>
                <a:ea typeface="微软雅黑" panose="020B0503020204020204" charset="-122"/>
                <a:sym typeface="Arial" panose="020B0604020202020204" pitchFamily="34" charset="0"/>
              </a:rPr>
              <a:t>进一步加深</a:t>
            </a:r>
            <a:r>
              <a:rPr lang="zh-CN" altLang="en-US" sz="2400" spc="150">
                <a:solidFill>
                  <a:srgbClr val="000000">
                    <a:lumMod val="75000"/>
                    <a:lumOff val="25000"/>
                  </a:srgbClr>
                </a:solidFill>
                <a:latin typeface="微软雅黑" panose="020B0503020204020204" charset="-122"/>
                <a:ea typeface="微软雅黑" panose="020B0503020204020204" charset="-122"/>
                <a:sym typeface="Arial" panose="020B0604020202020204" pitchFamily="34" charset="0"/>
              </a:rPr>
              <a:t>。</a:t>
            </a:r>
            <a:endParaRPr lang="zh-CN" altLang="en-US" sz="2400" spc="150">
              <a:solidFill>
                <a:srgbClr val="000000">
                  <a:lumMod val="75000"/>
                  <a:lumOff val="25000"/>
                </a:srgbClr>
              </a:solidFill>
              <a:latin typeface="微软雅黑" panose="020B0503020204020204" charset="-122"/>
              <a:ea typeface="微软雅黑" panose="020B0503020204020204" charset="-122"/>
              <a:sym typeface="Arial" panose="020B0604020202020204" pitchFamily="34" charset="0"/>
            </a:endParaRPr>
          </a:p>
        </p:txBody>
      </p:sp>
      <p:sp>
        <p:nvSpPr>
          <p:cNvPr id="81" name="圆角矩形 80"/>
          <p:cNvSpPr/>
          <p:nvPr>
            <p:custDataLst>
              <p:tags r:id="rId11"/>
            </p:custDataLst>
          </p:nvPr>
        </p:nvSpPr>
        <p:spPr>
          <a:xfrm>
            <a:off x="6296660" y="3429000"/>
            <a:ext cx="2465705" cy="2132330"/>
          </a:xfrm>
          <a:prstGeom prst="roundRect">
            <a:avLst/>
          </a:prstGeom>
          <a:solidFill>
            <a:srgbClr val="1AA3AA">
              <a:lumMod val="20000"/>
              <a:lumOff val="80000"/>
            </a:srgbClr>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Autofit/>
          </a:bodyPr>
          <a:p>
            <a:pPr algn="l" fontAlgn="auto">
              <a:lnSpc>
                <a:spcPct val="100000"/>
              </a:lnSpc>
            </a:pPr>
            <a:r>
              <a:rPr lang="zh-CN" altLang="en-US" sz="2400" spc="150">
                <a:solidFill>
                  <a:schemeClr val="tx1"/>
                </a:solidFill>
                <a:latin typeface="微软雅黑" panose="020B0503020204020204" charset="-122"/>
                <a:ea typeface="微软雅黑" panose="020B0503020204020204" charset="-122"/>
                <a:sym typeface="Arial" panose="020B0604020202020204" pitchFamily="34" charset="0"/>
              </a:rPr>
              <a:t>迫使清政府签订《马关条约》，</a:t>
            </a:r>
            <a:r>
              <a:rPr lang="zh-CN" altLang="en-US" sz="2400" spc="150">
                <a:solidFill>
                  <a:srgbClr val="C00000"/>
                </a:solidFill>
                <a:latin typeface="微软雅黑" panose="020B0503020204020204" charset="-122"/>
                <a:ea typeface="微软雅黑" panose="020B0503020204020204" charset="-122"/>
                <a:sym typeface="Arial" panose="020B0604020202020204" pitchFamily="34" charset="0"/>
              </a:rPr>
              <a:t>大大加深</a:t>
            </a:r>
            <a:r>
              <a:rPr lang="zh-CN" altLang="en-US" sz="2400" spc="150">
                <a:solidFill>
                  <a:schemeClr val="tx1"/>
                </a:solidFill>
                <a:latin typeface="微软雅黑" panose="020B0503020204020204" charset="-122"/>
                <a:ea typeface="微软雅黑" panose="020B0503020204020204" charset="-122"/>
                <a:sym typeface="Arial" panose="020B0604020202020204" pitchFamily="34" charset="0"/>
              </a:rPr>
              <a:t>了中国半殖民地化的程度。</a:t>
            </a:r>
            <a:endParaRPr lang="zh-CN" altLang="en-US" sz="2400" spc="15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86" name="圆角矩形 85"/>
          <p:cNvSpPr/>
          <p:nvPr>
            <p:custDataLst>
              <p:tags r:id="rId12"/>
            </p:custDataLst>
          </p:nvPr>
        </p:nvSpPr>
        <p:spPr>
          <a:xfrm>
            <a:off x="9142095" y="3429000"/>
            <a:ext cx="2694940" cy="2014855"/>
          </a:xfrm>
          <a:prstGeom prst="roundRect">
            <a:avLst/>
          </a:prstGeom>
          <a:solidFill>
            <a:srgbClr val="69A35B">
              <a:lumMod val="20000"/>
              <a:lumOff val="80000"/>
            </a:srgbClr>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l" fontAlgn="auto">
              <a:lnSpc>
                <a:spcPct val="100000"/>
              </a:lnSpc>
            </a:pPr>
            <a:r>
              <a:rPr lang="zh-CN" altLang="en-US" sz="2400" spc="150">
                <a:solidFill>
                  <a:schemeClr val="tx1"/>
                </a:solidFill>
                <a:latin typeface="微软雅黑" panose="020B0503020204020204" charset="-122"/>
                <a:ea typeface="微软雅黑" panose="020B0503020204020204" charset="-122"/>
                <a:sym typeface="Arial" panose="020B0604020202020204" pitchFamily="34" charset="0"/>
              </a:rPr>
              <a:t>迫使清政府签订《辛丑条约》。从此，中国</a:t>
            </a:r>
            <a:r>
              <a:rPr lang="zh-CN" altLang="en-US" sz="2400" spc="150">
                <a:solidFill>
                  <a:srgbClr val="C00000"/>
                </a:solidFill>
                <a:latin typeface="微软雅黑" panose="020B0503020204020204" charset="-122"/>
                <a:ea typeface="微软雅黑" panose="020B0503020204020204" charset="-122"/>
                <a:sym typeface="Arial" panose="020B0604020202020204" pitchFamily="34" charset="0"/>
              </a:rPr>
              <a:t>完全</a:t>
            </a:r>
            <a:r>
              <a:rPr lang="zh-CN" altLang="en-US" sz="2400" spc="150">
                <a:solidFill>
                  <a:schemeClr val="tx1"/>
                </a:solidFill>
                <a:latin typeface="微软雅黑" panose="020B0503020204020204" charset="-122"/>
                <a:ea typeface="微软雅黑" panose="020B0503020204020204" charset="-122"/>
                <a:sym typeface="Arial" panose="020B0604020202020204" pitchFamily="34" charset="0"/>
              </a:rPr>
              <a:t>沦为半殖民地半封建社会。</a:t>
            </a:r>
            <a:endParaRPr lang="zh-CN" altLang="en-US" sz="2400" spc="15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87" name="泪滴形 86"/>
          <p:cNvSpPr/>
          <p:nvPr>
            <p:custDataLst>
              <p:tags r:id="rId13"/>
            </p:custDataLst>
          </p:nvPr>
        </p:nvSpPr>
        <p:spPr>
          <a:xfrm rot="8100000">
            <a:off x="10297643" y="5510284"/>
            <a:ext cx="490347" cy="443854"/>
          </a:xfrm>
          <a:prstGeom prst="teardrop">
            <a:avLst>
              <a:gd name="adj" fmla="val 125412"/>
            </a:avLst>
          </a:prstGeom>
          <a:solidFill>
            <a:srgbClr val="69A35B"/>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70000"/>
          </a:bodyPr>
          <a:p>
            <a:pPr algn="ctr">
              <a:lnSpc>
                <a:spcPct val="120000"/>
              </a:lnSpc>
            </a:pPr>
            <a:endParaRPr lang="zh-CN" altLang="en-US" sz="1600">
              <a:latin typeface="华文楷体" pitchFamily="2" charset="-122"/>
              <a:ea typeface="华文楷体" pitchFamily="2" charset="-122"/>
              <a:sym typeface="Arial" panose="020B0604020202020204" pitchFamily="34" charset="0"/>
            </a:endParaRPr>
          </a:p>
        </p:txBody>
      </p:sp>
      <p:sp>
        <p:nvSpPr>
          <p:cNvPr id="90" name="文本框 89"/>
          <p:cNvSpPr txBox="1"/>
          <p:nvPr>
            <p:custDataLst>
              <p:tags r:id="rId14"/>
            </p:custDataLst>
          </p:nvPr>
        </p:nvSpPr>
        <p:spPr>
          <a:xfrm>
            <a:off x="9140825" y="6062345"/>
            <a:ext cx="2835275" cy="788670"/>
          </a:xfrm>
          <a:prstGeom prst="rect">
            <a:avLst/>
          </a:prstGeom>
          <a:noFill/>
        </p:spPr>
        <p:txBody>
          <a:bodyPr wrap="square" rtlCol="0">
            <a:noAutofit/>
          </a:bodyPr>
          <a:p>
            <a:pPr algn="ctr" fontAlgn="auto">
              <a:lnSpc>
                <a:spcPct val="100000"/>
              </a:lnSpc>
            </a:pPr>
            <a:r>
              <a:rPr lang="en-US" altLang="zh-CN" sz="20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1900</a:t>
            </a:r>
            <a:r>
              <a:rPr lang="zh-CN" altLang="en-US" sz="20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年</a:t>
            </a:r>
            <a:endParaRPr lang="zh-CN" altLang="en-US" sz="20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ctr" fontAlgn="auto">
              <a:lnSpc>
                <a:spcPct val="100000"/>
              </a:lnSpc>
            </a:pPr>
            <a:r>
              <a:rPr lang="zh-CN" altLang="en-US" sz="20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八国联军侵华战争</a:t>
            </a:r>
            <a:endParaRPr lang="zh-CN" altLang="en-US" sz="20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cxnSp>
        <p:nvCxnSpPr>
          <p:cNvPr id="10" name="直接连接符 9"/>
          <p:cNvCxnSpPr/>
          <p:nvPr>
            <p:custDataLst>
              <p:tags r:id="rId15"/>
            </p:custDataLst>
          </p:nvPr>
        </p:nvCxnSpPr>
        <p:spPr>
          <a:xfrm>
            <a:off x="0" y="920750"/>
            <a:ext cx="1219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Freeform 29"/>
          <p:cNvSpPr/>
          <p:nvPr>
            <p:custDataLst>
              <p:tags r:id="rId16"/>
            </p:custDataLst>
          </p:nvPr>
        </p:nvSpPr>
        <p:spPr>
          <a:xfrm>
            <a:off x="288925" y="125413"/>
            <a:ext cx="771525" cy="688975"/>
          </a:xfrm>
          <a:custGeom>
            <a:avLst/>
            <a:gdLst/>
            <a:ahLst/>
            <a:cxnLst>
              <a:cxn ang="0">
                <a:pos x="329665" y="6157"/>
              </a:cxn>
              <a:cxn ang="0">
                <a:pos x="514409" y="438038"/>
              </a:cxn>
              <a:cxn ang="0">
                <a:pos x="298874" y="221687"/>
              </a:cxn>
              <a:cxn ang="0">
                <a:pos x="380982" y="139170"/>
              </a:cxn>
              <a:cxn ang="0">
                <a:pos x="329665" y="88264"/>
              </a:cxn>
              <a:cxn ang="0">
                <a:pos x="225387" y="109612"/>
              </a:cxn>
              <a:cxn ang="0">
                <a:pos x="61581" y="273414"/>
              </a:cxn>
              <a:cxn ang="0">
                <a:pos x="154363" y="365374"/>
              </a:cxn>
              <a:cxn ang="0">
                <a:pos x="216355" y="304204"/>
              </a:cxn>
              <a:cxn ang="0">
                <a:pos x="431890" y="519734"/>
              </a:cxn>
              <a:cxn ang="0">
                <a:pos x="72255" y="447480"/>
              </a:cxn>
              <a:cxn ang="0">
                <a:pos x="20116" y="499618"/>
              </a:cxn>
              <a:cxn ang="0">
                <a:pos x="65276" y="557092"/>
              </a:cxn>
              <a:cxn ang="0">
                <a:pos x="59118" y="562840"/>
              </a:cxn>
              <a:cxn ang="0">
                <a:pos x="50086" y="561198"/>
              </a:cxn>
              <a:cxn ang="0">
                <a:pos x="0" y="613335"/>
              </a:cxn>
              <a:cxn ang="0">
                <a:pos x="50496" y="663420"/>
              </a:cxn>
              <a:cxn ang="0">
                <a:pos x="102224" y="612925"/>
              </a:cxn>
              <a:cxn ang="0">
                <a:pos x="100582" y="603483"/>
              </a:cxn>
              <a:cxn ang="0">
                <a:pos x="108793" y="595683"/>
              </a:cxn>
              <a:cxn ang="0">
                <a:pos x="515230" y="602251"/>
              </a:cxn>
              <a:cxn ang="0">
                <a:pos x="575579" y="663010"/>
              </a:cxn>
              <a:cxn ang="0">
                <a:pos x="658098" y="581314"/>
              </a:cxn>
              <a:cxn ang="0">
                <a:pos x="597338" y="520144"/>
              </a:cxn>
              <a:cxn ang="0">
                <a:pos x="329665" y="6157"/>
              </a:cxn>
            </a:cxnLst>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6"/>
          </a:solidFill>
          <a:ln w="9525">
            <a:noFill/>
          </a:ln>
        </p:spPr>
        <p:txBody>
          <a:bodyPr/>
          <a:p>
            <a:endParaRPr lang="zh-CN" altLang="en-US">
              <a:solidFill>
                <a:srgbClr val="FF0000"/>
              </a:solidFill>
            </a:endParaRPr>
          </a:p>
        </p:txBody>
      </p:sp>
      <p:sp>
        <p:nvSpPr>
          <p:cNvPr id="3" name="文本框 2"/>
          <p:cNvSpPr txBox="1"/>
          <p:nvPr>
            <p:custDataLst>
              <p:tags r:id="rId17"/>
            </p:custDataLst>
          </p:nvPr>
        </p:nvSpPr>
        <p:spPr>
          <a:xfrm>
            <a:off x="288925" y="1025525"/>
            <a:ext cx="5127625" cy="583565"/>
          </a:xfrm>
          <a:prstGeom prst="rect">
            <a:avLst/>
          </a:prstGeom>
          <a:noFill/>
        </p:spPr>
        <p:txBody>
          <a:bodyPr wrap="square" rtlCol="0">
            <a:spAutoFit/>
          </a:bodyPr>
          <a:p>
            <a:r>
              <a:rPr lang="en-US" altLang="zh-CN" sz="3200" b="1">
                <a:solidFill>
                  <a:schemeClr val="tx1"/>
                </a:solidFill>
                <a:latin typeface="微软雅黑" panose="020B0503020204020204" charset="-122"/>
                <a:ea typeface="微软雅黑" panose="020B0503020204020204" charset="-122"/>
                <a:sym typeface="+mn-ea"/>
              </a:rPr>
              <a:t>1.</a:t>
            </a:r>
            <a:r>
              <a:rPr lang="zh-CN" altLang="en-US" sz="3200" b="1">
                <a:solidFill>
                  <a:schemeClr val="tx1"/>
                </a:solidFill>
                <a:latin typeface="微软雅黑" panose="020B0503020204020204" charset="-122"/>
                <a:ea typeface="微软雅黑" panose="020B0503020204020204" charset="-122"/>
                <a:sym typeface="+mn-ea"/>
              </a:rPr>
              <a:t>近代中国的基本国情：</a:t>
            </a:r>
            <a:endParaRPr lang="zh-CN" altLang="en-US" sz="3200" b="1">
              <a:solidFill>
                <a:schemeClr val="tx1"/>
              </a:solidFill>
              <a:latin typeface="微软雅黑" panose="020B0503020204020204" charset="-122"/>
              <a:ea typeface="微软雅黑" panose="020B0503020204020204" charset="-122"/>
              <a:sym typeface="+mn-ea"/>
            </a:endParaRPr>
          </a:p>
        </p:txBody>
      </p:sp>
      <p:sp>
        <p:nvSpPr>
          <p:cNvPr id="18" name="文本框 17"/>
          <p:cNvSpPr txBox="1"/>
          <p:nvPr>
            <p:custDataLst>
              <p:tags r:id="rId18"/>
            </p:custDataLst>
          </p:nvPr>
        </p:nvSpPr>
        <p:spPr>
          <a:xfrm>
            <a:off x="1445260" y="1627505"/>
            <a:ext cx="9041765" cy="583565"/>
          </a:xfrm>
          <a:prstGeom prst="rect">
            <a:avLst/>
          </a:prstGeom>
          <a:noFill/>
        </p:spPr>
        <p:txBody>
          <a:bodyPr wrap="square">
            <a:spAutoFit/>
          </a:bodyPr>
          <a:p>
            <a:pPr>
              <a:defRPr/>
            </a:pPr>
            <a:r>
              <a:rPr lang="zh-CN" altLang="en-US" sz="3200" b="1">
                <a:solidFill>
                  <a:srgbClr val="FF0000"/>
                </a:solidFill>
                <a:latin typeface="微软雅黑" panose="020B0503020204020204" charset="-122"/>
                <a:ea typeface="微软雅黑" panose="020B0503020204020204" charset="-122"/>
                <a:cs typeface="黑体" panose="02010609060101010101" pitchFamily="49" charset="-122"/>
                <a:sym typeface="宋体" panose="02010600030101010101" pitchFamily="2" charset="-122"/>
              </a:rPr>
              <a:t>鸦片战争</a:t>
            </a:r>
            <a:r>
              <a:rPr lang="zh-CN" altLang="en-US" sz="3200" b="1">
                <a:latin typeface="微软雅黑" panose="020B0503020204020204" charset="-122"/>
                <a:ea typeface="微软雅黑" panose="020B0503020204020204" charset="-122"/>
                <a:cs typeface="黑体" panose="02010609060101010101" pitchFamily="49" charset="-122"/>
                <a:sym typeface="宋体" panose="02010600030101010101" pitchFamily="2" charset="-122"/>
              </a:rPr>
              <a:t>后，中国逐步成为半殖民地半封建社会。</a:t>
            </a:r>
            <a:endParaRPr lang="zh-CN" altLang="en-US" sz="3200" b="1">
              <a:latin typeface="微软雅黑" panose="020B0503020204020204" charset="-122"/>
              <a:ea typeface="微软雅黑" panose="020B0503020204020204" charset="-122"/>
              <a:cs typeface="黑体" panose="02010609060101010101" pitchFamily="49" charset="-122"/>
              <a:sym typeface="宋体" panose="02010600030101010101" pitchFamily="2" charset="-122"/>
            </a:endParaRPr>
          </a:p>
        </p:txBody>
      </p:sp>
      <p:sp>
        <p:nvSpPr>
          <p:cNvPr id="4" name="下箭头 3"/>
          <p:cNvSpPr/>
          <p:nvPr/>
        </p:nvSpPr>
        <p:spPr>
          <a:xfrm>
            <a:off x="5342890" y="2210435"/>
            <a:ext cx="543560" cy="628650"/>
          </a:xfrm>
          <a:prstGeom prst="downArrow">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19"/>
            </p:custDataLst>
          </p:nvPr>
        </p:nvSpPr>
        <p:spPr>
          <a:xfrm>
            <a:off x="221615" y="2724150"/>
            <a:ext cx="9177020" cy="3415030"/>
          </a:xfrm>
          <a:prstGeom prst="rect">
            <a:avLst/>
          </a:prstGeom>
          <a:solidFill>
            <a:schemeClr val="accent5">
              <a:lumMod val="20000"/>
              <a:lumOff val="80000"/>
            </a:schemeClr>
          </a:solidFill>
        </p:spPr>
        <p:txBody>
          <a:bodyPr wrap="square" rtlCol="0" anchor="t">
            <a:spAutoFit/>
          </a:bodyPr>
          <a:p>
            <a:pPr algn="ctr">
              <a:lnSpc>
                <a:spcPct val="150000"/>
              </a:lnSpc>
              <a:spcBef>
                <a:spcPct val="0"/>
              </a:spcBef>
              <a:defRPr/>
            </a:pPr>
            <a:r>
              <a:rPr lang="zh-CN" sz="2400" b="1">
                <a:latin typeface="微软雅黑" panose="020B0503020204020204" charset="-122"/>
                <a:ea typeface="微软雅黑" panose="020B0503020204020204" charset="-122"/>
                <a:cs typeface="微软雅黑" panose="020B0503020204020204" charset="-122"/>
                <a:sym typeface="+mn-ea"/>
              </a:rPr>
              <a:t>名词点击</a:t>
            </a:r>
            <a:endParaRPr lang="zh-CN" altLang="en-US" sz="2400" b="1">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a:lnSpc>
                <a:spcPct val="150000"/>
              </a:lnSpc>
              <a:spcBef>
                <a:spcPct val="0"/>
              </a:spcBef>
              <a:defRPr/>
            </a:pPr>
            <a:r>
              <a:rPr lang="zh-CN" altLang="en-US" sz="2400" b="1">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2400" b="1">
                <a:solidFill>
                  <a:srgbClr val="FF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2400" b="1">
                <a:solidFill>
                  <a:srgbClr val="FF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半殖民地</a:t>
            </a:r>
            <a:r>
              <a:rPr lang="zh-CN" altLang="en-US" sz="2400" b="1">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，即</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形式上</a:t>
            </a:r>
            <a:r>
              <a:rPr lang="zh-CN" altLang="en-US" sz="2400" b="1">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是独立自主的国家，</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实际上</a:t>
            </a:r>
            <a:r>
              <a:rPr lang="zh-CN" altLang="en-US" sz="2400" b="1">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在政治、经济、外交、军事等方面都受到外国殖民主义的控制和奴役。</a:t>
            </a:r>
            <a:endParaRPr lang="zh-CN" altLang="en-US" sz="2400" b="1">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a:lnSpc>
                <a:spcPct val="150000"/>
              </a:lnSpc>
              <a:spcBef>
                <a:spcPct val="0"/>
              </a:spcBef>
              <a:defRPr/>
            </a:pPr>
            <a:r>
              <a:rPr lang="zh-CN" altLang="en-US" sz="2400" b="1">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2400" b="1">
                <a:solidFill>
                  <a:srgbClr val="FF0000"/>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半封建</a:t>
            </a:r>
            <a:r>
              <a:rPr lang="zh-CN" altLang="en-US" sz="2400" b="1">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，即</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形式上</a:t>
            </a:r>
            <a:r>
              <a:rPr lang="zh-CN" altLang="en-US" sz="2400" b="1">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仍是封建统治和自然经济占主导地位，</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实际上</a:t>
            </a:r>
            <a:r>
              <a:rPr lang="zh-CN" altLang="en-US" sz="2400" b="1">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社会已逐渐近代化，资本主义在经济、政治、文化方面不断发展。</a:t>
            </a:r>
            <a:endParaRPr lang="zh-CN" altLang="en-US" sz="2400">
              <a:effectLst/>
              <a:latin typeface="微软雅黑" panose="020B0503020204020204" charset="-122"/>
              <a:ea typeface="微软雅黑" panose="020B0503020204020204" charset="-122"/>
              <a:cs typeface="微软雅黑" panose="020B0503020204020204" charset="-122"/>
            </a:endParaRPr>
          </a:p>
        </p:txBody>
      </p:sp>
      <p:sp>
        <p:nvSpPr>
          <p:cNvPr id="9" name="TextBox 8"/>
          <p:cNvSpPr txBox="1"/>
          <p:nvPr/>
        </p:nvSpPr>
        <p:spPr>
          <a:xfrm>
            <a:off x="9398635" y="5221605"/>
            <a:ext cx="2919095" cy="953135"/>
          </a:xfrm>
          <a:prstGeom prst="rect">
            <a:avLst/>
          </a:prstGeom>
          <a:noFill/>
        </p:spPr>
        <p:txBody>
          <a:bodyPr wrap="square" rtlCol="0">
            <a:spAutoFit/>
          </a:bodyPr>
          <a:p>
            <a:r>
              <a:rPr lang="en-US" altLang="zh-CN" sz="1400" dirty="0" smtClean="0">
                <a:latin typeface="微软雅黑" panose="020B0503020204020204" charset="-122"/>
                <a:ea typeface="微软雅黑" panose="020B0503020204020204" charset="-122"/>
                <a:cs typeface="微软雅黑" panose="020B0503020204020204" charset="-122"/>
              </a:rPr>
              <a:t> </a:t>
            </a:r>
            <a:r>
              <a:rPr lang="zh-CN" altLang="en-US" sz="2800" b="1" dirty="0" smtClean="0">
                <a:latin typeface="微软雅黑" panose="020B0503020204020204" charset="-122"/>
                <a:ea typeface="微软雅黑" panose="020B0503020204020204" charset="-122"/>
                <a:cs typeface="微软雅黑" panose="020B0503020204020204" charset="-122"/>
              </a:rPr>
              <a:t>近代中国是怎么样沦为两半社会？</a:t>
            </a:r>
            <a:endParaRPr lang="zh-CN" altLang="en-US" sz="2800" b="1" dirty="0" smtClean="0">
              <a:latin typeface="微软雅黑" panose="020B0503020204020204" charset="-122"/>
              <a:ea typeface="微软雅黑" panose="020B0503020204020204" charset="-122"/>
              <a:cs typeface="微软雅黑" panose="020B0503020204020204" charset="-122"/>
            </a:endParaRPr>
          </a:p>
        </p:txBody>
      </p:sp>
      <p:pic>
        <p:nvPicPr>
          <p:cNvPr id="13" name="图片 12" descr="QQ截图20220121080236"/>
          <p:cNvPicPr>
            <a:picLocks noChangeAspect="1"/>
          </p:cNvPicPr>
          <p:nvPr>
            <p:custDataLst>
              <p:tags r:id="rId20"/>
            </p:custDataLst>
          </p:nvPr>
        </p:nvPicPr>
        <p:blipFill>
          <a:blip r:embed="rId21"/>
          <a:stretch>
            <a:fillRect/>
          </a:stretch>
        </p:blipFill>
        <p:spPr>
          <a:xfrm>
            <a:off x="9565005" y="2781300"/>
            <a:ext cx="2315210" cy="2107565"/>
          </a:xfrm>
          <a:prstGeom prst="rect">
            <a:avLst/>
          </a:prstGeom>
        </p:spPr>
      </p:pic>
      <p:sp>
        <p:nvSpPr>
          <p:cNvPr id="14" name="Freeform 28"/>
          <p:cNvSpPr/>
          <p:nvPr>
            <p:custDataLst>
              <p:tags r:id="rId22"/>
            </p:custDataLst>
          </p:nvPr>
        </p:nvSpPr>
        <p:spPr bwMode="auto">
          <a:xfrm>
            <a:off x="3524885" y="2642235"/>
            <a:ext cx="554355" cy="76771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p:spPr>
        <p:style>
          <a:lnRef idx="0">
            <a:srgbClr val="FFFFFF"/>
          </a:lnRef>
          <a:fillRef idx="1">
            <a:schemeClr val="accent4"/>
          </a:fillRef>
          <a:effectRef idx="2">
            <a:schemeClr val="accent4"/>
          </a:effectRef>
          <a:fontRef idx="minor">
            <a:schemeClr val="dk1"/>
          </a:fontRef>
        </p:style>
        <p:txBody>
          <a:bodyPr vert="horz" wrap="square" lIns="96435" tIns="48218" rIns="96435" bIns="48218" numCol="1" anchor="t" anchorCtr="0" compatLnSpc="1"/>
          <a:p>
            <a:pPr algn="just">
              <a:lnSpc>
                <a:spcPct val="120000"/>
              </a:lnSpc>
            </a:pPr>
            <a:endParaRPr lang="en-US" sz="2400">
              <a:latin typeface="Arial" panose="020B0604020202020204" pitchFamily="34" charset="0"/>
              <a:ea typeface="微软雅黑" panose="020B0503020204020204" charset="-122"/>
              <a:cs typeface="+mn-ea"/>
              <a:sym typeface="Arial" panose="020B0604020202020204" pitchFamily="34" charset="0"/>
            </a:endParaRPr>
          </a:p>
        </p:txBody>
      </p:sp>
      <p:sp>
        <p:nvSpPr>
          <p:cNvPr id="2" name="矩形 1"/>
          <p:cNvSpPr/>
          <p:nvPr>
            <p:custDataLst>
              <p:tags r:id="rId23"/>
            </p:custDataLst>
          </p:nvPr>
        </p:nvSpPr>
        <p:spPr>
          <a:xfrm>
            <a:off x="1060450" y="352425"/>
            <a:ext cx="7367270" cy="460375"/>
          </a:xfrm>
          <a:prstGeom prst="rect">
            <a:avLst/>
          </a:prstGeom>
          <a:noFill/>
          <a:ln w="9525">
            <a:noFill/>
          </a:ln>
        </p:spPr>
        <p:txBody>
          <a:bodyPr wrap="square" anchor="t" anchorCtr="0">
            <a:spAutoFit/>
          </a:bodyPr>
          <a:p>
            <a:r>
              <a:rPr lang="zh-CN" altLang="en-US" sz="2400" b="1" dirty="0">
                <a:solidFill>
                  <a:srgbClr val="FF0000"/>
                </a:solidFill>
                <a:latin typeface="微软雅黑" panose="020B0503020204020204" charset="-122"/>
                <a:ea typeface="微软雅黑" panose="020B0503020204020204" charset="-122"/>
                <a:sym typeface="+mn-ea"/>
              </a:rPr>
              <a:t>近代中国探索复兴之路</a:t>
            </a:r>
            <a:endParaRPr lang="zh-CN" altLang="en-US" sz="2400" b="1" dirty="0">
              <a:solidFill>
                <a:srgbClr val="FF0000"/>
              </a:solidFill>
              <a:latin typeface="微软雅黑" panose="020B0503020204020204" charset="-122"/>
              <a:ea typeface="微软雅黑" panose="020B0503020204020204" charset="-122"/>
              <a:sym typeface="+mn-ea"/>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22" presetClass="exit" presetSubtype="4" fill="hold" nodeType="withEffect">
                                  <p:stCondLst>
                                    <p:cond delay="0"/>
                                  </p:stCondLst>
                                  <p:childTnLst>
                                    <p:animEffect transition="out" filter="wipe(down)">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22" presetClass="exit" presetSubtype="4" fill="hold" grpId="2" nodeType="withEffect">
                                  <p:stCondLst>
                                    <p:cond delay="0"/>
                                  </p:stCondLst>
                                  <p:childTnLst>
                                    <p:animEffect transition="out" filter="wipe(down)">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par>
                          <p:cTn id="40" fill="hold">
                            <p:stCondLst>
                              <p:cond delay="500"/>
                            </p:stCondLst>
                            <p:childTnLst>
                              <p:par>
                                <p:cTn id="41" presetID="1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p:tgtEl>
                                          <p:spTgt spid="4"/>
                                        </p:tgtEl>
                                        <p:attrNameLst>
                                          <p:attrName>ppt_y</p:attrName>
                                        </p:attrNameLst>
                                      </p:cBhvr>
                                      <p:tavLst>
                                        <p:tav tm="0">
                                          <p:val>
                                            <p:strVal val="#ppt_y-#ppt_h*1.125000"/>
                                          </p:val>
                                        </p:tav>
                                        <p:tav tm="100000">
                                          <p:val>
                                            <p:strVal val="#ppt_y"/>
                                          </p:val>
                                        </p:tav>
                                      </p:tavLst>
                                    </p:anim>
                                    <p:animEffect transition="in" filter="wipe(down)">
                                      <p:cBhvr>
                                        <p:cTn id="44" dur="500"/>
                                        <p:tgtEl>
                                          <p:spTgt spid="4"/>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p:tgtEl>
                                          <p:spTgt spid="5"/>
                                        </p:tgtEl>
                                        <p:attrNameLst>
                                          <p:attrName>ppt_y</p:attrName>
                                        </p:attrNameLst>
                                      </p:cBhvr>
                                      <p:tavLst>
                                        <p:tav tm="0">
                                          <p:val>
                                            <p:strVal val="#ppt_y-#ppt_h*1.125000"/>
                                          </p:val>
                                        </p:tav>
                                        <p:tav tm="100000">
                                          <p:val>
                                            <p:strVal val="#ppt_y"/>
                                          </p:val>
                                        </p:tav>
                                      </p:tavLst>
                                    </p:anim>
                                    <p:animEffect transition="in" filter="wipe(down)">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p:tgtEl>
                                          <p:spTgt spid="71"/>
                                        </p:tgtEl>
                                        <p:attrNameLst>
                                          <p:attrName>ppt_x</p:attrName>
                                        </p:attrNameLst>
                                      </p:cBhvr>
                                      <p:tavLst>
                                        <p:tav tm="0">
                                          <p:val>
                                            <p:strVal val="#ppt_x-#ppt_w*1.125000"/>
                                          </p:val>
                                        </p:tav>
                                        <p:tav tm="100000">
                                          <p:val>
                                            <p:strVal val="#ppt_x"/>
                                          </p:val>
                                        </p:tav>
                                      </p:tavLst>
                                    </p:anim>
                                    <p:animEffect transition="in" filter="wipe(right)">
                                      <p:cBhvr>
                                        <p:cTn id="54" dur="500"/>
                                        <p:tgtEl>
                                          <p:spTgt spid="71"/>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p:tgtEl>
                                          <p:spTgt spid="72"/>
                                        </p:tgtEl>
                                        <p:attrNameLst>
                                          <p:attrName>ppt_x</p:attrName>
                                        </p:attrNameLst>
                                      </p:cBhvr>
                                      <p:tavLst>
                                        <p:tav tm="0">
                                          <p:val>
                                            <p:strVal val="#ppt_x-#ppt_w*1.125000"/>
                                          </p:val>
                                        </p:tav>
                                        <p:tav tm="100000">
                                          <p:val>
                                            <p:strVal val="#ppt_x"/>
                                          </p:val>
                                        </p:tav>
                                      </p:tavLst>
                                    </p:anim>
                                    <p:animEffect transition="in" filter="wipe(right)">
                                      <p:cBhvr>
                                        <p:cTn id="58" dur="500"/>
                                        <p:tgtEl>
                                          <p:spTgt spid="72"/>
                                        </p:tgtEl>
                                      </p:cBhvr>
                                    </p:animEffect>
                                  </p:childTnLst>
                                </p:cTn>
                              </p:par>
                              <p:par>
                                <p:cTn id="59" presetID="12" presetClass="entr" presetSubtype="8"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additive="base">
                                        <p:cTn id="61" dur="500"/>
                                        <p:tgtEl>
                                          <p:spTgt spid="70"/>
                                        </p:tgtEl>
                                        <p:attrNameLst>
                                          <p:attrName>ppt_x</p:attrName>
                                        </p:attrNameLst>
                                      </p:cBhvr>
                                      <p:tavLst>
                                        <p:tav tm="0">
                                          <p:val>
                                            <p:strVal val="#ppt_x-#ppt_w*1.125000"/>
                                          </p:val>
                                        </p:tav>
                                        <p:tav tm="100000">
                                          <p:val>
                                            <p:strVal val="#ppt_x"/>
                                          </p:val>
                                        </p:tav>
                                      </p:tavLst>
                                    </p:anim>
                                    <p:animEffect transition="in" filter="wipe(right)">
                                      <p:cBhvr>
                                        <p:cTn id="62" dur="500"/>
                                        <p:tgtEl>
                                          <p:spTgt spid="70"/>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p:tgtEl>
                                          <p:spTgt spid="75"/>
                                        </p:tgtEl>
                                        <p:attrNameLst>
                                          <p:attrName>ppt_x</p:attrName>
                                        </p:attrNameLst>
                                      </p:cBhvr>
                                      <p:tavLst>
                                        <p:tav tm="0">
                                          <p:val>
                                            <p:strVal val="#ppt_x-#ppt_w*1.125000"/>
                                          </p:val>
                                        </p:tav>
                                        <p:tav tm="100000">
                                          <p:val>
                                            <p:strVal val="#ppt_x"/>
                                          </p:val>
                                        </p:tav>
                                      </p:tavLst>
                                    </p:anim>
                                    <p:animEffect transition="in" filter="wipe(right)">
                                      <p:cBhvr>
                                        <p:cTn id="66" dur="500"/>
                                        <p:tgtEl>
                                          <p:spTgt spid="75"/>
                                        </p:tgtEl>
                                      </p:cBhvr>
                                    </p:animEffect>
                                  </p:childTnLst>
                                </p:cTn>
                              </p:par>
                            </p:childTnLst>
                          </p:cTn>
                        </p:par>
                        <p:par>
                          <p:cTn id="67" fill="hold">
                            <p:stCondLst>
                              <p:cond delay="500"/>
                            </p:stCondLst>
                            <p:childTnLst>
                              <p:par>
                                <p:cTn id="68" presetID="12" presetClass="entr" presetSubtype="8" fill="hold" grpId="0" nodeType="afterEffect">
                                  <p:stCondLst>
                                    <p:cond delay="0"/>
                                  </p:stCondLst>
                                  <p:childTnLst>
                                    <p:set>
                                      <p:cBhvr>
                                        <p:cTn id="69" dur="1" fill="hold">
                                          <p:stCondLst>
                                            <p:cond delay="0"/>
                                          </p:stCondLst>
                                        </p:cTn>
                                        <p:tgtEl>
                                          <p:spTgt spid="76"/>
                                        </p:tgtEl>
                                        <p:attrNameLst>
                                          <p:attrName>style.visibility</p:attrName>
                                        </p:attrNameLst>
                                      </p:cBhvr>
                                      <p:to>
                                        <p:strVal val="visible"/>
                                      </p:to>
                                    </p:set>
                                    <p:anim calcmode="lin" valueType="num">
                                      <p:cBhvr additive="base">
                                        <p:cTn id="70" dur="500"/>
                                        <p:tgtEl>
                                          <p:spTgt spid="76"/>
                                        </p:tgtEl>
                                        <p:attrNameLst>
                                          <p:attrName>ppt_x</p:attrName>
                                        </p:attrNameLst>
                                      </p:cBhvr>
                                      <p:tavLst>
                                        <p:tav tm="0">
                                          <p:val>
                                            <p:strVal val="#ppt_x-#ppt_w*1.125000"/>
                                          </p:val>
                                        </p:tav>
                                        <p:tav tm="100000">
                                          <p:val>
                                            <p:strVal val="#ppt_x"/>
                                          </p:val>
                                        </p:tav>
                                      </p:tavLst>
                                    </p:anim>
                                    <p:animEffect transition="in" filter="wipe(right)">
                                      <p:cBhvr>
                                        <p:cTn id="71" dur="500"/>
                                        <p:tgtEl>
                                          <p:spTgt spid="76"/>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77"/>
                                        </p:tgtEl>
                                        <p:attrNameLst>
                                          <p:attrName>style.visibility</p:attrName>
                                        </p:attrNameLst>
                                      </p:cBhvr>
                                      <p:to>
                                        <p:strVal val="visible"/>
                                      </p:to>
                                    </p:set>
                                    <p:anim calcmode="lin" valueType="num">
                                      <p:cBhvr additive="base">
                                        <p:cTn id="74" dur="500"/>
                                        <p:tgtEl>
                                          <p:spTgt spid="77"/>
                                        </p:tgtEl>
                                        <p:attrNameLst>
                                          <p:attrName>ppt_x</p:attrName>
                                        </p:attrNameLst>
                                      </p:cBhvr>
                                      <p:tavLst>
                                        <p:tav tm="0">
                                          <p:val>
                                            <p:strVal val="#ppt_x-#ppt_w*1.125000"/>
                                          </p:val>
                                        </p:tav>
                                        <p:tav tm="100000">
                                          <p:val>
                                            <p:strVal val="#ppt_x"/>
                                          </p:val>
                                        </p:tav>
                                      </p:tavLst>
                                    </p:anim>
                                    <p:animEffect transition="in" filter="wipe(right)">
                                      <p:cBhvr>
                                        <p:cTn id="75" dur="500"/>
                                        <p:tgtEl>
                                          <p:spTgt spid="77"/>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80"/>
                                        </p:tgtEl>
                                        <p:attrNameLst>
                                          <p:attrName>style.visibility</p:attrName>
                                        </p:attrNameLst>
                                      </p:cBhvr>
                                      <p:to>
                                        <p:strVal val="visible"/>
                                      </p:to>
                                    </p:set>
                                    <p:anim calcmode="lin" valueType="num">
                                      <p:cBhvr additive="base">
                                        <p:cTn id="78" dur="500"/>
                                        <p:tgtEl>
                                          <p:spTgt spid="80"/>
                                        </p:tgtEl>
                                        <p:attrNameLst>
                                          <p:attrName>ppt_x</p:attrName>
                                        </p:attrNameLst>
                                      </p:cBhvr>
                                      <p:tavLst>
                                        <p:tav tm="0">
                                          <p:val>
                                            <p:strVal val="#ppt_x-#ppt_w*1.125000"/>
                                          </p:val>
                                        </p:tav>
                                        <p:tav tm="100000">
                                          <p:val>
                                            <p:strVal val="#ppt_x"/>
                                          </p:val>
                                        </p:tav>
                                      </p:tavLst>
                                    </p:anim>
                                    <p:animEffect transition="in" filter="wipe(right)">
                                      <p:cBhvr>
                                        <p:cTn id="79" dur="500"/>
                                        <p:tgtEl>
                                          <p:spTgt spid="80"/>
                                        </p:tgtEl>
                                      </p:cBhvr>
                                    </p:animEffect>
                                  </p:childTnLst>
                                </p:cTn>
                              </p:par>
                            </p:childTnLst>
                          </p:cTn>
                        </p:par>
                        <p:par>
                          <p:cTn id="80" fill="hold">
                            <p:stCondLst>
                              <p:cond delay="1000"/>
                            </p:stCondLst>
                            <p:childTnLst>
                              <p:par>
                                <p:cTn id="81" presetID="12" presetClass="entr" presetSubtype="8" fill="hold" grpId="0" nodeType="after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p:tgtEl>
                                          <p:spTgt spid="81"/>
                                        </p:tgtEl>
                                        <p:attrNameLst>
                                          <p:attrName>ppt_x</p:attrName>
                                        </p:attrNameLst>
                                      </p:cBhvr>
                                      <p:tavLst>
                                        <p:tav tm="0">
                                          <p:val>
                                            <p:strVal val="#ppt_x-#ppt_w*1.125000"/>
                                          </p:val>
                                        </p:tav>
                                        <p:tav tm="100000">
                                          <p:val>
                                            <p:strVal val="#ppt_x"/>
                                          </p:val>
                                        </p:tav>
                                      </p:tavLst>
                                    </p:anim>
                                    <p:animEffect transition="in" filter="wipe(right)">
                                      <p:cBhvr>
                                        <p:cTn id="84" dur="500"/>
                                        <p:tgtEl>
                                          <p:spTgt spid="81"/>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p:tgtEl>
                                          <p:spTgt spid="82"/>
                                        </p:tgtEl>
                                        <p:attrNameLst>
                                          <p:attrName>ppt_x</p:attrName>
                                        </p:attrNameLst>
                                      </p:cBhvr>
                                      <p:tavLst>
                                        <p:tav tm="0">
                                          <p:val>
                                            <p:strVal val="#ppt_x-#ppt_w*1.125000"/>
                                          </p:val>
                                        </p:tav>
                                        <p:tav tm="100000">
                                          <p:val>
                                            <p:strVal val="#ppt_x"/>
                                          </p:val>
                                        </p:tav>
                                      </p:tavLst>
                                    </p:anim>
                                    <p:animEffect transition="in" filter="wipe(right)">
                                      <p:cBhvr>
                                        <p:cTn id="88" dur="500"/>
                                        <p:tgtEl>
                                          <p:spTgt spid="82"/>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 calcmode="lin" valueType="num">
                                      <p:cBhvr additive="base">
                                        <p:cTn id="91" dur="500"/>
                                        <p:tgtEl>
                                          <p:spTgt spid="85"/>
                                        </p:tgtEl>
                                        <p:attrNameLst>
                                          <p:attrName>ppt_x</p:attrName>
                                        </p:attrNameLst>
                                      </p:cBhvr>
                                      <p:tavLst>
                                        <p:tav tm="0">
                                          <p:val>
                                            <p:strVal val="#ppt_x-#ppt_w*1.125000"/>
                                          </p:val>
                                        </p:tav>
                                        <p:tav tm="100000">
                                          <p:val>
                                            <p:strVal val="#ppt_x"/>
                                          </p:val>
                                        </p:tav>
                                      </p:tavLst>
                                    </p:anim>
                                    <p:animEffect transition="in" filter="wipe(right)">
                                      <p:cBhvr>
                                        <p:cTn id="92" dur="500"/>
                                        <p:tgtEl>
                                          <p:spTgt spid="85"/>
                                        </p:tgtEl>
                                      </p:cBhvr>
                                    </p:animEffect>
                                  </p:childTnLst>
                                </p:cTn>
                              </p:par>
                            </p:childTnLst>
                          </p:cTn>
                        </p:par>
                        <p:par>
                          <p:cTn id="93" fill="hold">
                            <p:stCondLst>
                              <p:cond delay="1500"/>
                            </p:stCondLst>
                            <p:childTnLst>
                              <p:par>
                                <p:cTn id="94" presetID="12" presetClass="entr" presetSubtype="8" fill="hold" grpId="0" nodeType="afterEffect">
                                  <p:stCondLst>
                                    <p:cond delay="0"/>
                                  </p:stCondLst>
                                  <p:childTnLst>
                                    <p:set>
                                      <p:cBhvr>
                                        <p:cTn id="95" dur="1" fill="hold">
                                          <p:stCondLst>
                                            <p:cond delay="0"/>
                                          </p:stCondLst>
                                        </p:cTn>
                                        <p:tgtEl>
                                          <p:spTgt spid="86"/>
                                        </p:tgtEl>
                                        <p:attrNameLst>
                                          <p:attrName>style.visibility</p:attrName>
                                        </p:attrNameLst>
                                      </p:cBhvr>
                                      <p:to>
                                        <p:strVal val="visible"/>
                                      </p:to>
                                    </p:set>
                                    <p:anim calcmode="lin" valueType="num">
                                      <p:cBhvr additive="base">
                                        <p:cTn id="96" dur="500"/>
                                        <p:tgtEl>
                                          <p:spTgt spid="86"/>
                                        </p:tgtEl>
                                        <p:attrNameLst>
                                          <p:attrName>ppt_x</p:attrName>
                                        </p:attrNameLst>
                                      </p:cBhvr>
                                      <p:tavLst>
                                        <p:tav tm="0">
                                          <p:val>
                                            <p:strVal val="#ppt_x-#ppt_w*1.125000"/>
                                          </p:val>
                                        </p:tav>
                                        <p:tav tm="100000">
                                          <p:val>
                                            <p:strVal val="#ppt_x"/>
                                          </p:val>
                                        </p:tav>
                                      </p:tavLst>
                                    </p:anim>
                                    <p:animEffect transition="in" filter="wipe(right)">
                                      <p:cBhvr>
                                        <p:cTn id="97" dur="500"/>
                                        <p:tgtEl>
                                          <p:spTgt spid="86"/>
                                        </p:tgtEl>
                                      </p:cBhvr>
                                    </p:animEffect>
                                  </p:childTnLst>
                                </p:cTn>
                              </p:par>
                              <p:par>
                                <p:cTn id="98" presetID="12" presetClass="entr" presetSubtype="8" fill="hold" grpId="0" nodeType="withEffect">
                                  <p:stCondLst>
                                    <p:cond delay="0"/>
                                  </p:stCondLst>
                                  <p:childTnLst>
                                    <p:set>
                                      <p:cBhvr>
                                        <p:cTn id="99" dur="1" fill="hold">
                                          <p:stCondLst>
                                            <p:cond delay="0"/>
                                          </p:stCondLst>
                                        </p:cTn>
                                        <p:tgtEl>
                                          <p:spTgt spid="87"/>
                                        </p:tgtEl>
                                        <p:attrNameLst>
                                          <p:attrName>style.visibility</p:attrName>
                                        </p:attrNameLst>
                                      </p:cBhvr>
                                      <p:to>
                                        <p:strVal val="visible"/>
                                      </p:to>
                                    </p:set>
                                    <p:anim calcmode="lin" valueType="num">
                                      <p:cBhvr additive="base">
                                        <p:cTn id="100" dur="500"/>
                                        <p:tgtEl>
                                          <p:spTgt spid="87"/>
                                        </p:tgtEl>
                                        <p:attrNameLst>
                                          <p:attrName>ppt_x</p:attrName>
                                        </p:attrNameLst>
                                      </p:cBhvr>
                                      <p:tavLst>
                                        <p:tav tm="0">
                                          <p:val>
                                            <p:strVal val="#ppt_x-#ppt_w*1.125000"/>
                                          </p:val>
                                        </p:tav>
                                        <p:tav tm="100000">
                                          <p:val>
                                            <p:strVal val="#ppt_x"/>
                                          </p:val>
                                        </p:tav>
                                      </p:tavLst>
                                    </p:anim>
                                    <p:animEffect transition="in" filter="wipe(right)">
                                      <p:cBhvr>
                                        <p:cTn id="101" dur="500"/>
                                        <p:tgtEl>
                                          <p:spTgt spid="87"/>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90"/>
                                        </p:tgtEl>
                                        <p:attrNameLst>
                                          <p:attrName>style.visibility</p:attrName>
                                        </p:attrNameLst>
                                      </p:cBhvr>
                                      <p:to>
                                        <p:strVal val="visible"/>
                                      </p:to>
                                    </p:set>
                                    <p:anim calcmode="lin" valueType="num">
                                      <p:cBhvr additive="base">
                                        <p:cTn id="104" dur="500"/>
                                        <p:tgtEl>
                                          <p:spTgt spid="90"/>
                                        </p:tgtEl>
                                        <p:attrNameLst>
                                          <p:attrName>ppt_x</p:attrName>
                                        </p:attrNameLst>
                                      </p:cBhvr>
                                      <p:tavLst>
                                        <p:tav tm="0">
                                          <p:val>
                                            <p:strVal val="#ppt_x-#ppt_w*1.125000"/>
                                          </p:val>
                                        </p:tav>
                                        <p:tav tm="100000">
                                          <p:val>
                                            <p:strVal val="#ppt_x"/>
                                          </p:val>
                                        </p:tav>
                                      </p:tavLst>
                                    </p:anim>
                                    <p:animEffect transition="in" filter="wipe(right)">
                                      <p:cBhvr>
                                        <p:cTn id="10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2" grpId="0" bldLvl="0" animBg="1"/>
      <p:bldP spid="75" grpId="0"/>
      <p:bldP spid="76" grpId="0" bldLvl="0" animBg="1"/>
      <p:bldP spid="77" grpId="0" bldLvl="0" animBg="1"/>
      <p:bldP spid="80" grpId="0"/>
      <p:bldP spid="81" grpId="0" bldLvl="0" animBg="1"/>
      <p:bldP spid="82" grpId="0" bldLvl="0" animBg="1"/>
      <p:bldP spid="85" grpId="0"/>
      <p:bldP spid="86" grpId="0" bldLvl="0" animBg="1"/>
      <p:bldP spid="87" grpId="0" bldLvl="0" animBg="1"/>
      <p:bldP spid="90" grpId="0"/>
      <p:bldP spid="71" grpId="1" animBg="1"/>
      <p:bldP spid="72" grpId="1" animBg="1"/>
      <p:bldP spid="75" grpId="1"/>
      <p:bldP spid="76" grpId="1" animBg="1"/>
      <p:bldP spid="77" grpId="1" animBg="1"/>
      <p:bldP spid="80" grpId="1"/>
      <p:bldP spid="81" grpId="1" animBg="1"/>
      <p:bldP spid="82" grpId="1" animBg="1"/>
      <p:bldP spid="85" grpId="1"/>
      <p:bldP spid="86" grpId="1" animBg="1"/>
      <p:bldP spid="87" grpId="1" animBg="1"/>
      <p:bldP spid="90" grpId="1"/>
      <p:bldP spid="4" grpId="0" bldLvl="0" animBg="1"/>
      <p:bldP spid="5" grpId="0"/>
      <p:bldP spid="4" grpId="1" animBg="1"/>
      <p:bldP spid="5" grpId="1"/>
      <p:bldP spid="18" grpId="0"/>
      <p:bldP spid="18" grpId="1"/>
      <p:bldP spid="7" grpId="0" bldLvl="0" animBg="1"/>
      <p:bldP spid="9" grpId="0"/>
      <p:bldP spid="7" grpId="1" bldLvl="0" animBg="1"/>
      <p:bldP spid="9" grpId="1"/>
      <p:bldP spid="14" grpId="0" bldLvl="0" animBg="1"/>
      <p:bldP spid="14" grpId="1" animBg="1"/>
      <p:bldP spid="14" grpId="2"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4"/>
          <p:cNvSpPr>
            <a:spLocks noGrp="1"/>
          </p:cNvSpPr>
          <p:nvPr>
            <p:ph sz="half" idx="1"/>
            <p:custDataLst>
              <p:tags r:id="rId1"/>
            </p:custDataLst>
          </p:nvPr>
        </p:nvSpPr>
        <p:spPr>
          <a:xfrm>
            <a:off x="695960" y="1764030"/>
            <a:ext cx="5323840" cy="4875850"/>
          </a:xfrm>
        </p:spPr>
        <p:txBody>
          <a:bodyPr/>
          <a:p>
            <a:pPr marL="0" indent="0" algn="l">
              <a:buNone/>
            </a:pPr>
            <a:r>
              <a:rPr lang="zh-CN" altLang="en-US" sz="2600">
                <a:solidFill>
                  <a:srgbClr val="FF0000"/>
                </a:solidFill>
                <a:latin typeface="微软雅黑" panose="020B0503020204020204" charset="-122"/>
                <a:ea typeface="微软雅黑" panose="020B0503020204020204" charset="-122"/>
              </a:rPr>
              <a:t>外因</a:t>
            </a:r>
            <a:r>
              <a:rPr lang="zh-CN" altLang="en-US" sz="2600">
                <a:latin typeface="微软雅黑" panose="020B0503020204020204" charset="-122"/>
                <a:ea typeface="微软雅黑" panose="020B0503020204020204" charset="-122"/>
              </a:rPr>
              <a:t>：</a:t>
            </a:r>
            <a:r>
              <a:rPr lang="zh-CN" altLang="en-US" sz="2600">
                <a:solidFill>
                  <a:schemeClr val="tx1"/>
                </a:solidFill>
                <a:latin typeface="微软雅黑" panose="020B0503020204020204" charset="-122"/>
                <a:ea typeface="微软雅黑" panose="020B0503020204020204" charset="-122"/>
              </a:rPr>
              <a:t>西方列强入侵，沦为半殖民地半封建社会，深受三重压迫。</a:t>
            </a:r>
            <a:endParaRPr lang="zh-CN" altLang="en-US" sz="2600">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678815" y="895985"/>
            <a:ext cx="10669270" cy="953135"/>
          </a:xfrm>
          <a:prstGeom prst="rect">
            <a:avLst/>
          </a:prstGeom>
          <a:noFill/>
        </p:spPr>
        <p:txBody>
          <a:bodyPr wrap="square" rtlCol="0">
            <a:spAutoFit/>
          </a:bodyPr>
          <a:p>
            <a:r>
              <a:rPr lang="en-US" altLang="zh-CN" sz="2800" b="1">
                <a:latin typeface="微软雅黑" panose="020B0503020204020204" charset="-122"/>
                <a:ea typeface="微软雅黑" panose="020B0503020204020204" charset="-122"/>
                <a:cs typeface="微软雅黑" panose="020B0503020204020204" charset="-122"/>
              </a:rPr>
              <a:t>2.</a:t>
            </a:r>
            <a:r>
              <a:rPr lang="zh-CN" altLang="en-US" sz="2800" b="1">
                <a:latin typeface="微软雅黑" panose="020B0503020204020204" charset="-122"/>
                <a:ea typeface="微软雅黑" panose="020B0503020204020204" charset="-122"/>
                <a:cs typeface="微软雅黑" panose="020B0503020204020204" charset="-122"/>
              </a:rPr>
              <a:t>中国人民的历史任务：争取民族独立、人民解放；实现国家富强、人民幸福。</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3" name="内容占位符 4"/>
          <p:cNvSpPr>
            <a:spLocks noGrp="1"/>
          </p:cNvSpPr>
          <p:nvPr/>
        </p:nvSpPr>
        <p:spPr>
          <a:xfrm>
            <a:off x="6495415" y="1764030"/>
            <a:ext cx="4928870" cy="152971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sz="2600">
                <a:solidFill>
                  <a:srgbClr val="FF0000"/>
                </a:solidFill>
                <a:latin typeface="微软雅黑" panose="020B0503020204020204" charset="-122"/>
                <a:ea typeface="微软雅黑" panose="020B0503020204020204" charset="-122"/>
              </a:rPr>
              <a:t>内因</a:t>
            </a:r>
            <a:r>
              <a:rPr lang="zh-CN" altLang="en-US" sz="2600">
                <a:latin typeface="微软雅黑" panose="020B0503020204020204" charset="-122"/>
                <a:ea typeface="微软雅黑" panose="020B0503020204020204" charset="-122"/>
              </a:rPr>
              <a:t>：</a:t>
            </a:r>
            <a:r>
              <a:rPr lang="zh-CN" altLang="en-US" sz="2600" spc="0">
                <a:latin typeface="微软雅黑" panose="020B0503020204020204" charset="-122"/>
                <a:ea typeface="微软雅黑" panose="020B0503020204020204" charset="-122"/>
              </a:rPr>
              <a:t>封建制度落后，长期闭关锁国，经济、政治、文化都落后。</a:t>
            </a:r>
            <a:endParaRPr lang="zh-CN" altLang="en-US" sz="2600" spc="0">
              <a:latin typeface="微软雅黑" panose="020B0503020204020204" charset="-122"/>
              <a:ea typeface="微软雅黑" panose="020B0503020204020204" charset="-122"/>
            </a:endParaRPr>
          </a:p>
        </p:txBody>
      </p:sp>
      <p:sp>
        <p:nvSpPr>
          <p:cNvPr id="8" name="文本框 7"/>
          <p:cNvSpPr txBox="1"/>
          <p:nvPr>
            <p:custDataLst>
              <p:tags r:id="rId2"/>
            </p:custDataLst>
          </p:nvPr>
        </p:nvSpPr>
        <p:spPr>
          <a:xfrm>
            <a:off x="2280920" y="5727065"/>
            <a:ext cx="1625600" cy="829945"/>
          </a:xfrm>
          <a:prstGeom prst="rect">
            <a:avLst/>
          </a:prstGeom>
          <a:solidFill>
            <a:srgbClr val="FFFF00"/>
          </a:solidFill>
        </p:spPr>
        <p:txBody>
          <a:bodyPr wrap="square" rtlCol="0">
            <a:spAutoFit/>
          </a:bodyPr>
          <a:p>
            <a:pPr algn="ctr"/>
            <a:r>
              <a:rPr lang="zh-CN" altLang="en-US" sz="2400"/>
              <a:t>民族独立</a:t>
            </a:r>
            <a:endParaRPr lang="zh-CN" altLang="en-US" sz="2400"/>
          </a:p>
          <a:p>
            <a:pPr algn="ctr"/>
            <a:r>
              <a:rPr lang="zh-CN" altLang="en-US" sz="2400"/>
              <a:t>人民解放</a:t>
            </a:r>
            <a:endParaRPr lang="zh-CN" altLang="en-US" sz="2400"/>
          </a:p>
        </p:txBody>
      </p:sp>
      <p:sp>
        <p:nvSpPr>
          <p:cNvPr id="9" name="文本框 8"/>
          <p:cNvSpPr txBox="1"/>
          <p:nvPr>
            <p:custDataLst>
              <p:tags r:id="rId3"/>
            </p:custDataLst>
          </p:nvPr>
        </p:nvSpPr>
        <p:spPr>
          <a:xfrm>
            <a:off x="7649210" y="5727065"/>
            <a:ext cx="1625600" cy="829945"/>
          </a:xfrm>
          <a:prstGeom prst="rect">
            <a:avLst/>
          </a:prstGeom>
          <a:solidFill>
            <a:srgbClr val="FFFF00"/>
          </a:solidFill>
        </p:spPr>
        <p:txBody>
          <a:bodyPr wrap="square" rtlCol="0">
            <a:spAutoFit/>
          </a:bodyPr>
          <a:p>
            <a:pPr algn="ctr"/>
            <a:r>
              <a:rPr lang="zh-CN" altLang="en-US" sz="2400"/>
              <a:t>国家富强人民幸福</a:t>
            </a:r>
            <a:endParaRPr lang="zh-CN" altLang="en-US" sz="2400"/>
          </a:p>
        </p:txBody>
      </p:sp>
      <p:cxnSp>
        <p:nvCxnSpPr>
          <p:cNvPr id="10" name="直接箭头连接符 9"/>
          <p:cNvCxnSpPr/>
          <p:nvPr>
            <p:custDataLst>
              <p:tags r:id="rId4"/>
            </p:custDataLst>
          </p:nvPr>
        </p:nvCxnSpPr>
        <p:spPr>
          <a:xfrm>
            <a:off x="3950970" y="6459855"/>
            <a:ext cx="3305810" cy="0"/>
          </a:xfrm>
          <a:prstGeom prst="straightConnector1">
            <a:avLst/>
          </a:prstGeom>
          <a:ln w="57150">
            <a:solidFill>
              <a:srgbClr val="FF0000"/>
            </a:solidFill>
            <a:tailEnd type="arrow" w="med" len="med"/>
          </a:ln>
        </p:spPr>
        <p:style>
          <a:lnRef idx="3">
            <a:schemeClr val="accent1"/>
          </a:lnRef>
          <a:fillRef idx="0">
            <a:schemeClr val="accent1"/>
          </a:fillRef>
          <a:effectRef idx="2">
            <a:schemeClr val="accent1"/>
          </a:effectRef>
          <a:fontRef idx="minor">
            <a:schemeClr val="tx1"/>
          </a:fontRef>
        </p:style>
      </p:cxnSp>
      <p:cxnSp>
        <p:nvCxnSpPr>
          <p:cNvPr id="11" name="直接箭头连接符 10"/>
          <p:cNvCxnSpPr/>
          <p:nvPr>
            <p:custDataLst>
              <p:tags r:id="rId5"/>
            </p:custDataLst>
          </p:nvPr>
        </p:nvCxnSpPr>
        <p:spPr>
          <a:xfrm flipH="1">
            <a:off x="3973195" y="5884545"/>
            <a:ext cx="3283585" cy="1143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6"/>
            </p:custDataLst>
          </p:nvPr>
        </p:nvSpPr>
        <p:spPr>
          <a:xfrm>
            <a:off x="5029200" y="5435600"/>
            <a:ext cx="1829435" cy="460375"/>
          </a:xfrm>
          <a:prstGeom prst="rect">
            <a:avLst/>
          </a:prstGeom>
          <a:noFill/>
        </p:spPr>
        <p:txBody>
          <a:bodyPr wrap="square" rtlCol="0">
            <a:spAutoFit/>
          </a:bodyPr>
          <a:p>
            <a:r>
              <a:rPr lang="zh-CN" altLang="en-US" sz="2400"/>
              <a:t>目的和动力</a:t>
            </a:r>
            <a:endParaRPr lang="zh-CN" altLang="en-US" sz="2400"/>
          </a:p>
        </p:txBody>
      </p:sp>
      <p:sp>
        <p:nvSpPr>
          <p:cNvPr id="13" name="文本框 12"/>
          <p:cNvSpPr txBox="1"/>
          <p:nvPr>
            <p:custDataLst>
              <p:tags r:id="rId7"/>
            </p:custDataLst>
          </p:nvPr>
        </p:nvSpPr>
        <p:spPr>
          <a:xfrm>
            <a:off x="4556125" y="6459855"/>
            <a:ext cx="2101850" cy="460375"/>
          </a:xfrm>
          <a:prstGeom prst="rect">
            <a:avLst/>
          </a:prstGeom>
          <a:noFill/>
        </p:spPr>
        <p:txBody>
          <a:bodyPr wrap="square" rtlCol="0">
            <a:spAutoFit/>
          </a:bodyPr>
          <a:p>
            <a:pPr algn="r"/>
            <a:r>
              <a:rPr lang="zh-CN" altLang="en-US" sz="2400"/>
              <a:t>前提</a:t>
            </a:r>
            <a:r>
              <a:rPr lang="zh-CN" altLang="en-US" sz="2400">
                <a:sym typeface="+mn-ea"/>
              </a:rPr>
              <a:t>和基础</a:t>
            </a:r>
            <a:endParaRPr lang="zh-CN" altLang="en-US" sz="2400"/>
          </a:p>
        </p:txBody>
      </p:sp>
      <p:sp>
        <p:nvSpPr>
          <p:cNvPr id="14" name="圆角矩形 13"/>
          <p:cNvSpPr/>
          <p:nvPr>
            <p:custDataLst>
              <p:tags r:id="rId8"/>
            </p:custDataLst>
          </p:nvPr>
        </p:nvSpPr>
        <p:spPr>
          <a:xfrm>
            <a:off x="1035050" y="3429000"/>
            <a:ext cx="4035425" cy="80454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a:solidFill>
                  <a:schemeClr val="tx1"/>
                </a:solidFill>
              </a:rPr>
              <a:t>基本国情：半殖半封</a:t>
            </a:r>
            <a:endParaRPr lang="zh-CN" altLang="en-US" sz="2600">
              <a:solidFill>
                <a:schemeClr val="tx1"/>
              </a:solidFill>
            </a:endParaRPr>
          </a:p>
        </p:txBody>
      </p:sp>
      <p:sp>
        <p:nvSpPr>
          <p:cNvPr id="15" name="圆角矩形 14"/>
          <p:cNvSpPr/>
          <p:nvPr>
            <p:custDataLst>
              <p:tags r:id="rId9"/>
            </p:custDataLst>
          </p:nvPr>
        </p:nvSpPr>
        <p:spPr>
          <a:xfrm>
            <a:off x="6494780" y="2981960"/>
            <a:ext cx="5267325" cy="134493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fontAlgn="auto">
              <a:lnSpc>
                <a:spcPct val="140000"/>
              </a:lnSpc>
              <a:spcBef>
                <a:spcPct val="0"/>
              </a:spcBef>
              <a:spcAft>
                <a:spcPct val="0"/>
              </a:spcAft>
              <a:buNone/>
            </a:pPr>
            <a:r>
              <a:rPr lang="zh-CN" altLang="en-US" sz="2800" b="1">
                <a:solidFill>
                  <a:schemeClr val="tx1"/>
                </a:solidFill>
                <a:latin typeface="微软雅黑" panose="020B0503020204020204" charset="-122"/>
                <a:ea typeface="微软雅黑" panose="020B0503020204020204" charset="-122"/>
              </a:rPr>
              <a:t>主要矛盾：</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帝国主义和中华民族的矛盾，封建主义和人民大众的矛盾</a:t>
            </a:r>
            <a:endPar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9" name="下箭头 18"/>
          <p:cNvSpPr/>
          <p:nvPr>
            <p:custDataLst>
              <p:tags r:id="rId10"/>
            </p:custDataLst>
          </p:nvPr>
        </p:nvSpPr>
        <p:spPr>
          <a:xfrm>
            <a:off x="8356600" y="4739640"/>
            <a:ext cx="184785" cy="841375"/>
          </a:xfrm>
          <a:prstGeom prst="downArrow">
            <a:avLst/>
          </a:prstGeom>
          <a:solidFill>
            <a:schemeClr val="accent6">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下箭头 19"/>
          <p:cNvSpPr/>
          <p:nvPr>
            <p:custDataLst>
              <p:tags r:id="rId11"/>
            </p:custDataLst>
          </p:nvPr>
        </p:nvSpPr>
        <p:spPr>
          <a:xfrm>
            <a:off x="2960370" y="4674870"/>
            <a:ext cx="184785" cy="841375"/>
          </a:xfrm>
          <a:prstGeom prst="downArrow">
            <a:avLst/>
          </a:prstGeom>
          <a:solidFill>
            <a:schemeClr val="accent6">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文本框 20"/>
          <p:cNvSpPr txBox="1"/>
          <p:nvPr>
            <p:custDataLst>
              <p:tags r:id="rId12"/>
            </p:custDataLst>
          </p:nvPr>
        </p:nvSpPr>
        <p:spPr>
          <a:xfrm>
            <a:off x="3147695" y="4834890"/>
            <a:ext cx="1609090" cy="521970"/>
          </a:xfrm>
          <a:prstGeom prst="rect">
            <a:avLst/>
          </a:prstGeom>
          <a:noFill/>
        </p:spPr>
        <p:txBody>
          <a:bodyPr wrap="square" rtlCol="0" anchor="t">
            <a:spAutoFit/>
          </a:bodyPr>
          <a:p>
            <a:r>
              <a:rPr lang="zh-CN" altLang="en-US" sz="2800" b="1">
                <a:solidFill>
                  <a:srgbClr val="000000"/>
                </a:solidFill>
                <a:latin typeface="微软雅黑" panose="020B0503020204020204" charset="-122"/>
                <a:ea typeface="微软雅黑" panose="020B0503020204020204" charset="-122"/>
                <a:sym typeface="+mn-ea"/>
              </a:rPr>
              <a:t>决定</a:t>
            </a:r>
            <a:endParaRPr lang="zh-CN" altLang="en-US" sz="2800" b="1">
              <a:solidFill>
                <a:srgbClr val="000000"/>
              </a:solidFill>
              <a:latin typeface="微软雅黑" panose="020B0503020204020204" charset="-122"/>
              <a:ea typeface="微软雅黑" panose="020B0503020204020204" charset="-122"/>
              <a:sym typeface="+mn-ea"/>
            </a:endParaRPr>
          </a:p>
        </p:txBody>
      </p:sp>
      <p:sp>
        <p:nvSpPr>
          <p:cNvPr id="22" name="文本框 21"/>
          <p:cNvSpPr txBox="1"/>
          <p:nvPr>
            <p:custDataLst>
              <p:tags r:id="rId13"/>
            </p:custDataLst>
          </p:nvPr>
        </p:nvSpPr>
        <p:spPr>
          <a:xfrm>
            <a:off x="8649335" y="4798695"/>
            <a:ext cx="1609090" cy="521970"/>
          </a:xfrm>
          <a:prstGeom prst="rect">
            <a:avLst/>
          </a:prstGeom>
          <a:noFill/>
        </p:spPr>
        <p:txBody>
          <a:bodyPr wrap="square" rtlCol="0" anchor="t">
            <a:spAutoFit/>
          </a:bodyPr>
          <a:p>
            <a:r>
              <a:rPr lang="zh-CN" altLang="en-US" sz="2800" b="1">
                <a:solidFill>
                  <a:srgbClr val="000000"/>
                </a:solidFill>
                <a:latin typeface="微软雅黑" panose="020B0503020204020204" charset="-122"/>
                <a:ea typeface="微软雅黑" panose="020B0503020204020204" charset="-122"/>
                <a:sym typeface="+mn-ea"/>
              </a:rPr>
              <a:t>决定</a:t>
            </a:r>
            <a:endParaRPr lang="zh-CN" altLang="en-US" sz="2800" b="1">
              <a:solidFill>
                <a:srgbClr val="000000"/>
              </a:solidFill>
              <a:latin typeface="微软雅黑" panose="020B0503020204020204" charset="-122"/>
              <a:ea typeface="微软雅黑" panose="020B0503020204020204" charset="-122"/>
              <a:sym typeface="+mn-ea"/>
            </a:endParaRPr>
          </a:p>
        </p:txBody>
      </p:sp>
      <p:sp>
        <p:nvSpPr>
          <p:cNvPr id="24" name="矩形 23"/>
          <p:cNvSpPr/>
          <p:nvPr/>
        </p:nvSpPr>
        <p:spPr>
          <a:xfrm>
            <a:off x="288925" y="2924175"/>
            <a:ext cx="11643360" cy="2460625"/>
          </a:xfrm>
          <a:prstGeom prst="rect">
            <a:avLst/>
          </a:prstGeom>
          <a:solidFill>
            <a:schemeClr val="accent6">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lnSpc>
                <a:spcPct val="100000"/>
              </a:lnSpc>
            </a:pP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为了实现这个历史任务，</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ctr" fontAlgn="auto">
              <a:lnSpc>
                <a:spcPct val="100000"/>
              </a:lnSpc>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仁人志士进行的尝试都有哪些？</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25" name="图片 24"/>
          <p:cNvPicPr/>
          <p:nvPr>
            <p:custDataLst>
              <p:tags r:id="rId14"/>
            </p:custDataLst>
          </p:nvPr>
        </p:nvPicPr>
        <p:blipFill>
          <a:blip r:embed="rId15"/>
          <a:stretch>
            <a:fillRect/>
          </a:stretch>
        </p:blipFill>
        <p:spPr>
          <a:xfrm>
            <a:off x="705485" y="3469640"/>
            <a:ext cx="2221230" cy="1459230"/>
          </a:xfrm>
          <a:prstGeom prst="rect">
            <a:avLst/>
          </a:prstGeom>
          <a:noFill/>
          <a:ln w="9525">
            <a:noFill/>
          </a:ln>
        </p:spPr>
      </p:pic>
      <p:sp>
        <p:nvSpPr>
          <p:cNvPr id="27" name="矩形 26"/>
          <p:cNvSpPr/>
          <p:nvPr>
            <p:custDataLst>
              <p:tags r:id="rId16"/>
            </p:custDataLst>
          </p:nvPr>
        </p:nvSpPr>
        <p:spPr>
          <a:xfrm>
            <a:off x="946150" y="296545"/>
            <a:ext cx="7957820" cy="460375"/>
          </a:xfrm>
          <a:prstGeom prst="rect">
            <a:avLst/>
          </a:prstGeom>
          <a:noFill/>
          <a:ln w="9525">
            <a:noFill/>
          </a:ln>
        </p:spPr>
        <p:txBody>
          <a:bodyPr wrap="square" anchor="t" anchorCtr="0">
            <a:spAutoFit/>
          </a:bodyPr>
          <a:p>
            <a:r>
              <a:rPr lang="zh-CN" altLang="en-US" sz="2400" b="1" dirty="0">
                <a:solidFill>
                  <a:srgbClr val="FF0000"/>
                </a:solidFill>
                <a:latin typeface="微软雅黑" panose="020B0503020204020204" charset="-122"/>
                <a:ea typeface="微软雅黑" panose="020B0503020204020204" charset="-122"/>
              </a:rPr>
              <a:t>近代中国探索复兴之路</a:t>
            </a:r>
            <a:endParaRPr lang="zh-CN" altLang="en-US" sz="2400" b="1" dirty="0">
              <a:solidFill>
                <a:srgbClr val="FF0000"/>
              </a:solidFill>
              <a:latin typeface="微软雅黑" panose="020B0503020204020204" charset="-122"/>
              <a:ea typeface="微软雅黑" panose="020B0503020204020204" charset="-122"/>
            </a:endParaRPr>
          </a:p>
        </p:txBody>
      </p:sp>
      <p:sp>
        <p:nvSpPr>
          <p:cNvPr id="28" name="Freeform 29"/>
          <p:cNvSpPr/>
          <p:nvPr>
            <p:custDataLst>
              <p:tags r:id="rId17"/>
            </p:custDataLst>
          </p:nvPr>
        </p:nvSpPr>
        <p:spPr>
          <a:xfrm>
            <a:off x="288925" y="125413"/>
            <a:ext cx="771525" cy="688975"/>
          </a:xfrm>
          <a:custGeom>
            <a:avLst/>
            <a:gdLst/>
            <a:ahLst/>
            <a:cxnLst>
              <a:cxn ang="0">
                <a:pos x="329665" y="6157"/>
              </a:cxn>
              <a:cxn ang="0">
                <a:pos x="514409" y="438038"/>
              </a:cxn>
              <a:cxn ang="0">
                <a:pos x="298874" y="221687"/>
              </a:cxn>
              <a:cxn ang="0">
                <a:pos x="380982" y="139170"/>
              </a:cxn>
              <a:cxn ang="0">
                <a:pos x="329665" y="88264"/>
              </a:cxn>
              <a:cxn ang="0">
                <a:pos x="225387" y="109612"/>
              </a:cxn>
              <a:cxn ang="0">
                <a:pos x="61581" y="273414"/>
              </a:cxn>
              <a:cxn ang="0">
                <a:pos x="154363" y="365374"/>
              </a:cxn>
              <a:cxn ang="0">
                <a:pos x="216355" y="304204"/>
              </a:cxn>
              <a:cxn ang="0">
                <a:pos x="431890" y="519734"/>
              </a:cxn>
              <a:cxn ang="0">
                <a:pos x="72255" y="447480"/>
              </a:cxn>
              <a:cxn ang="0">
                <a:pos x="20116" y="499618"/>
              </a:cxn>
              <a:cxn ang="0">
                <a:pos x="65276" y="557092"/>
              </a:cxn>
              <a:cxn ang="0">
                <a:pos x="59118" y="562840"/>
              </a:cxn>
              <a:cxn ang="0">
                <a:pos x="50086" y="561198"/>
              </a:cxn>
              <a:cxn ang="0">
                <a:pos x="0" y="613335"/>
              </a:cxn>
              <a:cxn ang="0">
                <a:pos x="50496" y="663420"/>
              </a:cxn>
              <a:cxn ang="0">
                <a:pos x="102224" y="612925"/>
              </a:cxn>
              <a:cxn ang="0">
                <a:pos x="100582" y="603483"/>
              </a:cxn>
              <a:cxn ang="0">
                <a:pos x="108793" y="595683"/>
              </a:cxn>
              <a:cxn ang="0">
                <a:pos x="515230" y="602251"/>
              </a:cxn>
              <a:cxn ang="0">
                <a:pos x="575579" y="663010"/>
              </a:cxn>
              <a:cxn ang="0">
                <a:pos x="658098" y="581314"/>
              </a:cxn>
              <a:cxn ang="0">
                <a:pos x="597338" y="520144"/>
              </a:cxn>
              <a:cxn ang="0">
                <a:pos x="329665" y="6157"/>
              </a:cxn>
            </a:cxnLst>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6"/>
          </a:solidFill>
          <a:ln w="9525">
            <a:noFill/>
          </a:ln>
        </p:spPr>
        <p:txBody>
          <a:bodyPr/>
          <a:p>
            <a:endParaRPr lang="zh-CN" altLang="en-US"/>
          </a:p>
        </p:txBody>
      </p:sp>
      <p:cxnSp>
        <p:nvCxnSpPr>
          <p:cNvPr id="30" name="直接连接符 29"/>
          <p:cNvCxnSpPr/>
          <p:nvPr>
            <p:custDataLst>
              <p:tags r:id="rId18"/>
            </p:custDataLst>
          </p:nvPr>
        </p:nvCxnSpPr>
        <p:spPr>
          <a:xfrm>
            <a:off x="0" y="920750"/>
            <a:ext cx="1219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p:tgtEl>
                                          <p:spTgt spid="20"/>
                                        </p:tgtEl>
                                        <p:attrNameLst>
                                          <p:attrName>ppt_y</p:attrName>
                                        </p:attrNameLst>
                                      </p:cBhvr>
                                      <p:tavLst>
                                        <p:tav tm="0">
                                          <p:val>
                                            <p:strVal val="#ppt_y+#ppt_h*1.125000"/>
                                          </p:val>
                                        </p:tav>
                                        <p:tav tm="100000">
                                          <p:val>
                                            <p:strVal val="#ppt_y"/>
                                          </p:val>
                                        </p:tav>
                                      </p:tavLst>
                                    </p:anim>
                                    <p:animEffect transition="in" filter="wipe(up)">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p:tgtEl>
                                          <p:spTgt spid="21"/>
                                        </p:tgtEl>
                                        <p:attrNameLst>
                                          <p:attrName>ppt_y</p:attrName>
                                        </p:attrNameLst>
                                      </p:cBhvr>
                                      <p:tavLst>
                                        <p:tav tm="0">
                                          <p:val>
                                            <p:strVal val="#ppt_y+#ppt_h*1.125000"/>
                                          </p:val>
                                        </p:tav>
                                        <p:tav tm="100000">
                                          <p:val>
                                            <p:strVal val="#ppt_y"/>
                                          </p:val>
                                        </p:tav>
                                      </p:tavLst>
                                    </p:anim>
                                    <p:animEffect transition="in" filter="wipe(up)">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ppt_y</p:attrName>
                                        </p:attrNameLst>
                                      </p:cBhvr>
                                      <p:tavLst>
                                        <p:tav tm="0">
                                          <p:val>
                                            <p:strVal val="#ppt_y+#ppt_h*1.125000"/>
                                          </p:val>
                                        </p:tav>
                                        <p:tav tm="100000">
                                          <p:val>
                                            <p:strVal val="#ppt_y"/>
                                          </p:val>
                                        </p:tav>
                                      </p:tavLst>
                                    </p:anim>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ppt_y</p:attrName>
                                        </p:attrNameLst>
                                      </p:cBhvr>
                                      <p:tavLst>
                                        <p:tav tm="0">
                                          <p:val>
                                            <p:strVal val="#ppt_y+#ppt_h*1.125000"/>
                                          </p:val>
                                        </p:tav>
                                        <p:tav tm="100000">
                                          <p:val>
                                            <p:strVal val="#ppt_y"/>
                                          </p:val>
                                        </p:tav>
                                      </p:tavLst>
                                    </p:anim>
                                    <p:animEffect transition="in" filter="wipe(up)">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p:tgtEl>
                                          <p:spTgt spid="8"/>
                                        </p:tgtEl>
                                        <p:attrNameLst>
                                          <p:attrName>ppt_y</p:attrName>
                                        </p:attrNameLst>
                                      </p:cBhvr>
                                      <p:tavLst>
                                        <p:tav tm="0">
                                          <p:val>
                                            <p:strVal val="#ppt_y+#ppt_h*1.125000"/>
                                          </p:val>
                                        </p:tav>
                                        <p:tav tm="100000">
                                          <p:val>
                                            <p:strVal val="#ppt_y"/>
                                          </p:val>
                                        </p:tav>
                                      </p:tavLst>
                                    </p:anim>
                                    <p:animEffect transition="in" filter="wipe(up)">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p:tgtEl>
                                          <p:spTgt spid="9"/>
                                        </p:tgtEl>
                                        <p:attrNameLst>
                                          <p:attrName>ppt_y</p:attrName>
                                        </p:attrNameLst>
                                      </p:cBhvr>
                                      <p:tavLst>
                                        <p:tav tm="0">
                                          <p:val>
                                            <p:strVal val="#ppt_y+#ppt_h*1.125000"/>
                                          </p:val>
                                        </p:tav>
                                        <p:tav tm="100000">
                                          <p:val>
                                            <p:strVal val="#ppt_y"/>
                                          </p:val>
                                        </p:tav>
                                      </p:tavLst>
                                    </p:anim>
                                    <p:animEffect transition="in" filter="wipe(up)">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p:tgtEl>
                                          <p:spTgt spid="11"/>
                                        </p:tgtEl>
                                        <p:attrNameLst>
                                          <p:attrName>ppt_y</p:attrName>
                                        </p:attrNameLst>
                                      </p:cBhvr>
                                      <p:tavLst>
                                        <p:tav tm="0">
                                          <p:val>
                                            <p:strVal val="#ppt_y+#ppt_h*1.125000"/>
                                          </p:val>
                                        </p:tav>
                                        <p:tav tm="100000">
                                          <p:val>
                                            <p:strVal val="#ppt_y"/>
                                          </p:val>
                                        </p:tav>
                                      </p:tavLst>
                                    </p:anim>
                                    <p:animEffect transition="in" filter="wipe(up)">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p:tgtEl>
                                          <p:spTgt spid="12"/>
                                        </p:tgtEl>
                                        <p:attrNameLst>
                                          <p:attrName>ppt_y</p:attrName>
                                        </p:attrNameLst>
                                      </p:cBhvr>
                                      <p:tavLst>
                                        <p:tav tm="0">
                                          <p:val>
                                            <p:strVal val="#ppt_y+#ppt_h*1.125000"/>
                                          </p:val>
                                        </p:tav>
                                        <p:tav tm="100000">
                                          <p:val>
                                            <p:strVal val="#ppt_y"/>
                                          </p:val>
                                        </p:tav>
                                      </p:tavLst>
                                    </p:anim>
                                    <p:animEffect transition="in" filter="wipe(up)">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p:tgtEl>
                                          <p:spTgt spid="10"/>
                                        </p:tgtEl>
                                        <p:attrNameLst>
                                          <p:attrName>ppt_y</p:attrName>
                                        </p:attrNameLst>
                                      </p:cBhvr>
                                      <p:tavLst>
                                        <p:tav tm="0">
                                          <p:val>
                                            <p:strVal val="#ppt_y+#ppt_h*1.125000"/>
                                          </p:val>
                                        </p:tav>
                                        <p:tav tm="100000">
                                          <p:val>
                                            <p:strVal val="#ppt_y"/>
                                          </p:val>
                                        </p:tav>
                                      </p:tavLst>
                                    </p:anim>
                                    <p:animEffect transition="in" filter="wipe(up)">
                                      <p:cBhvr>
                                        <p:cTn id="86" dur="50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p:tgtEl>
                                          <p:spTgt spid="13"/>
                                        </p:tgtEl>
                                        <p:attrNameLst>
                                          <p:attrName>ppt_y</p:attrName>
                                        </p:attrNameLst>
                                      </p:cBhvr>
                                      <p:tavLst>
                                        <p:tav tm="0">
                                          <p:val>
                                            <p:strVal val="#ppt_y+#ppt_h*1.125000"/>
                                          </p:val>
                                        </p:tav>
                                        <p:tav tm="100000">
                                          <p:val>
                                            <p:strVal val="#ppt_y"/>
                                          </p:val>
                                        </p:tav>
                                      </p:tavLst>
                                    </p:anim>
                                    <p:animEffect transition="in" filter="wipe(up)">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strips(downLeft)">
                                      <p:cBhvr>
                                        <p:cTn id="97" dur="500"/>
                                        <p:tgtEl>
                                          <p:spTgt spid="24"/>
                                        </p:tgtEl>
                                      </p:cBhvr>
                                    </p:animEffect>
                                  </p:childTnLst>
                                </p:cTn>
                              </p:par>
                              <p:par>
                                <p:cTn id="98" presetID="2" presetClass="entr" presetSubtype="4"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additive="base">
                                        <p:cTn id="100" dur="500" fill="hold"/>
                                        <p:tgtEl>
                                          <p:spTgt spid="25"/>
                                        </p:tgtEl>
                                        <p:attrNameLst>
                                          <p:attrName>ppt_x</p:attrName>
                                        </p:attrNameLst>
                                      </p:cBhvr>
                                      <p:tavLst>
                                        <p:tav tm="0">
                                          <p:val>
                                            <p:strVal val="#ppt_x"/>
                                          </p:val>
                                        </p:tav>
                                        <p:tav tm="100000">
                                          <p:val>
                                            <p:strVal val="#ppt_x"/>
                                          </p:val>
                                        </p:tav>
                                      </p:tavLst>
                                    </p:anim>
                                    <p:anim calcmode="lin" valueType="num">
                                      <p:cBhvr additive="base">
                                        <p:cTn id="10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p"/>
      <p:bldP spid="5" grpId="1" build="p"/>
      <p:bldP spid="3" grpId="0"/>
      <p:bldP spid="3" grpId="1"/>
      <p:bldP spid="14" grpId="0" bldLvl="0" animBg="1"/>
      <p:bldP spid="14" grpId="1" animBg="1"/>
      <p:bldP spid="15" grpId="0" bldLvl="0" animBg="1"/>
      <p:bldP spid="15" grpId="1" animBg="1"/>
      <p:bldP spid="20" grpId="0" bldLvl="0" animBg="1"/>
      <p:bldP spid="20" grpId="1" animBg="1"/>
      <p:bldP spid="21" grpId="0"/>
      <p:bldP spid="21" grpId="1"/>
      <p:bldP spid="19" grpId="0" bldLvl="0" animBg="1"/>
      <p:bldP spid="19" grpId="1" animBg="1"/>
      <p:bldP spid="22" grpId="0"/>
      <p:bldP spid="22" grpId="1"/>
      <p:bldP spid="8" grpId="0" bldLvl="0" animBg="1"/>
      <p:bldP spid="8" grpId="1" animBg="1"/>
      <p:bldP spid="9" grpId="0" bldLvl="0" animBg="1"/>
      <p:bldP spid="9" grpId="1" animBg="1"/>
      <p:bldP spid="12" grpId="0"/>
      <p:bldP spid="12" grpId="1"/>
      <p:bldP spid="13" grpId="0"/>
      <p:bldP spid="13" grpId="1"/>
      <p:bldP spid="24" grpId="0" bldLvl="0" animBg="1"/>
      <p:bldP spid="2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322705" y="1066800"/>
            <a:ext cx="9546590" cy="1198880"/>
          </a:xfrm>
          <a:prstGeom prst="rect">
            <a:avLst/>
          </a:prstGeom>
          <a:noFill/>
        </p:spPr>
        <p:txBody>
          <a:bodyPr wrap="square" rtlCol="0">
            <a:spAutoFit/>
          </a:bodyPr>
          <a:p>
            <a:pPr indent="609600" fontAlgn="auto">
              <a:extLst>
                <a:ext uri="{35155182-B16C-46BC-9424-99874614C6A1}">
                  <wpsdc:indentchars xmlns:wpsdc="http://www.wps.cn/officeDocument/2017/drawingmlCustomData" val="200" checksum="4158780845"/>
                </a:ext>
              </a:extLst>
            </a:pPr>
            <a:r>
              <a:rPr lang="zh-CN" altLang="en-US" sz="2400"/>
              <a:t>中国近代史，是一部中国人民探索救国之路，实现自由、民主的</a:t>
            </a:r>
            <a:r>
              <a:rPr lang="zh-CN" altLang="en-US" sz="2400" b="1">
                <a:solidFill>
                  <a:srgbClr val="FF0000"/>
                </a:solidFill>
              </a:rPr>
              <a:t>探索史</a:t>
            </a:r>
            <a:r>
              <a:rPr lang="zh-CN" altLang="en-US" sz="2400"/>
              <a:t>，是一部中华民族抵抗侵略，打倒帝国主义以实现民族解放、打倒封建主义以实现人民富强的</a:t>
            </a:r>
            <a:r>
              <a:rPr lang="zh-CN" altLang="en-US" sz="2400" b="1">
                <a:solidFill>
                  <a:srgbClr val="FF0000"/>
                </a:solidFill>
              </a:rPr>
              <a:t>斗争史</a:t>
            </a:r>
            <a:r>
              <a:rPr lang="zh-CN" altLang="en-US" sz="2400"/>
              <a:t>。</a:t>
            </a:r>
            <a:endParaRPr lang="zh-CN" altLang="en-US" sz="2400"/>
          </a:p>
        </p:txBody>
      </p:sp>
      <p:pic>
        <p:nvPicPr>
          <p:cNvPr id="104" name="图片 103"/>
          <p:cNvPicPr/>
          <p:nvPr/>
        </p:nvPicPr>
        <p:blipFill>
          <a:blip r:embed="rId1"/>
          <a:srcRect l="753"/>
          <a:stretch>
            <a:fillRect/>
          </a:stretch>
        </p:blipFill>
        <p:spPr>
          <a:xfrm>
            <a:off x="817880" y="2265680"/>
            <a:ext cx="10556240" cy="3225800"/>
          </a:xfrm>
          <a:prstGeom prst="rect">
            <a:avLst/>
          </a:prstGeom>
          <a:noFill/>
          <a:ln w="9525">
            <a:noFill/>
          </a:ln>
        </p:spPr>
      </p:pic>
      <p:sp>
        <p:nvSpPr>
          <p:cNvPr id="8" name="爆炸形 2 7"/>
          <p:cNvSpPr/>
          <p:nvPr/>
        </p:nvSpPr>
        <p:spPr>
          <a:xfrm>
            <a:off x="871220" y="2746375"/>
            <a:ext cx="1857375" cy="1366520"/>
          </a:xfrm>
          <a:prstGeom prst="irregularSeal2">
            <a:avLst/>
          </a:prstGeom>
          <a:solidFill>
            <a:schemeClr val="accent3">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农民阶级</a:t>
            </a:r>
            <a:endParaRPr lang="zh-CN" altLang="en-US" sz="2400" b="1">
              <a:solidFill>
                <a:srgbClr val="FF0000"/>
              </a:solidFill>
            </a:endParaRPr>
          </a:p>
        </p:txBody>
      </p:sp>
      <p:sp>
        <p:nvSpPr>
          <p:cNvPr id="9" name="爆炸形 2 8"/>
          <p:cNvSpPr/>
          <p:nvPr/>
        </p:nvSpPr>
        <p:spPr>
          <a:xfrm>
            <a:off x="2192655" y="2362835"/>
            <a:ext cx="2820670" cy="1704340"/>
          </a:xfrm>
          <a:prstGeom prst="irregularSeal2">
            <a:avLst/>
          </a:prstGeom>
          <a:solidFill>
            <a:schemeClr val="accent3">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sym typeface="+mn-ea"/>
              </a:rPr>
              <a:t>地主阶级洋务派</a:t>
            </a:r>
            <a:endParaRPr lang="zh-CN" altLang="en-US" sz="2400" b="1">
              <a:solidFill>
                <a:srgbClr val="FF0000"/>
              </a:solidFill>
            </a:endParaRPr>
          </a:p>
        </p:txBody>
      </p:sp>
      <p:sp>
        <p:nvSpPr>
          <p:cNvPr id="10" name="爆炸形 2 9"/>
          <p:cNvSpPr/>
          <p:nvPr/>
        </p:nvSpPr>
        <p:spPr>
          <a:xfrm>
            <a:off x="4385310" y="2265680"/>
            <a:ext cx="1826260" cy="1817370"/>
          </a:xfrm>
          <a:prstGeom prst="irregularSeal2">
            <a:avLst/>
          </a:prstGeom>
          <a:solidFill>
            <a:schemeClr val="accent3">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solidFill>
                <a:srgbClr val="FF0000"/>
              </a:solidFill>
            </a:endParaRPr>
          </a:p>
        </p:txBody>
      </p:sp>
      <p:sp>
        <p:nvSpPr>
          <p:cNvPr id="11" name="爆炸形 2 10"/>
          <p:cNvSpPr/>
          <p:nvPr/>
        </p:nvSpPr>
        <p:spPr>
          <a:xfrm>
            <a:off x="5956935" y="2746375"/>
            <a:ext cx="1857375" cy="1366520"/>
          </a:xfrm>
          <a:prstGeom prst="irregularSeal2">
            <a:avLst/>
          </a:prstGeom>
          <a:solidFill>
            <a:schemeClr val="accent3">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农民阶级</a:t>
            </a:r>
            <a:endParaRPr lang="zh-CN" altLang="en-US" sz="2400" b="1">
              <a:solidFill>
                <a:srgbClr val="FF0000"/>
              </a:solidFill>
            </a:endParaRPr>
          </a:p>
        </p:txBody>
      </p:sp>
      <p:sp>
        <p:nvSpPr>
          <p:cNvPr id="12" name="爆炸形 2 11"/>
          <p:cNvSpPr/>
          <p:nvPr/>
        </p:nvSpPr>
        <p:spPr>
          <a:xfrm>
            <a:off x="7647305" y="2377440"/>
            <a:ext cx="2090420" cy="1734820"/>
          </a:xfrm>
          <a:prstGeom prst="irregularSeal2">
            <a:avLst/>
          </a:prstGeom>
          <a:solidFill>
            <a:schemeClr val="accent3">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封建统治阶级</a:t>
            </a:r>
            <a:endParaRPr lang="zh-CN" altLang="en-US" sz="2400" b="1">
              <a:solidFill>
                <a:srgbClr val="FF0000"/>
              </a:solidFill>
            </a:endParaRPr>
          </a:p>
        </p:txBody>
      </p:sp>
      <p:sp>
        <p:nvSpPr>
          <p:cNvPr id="13" name="爆炸形 2 12"/>
          <p:cNvSpPr/>
          <p:nvPr/>
        </p:nvSpPr>
        <p:spPr>
          <a:xfrm>
            <a:off x="9248775" y="2745740"/>
            <a:ext cx="1857375" cy="1366520"/>
          </a:xfrm>
          <a:prstGeom prst="irregularSeal2">
            <a:avLst/>
          </a:prstGeom>
          <a:solidFill>
            <a:schemeClr val="accent3">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rPr>
              <a:t>资产阶级</a:t>
            </a:r>
            <a:endParaRPr lang="zh-CN" altLang="en-US" sz="2400" b="1">
              <a:solidFill>
                <a:srgbClr val="FF0000"/>
              </a:solidFill>
            </a:endParaRPr>
          </a:p>
        </p:txBody>
      </p:sp>
      <p:sp>
        <p:nvSpPr>
          <p:cNvPr id="14" name="文本框 13"/>
          <p:cNvSpPr txBox="1"/>
          <p:nvPr/>
        </p:nvSpPr>
        <p:spPr>
          <a:xfrm>
            <a:off x="1322705" y="5890260"/>
            <a:ext cx="8415655" cy="521970"/>
          </a:xfrm>
          <a:prstGeom prst="rect">
            <a:avLst/>
          </a:prstGeom>
          <a:noFill/>
        </p:spPr>
        <p:txBody>
          <a:bodyPr wrap="square" rtlCol="0">
            <a:spAutoFit/>
          </a:bodyPr>
          <a:p>
            <a:r>
              <a:rPr lang="zh-CN" altLang="en-US" sz="2800"/>
              <a:t>君主立宪、帝制复辟、议会制、多党制、总统制等</a:t>
            </a:r>
            <a:endParaRPr lang="zh-CN" altLang="en-US" sz="2800"/>
          </a:p>
        </p:txBody>
      </p:sp>
      <p:sp>
        <p:nvSpPr>
          <p:cNvPr id="15" name="文本框 14"/>
          <p:cNvSpPr txBox="1"/>
          <p:nvPr/>
        </p:nvSpPr>
        <p:spPr>
          <a:xfrm>
            <a:off x="9805035" y="5705475"/>
            <a:ext cx="1569085" cy="706755"/>
          </a:xfrm>
          <a:prstGeom prst="rect">
            <a:avLst/>
          </a:prstGeom>
          <a:noFill/>
        </p:spPr>
        <p:txBody>
          <a:bodyPr wrap="square" rtlCol="0">
            <a:spAutoFit/>
          </a:bodyPr>
          <a:p>
            <a:r>
              <a:rPr lang="zh-CN" altLang="en-US" sz="4000">
                <a:solidFill>
                  <a:srgbClr val="FF0000"/>
                </a:solidFill>
              </a:rPr>
              <a:t>失败</a:t>
            </a:r>
            <a:endParaRPr lang="zh-CN" altLang="en-US" sz="4000">
              <a:solidFill>
                <a:srgbClr val="FF0000"/>
              </a:solidFill>
            </a:endParaRPr>
          </a:p>
        </p:txBody>
      </p:sp>
      <p:cxnSp>
        <p:nvCxnSpPr>
          <p:cNvPr id="2" name="直接连接符 1"/>
          <p:cNvCxnSpPr/>
          <p:nvPr/>
        </p:nvCxnSpPr>
        <p:spPr>
          <a:xfrm>
            <a:off x="0" y="920750"/>
            <a:ext cx="1219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Freeform 29"/>
          <p:cNvSpPr/>
          <p:nvPr/>
        </p:nvSpPr>
        <p:spPr>
          <a:xfrm>
            <a:off x="288925" y="125413"/>
            <a:ext cx="771525" cy="688975"/>
          </a:xfrm>
          <a:custGeom>
            <a:avLst/>
            <a:gdLst/>
            <a:ahLst/>
            <a:cxnLst>
              <a:cxn ang="0">
                <a:pos x="329665" y="6157"/>
              </a:cxn>
              <a:cxn ang="0">
                <a:pos x="514409" y="438038"/>
              </a:cxn>
              <a:cxn ang="0">
                <a:pos x="298874" y="221687"/>
              </a:cxn>
              <a:cxn ang="0">
                <a:pos x="380982" y="139170"/>
              </a:cxn>
              <a:cxn ang="0">
                <a:pos x="329665" y="88264"/>
              </a:cxn>
              <a:cxn ang="0">
                <a:pos x="225387" y="109612"/>
              </a:cxn>
              <a:cxn ang="0">
                <a:pos x="61581" y="273414"/>
              </a:cxn>
              <a:cxn ang="0">
                <a:pos x="154363" y="365374"/>
              </a:cxn>
              <a:cxn ang="0">
                <a:pos x="216355" y="304204"/>
              </a:cxn>
              <a:cxn ang="0">
                <a:pos x="431890" y="519734"/>
              </a:cxn>
              <a:cxn ang="0">
                <a:pos x="72255" y="447480"/>
              </a:cxn>
              <a:cxn ang="0">
                <a:pos x="20116" y="499618"/>
              </a:cxn>
              <a:cxn ang="0">
                <a:pos x="65276" y="557092"/>
              </a:cxn>
              <a:cxn ang="0">
                <a:pos x="59118" y="562840"/>
              </a:cxn>
              <a:cxn ang="0">
                <a:pos x="50086" y="561198"/>
              </a:cxn>
              <a:cxn ang="0">
                <a:pos x="0" y="613335"/>
              </a:cxn>
              <a:cxn ang="0">
                <a:pos x="50496" y="663420"/>
              </a:cxn>
              <a:cxn ang="0">
                <a:pos x="102224" y="612925"/>
              </a:cxn>
              <a:cxn ang="0">
                <a:pos x="100582" y="603483"/>
              </a:cxn>
              <a:cxn ang="0">
                <a:pos x="108793" y="595683"/>
              </a:cxn>
              <a:cxn ang="0">
                <a:pos x="515230" y="602251"/>
              </a:cxn>
              <a:cxn ang="0">
                <a:pos x="575579" y="663010"/>
              </a:cxn>
              <a:cxn ang="0">
                <a:pos x="658098" y="581314"/>
              </a:cxn>
              <a:cxn ang="0">
                <a:pos x="597338" y="520144"/>
              </a:cxn>
              <a:cxn ang="0">
                <a:pos x="329665" y="6157"/>
              </a:cxn>
            </a:cxnLst>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6"/>
          </a:solidFill>
          <a:ln w="9525">
            <a:noFill/>
          </a:ln>
        </p:spPr>
        <p:txBody>
          <a:bodyPr/>
          <a:p>
            <a:endParaRPr lang="zh-CN" altLang="en-US"/>
          </a:p>
        </p:txBody>
      </p:sp>
      <p:sp>
        <p:nvSpPr>
          <p:cNvPr id="27" name="矩形 26"/>
          <p:cNvSpPr/>
          <p:nvPr/>
        </p:nvSpPr>
        <p:spPr>
          <a:xfrm>
            <a:off x="946150" y="296545"/>
            <a:ext cx="7957820" cy="460375"/>
          </a:xfrm>
          <a:prstGeom prst="rect">
            <a:avLst/>
          </a:prstGeom>
          <a:noFill/>
          <a:ln w="9525">
            <a:noFill/>
          </a:ln>
        </p:spPr>
        <p:txBody>
          <a:bodyPr wrap="square" anchor="t" anchorCtr="0">
            <a:spAutoFit/>
          </a:bodyPr>
          <a:p>
            <a:r>
              <a:rPr lang="zh-CN" altLang="en-US" sz="2400" b="1" dirty="0">
                <a:solidFill>
                  <a:srgbClr val="FF0000"/>
                </a:solidFill>
                <a:latin typeface="微软雅黑" panose="020B0503020204020204" charset="-122"/>
                <a:ea typeface="微软雅黑" panose="020B0503020204020204" charset="-122"/>
              </a:rPr>
              <a:t>近代中国探索复兴之路</a:t>
            </a:r>
            <a:endParaRPr lang="zh-CN" altLang="en-US" sz="2400" b="1" dirty="0">
              <a:solidFill>
                <a:srgbClr val="FF0000"/>
              </a:solidFill>
              <a:latin typeface="微软雅黑" panose="020B0503020204020204" charset="-122"/>
              <a:ea typeface="微软雅黑" panose="020B0503020204020204" charset="-122"/>
            </a:endParaRPr>
          </a:p>
        </p:txBody>
      </p:sp>
      <p:sp>
        <p:nvSpPr>
          <p:cNvPr id="3" name="文本框 2"/>
          <p:cNvSpPr txBox="1"/>
          <p:nvPr/>
        </p:nvSpPr>
        <p:spPr>
          <a:xfrm>
            <a:off x="4620895" y="2747010"/>
            <a:ext cx="1355090" cy="1365885"/>
          </a:xfrm>
          <a:prstGeom prst="rect">
            <a:avLst/>
          </a:prstGeom>
        </p:spPr>
        <p:txBody>
          <a:bodyPr>
            <a:noAutofit/>
            <a:extLst>
              <a:ext uri="{4A0BC546-FE56-4ADE-93B0-CB8AF2F6F144}">
                <wpsdc:textFrameExt xmlns:wpsdc="http://www.wps.cn/officeDocument/2022/drawingmlCustomData" type="text"/>
              </a:ext>
            </a:extLst>
          </a:bodyPr>
          <a:p>
            <a:pPr algn="l"/>
            <a:r>
              <a:rPr lang="zh-CN" altLang="en-US" sz="2400" b="1">
                <a:solidFill>
                  <a:srgbClr val="FF0000"/>
                </a:solidFill>
                <a:sym typeface="+mn-ea"/>
              </a:rPr>
              <a:t>资产阶级立宪派</a:t>
            </a:r>
            <a:endParaRPr lang="zh-CN" altLang="en-US" sz="2400" b="1">
              <a:solidFill>
                <a:srgbClr val="FF0000"/>
              </a:solidFill>
            </a:endParaRPr>
          </a:p>
          <a:p>
            <a:pPr algn="l"/>
            <a:endParaRPr lang="zh-CN" altLang="en-US" sz="2400" b="1">
              <a:solidFill>
                <a:srgbClr val="FF0000"/>
              </a:solidFill>
              <a:latin typeface="Arial" panose="020B0604020202020204" pitchFamily="34" charset="0"/>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bldLvl="0" animBg="1"/>
      <p:bldP spid="9" grpId="1" animBg="1"/>
      <p:bldP spid="10" grpId="0" bldLvl="0" animBg="1"/>
      <p:bldP spid="10" grpId="1" animBg="1"/>
      <p:bldP spid="3" grpId="0"/>
      <p:bldP spid="3" grpId="1"/>
      <p:bldP spid="11" grpId="0" bldLvl="0" animBg="1"/>
      <p:bldP spid="11" grpId="1" animBg="1"/>
      <p:bldP spid="12" grpId="0" bldLvl="0" animBg="1"/>
      <p:bldP spid="12" grpId="1" animBg="1"/>
      <p:bldP spid="13" grpId="0" bldLvl="0" animBg="1"/>
      <p:bldP spid="13" grpId="1" animBg="1"/>
      <p:bldP spid="14" grpId="0"/>
      <p:bldP spid="14" grpId="1"/>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4"/>
          <p:cNvGraphicFramePr>
            <a:graphicFrameLocks noGrp="1"/>
          </p:cNvGraphicFramePr>
          <p:nvPr>
            <p:custDataLst>
              <p:tags r:id="rId1"/>
            </p:custDataLst>
          </p:nvPr>
        </p:nvGraphicFramePr>
        <p:xfrm>
          <a:off x="630238" y="1532890"/>
          <a:ext cx="10821016" cy="4978618"/>
        </p:xfrm>
        <a:graphic>
          <a:graphicData uri="http://schemas.openxmlformats.org/drawingml/2006/table">
            <a:tbl>
              <a:tblPr firstRow="1" bandRow="1">
                <a:tableStyleId>{5C22544A-7EE6-4342-B048-85BDC9FD1C3A}</a:tableStyleId>
              </a:tblPr>
              <a:tblGrid>
                <a:gridCol w="677097"/>
                <a:gridCol w="2162651"/>
                <a:gridCol w="7981268"/>
              </a:tblGrid>
              <a:tr h="869315">
                <a:tc gridSpan="2">
                  <a:txBody>
                    <a:bodyPr/>
                    <a:lstStyle/>
                    <a:p>
                      <a:pPr algn="l">
                        <a:lnSpc>
                          <a:spcPct val="125000"/>
                        </a:lnSpc>
                      </a:pPr>
                      <a:endParaRPr lang="zh-CN" altLang="en-US" sz="2400" b="1" kern="1200">
                        <a:solidFill>
                          <a:srgbClr val="7030A0"/>
                        </a:solidFill>
                        <a:latin typeface="楷体" panose="02010609060101010101" charset="-122"/>
                        <a:ea typeface="楷体" panose="02010609060101010101" charset="-122"/>
                        <a:cs typeface="+mn-cs"/>
                      </a:endParaRPr>
                    </a:p>
                  </a:txBody>
                  <a:tcPr marL="91423" marR="91423" marT="45711" marB="45711"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solidFill>
                  </a:tcPr>
                </a:tc>
                <a:tc hMerge="1">
                  <a:tcPr/>
                </a:tc>
                <a:tc>
                  <a:txBody>
                    <a:bodyPr/>
                    <a:lstStyle/>
                    <a:p>
                      <a:pPr algn="l">
                        <a:lnSpc>
                          <a:spcPct val="125000"/>
                        </a:lnSpc>
                      </a:pPr>
                      <a:endParaRPr lang="zh-CN" altLang="en-US" sz="2400" b="1" kern="1200">
                        <a:solidFill>
                          <a:schemeClr val="tx1"/>
                        </a:solidFill>
                        <a:latin typeface="楷体" panose="02010609060101010101" charset="-122"/>
                        <a:ea typeface="楷体" panose="02010609060101010101" charset="-122"/>
                        <a:cs typeface="+mn-cs"/>
                      </a:endParaRPr>
                    </a:p>
                  </a:txBody>
                  <a:tcPr marL="91423" marR="91423" marT="45711" marB="45711"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342673">
                <a:tc gridSpan="2">
                  <a:txBody>
                    <a:bodyPr/>
                    <a:lstStyle/>
                    <a:p>
                      <a:pPr algn="l">
                        <a:lnSpc>
                          <a:spcPct val="125000"/>
                        </a:lnSpc>
                      </a:pPr>
                      <a:endParaRPr lang="zh-CN" altLang="en-US" sz="2400" b="1" kern="1200">
                        <a:solidFill>
                          <a:srgbClr val="7030A0"/>
                        </a:solidFill>
                        <a:latin typeface="楷体" panose="02010609060101010101" charset="-122"/>
                        <a:ea typeface="楷体" panose="02010609060101010101" charset="-122"/>
                        <a:cs typeface="+mn-cs"/>
                      </a:endParaRPr>
                    </a:p>
                  </a:txBody>
                  <a:tcPr marL="91423" marR="91423" marT="45711" marB="45711"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l">
                        <a:lnSpc>
                          <a:spcPct val="125000"/>
                        </a:lnSpc>
                      </a:pPr>
                      <a:endParaRPr lang="zh-CN" altLang="en-US" sz="2400" b="1" kern="1200">
                        <a:solidFill>
                          <a:schemeClr val="tx1"/>
                        </a:solidFill>
                        <a:latin typeface="楷体" panose="02010609060101010101" charset="-122"/>
                        <a:ea typeface="楷体" panose="02010609060101010101" charset="-122"/>
                        <a:cs typeface="+mn-cs"/>
                      </a:endParaRPr>
                    </a:p>
                  </a:txBody>
                  <a:tcPr marL="91423" marR="91423" marT="45711" marB="45711"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r>
              <a:tr h="963584">
                <a:tc rowSpan="2">
                  <a:txBody>
                    <a:bodyPr/>
                    <a:lstStyle/>
                    <a:p>
                      <a:pPr algn="ctr"/>
                      <a:endParaRPr lang="zh-CN" altLang="en-US" sz="2400" b="1" kern="1200">
                        <a:solidFill>
                          <a:srgbClr val="C00000"/>
                        </a:solidFill>
                        <a:latin typeface="楷体" panose="02010609060101010101" charset="-122"/>
                        <a:ea typeface="楷体" panose="02010609060101010101" charset="-122"/>
                        <a:cs typeface="+mn-cs"/>
                      </a:endParaRPr>
                    </a:p>
                  </a:txBody>
                  <a:tcPr marL="91423" marR="91423" marT="45711" marB="4571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a:lnSpc>
                          <a:spcPct val="125000"/>
                        </a:lnSpc>
                      </a:pPr>
                      <a:endParaRPr lang="zh-CN" altLang="en-US" sz="2400" b="1" kern="1200">
                        <a:solidFill>
                          <a:srgbClr val="7030A0"/>
                        </a:solidFill>
                        <a:latin typeface="楷体" panose="02010609060101010101" charset="-122"/>
                        <a:ea typeface="楷体" panose="02010609060101010101" charset="-122"/>
                        <a:cs typeface="+mn-cs"/>
                      </a:endParaRPr>
                    </a:p>
                  </a:txBody>
                  <a:tcPr marL="91423" marR="91423" marT="45711" marB="4571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a:lnSpc>
                          <a:spcPct val="125000"/>
                        </a:lnSpc>
                      </a:pPr>
                      <a:endParaRPr lang="zh-CN" altLang="en-US" sz="2400" b="1" kern="1200">
                        <a:solidFill>
                          <a:srgbClr val="C00000"/>
                        </a:solidFill>
                        <a:latin typeface="楷体" panose="02010609060101010101" charset="-122"/>
                        <a:ea typeface="楷体" panose="02010609060101010101" charset="-122"/>
                        <a:cs typeface="+mn-cs"/>
                      </a:endParaRPr>
                    </a:p>
                  </a:txBody>
                  <a:tcPr marL="91423" marR="91423" marT="45711" marB="4571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803046">
                <a:tc vMerge="1">
                  <a:tcPr>
                    <a:lnL w="12700" cmpd="sng">
                      <a:solidFill>
                        <a:schemeClr val="tx1"/>
                      </a:solidFill>
                      <a:prstDash val="solid"/>
                    </a:lnL>
                    <a:lnR w="12700" cap="flat" cmpd="sng" algn="ctr">
                      <a:solidFill>
                        <a:schemeClr val="tx1"/>
                      </a:solidFill>
                      <a:prstDash val="solid"/>
                      <a:round/>
                      <a:headEnd type="none" w="med" len="med"/>
                      <a:tailEnd type="none" w="med" len="med"/>
                    </a:lnR>
                    <a:lnB w="12700" cmpd="sng">
                      <a:solidFill>
                        <a:schemeClr val="tx1"/>
                      </a:solidFill>
                      <a:prstDash val="solid"/>
                    </a:lnB>
                  </a:tcPr>
                </a:tc>
                <a:tc>
                  <a:txBody>
                    <a:bodyPr/>
                    <a:lstStyle/>
                    <a:p>
                      <a:pPr algn="l">
                        <a:lnSpc>
                          <a:spcPct val="125000"/>
                        </a:lnSpc>
                      </a:pPr>
                      <a:endParaRPr lang="zh-CN" altLang="en-US" sz="2400" b="1" kern="1200">
                        <a:solidFill>
                          <a:srgbClr val="7030A0"/>
                        </a:solidFill>
                        <a:latin typeface="楷体" panose="02010609060101010101" charset="-122"/>
                        <a:ea typeface="楷体" panose="02010609060101010101" charset="-122"/>
                        <a:cs typeface="+mn-cs"/>
                      </a:endParaRPr>
                    </a:p>
                  </a:txBody>
                  <a:tcPr marL="91423" marR="91423" marT="45711" marB="4571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a:lnSpc>
                          <a:spcPct val="125000"/>
                        </a:lnSpc>
                      </a:pPr>
                      <a:endParaRPr lang="zh-CN" altLang="en-US" sz="2400" b="1" kern="1200">
                        <a:solidFill>
                          <a:schemeClr val="tx1"/>
                        </a:solidFill>
                        <a:latin typeface="楷体" panose="02010609060101010101" charset="-122"/>
                        <a:ea typeface="楷体" panose="02010609060101010101" charset="-122"/>
                        <a:cs typeface="+mn-cs"/>
                      </a:endParaRPr>
                    </a:p>
                  </a:txBody>
                  <a:tcPr marL="91423" marR="91423" marT="45711" marB="45711"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4" name="文本框 3"/>
          <p:cNvSpPr txBox="1"/>
          <p:nvPr>
            <p:custDataLst>
              <p:tags r:id="rId2"/>
            </p:custDataLst>
          </p:nvPr>
        </p:nvSpPr>
        <p:spPr>
          <a:xfrm>
            <a:off x="3509960" y="2436524"/>
            <a:ext cx="7759337" cy="1308735"/>
          </a:xfrm>
          <a:prstGeom prst="rect">
            <a:avLst/>
          </a:prstGeom>
          <a:noFill/>
        </p:spPr>
        <p:txBody>
          <a:bodyPr>
            <a:spAutoFit/>
          </a:bodyPr>
          <a:lstStyle/>
          <a:p>
            <a:pPr fontAlgn="auto">
              <a:lnSpc>
                <a:spcPct val="110000"/>
              </a:lnSpc>
              <a:spcBef>
                <a:spcPct val="0"/>
              </a:spcBef>
              <a:spcAft>
                <a:spcPct val="0"/>
              </a:spcAft>
              <a:defRPr/>
            </a:pPr>
            <a:r>
              <a:rPr lang="en-US" altLang="zh-CN" sz="2400" b="1">
                <a:latin typeface="宋体" panose="02010600030101010101" pitchFamily="2" charset="-122"/>
                <a:ea typeface="宋体" panose="02010600030101010101" pitchFamily="2" charset="-122"/>
                <a:cs typeface="隶书" panose="02010509060101010101" pitchFamily="49" charset="-122"/>
                <a:sym typeface="+mn-ea"/>
              </a:rPr>
              <a:t>   </a:t>
            </a:r>
            <a:r>
              <a:rPr lang="zh-CN" altLang="en-US" sz="2400" b="1">
                <a:latin typeface="宋体" panose="02010600030101010101" pitchFamily="2" charset="-122"/>
                <a:ea typeface="宋体" panose="02010600030101010101" pitchFamily="2" charset="-122"/>
                <a:cs typeface="隶书" panose="02010509060101010101" pitchFamily="49" charset="-122"/>
                <a:sym typeface="+mn-ea"/>
              </a:rPr>
              <a:t>帝国主义入侵中国的目的是要把中国变成它们的</a:t>
            </a:r>
            <a:r>
              <a:rPr lang="zh-CN" altLang="en-US" sz="2400" b="1">
                <a:solidFill>
                  <a:srgbClr val="0070C0"/>
                </a:solidFill>
                <a:latin typeface="+mn-ea"/>
                <a:ea typeface="+mn-ea"/>
                <a:cs typeface="隶书" panose="02010509060101010101" pitchFamily="49" charset="-122"/>
                <a:sym typeface="+mn-ea"/>
              </a:rPr>
              <a:t>殖民地或半殖民地</a:t>
            </a:r>
            <a:r>
              <a:rPr lang="zh-CN" altLang="en-US" sz="2400" b="1">
                <a:latin typeface="宋体" panose="02010600030101010101" pitchFamily="2" charset="-122"/>
                <a:ea typeface="宋体" panose="02010600030101010101" pitchFamily="2" charset="-122"/>
                <a:cs typeface="隶书" panose="02010509060101010101" pitchFamily="49" charset="-122"/>
                <a:sym typeface="+mn-ea"/>
              </a:rPr>
              <a:t>，维护其在华</a:t>
            </a:r>
            <a:r>
              <a:rPr lang="zh-CN" altLang="en-US" sz="2400" b="1">
                <a:solidFill>
                  <a:srgbClr val="0070C0"/>
                </a:solidFill>
                <a:latin typeface="微软雅黑" panose="020B0503020204020204" charset="-122"/>
                <a:ea typeface="微软雅黑" panose="020B0503020204020204" charset="-122"/>
                <a:cs typeface="隶书" panose="02010509060101010101" pitchFamily="49" charset="-122"/>
                <a:sym typeface="+mn-ea"/>
              </a:rPr>
              <a:t>特权</a:t>
            </a:r>
            <a:r>
              <a:rPr lang="zh-CN" altLang="en-US" sz="2400" b="1">
                <a:latin typeface="宋体" panose="02010600030101010101" pitchFamily="2" charset="-122"/>
                <a:ea typeface="宋体" panose="02010600030101010101" pitchFamily="2" charset="-122"/>
                <a:cs typeface="隶书" panose="02010509060101010101" pitchFamily="49" charset="-122"/>
                <a:sym typeface="+mn-ea"/>
              </a:rPr>
              <a:t>，它们决不允许中国通过走资本主义道路强大起来，成为自己的竞争对手。</a:t>
            </a:r>
            <a:endParaRPr lang="zh-CN" altLang="en-US" sz="2400">
              <a:latin typeface="宋体" panose="02010600030101010101" pitchFamily="2" charset="-122"/>
              <a:ea typeface="宋体" panose="02010600030101010101" pitchFamily="2" charset="-122"/>
              <a:cs typeface="隶书" panose="02010509060101010101" pitchFamily="49" charset="-122"/>
            </a:endParaRPr>
          </a:p>
        </p:txBody>
      </p:sp>
      <p:sp>
        <p:nvSpPr>
          <p:cNvPr id="5" name="文本框 4"/>
          <p:cNvSpPr txBox="1"/>
          <p:nvPr>
            <p:custDataLst>
              <p:tags r:id="rId3"/>
            </p:custDataLst>
          </p:nvPr>
        </p:nvSpPr>
        <p:spPr>
          <a:xfrm>
            <a:off x="3533328" y="3788930"/>
            <a:ext cx="7674288" cy="902970"/>
          </a:xfrm>
          <a:prstGeom prst="rect">
            <a:avLst/>
          </a:prstGeom>
          <a:noFill/>
        </p:spPr>
        <p:txBody>
          <a:bodyPr>
            <a:spAutoFit/>
          </a:bodyPr>
          <a:lstStyle/>
          <a:p>
            <a:pPr fontAlgn="auto">
              <a:lnSpc>
                <a:spcPct val="110000"/>
              </a:lnSpc>
              <a:spcBef>
                <a:spcPct val="0"/>
              </a:spcBef>
              <a:spcAft>
                <a:spcPct val="0"/>
              </a:spcAft>
              <a:defRPr/>
            </a:pPr>
            <a:r>
              <a:rPr lang="en-US" altLang="zh-CN" sz="2400" b="1">
                <a:latin typeface="宋体" panose="02010600030101010101" pitchFamily="2" charset="-122"/>
                <a:ea typeface="宋体" panose="02010600030101010101" pitchFamily="2" charset="-122"/>
                <a:cs typeface="隶书" panose="02010509060101010101" pitchFamily="49" charset="-122"/>
                <a:sym typeface="+mn-ea"/>
              </a:rPr>
              <a:t>   </a:t>
            </a:r>
            <a:r>
              <a:rPr lang="zh-CN" altLang="en-US" sz="2400" b="1">
                <a:latin typeface="宋体" panose="02010600030101010101" pitchFamily="2" charset="-122"/>
                <a:ea typeface="宋体" panose="02010600030101010101" pitchFamily="2" charset="-122"/>
                <a:cs typeface="隶书" panose="02010509060101010101" pitchFamily="49" charset="-122"/>
                <a:sym typeface="+mn-ea"/>
              </a:rPr>
              <a:t>中国的封建势力</a:t>
            </a:r>
            <a:r>
              <a:rPr lang="zh-CN" altLang="en-US" sz="2400" b="1">
                <a:solidFill>
                  <a:srgbClr val="0070C0"/>
                </a:solidFill>
                <a:latin typeface="微软雅黑" panose="020B0503020204020204" charset="-122"/>
                <a:ea typeface="微软雅黑" panose="020B0503020204020204" charset="-122"/>
                <a:cs typeface="隶书" panose="02010509060101010101" pitchFamily="49" charset="-122"/>
                <a:sym typeface="+mn-ea"/>
              </a:rPr>
              <a:t>同帝国主义相勾结</a:t>
            </a:r>
            <a:r>
              <a:rPr lang="zh-CN" altLang="en-US" sz="2400" b="1">
                <a:latin typeface="宋体" panose="02010600030101010101" pitchFamily="2" charset="-122"/>
                <a:ea typeface="宋体" panose="02010600030101010101" pitchFamily="2" charset="-122"/>
                <a:cs typeface="隶书" panose="02010509060101010101" pitchFamily="49" charset="-122"/>
                <a:sym typeface="+mn-ea"/>
              </a:rPr>
              <a:t>，严重阻碍了</a:t>
            </a:r>
            <a:r>
              <a:rPr lang="zh-CN" altLang="en-US" sz="2400" b="1">
                <a:solidFill>
                  <a:srgbClr val="0070C0"/>
                </a:solidFill>
                <a:latin typeface="微软雅黑" panose="020B0503020204020204" charset="-122"/>
                <a:ea typeface="微软雅黑" panose="020B0503020204020204" charset="-122"/>
                <a:cs typeface="隶书" panose="02010509060101010101" pitchFamily="49" charset="-122"/>
                <a:sym typeface="+mn-ea"/>
              </a:rPr>
              <a:t>民族资本主义经济</a:t>
            </a:r>
            <a:r>
              <a:rPr lang="zh-CN" altLang="en-US" sz="2400" b="1">
                <a:latin typeface="宋体" panose="02010600030101010101" pitchFamily="2" charset="-122"/>
                <a:ea typeface="宋体" panose="02010600030101010101" pitchFamily="2" charset="-122"/>
                <a:cs typeface="隶书" panose="02010509060101010101" pitchFamily="49" charset="-122"/>
                <a:sym typeface="+mn-ea"/>
              </a:rPr>
              <a:t>的发展。</a:t>
            </a:r>
            <a:endParaRPr lang="zh-CN" altLang="en-US" sz="2400">
              <a:latin typeface="宋体" panose="02010600030101010101" pitchFamily="2" charset="-122"/>
              <a:ea typeface="宋体" panose="02010600030101010101" pitchFamily="2" charset="-122"/>
              <a:cs typeface="隶书" panose="02010509060101010101" pitchFamily="49" charset="-122"/>
            </a:endParaRPr>
          </a:p>
        </p:txBody>
      </p:sp>
      <p:sp>
        <p:nvSpPr>
          <p:cNvPr id="6" name="文本框 5"/>
          <p:cNvSpPr txBox="1"/>
          <p:nvPr>
            <p:custDataLst>
              <p:tags r:id="rId4"/>
            </p:custDataLst>
          </p:nvPr>
        </p:nvSpPr>
        <p:spPr>
          <a:xfrm>
            <a:off x="3480395" y="4725992"/>
            <a:ext cx="7825114" cy="1714500"/>
          </a:xfrm>
          <a:prstGeom prst="rect">
            <a:avLst/>
          </a:prstGeom>
          <a:noFill/>
        </p:spPr>
        <p:txBody>
          <a:bodyPr>
            <a:spAutoFit/>
          </a:bodyPr>
          <a:lstStyle/>
          <a:p>
            <a:pPr fontAlgn="auto">
              <a:lnSpc>
                <a:spcPct val="110000"/>
              </a:lnSpc>
              <a:spcBef>
                <a:spcPct val="0"/>
              </a:spcBef>
              <a:spcAft>
                <a:spcPct val="0"/>
              </a:spcAft>
              <a:defRPr/>
            </a:pPr>
            <a:r>
              <a:rPr lang="zh-CN" altLang="en-US" sz="2400" b="1">
                <a:latin typeface="宋体" panose="02010600030101010101" pitchFamily="2" charset="-122"/>
                <a:ea typeface="宋体" panose="02010600030101010101" pitchFamily="2" charset="-122"/>
                <a:sym typeface="+mn-ea"/>
              </a:rPr>
              <a:t>   中国</a:t>
            </a:r>
            <a:r>
              <a:rPr lang="zh-CN" altLang="en-US" sz="2400" b="1">
                <a:solidFill>
                  <a:srgbClr val="0070C0"/>
                </a:solidFill>
                <a:latin typeface="微软雅黑" panose="020B0503020204020204" charset="-122"/>
                <a:ea typeface="微软雅黑" panose="020B0503020204020204" charset="-122"/>
                <a:cs typeface="隶书" panose="02010509060101010101" pitchFamily="49" charset="-122"/>
                <a:sym typeface="+mn-ea"/>
              </a:rPr>
              <a:t>民族资产阶级的力量十分弱小</a:t>
            </a:r>
            <a:r>
              <a:rPr lang="zh-CN" altLang="en-US" sz="2400" b="1">
                <a:latin typeface="宋体" panose="02010600030101010101" pitchFamily="2" charset="-122"/>
                <a:ea typeface="宋体" panose="02010600030101010101" pitchFamily="2" charset="-122"/>
                <a:sym typeface="+mn-ea"/>
              </a:rPr>
              <a:t>，并且与封建主义和外国资本主义有着千丝万缕的联系，具有</a:t>
            </a:r>
            <a:r>
              <a:rPr lang="zh-CN" altLang="en-US" sz="2400" b="1">
                <a:solidFill>
                  <a:srgbClr val="0070C0"/>
                </a:solidFill>
                <a:latin typeface="微软雅黑" panose="020B0503020204020204" charset="-122"/>
                <a:ea typeface="微软雅黑" panose="020B0503020204020204" charset="-122"/>
                <a:cs typeface="隶书" panose="02010509060101010101" pitchFamily="49" charset="-122"/>
                <a:sym typeface="+mn-ea"/>
              </a:rPr>
              <a:t>软弱性和妥协性</a:t>
            </a:r>
            <a:r>
              <a:rPr lang="zh-CN" altLang="en-US" sz="2400" b="1">
                <a:latin typeface="宋体" panose="02010600030101010101" pitchFamily="2" charset="-122"/>
                <a:ea typeface="宋体" panose="02010600030101010101" pitchFamily="2" charset="-122"/>
                <a:sym typeface="+mn-ea"/>
              </a:rPr>
              <a:t>的特点，</a:t>
            </a:r>
            <a:r>
              <a:rPr lang="zh-CN" altLang="en-US" sz="2400" b="1">
                <a:solidFill>
                  <a:srgbClr val="0070C0"/>
                </a:solidFill>
                <a:latin typeface="微软雅黑" panose="020B0503020204020204" charset="-122"/>
                <a:ea typeface="微软雅黑" panose="020B0503020204020204" charset="-122"/>
                <a:cs typeface="隶书" panose="02010509060101010101" pitchFamily="49" charset="-122"/>
                <a:sym typeface="+mn-ea"/>
              </a:rPr>
              <a:t>不能承担起领导</a:t>
            </a:r>
            <a:r>
              <a:rPr lang="zh-CN" altLang="en-US" sz="2400" b="1">
                <a:latin typeface="宋体" panose="02010600030101010101" pitchFamily="2" charset="-122"/>
                <a:ea typeface="宋体" panose="02010600030101010101" pitchFamily="2" charset="-122"/>
                <a:sym typeface="+mn-ea"/>
              </a:rPr>
              <a:t>中国人民完成反帝反封建的</a:t>
            </a:r>
            <a:r>
              <a:rPr lang="zh-CN" altLang="en-US" sz="2400" b="1">
                <a:solidFill>
                  <a:srgbClr val="0070C0"/>
                </a:solidFill>
                <a:latin typeface="微软雅黑" panose="020B0503020204020204" charset="-122"/>
                <a:ea typeface="微软雅黑" panose="020B0503020204020204" charset="-122"/>
                <a:cs typeface="隶书" panose="02010509060101010101" pitchFamily="49" charset="-122"/>
                <a:sym typeface="+mn-ea"/>
              </a:rPr>
              <a:t>民主革命的使命</a:t>
            </a:r>
            <a:r>
              <a:rPr lang="zh-CN" altLang="en-US" sz="2400" b="1">
                <a:latin typeface="宋体" panose="02010600030101010101" pitchFamily="2" charset="-122"/>
                <a:ea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endParaRPr>
          </a:p>
        </p:txBody>
      </p:sp>
      <p:sp>
        <p:nvSpPr>
          <p:cNvPr id="7" name="文本框 6"/>
          <p:cNvSpPr txBox="1"/>
          <p:nvPr>
            <p:custDataLst>
              <p:tags r:id="rId5"/>
            </p:custDataLst>
          </p:nvPr>
        </p:nvSpPr>
        <p:spPr>
          <a:xfrm>
            <a:off x="706438" y="2558415"/>
            <a:ext cx="2636837" cy="460375"/>
          </a:xfrm>
          <a:prstGeom prst="rect">
            <a:avLst/>
          </a:prstGeom>
          <a:noFill/>
        </p:spPr>
        <p:txBody>
          <a:bodyPr>
            <a:spAutoFit/>
          </a:bodyPr>
          <a:lstStyle/>
          <a:p>
            <a:pPr fontAlgn="auto">
              <a:spcBef>
                <a:spcPct val="0"/>
              </a:spcBef>
              <a:spcAft>
                <a:spcPct val="0"/>
              </a:spcAft>
              <a:defRPr/>
            </a:pPr>
            <a:r>
              <a:rPr lang="zh-CN" altLang="en-US" sz="2400">
                <a:effectLst>
                  <a:outerShdw blurRad="38100" dist="38100" dir="2700000" algn="tl">
                    <a:srgbClr val="000000">
                      <a:alpha val="43137"/>
                    </a:srgbClr>
                  </a:outerShdw>
                </a:effectLst>
                <a:latin typeface="+mj-ea"/>
                <a:ea typeface="+mj-ea"/>
                <a:sym typeface="+mn-ea"/>
              </a:rPr>
              <a:t>外部：</a:t>
            </a:r>
            <a:endParaRPr lang="zh-CN" altLang="en-US" sz="2400">
              <a:effectLst>
                <a:outerShdw blurRad="38100" dist="38100" dir="2700000" algn="tl">
                  <a:srgbClr val="000000">
                    <a:alpha val="43137"/>
                  </a:srgbClr>
                </a:outerShdw>
              </a:effectLst>
              <a:latin typeface="+mj-ea"/>
              <a:ea typeface="+mj-ea"/>
            </a:endParaRPr>
          </a:p>
        </p:txBody>
      </p:sp>
      <p:sp>
        <p:nvSpPr>
          <p:cNvPr id="8" name="文本框 7"/>
          <p:cNvSpPr txBox="1"/>
          <p:nvPr>
            <p:custDataLst>
              <p:tags r:id="rId6"/>
            </p:custDataLst>
          </p:nvPr>
        </p:nvSpPr>
        <p:spPr>
          <a:xfrm>
            <a:off x="694690" y="4520883"/>
            <a:ext cx="551815" cy="2403475"/>
          </a:xfrm>
          <a:prstGeom prst="rect">
            <a:avLst/>
          </a:prstGeom>
          <a:noFill/>
        </p:spPr>
        <p:txBody>
          <a:bodyPr vert="eaVert">
            <a:spAutoFit/>
          </a:bodyPr>
          <a:lstStyle/>
          <a:p>
            <a:pPr fontAlgn="auto">
              <a:spcBef>
                <a:spcPct val="0"/>
              </a:spcBef>
              <a:spcAft>
                <a:spcPct val="0"/>
              </a:spcAft>
              <a:defRPr/>
            </a:pPr>
            <a:r>
              <a:rPr lang="zh-CN" altLang="en-US" sz="2400">
                <a:effectLst>
                  <a:outerShdw blurRad="38100" dist="38100" dir="2700000" algn="tl">
                    <a:srgbClr val="000000">
                      <a:alpha val="43137"/>
                    </a:srgbClr>
                  </a:outerShdw>
                </a:effectLst>
                <a:latin typeface="+mj-ea"/>
                <a:ea typeface="+mj-ea"/>
                <a:sym typeface="+mn-ea"/>
              </a:rPr>
              <a:t>内部</a:t>
            </a:r>
            <a:endParaRPr lang="zh-CN" altLang="en-US" sz="2400">
              <a:effectLst>
                <a:outerShdw blurRad="38100" dist="38100" dir="2700000" algn="tl">
                  <a:srgbClr val="000000">
                    <a:alpha val="43137"/>
                  </a:srgbClr>
                </a:outerShdw>
              </a:effectLst>
              <a:latin typeface="+mj-ea"/>
              <a:ea typeface="+mj-ea"/>
              <a:sym typeface="+mn-ea"/>
            </a:endParaRPr>
          </a:p>
        </p:txBody>
      </p:sp>
      <p:sp>
        <p:nvSpPr>
          <p:cNvPr id="9" name="文本框 8"/>
          <p:cNvSpPr txBox="1">
            <a:spLocks noChangeArrowheads="1"/>
          </p:cNvSpPr>
          <p:nvPr>
            <p:custDataLst>
              <p:tags r:id="rId7"/>
            </p:custDataLst>
          </p:nvPr>
        </p:nvSpPr>
        <p:spPr bwMode="auto">
          <a:xfrm>
            <a:off x="1648143" y="3778885"/>
            <a:ext cx="2017712" cy="902970"/>
          </a:xfrm>
          <a:prstGeom prst="rect">
            <a:avLst/>
          </a:prstGeom>
          <a:noFill/>
          <a:ln w="9525">
            <a:noFill/>
            <a:miter lim="800000"/>
          </a:ln>
        </p:spPr>
        <p:txBody>
          <a:bodyPr>
            <a:spAutoFit/>
          </a:bodyPr>
          <a:lstStyle/>
          <a:p>
            <a:pPr algn="l">
              <a:lnSpc>
                <a:spcPct val="110000"/>
              </a:lnSpc>
              <a:buClrTx/>
              <a:buSzTx/>
              <a:buFontTx/>
            </a:pPr>
            <a:r>
              <a:rPr lang="zh-CN" altLang="en-US" sz="2400" b="1">
                <a:solidFill>
                  <a:schemeClr val="bg1"/>
                </a:solidFill>
                <a:highlight>
                  <a:srgbClr val="FF0000"/>
                </a:highlight>
                <a:latin typeface="微软雅黑" panose="020B0503020204020204" charset="-122"/>
                <a:ea typeface="微软雅黑" panose="020B0503020204020204" charset="-122"/>
                <a:sym typeface="+mn-ea"/>
              </a:rPr>
              <a:t>封建势力</a:t>
            </a:r>
            <a:br>
              <a:rPr lang="zh-CN" altLang="en-US" sz="2400" b="1">
                <a:solidFill>
                  <a:schemeClr val="bg1"/>
                </a:solidFill>
                <a:highlight>
                  <a:srgbClr val="FF0000"/>
                </a:highlight>
                <a:latin typeface="微软雅黑" panose="020B0503020204020204" charset="-122"/>
                <a:ea typeface="微软雅黑" panose="020B0503020204020204" charset="-122"/>
                <a:sym typeface="+mn-ea"/>
              </a:rPr>
            </a:br>
            <a:r>
              <a:rPr lang="zh-CN" altLang="en-US" sz="2400" b="1">
                <a:solidFill>
                  <a:schemeClr val="bg1"/>
                </a:solidFill>
                <a:highlight>
                  <a:srgbClr val="FF0000"/>
                </a:highlight>
                <a:latin typeface="微软雅黑" panose="020B0503020204020204" charset="-122"/>
                <a:ea typeface="微软雅黑" panose="020B0503020204020204" charset="-122"/>
                <a:sym typeface="+mn-ea"/>
              </a:rPr>
              <a:t>不愿意走</a:t>
            </a:r>
            <a:endParaRPr lang="zh-CN" altLang="en-US" sz="2400" b="1">
              <a:solidFill>
                <a:schemeClr val="bg1"/>
              </a:solidFill>
              <a:highlight>
                <a:srgbClr val="FF0000"/>
              </a:highlight>
              <a:latin typeface="微软雅黑" panose="020B0503020204020204" charset="-122"/>
              <a:ea typeface="微软雅黑" panose="020B0503020204020204" charset="-122"/>
              <a:sym typeface="+mn-ea"/>
            </a:endParaRPr>
          </a:p>
        </p:txBody>
      </p:sp>
      <p:sp>
        <p:nvSpPr>
          <p:cNvPr id="10" name="文本框 9"/>
          <p:cNvSpPr txBox="1">
            <a:spLocks noChangeArrowheads="1"/>
          </p:cNvSpPr>
          <p:nvPr>
            <p:custDataLst>
              <p:tags r:id="rId8"/>
            </p:custDataLst>
          </p:nvPr>
        </p:nvSpPr>
        <p:spPr bwMode="auto">
          <a:xfrm>
            <a:off x="1333500" y="5098415"/>
            <a:ext cx="2165350" cy="902970"/>
          </a:xfrm>
          <a:prstGeom prst="rect">
            <a:avLst/>
          </a:prstGeom>
          <a:noFill/>
          <a:ln w="9525">
            <a:noFill/>
            <a:miter lim="800000"/>
          </a:ln>
        </p:spPr>
        <p:txBody>
          <a:bodyPr wrap="square">
            <a:spAutoFit/>
          </a:bodyPr>
          <a:lstStyle/>
          <a:p>
            <a:pPr algn="ctr">
              <a:lnSpc>
                <a:spcPct val="110000"/>
              </a:lnSpc>
            </a:pPr>
            <a:r>
              <a:rPr lang="zh-CN" altLang="en-US" sz="2400" b="1">
                <a:solidFill>
                  <a:schemeClr val="bg1"/>
                </a:solidFill>
                <a:highlight>
                  <a:srgbClr val="FF0000"/>
                </a:highlight>
                <a:latin typeface="微软雅黑" panose="020B0503020204020204" charset="-122"/>
                <a:ea typeface="微软雅黑" panose="020B0503020204020204" charset="-122"/>
                <a:sym typeface="+mn-ea"/>
              </a:rPr>
              <a:t>民族资产阶级没能力走</a:t>
            </a:r>
            <a:endParaRPr lang="zh-CN" altLang="en-US" sz="2400" b="1">
              <a:solidFill>
                <a:schemeClr val="bg1"/>
              </a:solidFill>
              <a:highlight>
                <a:srgbClr val="FF0000"/>
              </a:highlight>
              <a:latin typeface="微软雅黑" panose="020B0503020204020204" charset="-122"/>
              <a:ea typeface="微软雅黑" panose="020B0503020204020204" charset="-122"/>
              <a:sym typeface="+mn-ea"/>
            </a:endParaRPr>
          </a:p>
        </p:txBody>
      </p:sp>
      <p:sp>
        <p:nvSpPr>
          <p:cNvPr id="13" name="文本框 12"/>
          <p:cNvSpPr txBox="1">
            <a:spLocks noChangeArrowheads="1"/>
          </p:cNvSpPr>
          <p:nvPr>
            <p:custDataLst>
              <p:tags r:id="rId9"/>
            </p:custDataLst>
          </p:nvPr>
        </p:nvSpPr>
        <p:spPr bwMode="auto">
          <a:xfrm>
            <a:off x="706438" y="3096578"/>
            <a:ext cx="3140075" cy="457200"/>
          </a:xfrm>
          <a:prstGeom prst="rect">
            <a:avLst/>
          </a:prstGeom>
          <a:noFill/>
          <a:ln w="9525">
            <a:noFill/>
            <a:miter lim="800000"/>
          </a:ln>
        </p:spPr>
        <p:txBody>
          <a:bodyPr>
            <a:spAutoFit/>
          </a:bodyPr>
          <a:lstStyle/>
          <a:p>
            <a:r>
              <a:rPr lang="zh-CN" altLang="en-US" sz="2400" b="1">
                <a:solidFill>
                  <a:schemeClr val="bg1"/>
                </a:solidFill>
                <a:highlight>
                  <a:srgbClr val="FF0000"/>
                </a:highlight>
                <a:latin typeface="微软雅黑" panose="020B0503020204020204" charset="-122"/>
                <a:ea typeface="微软雅黑" panose="020B0503020204020204" charset="-122"/>
                <a:sym typeface="+mn-ea"/>
              </a:rPr>
              <a:t>帝国主义不允许走</a:t>
            </a:r>
            <a:endParaRPr lang="zh-CN" altLang="en-US" sz="2400" b="1">
              <a:solidFill>
                <a:schemeClr val="bg1"/>
              </a:solidFill>
              <a:highlight>
                <a:srgbClr val="FF0000"/>
              </a:highlight>
              <a:latin typeface="微软雅黑" panose="020B0503020204020204" charset="-122"/>
              <a:ea typeface="微软雅黑" panose="020B0503020204020204" charset="-122"/>
              <a:sym typeface="+mn-ea"/>
            </a:endParaRPr>
          </a:p>
        </p:txBody>
      </p:sp>
      <p:sp>
        <p:nvSpPr>
          <p:cNvPr id="16" name="文本框 15"/>
          <p:cNvSpPr txBox="1"/>
          <p:nvPr>
            <p:custDataLst>
              <p:tags r:id="rId10"/>
            </p:custDataLst>
          </p:nvPr>
        </p:nvSpPr>
        <p:spPr>
          <a:xfrm>
            <a:off x="812800" y="1683703"/>
            <a:ext cx="3033713" cy="519112"/>
          </a:xfrm>
          <a:prstGeom prst="rect">
            <a:avLst/>
          </a:prstGeom>
          <a:noFill/>
        </p:spPr>
        <p:txBody>
          <a:bodyPr>
            <a:spAutoFit/>
          </a:bodyPr>
          <a:lstStyle/>
          <a:p>
            <a:pPr>
              <a:defRPr/>
            </a:pPr>
            <a:r>
              <a:rPr lang="zh-CN" altLang="en-US" sz="2800" b="1">
                <a:effectLst>
                  <a:outerShdw blurRad="38100" dist="38100" dir="2700000" algn="tl">
                    <a:srgbClr val="C0C0C0"/>
                  </a:outerShdw>
                </a:effectLst>
                <a:latin typeface="微软雅黑" panose="020B0503020204020204" charset="-122"/>
                <a:ea typeface="微软雅黑" panose="020B0503020204020204" charset="-122"/>
                <a:sym typeface="+mn-ea"/>
              </a:rPr>
              <a:t>总体：</a:t>
            </a:r>
            <a:endParaRPr lang="zh-CN" altLang="en-US" sz="28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17" name="文本框 16"/>
          <p:cNvSpPr txBox="1">
            <a:spLocks noChangeArrowheads="1"/>
          </p:cNvSpPr>
          <p:nvPr>
            <p:custDataLst>
              <p:tags r:id="rId11"/>
            </p:custDataLst>
          </p:nvPr>
        </p:nvSpPr>
        <p:spPr bwMode="auto">
          <a:xfrm>
            <a:off x="3846513" y="1707515"/>
            <a:ext cx="4559300" cy="519113"/>
          </a:xfrm>
          <a:prstGeom prst="rect">
            <a:avLst/>
          </a:prstGeom>
          <a:noFill/>
          <a:ln w="9525">
            <a:noFill/>
            <a:miter lim="800000"/>
          </a:ln>
        </p:spPr>
        <p:txBody>
          <a:bodyPr>
            <a:spAutoFit/>
          </a:bodyPr>
          <a:lstStyle/>
          <a:p>
            <a:r>
              <a:rPr lang="zh-CN" altLang="en-US" sz="2800" b="1">
                <a:latin typeface="宋体" panose="02010600030101010101" pitchFamily="2" charset="-122"/>
                <a:ea typeface="微软雅黑" panose="020B0503020204020204" charset="-122"/>
                <a:sym typeface="+mn-ea"/>
              </a:rPr>
              <a:t>近代中国的</a:t>
            </a:r>
            <a:r>
              <a:rPr lang="zh-CN" altLang="en-US" sz="2800" b="1">
                <a:highlight>
                  <a:srgbClr val="FFFF00"/>
                </a:highlight>
                <a:latin typeface="宋体" panose="02010600030101010101" pitchFamily="2" charset="-122"/>
                <a:ea typeface="微软雅黑" panose="020B0503020204020204" charset="-122"/>
                <a:sym typeface="+mn-ea"/>
              </a:rPr>
              <a:t>基本国情</a:t>
            </a:r>
            <a:r>
              <a:rPr lang="zh-CN" altLang="en-US" sz="2800" b="1">
                <a:latin typeface="宋体" panose="02010600030101010101" pitchFamily="2" charset="-122"/>
                <a:ea typeface="微软雅黑" panose="020B0503020204020204" charset="-122"/>
                <a:sym typeface="+mn-ea"/>
              </a:rPr>
              <a:t>决定的</a:t>
            </a:r>
            <a:endParaRPr lang="zh-CN" altLang="en-US" sz="2800" b="1">
              <a:latin typeface="宋体" panose="02010600030101010101" pitchFamily="2" charset="-122"/>
              <a:ea typeface="微软雅黑" panose="020B0503020204020204" charset="-122"/>
            </a:endParaRPr>
          </a:p>
        </p:txBody>
      </p:sp>
      <p:sp>
        <p:nvSpPr>
          <p:cNvPr id="24607" name="文本框 2"/>
          <p:cNvSpPr txBox="1">
            <a:spLocks noChangeArrowheads="1"/>
          </p:cNvSpPr>
          <p:nvPr>
            <p:custDataLst>
              <p:tags r:id="rId12"/>
            </p:custDataLst>
          </p:nvPr>
        </p:nvSpPr>
        <p:spPr bwMode="auto">
          <a:xfrm>
            <a:off x="240030" y="764223"/>
            <a:ext cx="11598275" cy="1198880"/>
          </a:xfrm>
          <a:prstGeom prst="rect">
            <a:avLst/>
          </a:prstGeom>
          <a:noFill/>
          <a:ln w="9525">
            <a:noFill/>
            <a:miter lim="800000"/>
          </a:ln>
        </p:spPr>
        <p:txBody>
          <a:bodyPr>
            <a:spAutoFit/>
          </a:bodyPr>
          <a:lstStyle/>
          <a:p>
            <a:r>
              <a:rPr lang="en-US" altLang="zh-CN" sz="3600" b="1" smtClean="0">
                <a:latin typeface="微软雅黑" panose="020B0503020204020204" charset="-122"/>
                <a:ea typeface="微软雅黑" panose="020B0503020204020204" charset="-122"/>
                <a:sym typeface="+mn-ea"/>
              </a:rPr>
              <a:t>3.</a:t>
            </a:r>
            <a:r>
              <a:rPr lang="zh-CN" altLang="en-US" sz="3600" b="1">
                <a:latin typeface="微软雅黑" panose="020B0503020204020204" charset="-122"/>
                <a:ea typeface="微软雅黑" panose="020B0503020204020204" charset="-122"/>
                <a:sym typeface="+mn-ea"/>
              </a:rPr>
              <a:t>资本主义道路走不通的原因（</a:t>
            </a:r>
            <a:r>
              <a:rPr lang="en-US" altLang="zh-CN" sz="3600" b="1" smtClean="0">
                <a:latin typeface="微软雅黑" panose="020B0503020204020204" charset="-122"/>
                <a:ea typeface="微软雅黑" panose="020B0503020204020204" charset="-122"/>
                <a:sym typeface="+mn-ea"/>
              </a:rPr>
              <a:t>P14</a:t>
            </a:r>
            <a:r>
              <a:rPr lang="zh-CN" altLang="en-US" sz="3600" b="1" smtClean="0">
                <a:latin typeface="微软雅黑" panose="020B0503020204020204" charset="-122"/>
                <a:ea typeface="微软雅黑" panose="020B0503020204020204" charset="-122"/>
                <a:sym typeface="+mn-ea"/>
              </a:rPr>
              <a:t>）</a:t>
            </a:r>
            <a:endParaRPr lang="zh-CN" altLang="en-US" sz="3600" b="1">
              <a:latin typeface="微软雅黑" panose="020B0503020204020204" charset="-122"/>
              <a:ea typeface="微软雅黑" panose="020B0503020204020204" charset="-122"/>
              <a:sym typeface="+mn-ea"/>
            </a:endParaRPr>
          </a:p>
          <a:p>
            <a:endParaRPr lang="zh-CN" altLang="en-US" sz="3600" b="1">
              <a:latin typeface="微软雅黑" panose="020B0503020204020204" charset="-122"/>
              <a:ea typeface="微软雅黑" panose="020B0503020204020204" charset="-122"/>
              <a:sym typeface="+mn-ea"/>
            </a:endParaRPr>
          </a:p>
        </p:txBody>
      </p:sp>
      <p:sp>
        <p:nvSpPr>
          <p:cNvPr id="48130" name="Rectangle 2"/>
          <p:cNvSpPr>
            <a:spLocks noGrp="1"/>
          </p:cNvSpPr>
          <p:nvPr>
            <p:custDataLst>
              <p:tags r:id="rId13"/>
            </p:custDataLst>
          </p:nvPr>
        </p:nvSpPr>
        <p:spPr bwMode="auto">
          <a:xfrm>
            <a:off x="328930" y="0"/>
            <a:ext cx="11647170" cy="706120"/>
          </a:xfrm>
          <a:prstGeom prst="rect">
            <a:avLst/>
          </a:prstGeom>
          <a:solidFill>
            <a:schemeClr val="accent4">
              <a:lumMod val="20000"/>
              <a:lumOff val="80000"/>
            </a:schemeClr>
          </a:solidFill>
        </p:spPr>
        <p:txBody>
          <a:bodyPr vert="horz" wrap="square" lIns="90170" tIns="46990" rIns="90170" bIns="46990" numCol="1" rtlCol="0" anchor="ctr" anchorCtr="0" compatLnSpc="1">
            <a:normAutofit fontScale="95000" lnSpcReduction="10000"/>
          </a:bodyPr>
          <a:lstStyle>
            <a:lvl1pPr algn="l" rtl="0" eaLnBrk="0" fontAlgn="base" hangingPunct="0">
              <a:spcBef>
                <a:spcPct val="0"/>
              </a:spcBef>
              <a:spcAft>
                <a:spcPct val="0"/>
              </a:spcAft>
              <a:defRPr sz="3600" b="1" kern="1200" spc="300">
                <a:solidFill>
                  <a:srgbClr val="262626"/>
                </a:solidFill>
                <a:latin typeface="+mj-lt"/>
                <a:ea typeface="+mj-ea"/>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charset="-122"/>
                <a:cs typeface="Arial" panose="020B0604020202020204" pitchFamily="34" charset="0"/>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charset="-122"/>
                <a:cs typeface="Arial" panose="020B0604020202020204" pitchFamily="34" charset="0"/>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charset="-122"/>
                <a:cs typeface="Arial" panose="020B0604020202020204" pitchFamily="34" charset="0"/>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charset="-122"/>
                <a:cs typeface="Arial" panose="020B0604020202020204" pitchFamily="34" charset="0"/>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charset="-122"/>
                <a:cs typeface="Arial" panose="020B0604020202020204" pitchFamily="34" charset="0"/>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charset="-122"/>
                <a:cs typeface="Arial" panose="020B0604020202020204" pitchFamily="34" charset="0"/>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charset="-122"/>
                <a:cs typeface="Arial" panose="020B0604020202020204" pitchFamily="34" charset="0"/>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charset="-122"/>
                <a:cs typeface="Arial" panose="020B0604020202020204" pitchFamily="34" charset="0"/>
              </a:defRPr>
            </a:lvl9pPr>
          </a:lstStyle>
          <a:p>
            <a:pPr algn="ctr" eaLnBrk="1" hangingPunct="1">
              <a:defRPr/>
            </a:pPr>
            <a:r>
              <a:rPr lang="zh-CN" altLang="en-US" sz="4400" smtClean="0"/>
              <a:t>悲怆的历程</a:t>
            </a:r>
            <a:r>
              <a:rPr lang="en-US" altLang="zh-CN" sz="4400" smtClean="0"/>
              <a:t>——</a:t>
            </a:r>
            <a:r>
              <a:rPr lang="zh-CN" altLang="en-US" sz="4400" smtClean="0"/>
              <a:t>近代中国探索复兴之路</a:t>
            </a:r>
            <a:endParaRPr lang="zh-CN" altLang="en-US" sz="440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6"/>
          <p:cNvSpPr txBox="1"/>
          <p:nvPr>
            <p:custDataLst>
              <p:tags r:id="rId1"/>
            </p:custDataLst>
          </p:nvPr>
        </p:nvSpPr>
        <p:spPr>
          <a:xfrm>
            <a:off x="472440" y="817880"/>
            <a:ext cx="4940300" cy="6413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r>
              <a:rPr lang="en-US" altLang="zh-CN" sz="3600" b="1" smtClean="0">
                <a:solidFill>
                  <a:schemeClr val="tx1"/>
                </a:solidFill>
                <a:latin typeface="微软雅黑" panose="020B0503020204020204" charset="-122"/>
                <a:sym typeface="+mn-ea"/>
              </a:rPr>
              <a:t>4.</a:t>
            </a:r>
            <a:r>
              <a:rPr lang="zh-CN" altLang="en-US" sz="3600" b="1">
                <a:solidFill>
                  <a:schemeClr val="tx1"/>
                </a:solidFill>
                <a:latin typeface="微软雅黑" panose="020B0503020204020204" charset="-122"/>
                <a:sym typeface="+mn-ea"/>
              </a:rPr>
              <a:t>中国革命的两个步骤</a:t>
            </a:r>
            <a:endParaRPr lang="zh-CN" altLang="en-US" sz="3600" b="1">
              <a:solidFill>
                <a:schemeClr val="tx1"/>
              </a:solidFill>
              <a:latin typeface="微软雅黑" panose="020B0503020204020204" charset="-122"/>
              <a:sym typeface="+mn-ea"/>
            </a:endParaRPr>
          </a:p>
        </p:txBody>
      </p:sp>
      <p:grpSp>
        <p:nvGrpSpPr>
          <p:cNvPr id="37911" name="Group 23"/>
          <p:cNvGrpSpPr/>
          <p:nvPr>
            <p:custDataLst>
              <p:tags r:id="rId2"/>
            </p:custDataLst>
          </p:nvPr>
        </p:nvGrpSpPr>
        <p:grpSpPr>
          <a:xfrm>
            <a:off x="2773363" y="1370330"/>
            <a:ext cx="7116762" cy="2384425"/>
            <a:chOff x="1747" y="604"/>
            <a:chExt cx="4483" cy="1502"/>
          </a:xfrm>
        </p:grpSpPr>
        <p:sp>
          <p:nvSpPr>
            <p:cNvPr id="28" name="Rectangle"/>
            <p:cNvSpPr/>
            <p:nvPr>
              <p:custDataLst>
                <p:tags r:id="rId3"/>
              </p:custDataLst>
            </p:nvPr>
          </p:nvSpPr>
          <p:spPr>
            <a:xfrm>
              <a:off x="2231" y="604"/>
              <a:ext cx="3659" cy="538"/>
            </a:xfrm>
            <a:custGeom>
              <a:avLst/>
              <a:gdLst/>
              <a:ahLst/>
              <a:cxnLst/>
              <a:rect l="l" t="t" r="r" b="b"/>
              <a:pathLst>
                <a:path w="5312400" h="790400" stroke="0">
                  <a:moveTo>
                    <a:pt x="0" y="0"/>
                  </a:moveTo>
                  <a:lnTo>
                    <a:pt x="5312400" y="0"/>
                  </a:lnTo>
                  <a:lnTo>
                    <a:pt x="5312400" y="790400"/>
                  </a:lnTo>
                  <a:lnTo>
                    <a:pt x="0" y="790400"/>
                  </a:lnTo>
                  <a:lnTo>
                    <a:pt x="0" y="0"/>
                  </a:lnTo>
                  <a:close/>
                </a:path>
                <a:path w="5312400" h="790400" fill="none">
                  <a:moveTo>
                    <a:pt x="0" y="0"/>
                  </a:moveTo>
                  <a:lnTo>
                    <a:pt x="5312400" y="0"/>
                  </a:lnTo>
                  <a:lnTo>
                    <a:pt x="5312400" y="790400"/>
                  </a:lnTo>
                  <a:lnTo>
                    <a:pt x="0" y="790400"/>
                  </a:lnTo>
                  <a:lnTo>
                    <a:pt x="0" y="0"/>
                  </a:lnTo>
                  <a:close/>
                </a:path>
              </a:pathLst>
            </a:custGeom>
            <a:noFill/>
            <a:ln>
              <a:noFill/>
            </a:ln>
          </p:spPr>
          <p:style>
            <a:lnRef idx="2">
              <a:schemeClr val="accent6">
                <a:shade val="50000"/>
              </a:schemeClr>
            </a:lnRef>
            <a:fillRef idx="1">
              <a:schemeClr val="accent6"/>
            </a:fillRef>
            <a:effectRef idx="0">
              <a:schemeClr val="accent6"/>
            </a:effectRef>
            <a:fontRef idx="minor">
              <a:schemeClr val="lt1"/>
            </a:fontRef>
          </p:style>
          <p:txBody>
            <a:bodyPr lIns="38100" tIns="38100" rIns="38100" bIns="38100" anchor="ctr"/>
            <a:lstStyle/>
            <a:p>
              <a:pPr algn="ctr"/>
              <a:r>
                <a:rPr lang="zh-CN" altLang="en-US" sz="2800" b="1">
                  <a:solidFill>
                    <a:srgbClr val="FF0000"/>
                  </a:solidFill>
                  <a:latin typeface="微软雅黑" panose="020B0503020204020204" charset="-122"/>
                </a:rPr>
                <a:t>半殖民地半封建社会的</a:t>
              </a:r>
              <a:r>
                <a:rPr lang="zh-CN" altLang="en-US" sz="2800" b="1">
                  <a:solidFill>
                    <a:srgbClr val="7030A0"/>
                  </a:solidFill>
                  <a:latin typeface="微软雅黑" panose="020B0503020204020204" charset="-122"/>
                </a:rPr>
                <a:t>基本国情</a:t>
              </a:r>
              <a:endParaRPr lang="zh-CN" altLang="en-US" sz="2800" b="1">
                <a:solidFill>
                  <a:srgbClr val="7030A0"/>
                </a:solidFill>
                <a:latin typeface="微软雅黑" panose="020B0503020204020204" charset="-122"/>
              </a:endParaRPr>
            </a:p>
          </p:txBody>
        </p:sp>
        <p:grpSp>
          <p:nvGrpSpPr>
            <p:cNvPr id="37910" name="Group 22"/>
            <p:cNvGrpSpPr/>
            <p:nvPr>
              <p:custDataLst>
                <p:tags r:id="rId4"/>
              </p:custDataLst>
            </p:nvPr>
          </p:nvGrpSpPr>
          <p:grpSpPr>
            <a:xfrm>
              <a:off x="1747" y="1160"/>
              <a:ext cx="4483" cy="946"/>
              <a:chOff x="1747" y="1160"/>
              <a:chExt cx="4483" cy="946"/>
            </a:xfrm>
          </p:grpSpPr>
          <p:sp>
            <p:nvSpPr>
              <p:cNvPr id="26" name="Rectangle"/>
              <p:cNvSpPr/>
              <p:nvPr>
                <p:custDataLst>
                  <p:tags r:id="rId5"/>
                </p:custDataLst>
              </p:nvPr>
            </p:nvSpPr>
            <p:spPr>
              <a:xfrm>
                <a:off x="1747" y="1583"/>
                <a:ext cx="1363" cy="517"/>
              </a:xfrm>
              <a:custGeom>
                <a:avLst/>
                <a:gdLst/>
                <a:ahLst/>
                <a:cxnLst/>
                <a:rect l="l" t="t" r="r" b="b"/>
                <a:pathLst>
                  <a:path w="2150800" h="577600" stroke="0">
                    <a:moveTo>
                      <a:pt x="0" y="0"/>
                    </a:moveTo>
                    <a:lnTo>
                      <a:pt x="2150800" y="0"/>
                    </a:lnTo>
                    <a:lnTo>
                      <a:pt x="2150800" y="577600"/>
                    </a:lnTo>
                    <a:lnTo>
                      <a:pt x="0" y="577600"/>
                    </a:lnTo>
                    <a:lnTo>
                      <a:pt x="0" y="0"/>
                    </a:lnTo>
                    <a:close/>
                  </a:path>
                  <a:path w="2150800" h="577600" fill="none">
                    <a:moveTo>
                      <a:pt x="0" y="0"/>
                    </a:moveTo>
                    <a:lnTo>
                      <a:pt x="2150800" y="0"/>
                    </a:lnTo>
                    <a:lnTo>
                      <a:pt x="2150800" y="577600"/>
                    </a:lnTo>
                    <a:lnTo>
                      <a:pt x="0" y="577600"/>
                    </a:lnTo>
                    <a:lnTo>
                      <a:pt x="0" y="0"/>
                    </a:lnTo>
                    <a:close/>
                  </a:path>
                </a:pathLst>
              </a:custGeom>
              <a:noFill/>
              <a:ln>
                <a:noFill/>
              </a:ln>
            </p:spPr>
            <p:style>
              <a:lnRef idx="2">
                <a:schemeClr val="accent5">
                  <a:shade val="50000"/>
                </a:schemeClr>
              </a:lnRef>
              <a:fillRef idx="1">
                <a:schemeClr val="accent5"/>
              </a:fillRef>
              <a:effectRef idx="0">
                <a:schemeClr val="accent5"/>
              </a:effectRef>
              <a:fontRef idx="minor">
                <a:schemeClr val="lt1"/>
              </a:fontRef>
            </p:style>
            <p:txBody>
              <a:bodyPr lIns="38100" tIns="38100" rIns="38100" bIns="38100" anchor="ctr"/>
              <a:lstStyle/>
              <a:p>
                <a:pPr algn="ctr" fontAlgn="auto">
                  <a:spcBef>
                    <a:spcPct val="0"/>
                  </a:spcBef>
                  <a:spcAft>
                    <a:spcPct val="0"/>
                  </a:spcAft>
                  <a:defRPr/>
                </a:pPr>
                <a:r>
                  <a:rPr lang="zh-CN" altLang="en-US" sz="2400">
                    <a:solidFill>
                      <a:schemeClr val="tx1"/>
                    </a:solidFill>
                    <a:highlight>
                      <a:srgbClr val="FFFF00"/>
                    </a:highlight>
                    <a:latin typeface="华文楷体" pitchFamily="2" charset="-122"/>
                    <a:ea typeface="华文楷体" pitchFamily="2" charset="-122"/>
                    <a:cs typeface="华文楷体" pitchFamily="2" charset="-122"/>
                  </a:rPr>
                  <a:t>民主革命</a:t>
                </a:r>
                <a:r>
                  <a:rPr lang="zh-CN" altLang="en-US" sz="2400">
                    <a:solidFill>
                      <a:schemeClr val="tx1"/>
                    </a:solidFill>
                    <a:latin typeface="华文楷体" pitchFamily="2" charset="-122"/>
                    <a:ea typeface="华文楷体" pitchFamily="2" charset="-122"/>
                    <a:cs typeface="华文楷体" pitchFamily="2" charset="-122"/>
                  </a:rPr>
                  <a:t>（1840-1949）</a:t>
                </a:r>
                <a:endParaRPr lang="zh-CN" altLang="en-US" sz="2400">
                  <a:solidFill>
                    <a:schemeClr val="tx1"/>
                  </a:solidFill>
                  <a:latin typeface="华文楷体" pitchFamily="2" charset="-122"/>
                  <a:ea typeface="华文楷体" pitchFamily="2" charset="-122"/>
                  <a:cs typeface="华文楷体" pitchFamily="2" charset="-122"/>
                </a:endParaRPr>
              </a:p>
            </p:txBody>
          </p:sp>
          <p:sp>
            <p:nvSpPr>
              <p:cNvPr id="27" name="Rectangle"/>
              <p:cNvSpPr/>
              <p:nvPr>
                <p:custDataLst>
                  <p:tags r:id="rId6"/>
                </p:custDataLst>
              </p:nvPr>
            </p:nvSpPr>
            <p:spPr>
              <a:xfrm>
                <a:off x="4868" y="1589"/>
                <a:ext cx="1362" cy="517"/>
              </a:xfrm>
              <a:custGeom>
                <a:avLst/>
                <a:gdLst/>
                <a:ahLst/>
                <a:cxnLst/>
                <a:rect l="l" t="t" r="r" b="b"/>
                <a:pathLst>
                  <a:path w="2150800" h="577600" stroke="0">
                    <a:moveTo>
                      <a:pt x="0" y="0"/>
                    </a:moveTo>
                    <a:lnTo>
                      <a:pt x="2150800" y="0"/>
                    </a:lnTo>
                    <a:lnTo>
                      <a:pt x="2150800" y="577600"/>
                    </a:lnTo>
                    <a:lnTo>
                      <a:pt x="0" y="577600"/>
                    </a:lnTo>
                    <a:lnTo>
                      <a:pt x="0" y="0"/>
                    </a:lnTo>
                    <a:close/>
                  </a:path>
                  <a:path w="2150800" h="577600" fill="none">
                    <a:moveTo>
                      <a:pt x="0" y="0"/>
                    </a:moveTo>
                    <a:lnTo>
                      <a:pt x="2150800" y="0"/>
                    </a:lnTo>
                    <a:lnTo>
                      <a:pt x="2150800" y="577600"/>
                    </a:lnTo>
                    <a:lnTo>
                      <a:pt x="0" y="577600"/>
                    </a:lnTo>
                    <a:lnTo>
                      <a:pt x="0" y="0"/>
                    </a:lnTo>
                    <a:close/>
                  </a:path>
                </a:pathLst>
              </a:custGeom>
              <a:noFill/>
              <a:ln>
                <a:noFill/>
              </a:ln>
            </p:spPr>
            <p:style>
              <a:lnRef idx="2">
                <a:schemeClr val="accent5">
                  <a:shade val="50000"/>
                </a:schemeClr>
              </a:lnRef>
              <a:fillRef idx="1">
                <a:schemeClr val="accent5"/>
              </a:fillRef>
              <a:effectRef idx="0">
                <a:schemeClr val="accent5"/>
              </a:effectRef>
              <a:fontRef idx="minor">
                <a:schemeClr val="lt1"/>
              </a:fontRef>
            </p:style>
            <p:txBody>
              <a:bodyPr lIns="38100" tIns="38100" rIns="38100" bIns="38100" anchor="ctr"/>
              <a:lstStyle/>
              <a:p>
                <a:pPr algn="ctr" fontAlgn="auto">
                  <a:lnSpc>
                    <a:spcPct val="110000"/>
                  </a:lnSpc>
                  <a:spcBef>
                    <a:spcPct val="0"/>
                  </a:spcBef>
                  <a:spcAft>
                    <a:spcPct val="0"/>
                  </a:spcAft>
                  <a:defRPr/>
                </a:pPr>
                <a:r>
                  <a:rPr lang="zh-CN" altLang="en-US" sz="2400">
                    <a:solidFill>
                      <a:schemeClr val="tx1"/>
                    </a:solidFill>
                    <a:highlight>
                      <a:srgbClr val="FFFF00"/>
                    </a:highlight>
                    <a:latin typeface="华文楷体" pitchFamily="2" charset="-122"/>
                    <a:ea typeface="华文楷体" pitchFamily="2" charset="-122"/>
                    <a:cs typeface="华文楷体" pitchFamily="2" charset="-122"/>
                  </a:rPr>
                  <a:t>社会主义革命</a:t>
                </a:r>
                <a:endParaRPr lang="zh-CN" altLang="en-US" sz="2400">
                  <a:solidFill>
                    <a:schemeClr val="tx1"/>
                  </a:solidFill>
                  <a:highlight>
                    <a:srgbClr val="FFFF00"/>
                  </a:highlight>
                  <a:latin typeface="华文楷体" pitchFamily="2" charset="-122"/>
                  <a:ea typeface="华文楷体" pitchFamily="2" charset="-122"/>
                  <a:cs typeface="华文楷体" pitchFamily="2" charset="-122"/>
                </a:endParaRPr>
              </a:p>
              <a:p>
                <a:pPr algn="ctr" fontAlgn="auto">
                  <a:lnSpc>
                    <a:spcPct val="110000"/>
                  </a:lnSpc>
                  <a:spcBef>
                    <a:spcPct val="0"/>
                  </a:spcBef>
                  <a:spcAft>
                    <a:spcPct val="0"/>
                  </a:spcAft>
                  <a:defRPr/>
                </a:pPr>
                <a:r>
                  <a:rPr lang="zh-CN" altLang="en-US" sz="2400">
                    <a:solidFill>
                      <a:schemeClr val="tx1"/>
                    </a:solidFill>
                    <a:latin typeface="华文楷体" pitchFamily="2" charset="-122"/>
                    <a:ea typeface="华文楷体" pitchFamily="2" charset="-122"/>
                    <a:cs typeface="华文楷体" pitchFamily="2" charset="-122"/>
                  </a:rPr>
                  <a:t>（1949-1956）</a:t>
                </a:r>
                <a:endParaRPr lang="zh-CN" altLang="en-US" sz="2400">
                  <a:solidFill>
                    <a:schemeClr val="tx1"/>
                  </a:solidFill>
                  <a:latin typeface="华文楷体" pitchFamily="2" charset="-122"/>
                  <a:ea typeface="华文楷体" pitchFamily="2" charset="-122"/>
                  <a:cs typeface="华文楷体" pitchFamily="2" charset="-122"/>
                </a:endParaRPr>
              </a:p>
            </p:txBody>
          </p:sp>
          <p:sp>
            <p:nvSpPr>
              <p:cNvPr id="2" name="左大括号 1"/>
              <p:cNvSpPr/>
              <p:nvPr>
                <p:custDataLst>
                  <p:tags r:id="rId7"/>
                </p:custDataLst>
              </p:nvPr>
            </p:nvSpPr>
            <p:spPr bwMode="auto">
              <a:xfrm rot="5400000">
                <a:off x="3857" y="-119"/>
                <a:ext cx="249" cy="2807"/>
              </a:xfrm>
              <a:prstGeom prst="leftBrace">
                <a:avLst>
                  <a:gd name="adj1" fmla="val 8350"/>
                  <a:gd name="adj2" fmla="val 49963"/>
                </a:avLst>
              </a:prstGeom>
              <a:noFill/>
              <a:ln w="19050" algn="ctr">
                <a:solidFill>
                  <a:schemeClr val="tx1"/>
                </a:solidFill>
                <a:miter lim="800000"/>
              </a:ln>
            </p:spPr>
            <p:txBody>
              <a:bodyPr rot="10800000" vert="eaVert" anchor="ctr"/>
              <a:lstStyle/>
              <a:p>
                <a:pPr algn="ctr" fontAlgn="auto">
                  <a:spcBef>
                    <a:spcPct val="0"/>
                  </a:spcBef>
                  <a:spcAft>
                    <a:spcPct val="0"/>
                  </a:spcAft>
                  <a:defRPr/>
                </a:pPr>
                <a:endParaRPr lang="zh-CN" altLang="en-US">
                  <a:latin typeface="+mn-lt"/>
                  <a:ea typeface="+mn-ea"/>
                </a:endParaRPr>
              </a:p>
            </p:txBody>
          </p:sp>
        </p:grpSp>
      </p:grpSp>
      <p:grpSp>
        <p:nvGrpSpPr>
          <p:cNvPr id="37919" name="Group 31"/>
          <p:cNvGrpSpPr/>
          <p:nvPr>
            <p:custDataLst>
              <p:tags r:id="rId8"/>
            </p:custDataLst>
          </p:nvPr>
        </p:nvGrpSpPr>
        <p:grpSpPr>
          <a:xfrm>
            <a:off x="4972050" y="2737168"/>
            <a:ext cx="2805113" cy="1374775"/>
            <a:chOff x="3132" y="1465"/>
            <a:chExt cx="1767" cy="866"/>
          </a:xfrm>
        </p:grpSpPr>
        <p:sp>
          <p:nvSpPr>
            <p:cNvPr id="34" name="Rectangle"/>
            <p:cNvSpPr>
              <a:spLocks noChangeArrowheads="1"/>
            </p:cNvSpPr>
            <p:nvPr>
              <p:custDataLst>
                <p:tags r:id="rId9"/>
              </p:custDataLst>
            </p:nvPr>
          </p:nvSpPr>
          <p:spPr bwMode="auto">
            <a:xfrm>
              <a:off x="3577" y="1465"/>
              <a:ext cx="1045" cy="289"/>
            </a:xfrm>
            <a:custGeom>
              <a:avLst/>
              <a:gdLst>
                <a:gd name="T0" fmla="*/ 0 w 1649200"/>
                <a:gd name="T1" fmla="*/ 0 h 425599"/>
                <a:gd name="T2" fmla="*/ 1649200 w 1649200"/>
                <a:gd name="T3" fmla="*/ 425599 h 425599"/>
              </a:gdLst>
              <a:ahLst/>
              <a:cxnLst/>
              <a:rect l="T0" t="T1" r="T2" b="T3"/>
              <a:pathLst>
                <a:path w="1649200" h="425599" stroke="0">
                  <a:moveTo>
                    <a:pt x="0" y="0"/>
                  </a:moveTo>
                  <a:lnTo>
                    <a:pt x="1649200" y="0"/>
                  </a:lnTo>
                  <a:lnTo>
                    <a:pt x="1649200" y="425600"/>
                  </a:lnTo>
                  <a:lnTo>
                    <a:pt x="0" y="425600"/>
                  </a:lnTo>
                  <a:lnTo>
                    <a:pt x="0" y="0"/>
                  </a:lnTo>
                  <a:close/>
                </a:path>
                <a:path w="1649200" h="425599" fill="none">
                  <a:moveTo>
                    <a:pt x="0" y="0"/>
                  </a:moveTo>
                  <a:lnTo>
                    <a:pt x="1649200" y="0"/>
                  </a:lnTo>
                  <a:lnTo>
                    <a:pt x="1649200" y="425600"/>
                  </a:lnTo>
                  <a:lnTo>
                    <a:pt x="0" y="425600"/>
                  </a:lnTo>
                  <a:lnTo>
                    <a:pt x="0" y="0"/>
                  </a:lnTo>
                  <a:close/>
                </a:path>
              </a:pathLst>
            </a:custGeom>
            <a:noFill/>
            <a:ln w="7600">
              <a:noFill/>
              <a:miter lim="800000"/>
            </a:ln>
          </p:spPr>
          <p:txBody>
            <a:bodyPr lIns="38100" tIns="38100" rIns="38100" bIns="38100" anchor="ctr"/>
            <a:lstStyle/>
            <a:p>
              <a:pPr algn="ctr"/>
              <a:r>
                <a:rPr lang="zh-CN" altLang="en-US" sz="2800" b="1">
                  <a:solidFill>
                    <a:srgbClr val="191919"/>
                  </a:solidFill>
                  <a:latin typeface="微软雅黑" panose="020B0503020204020204" charset="-122"/>
                  <a:ea typeface="微软雅黑" panose="020B0503020204020204" charset="-122"/>
                </a:rPr>
                <a:t>必要准备</a:t>
              </a:r>
              <a:endParaRPr lang="zh-CN" altLang="en-US" sz="2800" b="1">
                <a:solidFill>
                  <a:srgbClr val="191919"/>
                </a:solidFill>
                <a:latin typeface="微软雅黑" panose="020B0503020204020204" charset="-122"/>
                <a:ea typeface="微软雅黑" panose="020B0503020204020204" charset="-122"/>
              </a:endParaRPr>
            </a:p>
          </p:txBody>
        </p:sp>
        <p:sp>
          <p:nvSpPr>
            <p:cNvPr id="35" name="Rectangle"/>
            <p:cNvSpPr>
              <a:spLocks noChangeArrowheads="1"/>
            </p:cNvSpPr>
            <p:nvPr>
              <p:custDataLst>
                <p:tags r:id="rId10"/>
              </p:custDataLst>
            </p:nvPr>
          </p:nvSpPr>
          <p:spPr bwMode="auto">
            <a:xfrm>
              <a:off x="3577" y="2042"/>
              <a:ext cx="1045" cy="289"/>
            </a:xfrm>
            <a:custGeom>
              <a:avLst/>
              <a:gdLst>
                <a:gd name="T0" fmla="*/ 0 w 1649200"/>
                <a:gd name="T1" fmla="*/ 0 h 425599"/>
                <a:gd name="T2" fmla="*/ 1649200 w 1649200"/>
                <a:gd name="T3" fmla="*/ 425599 h 425599"/>
              </a:gdLst>
              <a:ahLst/>
              <a:cxnLst/>
              <a:rect l="T0" t="T1" r="T2" b="T3"/>
              <a:pathLst>
                <a:path w="1649200" h="425599" stroke="0">
                  <a:moveTo>
                    <a:pt x="0" y="0"/>
                  </a:moveTo>
                  <a:lnTo>
                    <a:pt x="1649200" y="0"/>
                  </a:lnTo>
                  <a:lnTo>
                    <a:pt x="1649200" y="425600"/>
                  </a:lnTo>
                  <a:lnTo>
                    <a:pt x="0" y="425600"/>
                  </a:lnTo>
                  <a:lnTo>
                    <a:pt x="0" y="0"/>
                  </a:lnTo>
                  <a:close/>
                </a:path>
                <a:path w="1649200" h="425599" fill="none">
                  <a:moveTo>
                    <a:pt x="0" y="0"/>
                  </a:moveTo>
                  <a:lnTo>
                    <a:pt x="1649200" y="0"/>
                  </a:lnTo>
                  <a:lnTo>
                    <a:pt x="1649200" y="425600"/>
                  </a:lnTo>
                  <a:lnTo>
                    <a:pt x="0" y="425600"/>
                  </a:lnTo>
                  <a:lnTo>
                    <a:pt x="0" y="0"/>
                  </a:lnTo>
                  <a:close/>
                </a:path>
              </a:pathLst>
            </a:custGeom>
            <a:noFill/>
            <a:ln w="7600">
              <a:noFill/>
              <a:miter lim="800000"/>
            </a:ln>
          </p:spPr>
          <p:txBody>
            <a:bodyPr lIns="38100" tIns="38100" rIns="38100" bIns="38100" anchor="ctr"/>
            <a:lstStyle/>
            <a:p>
              <a:pPr algn="ctr"/>
              <a:r>
                <a:rPr lang="zh-CN" altLang="en-US" sz="2800" b="1">
                  <a:solidFill>
                    <a:srgbClr val="191919"/>
                  </a:solidFill>
                  <a:latin typeface="微软雅黑" panose="020B0503020204020204" charset="-122"/>
                  <a:ea typeface="微软雅黑" panose="020B0503020204020204" charset="-122"/>
                </a:rPr>
                <a:t>必然趋势</a:t>
              </a:r>
              <a:endParaRPr lang="zh-CN" altLang="en-US" sz="2800" b="1">
                <a:solidFill>
                  <a:srgbClr val="191919"/>
                </a:solidFill>
                <a:latin typeface="微软雅黑" panose="020B0503020204020204" charset="-122"/>
                <a:ea typeface="微软雅黑" panose="020B0503020204020204" charset="-122"/>
              </a:endParaRPr>
            </a:p>
          </p:txBody>
        </p:sp>
        <p:cxnSp>
          <p:nvCxnSpPr>
            <p:cNvPr id="3" name="直接箭头连接符 2"/>
            <p:cNvCxnSpPr/>
            <p:nvPr>
              <p:custDataLst>
                <p:tags r:id="rId11"/>
              </p:custDataLst>
            </p:nvPr>
          </p:nvCxnSpPr>
          <p:spPr>
            <a:xfrm flipV="1">
              <a:off x="3196" y="1785"/>
              <a:ext cx="1703" cy="6"/>
            </a:xfrm>
            <a:prstGeom prst="straightConnector1">
              <a:avLst/>
            </a:prstGeom>
            <a:ln>
              <a:solidFill>
                <a:srgbClr val="FF0000"/>
              </a:solidFill>
              <a:tailEnd type="arrow" w="med" len="med"/>
            </a:ln>
          </p:spPr>
          <p:style>
            <a:lnRef idx="1">
              <a:schemeClr val="accent5"/>
            </a:lnRef>
            <a:fillRef idx="0">
              <a:schemeClr val="accent5"/>
            </a:fillRef>
            <a:effectRef idx="0">
              <a:schemeClr val="accent5"/>
            </a:effectRef>
            <a:fontRef idx="minor">
              <a:schemeClr val="tx1"/>
            </a:fontRef>
          </p:style>
        </p:cxnSp>
        <p:cxnSp>
          <p:nvCxnSpPr>
            <p:cNvPr id="4" name="直接箭头连接符 3"/>
            <p:cNvCxnSpPr/>
            <p:nvPr>
              <p:custDataLst>
                <p:tags r:id="rId12"/>
              </p:custDataLst>
            </p:nvPr>
          </p:nvCxnSpPr>
          <p:spPr>
            <a:xfrm flipH="1">
              <a:off x="3132" y="1931"/>
              <a:ext cx="1767" cy="0"/>
            </a:xfrm>
            <a:prstGeom prst="straightConnector1">
              <a:avLst/>
            </a:prstGeom>
            <a:ln>
              <a:solidFill>
                <a:srgbClr val="FF0000"/>
              </a:solidFill>
              <a:tailEnd type="arrow" w="med" len="med"/>
            </a:ln>
          </p:spPr>
          <p:style>
            <a:lnRef idx="1">
              <a:schemeClr val="accent5"/>
            </a:lnRef>
            <a:fillRef idx="0">
              <a:schemeClr val="accent5"/>
            </a:fillRef>
            <a:effectRef idx="0">
              <a:schemeClr val="accent5"/>
            </a:effectRef>
            <a:fontRef idx="minor">
              <a:schemeClr val="tx1"/>
            </a:fontRef>
          </p:style>
        </p:cxnSp>
      </p:grpSp>
      <p:grpSp>
        <p:nvGrpSpPr>
          <p:cNvPr id="37915" name="Group 27"/>
          <p:cNvGrpSpPr/>
          <p:nvPr>
            <p:custDataLst>
              <p:tags r:id="rId13"/>
            </p:custDataLst>
          </p:nvPr>
        </p:nvGrpSpPr>
        <p:grpSpPr>
          <a:xfrm>
            <a:off x="7512050" y="3693160"/>
            <a:ext cx="4246880" cy="1252157"/>
            <a:chOff x="4732" y="2067"/>
            <a:chExt cx="2675" cy="789"/>
          </a:xfrm>
        </p:grpSpPr>
        <p:sp>
          <p:nvSpPr>
            <p:cNvPr id="45" name="Rectangle"/>
            <p:cNvSpPr>
              <a:spLocks noChangeArrowheads="1"/>
            </p:cNvSpPr>
            <p:nvPr>
              <p:custDataLst>
                <p:tags r:id="rId14"/>
              </p:custDataLst>
            </p:nvPr>
          </p:nvSpPr>
          <p:spPr bwMode="auto">
            <a:xfrm>
              <a:off x="4732" y="2502"/>
              <a:ext cx="2675" cy="354"/>
            </a:xfrm>
            <a:custGeom>
              <a:avLst/>
              <a:gdLst>
                <a:gd name="T0" fmla="*/ 0 w 6289000"/>
                <a:gd name="T1" fmla="*/ 0 h 329086"/>
                <a:gd name="T2" fmla="*/ 6289000 w 6289000"/>
                <a:gd name="T3" fmla="*/ 329086 h 329086"/>
              </a:gdLst>
              <a:ahLst/>
              <a:cxnLst/>
              <a:rect l="T0" t="T1" r="T2" b="T3"/>
              <a:pathLst>
                <a:path w="6289000" h="329086" stroke="0">
                  <a:moveTo>
                    <a:pt x="0" y="0"/>
                  </a:moveTo>
                  <a:lnTo>
                    <a:pt x="6289000" y="0"/>
                  </a:lnTo>
                  <a:lnTo>
                    <a:pt x="6289000" y="329086"/>
                  </a:lnTo>
                  <a:lnTo>
                    <a:pt x="0" y="329086"/>
                  </a:lnTo>
                  <a:lnTo>
                    <a:pt x="0" y="0"/>
                  </a:lnTo>
                  <a:close/>
                </a:path>
                <a:path w="6289000" h="329086" fill="none">
                  <a:moveTo>
                    <a:pt x="0" y="0"/>
                  </a:moveTo>
                  <a:lnTo>
                    <a:pt x="6289000" y="0"/>
                  </a:lnTo>
                  <a:lnTo>
                    <a:pt x="6289000" y="329086"/>
                  </a:lnTo>
                  <a:lnTo>
                    <a:pt x="0" y="329086"/>
                  </a:lnTo>
                  <a:lnTo>
                    <a:pt x="0" y="0"/>
                  </a:lnTo>
                  <a:close/>
                </a:path>
              </a:pathLst>
            </a:custGeom>
            <a:noFill/>
            <a:ln w="7600">
              <a:noFill/>
              <a:miter lim="800000"/>
            </a:ln>
          </p:spPr>
          <p:txBody>
            <a:bodyPr lIns="38100" tIns="38100" rIns="38100" bIns="38100"/>
            <a:lstStyle/>
            <a:p>
              <a:r>
                <a:rPr lang="zh-CN" altLang="en-US" sz="2800" b="1">
                  <a:solidFill>
                    <a:srgbClr val="191919"/>
                  </a:solidFill>
                  <a:latin typeface="微软雅黑" panose="020B0503020204020204" charset="-122"/>
                  <a:ea typeface="微软雅黑" panose="020B0503020204020204" charset="-122"/>
                </a:rPr>
                <a:t>建立社会主义社会</a:t>
              </a:r>
              <a:endParaRPr lang="zh-CN" altLang="en-US" sz="2800" b="1">
                <a:solidFill>
                  <a:srgbClr val="191919"/>
                </a:solidFill>
                <a:latin typeface="微软雅黑" panose="020B0503020204020204" charset="-122"/>
                <a:ea typeface="微软雅黑" panose="020B0503020204020204" charset="-122"/>
              </a:endParaRPr>
            </a:p>
          </p:txBody>
        </p:sp>
        <p:grpSp>
          <p:nvGrpSpPr>
            <p:cNvPr id="37914" name="Group 26"/>
            <p:cNvGrpSpPr/>
            <p:nvPr>
              <p:custDataLst>
                <p:tags r:id="rId15"/>
              </p:custDataLst>
            </p:nvPr>
          </p:nvGrpSpPr>
          <p:grpSpPr>
            <a:xfrm>
              <a:off x="5501" y="2067"/>
              <a:ext cx="592" cy="459"/>
              <a:chOff x="5501" y="2067"/>
              <a:chExt cx="592" cy="459"/>
            </a:xfrm>
          </p:grpSpPr>
          <p:sp>
            <p:nvSpPr>
              <p:cNvPr id="47" name="Rectangle"/>
              <p:cNvSpPr>
                <a:spLocks noChangeArrowheads="1"/>
              </p:cNvSpPr>
              <p:nvPr>
                <p:custDataLst>
                  <p:tags r:id="rId16"/>
                </p:custDataLst>
              </p:nvPr>
            </p:nvSpPr>
            <p:spPr bwMode="auto">
              <a:xfrm>
                <a:off x="5501" y="2161"/>
                <a:ext cx="592" cy="254"/>
              </a:xfrm>
              <a:custGeom>
                <a:avLst/>
                <a:gdLst>
                  <a:gd name="T0" fmla="*/ 0 w 934800"/>
                  <a:gd name="T1" fmla="*/ 0 h 372400"/>
                  <a:gd name="T2" fmla="*/ 934800 w 934800"/>
                  <a:gd name="T3" fmla="*/ 372400 h 372400"/>
                </a:gdLst>
                <a:ahLst/>
                <a:cxnLst/>
                <a:rect l="T0" t="T1" r="T2" b="T3"/>
                <a:pathLst>
                  <a:path w="934800" h="372400" stroke="0">
                    <a:moveTo>
                      <a:pt x="0" y="0"/>
                    </a:moveTo>
                    <a:lnTo>
                      <a:pt x="934800" y="0"/>
                    </a:lnTo>
                    <a:lnTo>
                      <a:pt x="934800" y="372400"/>
                    </a:lnTo>
                    <a:lnTo>
                      <a:pt x="0" y="372400"/>
                    </a:lnTo>
                    <a:lnTo>
                      <a:pt x="0" y="0"/>
                    </a:lnTo>
                    <a:close/>
                  </a:path>
                  <a:path w="934800" h="372400" fill="none">
                    <a:moveTo>
                      <a:pt x="0" y="0"/>
                    </a:moveTo>
                    <a:lnTo>
                      <a:pt x="934800" y="0"/>
                    </a:lnTo>
                    <a:lnTo>
                      <a:pt x="934800" y="372400"/>
                    </a:lnTo>
                    <a:lnTo>
                      <a:pt x="0" y="372400"/>
                    </a:lnTo>
                    <a:lnTo>
                      <a:pt x="0" y="0"/>
                    </a:lnTo>
                    <a:close/>
                  </a:path>
                </a:pathLst>
              </a:custGeom>
              <a:noFill/>
              <a:ln w="7600">
                <a:noFill/>
                <a:miter lim="800000"/>
              </a:ln>
            </p:spPr>
            <p:txBody>
              <a:bodyPr lIns="38100" tIns="38100" rIns="38100" bIns="38100" anchor="ctr"/>
              <a:lstStyle/>
              <a:p>
                <a:pPr algn="ctr"/>
                <a:r>
                  <a:rPr lang="zh-CN" altLang="en-US" sz="2000" b="1">
                    <a:solidFill>
                      <a:srgbClr val="191919"/>
                    </a:solidFill>
                    <a:latin typeface="楷体" panose="02010609060101010101" charset="-122"/>
                    <a:ea typeface="楷体" panose="02010609060101010101" charset="-122"/>
                  </a:rPr>
                  <a:t>任务</a:t>
                </a:r>
                <a:endParaRPr lang="zh-CN" altLang="en-US" sz="2000" b="1">
                  <a:solidFill>
                    <a:srgbClr val="191919"/>
                  </a:solidFill>
                  <a:latin typeface="楷体" panose="02010609060101010101" charset="-122"/>
                  <a:ea typeface="楷体" panose="02010609060101010101" charset="-122"/>
                </a:endParaRPr>
              </a:p>
            </p:txBody>
          </p:sp>
          <p:cxnSp>
            <p:nvCxnSpPr>
              <p:cNvPr id="6" name="直接箭头连接符 5"/>
              <p:cNvCxnSpPr/>
              <p:nvPr>
                <p:custDataLst>
                  <p:tags r:id="rId17"/>
                </p:custDataLst>
              </p:nvPr>
            </p:nvCxnSpPr>
            <p:spPr>
              <a:xfrm>
                <a:off x="5512" y="2067"/>
                <a:ext cx="12" cy="4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7916" name="Group 28"/>
          <p:cNvGrpSpPr/>
          <p:nvPr>
            <p:custDataLst>
              <p:tags r:id="rId18"/>
            </p:custDataLst>
          </p:nvPr>
        </p:nvGrpSpPr>
        <p:grpSpPr>
          <a:xfrm>
            <a:off x="3497580" y="5389880"/>
            <a:ext cx="6324600" cy="1346200"/>
            <a:chOff x="2203" y="3136"/>
            <a:chExt cx="3984" cy="848"/>
          </a:xfrm>
        </p:grpSpPr>
        <p:sp>
          <p:nvSpPr>
            <p:cNvPr id="43" name="Rectangle"/>
            <p:cNvSpPr>
              <a:spLocks noChangeArrowheads="1"/>
            </p:cNvSpPr>
            <p:nvPr>
              <p:custDataLst>
                <p:tags r:id="rId19"/>
              </p:custDataLst>
            </p:nvPr>
          </p:nvSpPr>
          <p:spPr bwMode="auto">
            <a:xfrm>
              <a:off x="2203" y="3560"/>
              <a:ext cx="3984" cy="424"/>
            </a:xfrm>
            <a:custGeom>
              <a:avLst/>
              <a:gdLst>
                <a:gd name="T0" fmla="*/ 0 w 6289000"/>
                <a:gd name="T1" fmla="*/ 0 h 1307200"/>
                <a:gd name="T2" fmla="*/ 6289000 w 6289000"/>
                <a:gd name="T3" fmla="*/ 1307200 h 1307200"/>
              </a:gdLst>
              <a:ahLst/>
              <a:cxnLst/>
              <a:rect l="T0" t="T1" r="T2" b="T3"/>
              <a:pathLst>
                <a:path w="6289000" h="1307200" stroke="0">
                  <a:moveTo>
                    <a:pt x="0" y="0"/>
                  </a:moveTo>
                  <a:lnTo>
                    <a:pt x="6289000" y="0"/>
                  </a:lnTo>
                  <a:lnTo>
                    <a:pt x="6289000" y="1307200"/>
                  </a:lnTo>
                  <a:lnTo>
                    <a:pt x="0" y="1307200"/>
                  </a:lnTo>
                  <a:lnTo>
                    <a:pt x="0" y="0"/>
                  </a:lnTo>
                  <a:close/>
                </a:path>
                <a:path w="6289000" h="1307200" fill="none">
                  <a:moveTo>
                    <a:pt x="0" y="0"/>
                  </a:moveTo>
                  <a:lnTo>
                    <a:pt x="6289000" y="0"/>
                  </a:lnTo>
                  <a:lnTo>
                    <a:pt x="6289000" y="1307200"/>
                  </a:lnTo>
                  <a:lnTo>
                    <a:pt x="0" y="1307200"/>
                  </a:lnTo>
                  <a:lnTo>
                    <a:pt x="0" y="0"/>
                  </a:lnTo>
                  <a:close/>
                </a:path>
              </a:pathLst>
            </a:custGeom>
            <a:noFill/>
            <a:ln w="7600">
              <a:noFill/>
              <a:miter lim="800000"/>
            </a:ln>
          </p:spPr>
          <p:txBody>
            <a:bodyPr lIns="38100" tIns="38100" rIns="38100" bIns="38100"/>
            <a:lstStyle/>
            <a:p>
              <a:r>
                <a:rPr lang="zh-CN" altLang="en-US" sz="2800" b="1">
                  <a:solidFill>
                    <a:srgbClr val="191919"/>
                  </a:solidFill>
                  <a:latin typeface="微软雅黑" panose="020B0503020204020204" charset="-122"/>
                  <a:ea typeface="微软雅黑" panose="020B0503020204020204" charset="-122"/>
                </a:rPr>
                <a:t>改变中国性质，实现民族独立</a:t>
              </a:r>
              <a:endParaRPr lang="zh-CN" altLang="en-US" sz="2800" b="1">
                <a:ea typeface="微软雅黑" panose="020B0503020204020204" charset="-122"/>
              </a:endParaRPr>
            </a:p>
          </p:txBody>
        </p:sp>
        <p:grpSp>
          <p:nvGrpSpPr>
            <p:cNvPr id="37913" name="Group 25"/>
            <p:cNvGrpSpPr/>
            <p:nvPr>
              <p:custDataLst>
                <p:tags r:id="rId20"/>
              </p:custDataLst>
            </p:nvPr>
          </p:nvGrpSpPr>
          <p:grpSpPr>
            <a:xfrm>
              <a:off x="3595" y="3136"/>
              <a:ext cx="592" cy="421"/>
              <a:chOff x="3595" y="3136"/>
              <a:chExt cx="592" cy="421"/>
            </a:xfrm>
          </p:grpSpPr>
          <p:sp>
            <p:nvSpPr>
              <p:cNvPr id="46" name="Rectangle"/>
              <p:cNvSpPr>
                <a:spLocks noChangeArrowheads="1"/>
              </p:cNvSpPr>
              <p:nvPr>
                <p:custDataLst>
                  <p:tags r:id="rId21"/>
                </p:custDataLst>
              </p:nvPr>
            </p:nvSpPr>
            <p:spPr bwMode="auto">
              <a:xfrm>
                <a:off x="3595" y="3185"/>
                <a:ext cx="592" cy="253"/>
              </a:xfrm>
              <a:custGeom>
                <a:avLst/>
                <a:gdLst>
                  <a:gd name="T0" fmla="*/ 0 w 934800"/>
                  <a:gd name="T1" fmla="*/ 0 h 372400"/>
                  <a:gd name="T2" fmla="*/ 934800 w 934800"/>
                  <a:gd name="T3" fmla="*/ 372400 h 372400"/>
                </a:gdLst>
                <a:ahLst/>
                <a:cxnLst/>
                <a:rect l="T0" t="T1" r="T2" b="T3"/>
                <a:pathLst>
                  <a:path w="934800" h="372400" stroke="0">
                    <a:moveTo>
                      <a:pt x="0" y="0"/>
                    </a:moveTo>
                    <a:lnTo>
                      <a:pt x="934800" y="0"/>
                    </a:lnTo>
                    <a:lnTo>
                      <a:pt x="934800" y="372400"/>
                    </a:lnTo>
                    <a:lnTo>
                      <a:pt x="0" y="372400"/>
                    </a:lnTo>
                    <a:lnTo>
                      <a:pt x="0" y="0"/>
                    </a:lnTo>
                    <a:close/>
                  </a:path>
                  <a:path w="934800" h="372400" fill="none">
                    <a:moveTo>
                      <a:pt x="0" y="0"/>
                    </a:moveTo>
                    <a:lnTo>
                      <a:pt x="934800" y="0"/>
                    </a:lnTo>
                    <a:lnTo>
                      <a:pt x="934800" y="372400"/>
                    </a:lnTo>
                    <a:lnTo>
                      <a:pt x="0" y="372400"/>
                    </a:lnTo>
                    <a:lnTo>
                      <a:pt x="0" y="0"/>
                    </a:lnTo>
                    <a:close/>
                  </a:path>
                </a:pathLst>
              </a:custGeom>
              <a:noFill/>
              <a:ln w="7600">
                <a:noFill/>
                <a:miter lim="800000"/>
              </a:ln>
            </p:spPr>
            <p:txBody>
              <a:bodyPr lIns="38100" tIns="38100" rIns="38100" bIns="38100" anchor="ctr"/>
              <a:lstStyle/>
              <a:p>
                <a:pPr algn="ctr"/>
                <a:r>
                  <a:rPr lang="zh-CN" altLang="en-US" sz="2000" b="1">
                    <a:solidFill>
                      <a:srgbClr val="191919"/>
                    </a:solidFill>
                    <a:latin typeface="楷体" panose="02010609060101010101" charset="-122"/>
                    <a:ea typeface="楷体" panose="02010609060101010101" charset="-122"/>
                  </a:rPr>
                  <a:t>任务</a:t>
                </a:r>
                <a:endParaRPr lang="zh-CN" altLang="en-US" sz="2000" b="1">
                  <a:solidFill>
                    <a:srgbClr val="191919"/>
                  </a:solidFill>
                  <a:latin typeface="楷体" panose="02010609060101010101" charset="-122"/>
                  <a:ea typeface="楷体" panose="02010609060101010101" charset="-122"/>
                </a:endParaRPr>
              </a:p>
            </p:txBody>
          </p:sp>
          <p:cxnSp>
            <p:nvCxnSpPr>
              <p:cNvPr id="7" name="直接箭头连接符 6"/>
              <p:cNvCxnSpPr/>
              <p:nvPr>
                <p:custDataLst>
                  <p:tags r:id="rId22"/>
                </p:custDataLst>
              </p:nvPr>
            </p:nvCxnSpPr>
            <p:spPr>
              <a:xfrm>
                <a:off x="3662" y="3136"/>
                <a:ext cx="6" cy="421"/>
              </a:xfrm>
              <a:prstGeom prst="straightConnector1">
                <a:avLst/>
              </a:prstGeom>
              <a:ln>
                <a:solidFill>
                  <a:schemeClr val="tx1"/>
                </a:solidFill>
                <a:tailEnd type="arrow" w="med" len="med"/>
              </a:ln>
            </p:spPr>
            <p:style>
              <a:lnRef idx="1">
                <a:schemeClr val="accent5"/>
              </a:lnRef>
              <a:fillRef idx="0">
                <a:schemeClr val="accent5"/>
              </a:fillRef>
              <a:effectRef idx="0">
                <a:schemeClr val="accent5"/>
              </a:effectRef>
              <a:fontRef idx="minor">
                <a:schemeClr val="tx1"/>
              </a:fontRef>
            </p:style>
          </p:cxnSp>
        </p:grpSp>
      </p:grpSp>
      <p:grpSp>
        <p:nvGrpSpPr>
          <p:cNvPr id="37920" name="Group 32"/>
          <p:cNvGrpSpPr/>
          <p:nvPr>
            <p:custDataLst>
              <p:tags r:id="rId23"/>
            </p:custDataLst>
          </p:nvPr>
        </p:nvGrpSpPr>
        <p:grpSpPr>
          <a:xfrm>
            <a:off x="393700" y="3694430"/>
            <a:ext cx="6810375" cy="1811338"/>
            <a:chOff x="248" y="2068"/>
            <a:chExt cx="4290" cy="1141"/>
          </a:xfrm>
        </p:grpSpPr>
        <p:cxnSp>
          <p:nvCxnSpPr>
            <p:cNvPr id="5" name="直接箭头连接符 4"/>
            <p:cNvCxnSpPr/>
            <p:nvPr>
              <p:custDataLst>
                <p:tags r:id="rId24"/>
              </p:custDataLst>
            </p:nvPr>
          </p:nvCxnSpPr>
          <p:spPr>
            <a:xfrm>
              <a:off x="2288" y="2068"/>
              <a:ext cx="6" cy="2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7917" name="Group 29"/>
            <p:cNvGrpSpPr/>
            <p:nvPr>
              <p:custDataLst>
                <p:tags r:id="rId25"/>
              </p:custDataLst>
            </p:nvPr>
          </p:nvGrpSpPr>
          <p:grpSpPr>
            <a:xfrm>
              <a:off x="248" y="2217"/>
              <a:ext cx="4290" cy="992"/>
              <a:chOff x="248" y="2217"/>
              <a:chExt cx="4290" cy="992"/>
            </a:xfrm>
          </p:grpSpPr>
          <p:sp>
            <p:nvSpPr>
              <p:cNvPr id="38" name="Rectangle"/>
              <p:cNvSpPr/>
              <p:nvPr>
                <p:custDataLst>
                  <p:tags r:id="rId26"/>
                </p:custDataLst>
              </p:nvPr>
            </p:nvSpPr>
            <p:spPr>
              <a:xfrm>
                <a:off x="248" y="2798"/>
                <a:ext cx="1795" cy="393"/>
              </a:xfrm>
              <a:custGeom>
                <a:avLst/>
                <a:gdLst/>
                <a:ahLst/>
                <a:cxnLst/>
                <a:rect l="l" t="t" r="r" b="b"/>
                <a:pathLst>
                  <a:path w="2150800" h="577600" stroke="0">
                    <a:moveTo>
                      <a:pt x="0" y="0"/>
                    </a:moveTo>
                    <a:lnTo>
                      <a:pt x="2150800" y="0"/>
                    </a:lnTo>
                    <a:lnTo>
                      <a:pt x="2150800" y="577600"/>
                    </a:lnTo>
                    <a:lnTo>
                      <a:pt x="0" y="577600"/>
                    </a:lnTo>
                    <a:lnTo>
                      <a:pt x="0" y="0"/>
                    </a:lnTo>
                    <a:close/>
                  </a:path>
                  <a:path w="2150800" h="577600" fill="none">
                    <a:moveTo>
                      <a:pt x="0" y="0"/>
                    </a:moveTo>
                    <a:lnTo>
                      <a:pt x="2150800" y="0"/>
                    </a:lnTo>
                    <a:lnTo>
                      <a:pt x="2150800" y="577600"/>
                    </a:lnTo>
                    <a:lnTo>
                      <a:pt x="0" y="577600"/>
                    </a:lnTo>
                    <a:lnTo>
                      <a:pt x="0" y="0"/>
                    </a:lnTo>
                    <a:close/>
                  </a:path>
                </a:pathLst>
              </a:custGeom>
              <a:noFill/>
              <a:ln>
                <a:noFill/>
              </a:ln>
            </p:spPr>
            <p:style>
              <a:lnRef idx="3">
                <a:schemeClr val="lt1"/>
              </a:lnRef>
              <a:fillRef idx="1">
                <a:schemeClr val="accent3"/>
              </a:fillRef>
              <a:effectRef idx="1">
                <a:schemeClr val="accent3"/>
              </a:effectRef>
              <a:fontRef idx="minor">
                <a:schemeClr val="lt1"/>
              </a:fontRef>
            </p:style>
            <p:txBody>
              <a:bodyPr lIns="38100" tIns="38100" rIns="38100" bIns="38100" anchor="ctr"/>
              <a:lstStyle/>
              <a:p>
                <a:pPr algn="ctr">
                  <a:defRPr/>
                </a:pPr>
                <a:r>
                  <a:rPr lang="zh-CN" altLang="en-US" sz="2800" b="1">
                    <a:solidFill>
                      <a:schemeClr val="tx1"/>
                    </a:solidFill>
                    <a:latin typeface="华文楷体" pitchFamily="2" charset="-122"/>
                    <a:ea typeface="华文楷体" pitchFamily="2" charset="-122"/>
                    <a:cs typeface="华文琥珀" pitchFamily="2" charset="-122"/>
                  </a:rPr>
                  <a:t>旧民主主义革命</a:t>
                </a:r>
                <a:endParaRPr lang="zh-CN" altLang="en-US" sz="2800" b="1">
                  <a:solidFill>
                    <a:schemeClr val="tx1"/>
                  </a:solidFill>
                  <a:latin typeface="华文楷体" pitchFamily="2" charset="-122"/>
                  <a:ea typeface="华文楷体" pitchFamily="2" charset="-122"/>
                  <a:cs typeface="华文琥珀" pitchFamily="2" charset="-122"/>
                </a:endParaRPr>
              </a:p>
            </p:txBody>
          </p:sp>
          <p:sp>
            <p:nvSpPr>
              <p:cNvPr id="39" name="Rectangle"/>
              <p:cNvSpPr/>
              <p:nvPr>
                <p:custDataLst>
                  <p:tags r:id="rId27"/>
                </p:custDataLst>
              </p:nvPr>
            </p:nvSpPr>
            <p:spPr>
              <a:xfrm>
                <a:off x="2722" y="2816"/>
                <a:ext cx="1816" cy="393"/>
              </a:xfrm>
              <a:custGeom>
                <a:avLst/>
                <a:gdLst/>
                <a:ahLst/>
                <a:cxnLst/>
                <a:rect l="l" t="t" r="r" b="b"/>
                <a:pathLst>
                  <a:path w="2150800" h="577600" stroke="0">
                    <a:moveTo>
                      <a:pt x="0" y="0"/>
                    </a:moveTo>
                    <a:lnTo>
                      <a:pt x="2150800" y="0"/>
                    </a:lnTo>
                    <a:lnTo>
                      <a:pt x="2150800" y="577600"/>
                    </a:lnTo>
                    <a:lnTo>
                      <a:pt x="0" y="577600"/>
                    </a:lnTo>
                    <a:lnTo>
                      <a:pt x="0" y="0"/>
                    </a:lnTo>
                    <a:close/>
                  </a:path>
                  <a:path w="2150800" h="577600" fill="none">
                    <a:moveTo>
                      <a:pt x="0" y="0"/>
                    </a:moveTo>
                    <a:lnTo>
                      <a:pt x="2150800" y="0"/>
                    </a:lnTo>
                    <a:lnTo>
                      <a:pt x="2150800" y="577600"/>
                    </a:lnTo>
                    <a:lnTo>
                      <a:pt x="0" y="577600"/>
                    </a:lnTo>
                    <a:lnTo>
                      <a:pt x="0" y="0"/>
                    </a:lnTo>
                    <a:close/>
                  </a:path>
                </a:pathLst>
              </a:custGeom>
              <a:noFill/>
              <a:ln>
                <a:noFill/>
              </a:ln>
            </p:spPr>
            <p:style>
              <a:lnRef idx="3">
                <a:schemeClr val="lt1"/>
              </a:lnRef>
              <a:fillRef idx="1">
                <a:schemeClr val="accent3"/>
              </a:fillRef>
              <a:effectRef idx="1">
                <a:schemeClr val="accent3"/>
              </a:effectRef>
              <a:fontRef idx="minor">
                <a:schemeClr val="lt1"/>
              </a:fontRef>
            </p:style>
            <p:txBody>
              <a:bodyPr lIns="38100" tIns="38100" rIns="38100" bIns="38100" anchor="ctr"/>
              <a:lstStyle/>
              <a:p>
                <a:pPr algn="ctr"/>
                <a:r>
                  <a:rPr lang="zh-CN" altLang="en-US" sz="2800" b="1">
                    <a:solidFill>
                      <a:srgbClr val="FF0000"/>
                    </a:solidFill>
                    <a:latin typeface="华文楷体" pitchFamily="2" charset="-122"/>
                    <a:ea typeface="华文楷体" pitchFamily="2" charset="-122"/>
                    <a:cs typeface="华文琥珀" pitchFamily="2" charset="-122"/>
                  </a:rPr>
                  <a:t>新民主主义革命</a:t>
                </a:r>
                <a:endParaRPr lang="zh-CN" altLang="en-US" sz="2800" b="1">
                  <a:solidFill>
                    <a:srgbClr val="FF0000"/>
                  </a:solidFill>
                  <a:latin typeface="华文楷体" pitchFamily="2" charset="-122"/>
                  <a:ea typeface="华文楷体" pitchFamily="2" charset="-122"/>
                  <a:cs typeface="华文琥珀" pitchFamily="2" charset="-122"/>
                </a:endParaRPr>
              </a:p>
            </p:txBody>
          </p:sp>
          <p:grpSp>
            <p:nvGrpSpPr>
              <p:cNvPr id="37912" name="Group 24"/>
              <p:cNvGrpSpPr/>
              <p:nvPr>
                <p:custDataLst>
                  <p:tags r:id="rId28"/>
                </p:custDataLst>
              </p:nvPr>
            </p:nvGrpSpPr>
            <p:grpSpPr>
              <a:xfrm>
                <a:off x="971" y="2217"/>
                <a:ext cx="2669" cy="570"/>
                <a:chOff x="971" y="2217"/>
                <a:chExt cx="2669" cy="570"/>
              </a:xfrm>
            </p:grpSpPr>
            <p:sp>
              <p:nvSpPr>
                <p:cNvPr id="41" name="Rectangle"/>
                <p:cNvSpPr>
                  <a:spLocks noChangeArrowheads="1"/>
                </p:cNvSpPr>
                <p:nvPr>
                  <p:custDataLst>
                    <p:tags r:id="rId29"/>
                  </p:custDataLst>
                </p:nvPr>
              </p:nvSpPr>
              <p:spPr bwMode="auto">
                <a:xfrm>
                  <a:off x="1367" y="2217"/>
                  <a:ext cx="1850" cy="423"/>
                </a:xfrm>
                <a:custGeom>
                  <a:avLst/>
                  <a:gdLst>
                    <a:gd name="T0" fmla="*/ 0 w 2069138"/>
                    <a:gd name="T1" fmla="*/ 0 h 623200"/>
                    <a:gd name="T2" fmla="*/ 2069138 w 2069138"/>
                    <a:gd name="T3" fmla="*/ 623200 h 623200"/>
                  </a:gdLst>
                  <a:ahLst/>
                  <a:cxnLst/>
                  <a:rect l="T0" t="T1" r="T2" b="T3"/>
                  <a:pathLst>
                    <a:path w="2069138" h="623200" stroke="0">
                      <a:moveTo>
                        <a:pt x="0" y="0"/>
                      </a:moveTo>
                      <a:lnTo>
                        <a:pt x="2069138" y="0"/>
                      </a:lnTo>
                      <a:lnTo>
                        <a:pt x="2069138" y="623200"/>
                      </a:lnTo>
                      <a:lnTo>
                        <a:pt x="0" y="623200"/>
                      </a:lnTo>
                      <a:lnTo>
                        <a:pt x="0" y="0"/>
                      </a:lnTo>
                      <a:close/>
                    </a:path>
                    <a:path w="2069138" h="623200" fill="none">
                      <a:moveTo>
                        <a:pt x="0" y="0"/>
                      </a:moveTo>
                      <a:lnTo>
                        <a:pt x="2069138" y="0"/>
                      </a:lnTo>
                      <a:lnTo>
                        <a:pt x="2069138" y="623200"/>
                      </a:lnTo>
                      <a:lnTo>
                        <a:pt x="0" y="623200"/>
                      </a:lnTo>
                      <a:lnTo>
                        <a:pt x="0" y="0"/>
                      </a:lnTo>
                      <a:close/>
                    </a:path>
                  </a:pathLst>
                </a:custGeom>
                <a:noFill/>
                <a:ln w="7600">
                  <a:noFill/>
                  <a:miter lim="800000"/>
                </a:ln>
              </p:spPr>
              <p:txBody>
                <a:bodyPr lIns="38100" tIns="38100" rIns="38100" bIns="38100" anchor="ctr"/>
                <a:lstStyle/>
                <a:p>
                  <a:pPr algn="ctr"/>
                  <a:r>
                    <a:rPr lang="zh-CN" altLang="en-US" sz="2800" b="1">
                      <a:solidFill>
                        <a:srgbClr val="FF0000"/>
                      </a:solidFill>
                      <a:latin typeface="楷体" panose="02010609060101010101" charset="-122"/>
                      <a:ea typeface="楷体" panose="02010609060101010101" charset="-122"/>
                    </a:rPr>
                    <a:t>五四运动</a:t>
                  </a:r>
                  <a:r>
                    <a:rPr lang="zh-CN" altLang="en-US" sz="2800" b="1">
                      <a:solidFill>
                        <a:srgbClr val="191919"/>
                      </a:solidFill>
                      <a:latin typeface="楷体" panose="02010609060101010101" charset="-122"/>
                      <a:ea typeface="楷体" panose="02010609060101010101" charset="-122"/>
                    </a:rPr>
                    <a:t>为转折点</a:t>
                  </a:r>
                  <a:endParaRPr lang="zh-CN" altLang="en-US" sz="2800" b="1">
                    <a:solidFill>
                      <a:srgbClr val="191919"/>
                    </a:solidFill>
                    <a:latin typeface="楷体" panose="02010609060101010101" charset="-122"/>
                    <a:ea typeface="楷体" panose="02010609060101010101" charset="-122"/>
                  </a:endParaRPr>
                </a:p>
              </p:txBody>
            </p:sp>
            <p:sp>
              <p:nvSpPr>
                <p:cNvPr id="8" name="左大括号 1"/>
                <p:cNvSpPr/>
                <p:nvPr>
                  <p:custDataLst>
                    <p:tags r:id="rId30"/>
                  </p:custDataLst>
                </p:nvPr>
              </p:nvSpPr>
              <p:spPr bwMode="auto">
                <a:xfrm rot="5400000">
                  <a:off x="2181" y="1328"/>
                  <a:ext cx="249" cy="2669"/>
                </a:xfrm>
                <a:prstGeom prst="leftBrace">
                  <a:avLst>
                    <a:gd name="adj1" fmla="val 7940"/>
                    <a:gd name="adj2" fmla="val 49963"/>
                  </a:avLst>
                </a:prstGeom>
                <a:noFill/>
                <a:ln w="19050" algn="ctr">
                  <a:solidFill>
                    <a:schemeClr val="tx1"/>
                  </a:solidFill>
                  <a:miter lim="800000"/>
                </a:ln>
              </p:spPr>
              <p:txBody>
                <a:bodyPr rot="10800000" vert="eaVert" anchor="ctr"/>
                <a:lstStyle/>
                <a:p>
                  <a:pPr algn="ctr" fontAlgn="auto">
                    <a:spcBef>
                      <a:spcPct val="0"/>
                    </a:spcBef>
                    <a:spcAft>
                      <a:spcPct val="0"/>
                    </a:spcAft>
                    <a:defRPr/>
                  </a:pPr>
                  <a:endParaRPr lang="zh-CN" altLang="en-US">
                    <a:latin typeface="+mn-lt"/>
                    <a:ea typeface="+mn-ea"/>
                  </a:endParaRPr>
                </a:p>
              </p:txBody>
            </p:sp>
          </p:grpSp>
        </p:grpSp>
      </p:grpSp>
      <p:sp>
        <p:nvSpPr>
          <p:cNvPr id="9" name="文本框 8"/>
          <p:cNvSpPr txBox="1">
            <a:spLocks noChangeArrowheads="1"/>
          </p:cNvSpPr>
          <p:nvPr>
            <p:custDataLst>
              <p:tags r:id="rId31"/>
            </p:custDataLst>
          </p:nvPr>
        </p:nvSpPr>
        <p:spPr bwMode="auto">
          <a:xfrm>
            <a:off x="472440" y="127000"/>
            <a:ext cx="11379835" cy="645160"/>
          </a:xfrm>
          <a:prstGeom prst="rect">
            <a:avLst/>
          </a:prstGeom>
          <a:solidFill>
            <a:schemeClr val="accent4">
              <a:lumMod val="20000"/>
              <a:lumOff val="80000"/>
            </a:schemeClr>
          </a:solidFill>
          <a:ln w="6350" algn="ctr">
            <a:solidFill>
              <a:schemeClr val="bg1"/>
            </a:solidFill>
            <a:miter lim="800000"/>
          </a:ln>
        </p:spPr>
        <p:txBody>
          <a:bodyPr wrap="square">
            <a:spAutoFit/>
          </a:bodyPr>
          <a:lstStyle/>
          <a:p>
            <a:pPr algn="ctr"/>
            <a:r>
              <a:rPr lang="zh-CN" altLang="en-US" sz="3600" b="1">
                <a:solidFill>
                  <a:srgbClr val="000000"/>
                </a:solidFill>
                <a:latin typeface="微软雅黑" panose="020B0503020204020204" charset="-122"/>
                <a:ea typeface="微软雅黑" panose="020B0503020204020204" charset="-122"/>
              </a:rPr>
              <a:t>   胜利的征程</a:t>
            </a:r>
            <a:r>
              <a:rPr lang="en-US" altLang="zh-CN" sz="3600" b="1">
                <a:solidFill>
                  <a:srgbClr val="000000"/>
                </a:solidFill>
                <a:latin typeface="微软雅黑" panose="020B0503020204020204" charset="-122"/>
                <a:ea typeface="微软雅黑" panose="020B0503020204020204" charset="-122"/>
              </a:rPr>
              <a:t>——</a:t>
            </a:r>
            <a:r>
              <a:rPr lang="zh-CN" altLang="en-US" sz="3600" b="1">
                <a:solidFill>
                  <a:srgbClr val="000000"/>
                </a:solidFill>
                <a:latin typeface="微软雅黑" panose="020B0503020204020204" charset="-122"/>
                <a:ea typeface="微软雅黑" panose="020B0503020204020204" charset="-122"/>
              </a:rPr>
              <a:t>新民主主义革命   </a:t>
            </a:r>
            <a:endParaRPr lang="zh-CN" altLang="en-US" sz="3600" b="1">
              <a:solidFill>
                <a:srgbClr val="000000"/>
              </a:solidFill>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911"/>
                                        </p:tgtEl>
                                        <p:attrNameLst>
                                          <p:attrName>style.visibility</p:attrName>
                                        </p:attrNameLst>
                                      </p:cBhvr>
                                      <p:to>
                                        <p:strVal val="visible"/>
                                      </p:to>
                                    </p:set>
                                    <p:anim calcmode="lin" valueType="num">
                                      <p:cBhvr additive="base">
                                        <p:cTn id="7" dur="500" fill="hold"/>
                                        <p:tgtEl>
                                          <p:spTgt spid="37911"/>
                                        </p:tgtEl>
                                        <p:attrNameLst>
                                          <p:attrName>ppt_x</p:attrName>
                                        </p:attrNameLst>
                                      </p:cBhvr>
                                      <p:tavLst>
                                        <p:tav tm="0">
                                          <p:val>
                                            <p:strVal val="#ppt_x"/>
                                          </p:val>
                                        </p:tav>
                                        <p:tav tm="100000">
                                          <p:val>
                                            <p:strVal val="#ppt_x"/>
                                          </p:val>
                                        </p:tav>
                                      </p:tavLst>
                                    </p:anim>
                                    <p:anim calcmode="lin" valueType="num">
                                      <p:cBhvr additive="base">
                                        <p:cTn id="8" dur="500" fill="hold"/>
                                        <p:tgtEl>
                                          <p:spTgt spid="379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920"/>
                                        </p:tgtEl>
                                        <p:attrNameLst>
                                          <p:attrName>style.visibility</p:attrName>
                                        </p:attrNameLst>
                                      </p:cBhvr>
                                      <p:to>
                                        <p:strVal val="visible"/>
                                      </p:to>
                                    </p:set>
                                    <p:anim calcmode="lin" valueType="num">
                                      <p:cBhvr additive="base">
                                        <p:cTn id="13" dur="500" fill="hold"/>
                                        <p:tgtEl>
                                          <p:spTgt spid="37920"/>
                                        </p:tgtEl>
                                        <p:attrNameLst>
                                          <p:attrName>ppt_x</p:attrName>
                                        </p:attrNameLst>
                                      </p:cBhvr>
                                      <p:tavLst>
                                        <p:tav tm="0">
                                          <p:val>
                                            <p:strVal val="#ppt_x"/>
                                          </p:val>
                                        </p:tav>
                                        <p:tav tm="100000">
                                          <p:val>
                                            <p:strVal val="#ppt_x"/>
                                          </p:val>
                                        </p:tav>
                                      </p:tavLst>
                                    </p:anim>
                                    <p:anim calcmode="lin" valueType="num">
                                      <p:cBhvr additive="base">
                                        <p:cTn id="14" dur="500" fill="hold"/>
                                        <p:tgtEl>
                                          <p:spTgt spid="379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9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919"/>
                                        </p:tgtEl>
                                        <p:attrNameLst>
                                          <p:attrName>style.visibility</p:attrName>
                                        </p:attrNameLst>
                                      </p:cBhvr>
                                      <p:to>
                                        <p:strVal val="visible"/>
                                      </p:to>
                                    </p:set>
                                    <p:anim calcmode="lin" valueType="num">
                                      <p:cBhvr additive="base">
                                        <p:cTn id="27" dur="500" fill="hold"/>
                                        <p:tgtEl>
                                          <p:spTgt spid="37919"/>
                                        </p:tgtEl>
                                        <p:attrNameLst>
                                          <p:attrName>ppt_x</p:attrName>
                                        </p:attrNameLst>
                                      </p:cBhvr>
                                      <p:tavLst>
                                        <p:tav tm="0">
                                          <p:val>
                                            <p:strVal val="#ppt_x"/>
                                          </p:val>
                                        </p:tav>
                                        <p:tav tm="100000">
                                          <p:val>
                                            <p:strVal val="#ppt_x"/>
                                          </p:val>
                                        </p:tav>
                                      </p:tavLst>
                                    </p:anim>
                                    <p:anim calcmode="lin" valueType="num">
                                      <p:cBhvr additive="base">
                                        <p:cTn id="28" dur="500" fill="hold"/>
                                        <p:tgtEl>
                                          <p:spTgt spid="37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6124" y="1317395"/>
            <a:ext cx="9582410" cy="3970318"/>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2023</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3</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3</a:t>
            </a:r>
            <a:r>
              <a:rPr lang="en-US" altLang="zh-CN" sz="2800" b="1" smtClean="0">
                <a:latin typeface="仿宋" panose="02010609060101010101" pitchFamily="49" charset="-122"/>
                <a:ea typeface="仿宋" panose="02010609060101010101" pitchFamily="49" charset="-122"/>
              </a:rPr>
              <a:t>.</a:t>
            </a:r>
            <a:r>
              <a:rPr lang="zh-CN" altLang="zh-CN" sz="2800" b="1" smtClean="0">
                <a:latin typeface="仿宋" panose="02010609060101010101" pitchFamily="49" charset="-122"/>
                <a:ea typeface="仿宋" panose="02010609060101010101" pitchFamily="49" charset="-122"/>
              </a:rPr>
              <a:t>中</a:t>
            </a:r>
            <a:r>
              <a:rPr lang="zh-CN" altLang="zh-CN" sz="2800" b="1">
                <a:latin typeface="仿宋" panose="02010609060101010101" pitchFamily="49" charset="-122"/>
                <a:ea typeface="仿宋" panose="02010609060101010101" pitchFamily="49" charset="-122"/>
              </a:rPr>
              <a:t>国革命必须分为民主革命和社会主义革命两个步骤，新民主主义革命是社会主义的必要准备，社会主义是新民主主义革命的必然趋势，这两个革命阶段必须互相衔接的决定因素是（</a:t>
            </a:r>
            <a:r>
              <a:rPr lang="en-US" altLang="zh-CN" sz="2800" b="1">
                <a:latin typeface="仿宋" panose="02010609060101010101" pitchFamily="49" charset="-122"/>
                <a:ea typeface="仿宋" panose="02010609060101010101" pitchFamily="49" charset="-122"/>
              </a:rPr>
              <a:t>    </a:t>
            </a:r>
            <a:r>
              <a:rPr lang="zh-CN" altLang="zh-CN" sz="2800" b="1">
                <a:latin typeface="仿宋" panose="02010609060101010101" pitchFamily="49" charset="-122"/>
                <a:ea typeface="仿宋" panose="02010609060101010101" pitchFamily="49" charset="-122"/>
              </a:rPr>
              <a:t>）</a:t>
            </a:r>
            <a:endParaRPr lang="zh-CN" altLang="zh-CN" sz="2800" b="1">
              <a:latin typeface="仿宋" panose="02010609060101010101" pitchFamily="49" charset="-122"/>
              <a:ea typeface="仿宋" panose="02010609060101010101" pitchFamily="49" charset="-122"/>
            </a:endParaRPr>
          </a:p>
          <a:p>
            <a:pPr marL="514350" indent="-514350" fontAlgn="ctr">
              <a:buAutoNum type="alphaUcPeriod"/>
            </a:pPr>
            <a:r>
              <a:rPr lang="zh-CN" altLang="zh-CN" sz="2800" b="1" smtClean="0">
                <a:latin typeface="仿宋" panose="02010609060101010101" pitchFamily="49" charset="-122"/>
                <a:ea typeface="仿宋" panose="02010609060101010101" pitchFamily="49" charset="-122"/>
              </a:rPr>
              <a:t>资</a:t>
            </a:r>
            <a:r>
              <a:rPr lang="zh-CN" altLang="zh-CN" sz="2800" b="1">
                <a:latin typeface="仿宋" panose="02010609060101010101" pitchFamily="49" charset="-122"/>
                <a:ea typeface="仿宋" panose="02010609060101010101" pitchFamily="49" charset="-122"/>
              </a:rPr>
              <a:t>本主义在中国走不</a:t>
            </a:r>
            <a:r>
              <a:rPr lang="zh-CN" altLang="zh-CN" sz="2800" b="1" smtClean="0">
                <a:latin typeface="仿宋" panose="02010609060101010101" pitchFamily="49" charset="-122"/>
                <a:ea typeface="仿宋" panose="02010609060101010101" pitchFamily="49" charset="-122"/>
              </a:rPr>
              <a:t>通</a:t>
            </a:r>
            <a:endParaRPr lang="en-US" altLang="zh-CN" sz="2800" b="1" smtClean="0">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B</a:t>
            </a:r>
            <a:r>
              <a:rPr lang="en-US" altLang="zh-CN" sz="2800" b="1">
                <a:latin typeface="仿宋" panose="02010609060101010101" pitchFamily="49" charset="-122"/>
                <a:ea typeface="仿宋" panose="02010609060101010101" pitchFamily="49" charset="-122"/>
              </a:rPr>
              <a:t>. </a:t>
            </a:r>
            <a:r>
              <a:rPr lang="zh-CN" altLang="zh-CN" sz="2800" b="1">
                <a:latin typeface="仿宋" panose="02010609060101010101" pitchFamily="49" charset="-122"/>
                <a:ea typeface="仿宋" panose="02010609060101010101" pitchFamily="49" charset="-122"/>
              </a:rPr>
              <a:t>俄国十月革命为中国提供了经验</a:t>
            </a:r>
            <a:endParaRPr lang="zh-CN"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C. </a:t>
            </a:r>
            <a:r>
              <a:rPr lang="zh-CN" altLang="zh-CN" sz="2800" b="1">
                <a:latin typeface="仿宋" panose="02010609060101010101" pitchFamily="49" charset="-122"/>
                <a:ea typeface="仿宋" panose="02010609060101010101" pitchFamily="49" charset="-122"/>
              </a:rPr>
              <a:t>民主革命包含了社会主义因</a:t>
            </a:r>
            <a:r>
              <a:rPr lang="zh-CN" altLang="zh-CN" sz="2800" b="1" smtClean="0">
                <a:latin typeface="仿宋" panose="02010609060101010101" pitchFamily="49" charset="-122"/>
                <a:ea typeface="仿宋" panose="02010609060101010101" pitchFamily="49" charset="-122"/>
              </a:rPr>
              <a:t>素</a:t>
            </a:r>
            <a:r>
              <a:rPr lang="en-US" altLang="zh-CN" sz="2800" b="1" smtClean="0">
                <a:latin typeface="仿宋" panose="02010609060101010101" pitchFamily="49" charset="-122"/>
                <a:ea typeface="仿宋" panose="02010609060101010101" pitchFamily="49" charset="-122"/>
              </a:rPr>
              <a:t> </a:t>
            </a:r>
            <a:endParaRPr lang="en-US" altLang="zh-CN" sz="2800" b="1" smtClean="0">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D</a:t>
            </a:r>
            <a:r>
              <a:rPr lang="en-US" altLang="zh-CN" sz="2800" b="1">
                <a:latin typeface="仿宋" panose="02010609060101010101" pitchFamily="49" charset="-122"/>
                <a:ea typeface="仿宋" panose="02010609060101010101" pitchFamily="49" charset="-122"/>
              </a:rPr>
              <a:t>. </a:t>
            </a:r>
            <a:r>
              <a:rPr lang="zh-CN" altLang="zh-CN" sz="2800" b="1">
                <a:latin typeface="仿宋" panose="02010609060101010101" pitchFamily="49" charset="-122"/>
                <a:ea typeface="仿宋" panose="02010609060101010101" pitchFamily="49" charset="-122"/>
              </a:rPr>
              <a:t>中国半殖民地半封建社会的基本国情</a:t>
            </a:r>
            <a:endParaRPr lang="zh-CN"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480640"/>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2216036" y="2890333"/>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D</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本框 2"/>
          <p:cNvSpPr txBox="1">
            <a:spLocks noChangeArrowheads="1"/>
          </p:cNvSpPr>
          <p:nvPr>
            <p:custDataLst>
              <p:tags r:id="rId1"/>
            </p:custDataLst>
          </p:nvPr>
        </p:nvSpPr>
        <p:spPr bwMode="auto">
          <a:xfrm>
            <a:off x="389255" y="146367"/>
            <a:ext cx="7893685" cy="583565"/>
          </a:xfrm>
          <a:prstGeom prst="rect">
            <a:avLst/>
          </a:prstGeom>
          <a:solidFill>
            <a:schemeClr val="accent4">
              <a:lumMod val="40000"/>
              <a:lumOff val="60000"/>
            </a:schemeClr>
          </a:solidFill>
          <a:ln w="9525">
            <a:noFill/>
            <a:miter lim="800000"/>
          </a:ln>
        </p:spPr>
        <p:txBody>
          <a:bodyPr wrap="square">
            <a:spAutoFit/>
          </a:bodyPr>
          <a:lstStyle/>
          <a:p>
            <a:pPr algn="ctr"/>
            <a:r>
              <a:rPr lang="en-US" altLang="zh-CN" sz="3200" b="1" smtClean="0">
                <a:latin typeface="微软雅黑" panose="020B0503020204020204" charset="-122"/>
                <a:ea typeface="微软雅黑" panose="020B0503020204020204" charset="-122"/>
                <a:sym typeface="+mn-ea"/>
              </a:rPr>
              <a:t>5.</a:t>
            </a:r>
            <a:r>
              <a:rPr lang="zh-CN" altLang="en-US" sz="3200" b="1" smtClean="0">
                <a:latin typeface="微软雅黑" panose="020B0503020204020204" charset="-122"/>
                <a:ea typeface="微软雅黑" panose="020B0503020204020204" charset="-122"/>
                <a:sym typeface="+mn-ea"/>
              </a:rPr>
              <a:t>中</a:t>
            </a:r>
            <a:r>
              <a:rPr lang="zh-CN" altLang="en-US" sz="3200" b="1">
                <a:latin typeface="微软雅黑" panose="020B0503020204020204" charset="-122"/>
                <a:ea typeface="微软雅黑" panose="020B0503020204020204" charset="-122"/>
                <a:sym typeface="+mn-ea"/>
              </a:rPr>
              <a:t>国共产党在新民主主义革命中的</a:t>
            </a:r>
            <a:r>
              <a:rPr lang="zh-CN" altLang="en-US" sz="3200" b="1">
                <a:solidFill>
                  <a:srgbClr val="FF0000"/>
                </a:solidFill>
                <a:latin typeface="微软雅黑" panose="020B0503020204020204" charset="-122"/>
                <a:ea typeface="微软雅黑" panose="020B0503020204020204" charset="-122"/>
                <a:sym typeface="+mn-ea"/>
              </a:rPr>
              <a:t>作用</a:t>
            </a:r>
            <a:endParaRPr lang="zh-CN" altLang="en-US" sz="3200" b="1">
              <a:solidFill>
                <a:srgbClr val="FF0000"/>
              </a:solidFill>
              <a:latin typeface="微软雅黑" panose="020B0503020204020204" charset="-122"/>
              <a:ea typeface="微软雅黑" panose="020B0503020204020204" charset="-122"/>
              <a:sym typeface="+mn-ea"/>
            </a:endParaRPr>
          </a:p>
        </p:txBody>
      </p:sp>
      <p:sp>
        <p:nvSpPr>
          <p:cNvPr id="31746" name="Rectangle 26"/>
          <p:cNvSpPr>
            <a:spLocks noChangeArrowheads="1"/>
          </p:cNvSpPr>
          <p:nvPr>
            <p:custDataLst>
              <p:tags r:id="rId2"/>
            </p:custDataLst>
          </p:nvPr>
        </p:nvSpPr>
        <p:spPr bwMode="auto">
          <a:xfrm>
            <a:off x="461963" y="920591"/>
            <a:ext cx="8609013" cy="1244600"/>
          </a:xfrm>
          <a:prstGeom prst="rect">
            <a:avLst/>
          </a:prstGeom>
          <a:solidFill>
            <a:schemeClr val="bg1"/>
          </a:solidFill>
          <a:ln w="9525">
            <a:noFill/>
            <a:miter lim="800000"/>
          </a:ln>
        </p:spPr>
        <p:txBody>
          <a:bodyPr>
            <a:spAutoFit/>
          </a:bodyPr>
          <a:lstStyle/>
          <a:p>
            <a:pPr>
              <a:lnSpc>
                <a:spcPct val="135000"/>
              </a:lnSpc>
            </a:pPr>
            <a:r>
              <a:rPr lang="en-US" altLang="zh-CN" sz="2800" b="1">
                <a:latin typeface="微软雅黑" panose="020B0503020204020204" charset="-122"/>
                <a:ea typeface="微软雅黑" panose="020B0503020204020204" charset="-122"/>
                <a:sym typeface="Arial" panose="020B0604020202020204" pitchFamily="34" charset="0"/>
              </a:rPr>
              <a:t>1.</a:t>
            </a:r>
            <a:r>
              <a:rPr lang="zh-CN" altLang="en-US" sz="2800" b="1">
                <a:latin typeface="微软雅黑" panose="020B0503020204020204" charset="-122"/>
                <a:ea typeface="微软雅黑" panose="020B0503020204020204" charset="-122"/>
                <a:sym typeface="Arial" panose="020B0604020202020204" pitchFamily="34" charset="0"/>
              </a:rPr>
              <a:t>中国人民谋求民族独立、人民解放和国家富强、人民幸福的斗争就有了</a:t>
            </a:r>
            <a:r>
              <a:rPr lang="zh-CN" altLang="en-US" sz="2800" b="1">
                <a:solidFill>
                  <a:srgbClr val="FF0000"/>
                </a:solidFill>
                <a:latin typeface="微软雅黑" panose="020B0503020204020204" charset="-122"/>
                <a:ea typeface="微软雅黑" panose="020B0503020204020204" charset="-122"/>
                <a:sym typeface="Arial" panose="020B0604020202020204" pitchFamily="34" charset="0"/>
              </a:rPr>
              <a:t>主心骨。</a:t>
            </a:r>
            <a:endParaRPr lang="zh-CN" altLang="en-US" sz="2800" b="1">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31751" name="Rectangle 7"/>
          <p:cNvSpPr>
            <a:spLocks noChangeArrowheads="1"/>
          </p:cNvSpPr>
          <p:nvPr>
            <p:custDataLst>
              <p:tags r:id="rId3"/>
            </p:custDataLst>
          </p:nvPr>
        </p:nvSpPr>
        <p:spPr bwMode="auto">
          <a:xfrm>
            <a:off x="461963" y="2355850"/>
            <a:ext cx="8607425" cy="2417445"/>
          </a:xfrm>
          <a:prstGeom prst="rect">
            <a:avLst/>
          </a:prstGeom>
          <a:solidFill>
            <a:schemeClr val="bg1"/>
          </a:solidFill>
          <a:ln w="9525">
            <a:noFill/>
            <a:miter lim="800000"/>
          </a:ln>
          <a:effectLst/>
        </p:spPr>
        <p:txBody>
          <a:bodyPr>
            <a:spAutoFit/>
          </a:bodyPr>
          <a:lstStyle/>
          <a:p>
            <a:pPr>
              <a:lnSpc>
                <a:spcPct val="135000"/>
              </a:lnSpc>
            </a:pPr>
            <a:r>
              <a:rPr lang="en-US" altLang="zh-CN" sz="2800" b="1">
                <a:latin typeface="微软雅黑" panose="020B0503020204020204" charset="-122"/>
                <a:ea typeface="微软雅黑" panose="020B0503020204020204" charset="-122"/>
                <a:sym typeface="Arial" panose="020B0604020202020204" pitchFamily="34" charset="0"/>
              </a:rPr>
              <a:t>2.</a:t>
            </a:r>
            <a:r>
              <a:rPr lang="zh-CN" altLang="en-US" sz="2800" b="1">
                <a:latin typeface="微软雅黑" panose="020B0503020204020204" charset="-122"/>
                <a:ea typeface="微软雅黑" panose="020B0503020204020204" charset="-122"/>
                <a:sym typeface="Arial" panose="020B0604020202020204" pitchFamily="34" charset="0"/>
              </a:rPr>
              <a:t>中国共产党在领导新民主主义革命的过程中，探索出一条</a:t>
            </a:r>
            <a:r>
              <a:rPr lang="zh-CN" altLang="en-US" sz="2800" b="1">
                <a:solidFill>
                  <a:srgbClr val="FF0000"/>
                </a:solidFill>
                <a:latin typeface="微软雅黑" panose="020B0503020204020204" charset="-122"/>
                <a:ea typeface="微软雅黑" panose="020B0503020204020204" charset="-122"/>
                <a:sym typeface="Arial" panose="020B0604020202020204" pitchFamily="34" charset="0"/>
              </a:rPr>
              <a:t>农村包围城市、武装夺取政权、</a:t>
            </a:r>
            <a:r>
              <a:rPr lang="zh-CN" altLang="en-US" sz="2800" b="1">
                <a:latin typeface="微软雅黑" panose="020B0503020204020204" charset="-122"/>
                <a:ea typeface="微软雅黑" panose="020B0503020204020204" charset="-122"/>
                <a:sym typeface="Arial" panose="020B0604020202020204" pitchFamily="34" charset="0"/>
              </a:rPr>
              <a:t>最终取得全国胜利的</a:t>
            </a:r>
            <a:r>
              <a:rPr lang="zh-CN" altLang="en-US" sz="2800" b="1">
                <a:solidFill>
                  <a:srgbClr val="FF0000"/>
                </a:solidFill>
                <a:latin typeface="微软雅黑" panose="020B0503020204020204" charset="-122"/>
                <a:ea typeface="微软雅黑" panose="020B0503020204020204" charset="-122"/>
                <a:sym typeface="Arial" panose="020B0604020202020204" pitchFamily="34" charset="0"/>
              </a:rPr>
              <a:t>新民主主义革命道路。</a:t>
            </a:r>
            <a:endParaRPr lang="zh-CN" altLang="en-US" sz="2800" b="1">
              <a:solidFill>
                <a:srgbClr val="FF0000"/>
              </a:solidFill>
              <a:latin typeface="微软雅黑" panose="020B0503020204020204" charset="-122"/>
              <a:ea typeface="微软雅黑" panose="020B0503020204020204" charset="-122"/>
              <a:sym typeface="Arial" panose="020B0604020202020204" pitchFamily="34" charset="0"/>
            </a:endParaRPr>
          </a:p>
          <a:p>
            <a:pPr>
              <a:lnSpc>
                <a:spcPct val="135000"/>
              </a:lnSpc>
            </a:pPr>
            <a:endParaRPr lang="zh-CN" altLang="en-US" sz="2800" b="1">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2" name="文本框 1"/>
          <p:cNvSpPr txBox="1"/>
          <p:nvPr>
            <p:custDataLst>
              <p:tags r:id="rId4"/>
            </p:custDataLst>
          </p:nvPr>
        </p:nvSpPr>
        <p:spPr>
          <a:xfrm>
            <a:off x="461963" y="4330700"/>
            <a:ext cx="8299450" cy="2417445"/>
          </a:xfrm>
          <a:prstGeom prst="rect">
            <a:avLst/>
          </a:prstGeom>
          <a:noFill/>
        </p:spPr>
        <p:txBody>
          <a:bodyPr wrap="square" rtlCol="0" anchor="t">
            <a:spAutoFit/>
          </a:bodyPr>
          <a:lstStyle/>
          <a:p>
            <a:pPr algn="l">
              <a:lnSpc>
                <a:spcPct val="135000"/>
              </a:lnSpc>
            </a:pPr>
            <a:r>
              <a:rPr lang="en-US" altLang="zh-CN" sz="2800" b="1">
                <a:latin typeface="微软雅黑" panose="020B0503020204020204" charset="-122"/>
                <a:ea typeface="微软雅黑" panose="020B0503020204020204" charset="-122"/>
                <a:sym typeface="Arial" panose="020B0604020202020204" pitchFamily="34" charset="0"/>
              </a:rPr>
              <a:t>3.</a:t>
            </a:r>
            <a:r>
              <a:rPr lang="zh-CN" altLang="en-US" sz="2800" b="1">
                <a:latin typeface="微软雅黑" panose="020B0503020204020204" charset="-122"/>
                <a:ea typeface="微软雅黑" panose="020B0503020204020204" charset="-122"/>
                <a:sym typeface="Arial" panose="020B0604020202020204" pitchFamily="34" charset="0"/>
              </a:rPr>
              <a:t>中国共产党领导各族人民，在经历</a:t>
            </a:r>
            <a:r>
              <a:rPr lang="zh-CN" altLang="en-US" sz="2800" b="1">
                <a:solidFill>
                  <a:srgbClr val="4B75FB"/>
                </a:solidFill>
                <a:latin typeface="微软雅黑" panose="020B0503020204020204" charset="-122"/>
                <a:ea typeface="微软雅黑" panose="020B0503020204020204" charset="-122"/>
                <a:sym typeface="Arial" panose="020B0604020202020204" pitchFamily="34" charset="0"/>
              </a:rPr>
              <a:t>大革命、土地革命战争、抗日战争和解放战争</a:t>
            </a:r>
            <a:r>
              <a:rPr lang="zh-CN" altLang="en-US" sz="2800" b="1">
                <a:latin typeface="微软雅黑" panose="020B0503020204020204" charset="-122"/>
                <a:ea typeface="微软雅黑" panose="020B0503020204020204" charset="-122"/>
                <a:sym typeface="Arial" panose="020B0604020202020204" pitchFamily="34" charset="0"/>
              </a:rPr>
              <a:t>四个阶段后，在</a:t>
            </a:r>
            <a:r>
              <a:rPr lang="en-US" altLang="zh-CN" sz="2800" b="1">
                <a:solidFill>
                  <a:srgbClr val="FF0000"/>
                </a:solidFill>
                <a:latin typeface="微软雅黑" panose="020B0503020204020204" charset="-122"/>
                <a:ea typeface="微软雅黑" panose="020B0503020204020204" charset="-122"/>
                <a:sym typeface="Arial" panose="020B0604020202020204" pitchFamily="34" charset="0"/>
              </a:rPr>
              <a:t>1949</a:t>
            </a:r>
            <a:r>
              <a:rPr lang="zh-CN" altLang="en-US" sz="2800" b="1">
                <a:solidFill>
                  <a:srgbClr val="FF0000"/>
                </a:solidFill>
                <a:latin typeface="微软雅黑" panose="020B0503020204020204" charset="-122"/>
                <a:ea typeface="微软雅黑" panose="020B0503020204020204" charset="-122"/>
                <a:sym typeface="Arial" panose="020B0604020202020204" pitchFamily="34" charset="0"/>
              </a:rPr>
              <a:t>年</a:t>
            </a:r>
            <a:r>
              <a:rPr lang="zh-CN" altLang="en-US" sz="2800" b="1">
                <a:solidFill>
                  <a:schemeClr val="tx1"/>
                </a:solidFill>
                <a:latin typeface="微软雅黑" panose="020B0503020204020204" charset="-122"/>
                <a:ea typeface="微软雅黑" panose="020B0503020204020204" charset="-122"/>
                <a:sym typeface="Arial" panose="020B0604020202020204" pitchFamily="34" charset="0"/>
              </a:rPr>
              <a:t>夺取了新民主主义革命的伟大胜利，</a:t>
            </a:r>
            <a:r>
              <a:rPr lang="zh-CN" altLang="en-US" sz="2800" b="1">
                <a:solidFill>
                  <a:srgbClr val="FF0000"/>
                </a:solidFill>
                <a:latin typeface="微软雅黑" panose="020B0503020204020204" charset="-122"/>
                <a:ea typeface="微软雅黑" panose="020B0503020204020204" charset="-122"/>
                <a:sym typeface="Arial" panose="020B0604020202020204" pitchFamily="34" charset="0"/>
              </a:rPr>
              <a:t>建立了中华人民共和国。</a:t>
            </a:r>
            <a:endParaRPr lang="zh-CN" altLang="en-US" sz="2800" b="1">
              <a:solidFill>
                <a:srgbClr val="FF0000"/>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additive="base">
                                        <p:cTn id="7" dur="500" fill="hold"/>
                                        <p:tgtEl>
                                          <p:spTgt spid="31751"/>
                                        </p:tgtEl>
                                        <p:attrNameLst>
                                          <p:attrName>ppt_x</p:attrName>
                                        </p:attrNameLst>
                                      </p:cBhvr>
                                      <p:tavLst>
                                        <p:tav tm="0">
                                          <p:val>
                                            <p:strVal val="#ppt_x"/>
                                          </p:val>
                                        </p:tav>
                                        <p:tav tm="100000">
                                          <p:val>
                                            <p:strVal val="#ppt_x"/>
                                          </p:val>
                                        </p:tav>
                                      </p:tavLst>
                                    </p:anim>
                                    <p:anim calcmode="lin" valueType="num">
                                      <p:cBhvr additive="base">
                                        <p:cTn id="8"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392430" y="1762283"/>
            <a:ext cx="8684904" cy="677298"/>
          </a:xfrm>
          <a:prstGeom prst="rect">
            <a:avLst/>
          </a:prstGeom>
          <a:noFill/>
          <a:ln>
            <a:noFill/>
          </a:ln>
          <a:extLst>
            <a:ext uri="{909E8E84-426E-40DD-AFC4-6F175D3DCCD1}">
              <a14:hiddenFill xmlns:a14="http://schemas.microsoft.com/office/drawing/2010/main">
                <a:solidFill>
                  <a:schemeClr val="accent1">
                    <a:lumMod val="20000"/>
                    <a:lumOff val="80000"/>
                  </a:schemeClr>
                </a:solidFill>
              </a14:hiddenFill>
            </a:ext>
          </a:extLst>
        </p:spPr>
        <p:txBody>
          <a:bodyPr vert="horz" wrap="square" lIns="91406" tIns="45703" rIns="91406" bIns="45703" numCol="1" anchor="b" anchorCtr="0" compatLnSpc="1">
            <a:noAutofit/>
          </a:bodyPr>
          <a:lstStyle>
            <a:lvl1pPr algn="l" rtl="0" eaLnBrk="0" fontAlgn="base" hangingPunct="0">
              <a:spcBef>
                <a:spcPct val="0"/>
              </a:spcBef>
              <a:spcAft>
                <a:spcPct val="0"/>
              </a:spcAft>
              <a:defRPr sz="2000" b="1">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r>
              <a:rPr lang="en-US" sz="2800" b="1" smtClean="0">
                <a:solidFill>
                  <a:schemeClr val="tx1"/>
                </a:solidFill>
                <a:effectLst/>
                <a:latin typeface="微软雅黑" panose="020B0503020204020204" charset="-122"/>
                <a:ea typeface="微软雅黑" panose="020B0503020204020204" charset="-122"/>
              </a:rPr>
              <a:t>1.</a:t>
            </a:r>
            <a:r>
              <a:rPr lang="zh-CN" altLang="en-US" sz="2800" b="1" smtClean="0">
                <a:solidFill>
                  <a:schemeClr val="tx1"/>
                </a:solidFill>
                <a:effectLst/>
                <a:latin typeface="微软雅黑" panose="020B0503020204020204" charset="-122"/>
                <a:ea typeface="微软雅黑" panose="020B0503020204020204" charset="-122"/>
              </a:rPr>
              <a:t>四种社会形态的对比</a:t>
            </a:r>
            <a:endParaRPr lang="zh-CN" altLang="en-US" sz="2800">
              <a:solidFill>
                <a:schemeClr val="tx1"/>
              </a:solidFill>
              <a:latin typeface="微软雅黑" panose="020B0503020204020204" charset="-122"/>
              <a:ea typeface="微软雅黑" panose="020B0503020204020204" charset="-122"/>
              <a:sym typeface="+mn-ea"/>
            </a:endParaRPr>
          </a:p>
        </p:txBody>
      </p:sp>
      <p:sp>
        <p:nvSpPr>
          <p:cNvPr id="7" name="文本框 6"/>
          <p:cNvSpPr txBox="1"/>
          <p:nvPr>
            <p:custDataLst>
              <p:tags r:id="rId2"/>
            </p:custDataLst>
          </p:nvPr>
        </p:nvSpPr>
        <p:spPr>
          <a:xfrm>
            <a:off x="392430" y="2942659"/>
            <a:ext cx="11876520" cy="523220"/>
          </a:xfrm>
          <a:prstGeom prst="rect">
            <a:avLst/>
          </a:prstGeom>
          <a:noFill/>
        </p:spPr>
        <p:txBody>
          <a:bodyPr wrap="square" rtlCol="0" anchor="t">
            <a:spAutoFit/>
          </a:bodyPr>
          <a:lstStyle/>
          <a:p>
            <a:r>
              <a:rPr lang="en-US" altLang="zh-CN" sz="2800" b="1" smtClean="0">
                <a:latin typeface="微软雅黑" panose="020B0503020204020204" charset="-122"/>
                <a:ea typeface="微软雅黑" panose="020B0503020204020204" charset="-122"/>
                <a:cs typeface="+mj-cs"/>
                <a:sym typeface="+mn-ea"/>
              </a:rPr>
              <a:t>2.</a:t>
            </a:r>
            <a:r>
              <a:rPr lang="zh-CN" altLang="en-US" sz="2800" b="1" smtClean="0">
                <a:latin typeface="微软雅黑" panose="020B0503020204020204" charset="-122"/>
                <a:ea typeface="微软雅黑" panose="020B0503020204020204" charset="-122"/>
                <a:cs typeface="+mj-cs"/>
                <a:sym typeface="+mn-ea"/>
              </a:rPr>
              <a:t>资本主义经济危机</a:t>
            </a:r>
            <a:endParaRPr lang="zh-CN" altLang="en-US" sz="2800" b="1">
              <a:latin typeface="微软雅黑" panose="020B0503020204020204" charset="-122"/>
              <a:ea typeface="微软雅黑" panose="020B0503020204020204" charset="-122"/>
              <a:cs typeface="+mj-cs"/>
              <a:sym typeface="+mn-ea"/>
            </a:endParaRPr>
          </a:p>
        </p:txBody>
      </p:sp>
      <p:sp>
        <p:nvSpPr>
          <p:cNvPr id="10" name="圆角矩形 4"/>
          <p:cNvSpPr/>
          <p:nvPr>
            <p:custDataLst>
              <p:tags r:id="rId3"/>
            </p:custDataLst>
          </p:nvPr>
        </p:nvSpPr>
        <p:spPr>
          <a:xfrm>
            <a:off x="0" y="-1"/>
            <a:ext cx="12192000" cy="997527"/>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lIns="76188" tIns="76188" rIns="76188" bIns="76188" anchor="ctr"/>
          <a:lstStyle/>
          <a:p>
            <a:r>
              <a:rPr lang="zh-CN" altLang="en-US" sz="3600" b="1">
                <a:solidFill>
                  <a:schemeClr val="tx1"/>
                </a:solidFill>
                <a:latin typeface="微软雅黑" panose="020B0503020204020204" charset="-122"/>
                <a:ea typeface="微软雅黑" panose="020B0503020204020204" charset="-122"/>
                <a:sym typeface="+mn-lt"/>
              </a:rPr>
              <a:t>核心考点一</a:t>
            </a:r>
            <a:r>
              <a:rPr lang="zh-CN" altLang="en-US" sz="3600" b="1" smtClean="0">
                <a:solidFill>
                  <a:schemeClr val="tx1"/>
                </a:solidFill>
                <a:latin typeface="微软雅黑" panose="020B0503020204020204" charset="-122"/>
                <a:ea typeface="微软雅黑" panose="020B0503020204020204" charset="-122"/>
                <a:sym typeface="+mn-lt"/>
              </a:rPr>
              <a:t>：</a:t>
            </a:r>
            <a:r>
              <a:rPr lang="zh-CN" altLang="en-US" sz="3200" b="1" smtClean="0">
                <a:solidFill>
                  <a:schemeClr val="tx1"/>
                </a:solidFill>
                <a:latin typeface="微软雅黑" panose="020B0503020204020204" charset="-122"/>
                <a:ea typeface="微软雅黑" panose="020B0503020204020204" charset="-122"/>
                <a:sym typeface="+mn-lt"/>
              </a:rPr>
              <a:t>社会主义从空想到科学、从理论到实践的发展</a:t>
            </a:r>
            <a:endParaRPr lang="zh-CN" altLang="en-US" sz="4000" b="1">
              <a:solidFill>
                <a:schemeClr val="tx1"/>
              </a:solidFill>
              <a:latin typeface="微软雅黑" panose="020B0503020204020204" charset="-122"/>
              <a:ea typeface="微软雅黑" panose="020B0503020204020204" charset="-122"/>
              <a:sym typeface="+mn-lt"/>
            </a:endParaRPr>
          </a:p>
        </p:txBody>
      </p:sp>
      <p:sp>
        <p:nvSpPr>
          <p:cNvPr id="6" name="文本框 5"/>
          <p:cNvSpPr txBox="1"/>
          <p:nvPr>
            <p:custDataLst>
              <p:tags r:id="rId4"/>
            </p:custDataLst>
          </p:nvPr>
        </p:nvSpPr>
        <p:spPr>
          <a:xfrm>
            <a:off x="480112" y="3968957"/>
            <a:ext cx="11876520" cy="523220"/>
          </a:xfrm>
          <a:prstGeom prst="rect">
            <a:avLst/>
          </a:prstGeom>
          <a:noFill/>
        </p:spPr>
        <p:txBody>
          <a:bodyPr wrap="square" rtlCol="0" anchor="t">
            <a:spAutoFit/>
          </a:bodyPr>
          <a:lstStyle/>
          <a:p>
            <a:r>
              <a:rPr lang="en-US" altLang="zh-CN" sz="2800" b="1" smtClean="0">
                <a:latin typeface="微软雅黑" panose="020B0503020204020204" charset="-122"/>
                <a:ea typeface="微软雅黑" panose="020B0503020204020204" charset="-122"/>
                <a:cs typeface="+mj-cs"/>
                <a:sym typeface="+mn-ea"/>
              </a:rPr>
              <a:t>3.</a:t>
            </a:r>
            <a:r>
              <a:rPr lang="zh-CN" altLang="en-US" sz="2800" b="1" smtClean="0">
                <a:latin typeface="微软雅黑" panose="020B0503020204020204" charset="-122"/>
                <a:ea typeface="微软雅黑" panose="020B0503020204020204" charset="-122"/>
                <a:cs typeface="+mj-cs"/>
                <a:sym typeface="+mn-ea"/>
              </a:rPr>
              <a:t>科学社会主义的理论与实践</a:t>
            </a:r>
            <a:endParaRPr lang="zh-CN" altLang="en-US" sz="2800" b="1">
              <a:latin typeface="微软雅黑" panose="020B0503020204020204" charset="-122"/>
              <a:ea typeface="微软雅黑" panose="020B0503020204020204" charset="-122"/>
              <a:cs typeface="+mj-cs"/>
              <a:sym typeface="+mn-ea"/>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587375" y="1899920"/>
            <a:ext cx="10904538" cy="1739900"/>
          </a:xfrm>
          <a:prstGeom prst="rect">
            <a:avLst/>
          </a:prstGeom>
          <a:solidFill>
            <a:schemeClr val="bg1"/>
          </a:solidFill>
        </p:spPr>
        <p:txBody>
          <a:bodyPr>
            <a:spAutoFit/>
          </a:bodyPr>
          <a:lstStyle/>
          <a:p>
            <a:pPr algn="just">
              <a:defRPr/>
            </a:pPr>
            <a:r>
              <a:rPr lang="zh-CN" altLang="en-US" sz="3600" b="1" noProof="1">
                <a:effectLst>
                  <a:outerShdw blurRad="38100" dist="38100" dir="2700000" algn="tl">
                    <a:srgbClr val="C0C0C0"/>
                  </a:outerShdw>
                </a:effectLst>
                <a:latin typeface="微软雅黑" panose="020B0503020204020204" charset="-122"/>
                <a:ea typeface="微软雅黑" panose="020B0503020204020204" charset="-122"/>
                <a:sym typeface="宋体" panose="02010600030101010101" pitchFamily="2" charset="-122"/>
              </a:rPr>
              <a:t>新民主主义革命是</a:t>
            </a:r>
            <a:r>
              <a:rPr lang="zh-CN" altLang="en-US" sz="3600" b="1" noProof="1">
                <a:solidFill>
                  <a:srgbClr val="FF0000"/>
                </a:solidFill>
                <a:effectLst>
                  <a:outerShdw blurRad="38100" dist="38100" dir="2700000" algn="tl">
                    <a:srgbClr val="C0C0C0"/>
                  </a:outerShdw>
                </a:effectLst>
                <a:latin typeface="微软雅黑" panose="020B0503020204020204" charset="-122"/>
                <a:ea typeface="微软雅黑" panose="020B0503020204020204" charset="-122"/>
                <a:sym typeface="宋体" panose="02010600030101010101" pitchFamily="2" charset="-122"/>
              </a:rPr>
              <a:t>无产阶级领导</a:t>
            </a:r>
            <a:r>
              <a:rPr lang="zh-CN" altLang="en-US" sz="3600" b="1" noProof="1">
                <a:effectLst>
                  <a:outerShdw blurRad="38100" dist="38100" dir="2700000" algn="tl">
                    <a:srgbClr val="C0C0C0"/>
                  </a:outerShdw>
                </a:effectLst>
                <a:latin typeface="微软雅黑" panose="020B0503020204020204" charset="-122"/>
                <a:ea typeface="微软雅黑" panose="020B0503020204020204" charset="-122"/>
                <a:sym typeface="宋体" panose="02010600030101010101" pitchFamily="2" charset="-122"/>
              </a:rPr>
              <a:t>的，</a:t>
            </a:r>
            <a:r>
              <a:rPr lang="zh-CN" altLang="en-US" sz="3600" b="1" noProof="1">
                <a:solidFill>
                  <a:srgbClr val="FF0000"/>
                </a:solidFill>
                <a:effectLst>
                  <a:outerShdw blurRad="38100" dist="38100" dir="2700000" algn="tl">
                    <a:srgbClr val="C0C0C0"/>
                  </a:outerShdw>
                </a:effectLst>
                <a:latin typeface="微软雅黑" panose="020B0503020204020204" charset="-122"/>
                <a:ea typeface="微软雅黑" panose="020B0503020204020204" charset="-122"/>
                <a:sym typeface="宋体" panose="02010600030101010101" pitchFamily="2" charset="-122"/>
              </a:rPr>
              <a:t>工农联盟为基础</a:t>
            </a:r>
            <a:r>
              <a:rPr lang="zh-CN" altLang="en-US" sz="3600" b="1" noProof="1">
                <a:effectLst>
                  <a:outerShdw blurRad="38100" dist="38100" dir="2700000" algn="tl">
                    <a:srgbClr val="C0C0C0"/>
                  </a:outerShdw>
                </a:effectLst>
                <a:latin typeface="微软雅黑" panose="020B0503020204020204" charset="-122"/>
                <a:ea typeface="微软雅黑" panose="020B0503020204020204" charset="-122"/>
                <a:sym typeface="宋体" panose="02010600030101010101" pitchFamily="2" charset="-122"/>
              </a:rPr>
              <a:t>的，</a:t>
            </a:r>
            <a:r>
              <a:rPr lang="zh-CN" altLang="en-US" sz="3600" b="1" noProof="1">
                <a:solidFill>
                  <a:srgbClr val="FF0000"/>
                </a:solidFill>
                <a:effectLst>
                  <a:outerShdw blurRad="38100" dist="38100" dir="2700000" algn="tl">
                    <a:srgbClr val="C0C0C0"/>
                  </a:outerShdw>
                </a:effectLst>
                <a:latin typeface="微软雅黑" panose="020B0503020204020204" charset="-122"/>
                <a:ea typeface="微软雅黑" panose="020B0503020204020204" charset="-122"/>
                <a:sym typeface="宋体" panose="02010600030101010101" pitchFamily="2" charset="-122"/>
              </a:rPr>
              <a:t>人民大众</a:t>
            </a:r>
            <a:r>
              <a:rPr lang="zh-CN" altLang="en-US" sz="3600" b="1" noProof="1">
                <a:effectLst>
                  <a:outerShdw blurRad="38100" dist="38100" dir="2700000" algn="tl">
                    <a:srgbClr val="C0C0C0"/>
                  </a:outerShdw>
                </a:effectLst>
                <a:latin typeface="微软雅黑" panose="020B0503020204020204" charset="-122"/>
                <a:ea typeface="微软雅黑" panose="020B0503020204020204" charset="-122"/>
                <a:sym typeface="宋体" panose="02010600030101010101" pitchFamily="2" charset="-122"/>
              </a:rPr>
              <a:t>的，</a:t>
            </a:r>
            <a:r>
              <a:rPr lang="zh-CN" altLang="en-US" sz="3600" b="1" noProof="1">
                <a:solidFill>
                  <a:srgbClr val="FF0000"/>
                </a:solidFill>
                <a:effectLst>
                  <a:outerShdw blurRad="38100" dist="38100" dir="2700000" algn="tl">
                    <a:srgbClr val="C0C0C0"/>
                  </a:outerShdw>
                </a:effectLst>
                <a:latin typeface="微软雅黑" panose="020B0503020204020204" charset="-122"/>
                <a:ea typeface="微软雅黑" panose="020B0503020204020204" charset="-122"/>
                <a:sym typeface="宋体" panose="02010600030101010101" pitchFamily="2" charset="-122"/>
              </a:rPr>
              <a:t>反对帝国主义、封建主义和官僚资本主义</a:t>
            </a:r>
            <a:r>
              <a:rPr lang="zh-CN" altLang="en-US" sz="3600" b="1" noProof="1">
                <a:effectLst>
                  <a:outerShdw blurRad="38100" dist="38100" dir="2700000" algn="tl">
                    <a:srgbClr val="C0C0C0"/>
                  </a:outerShdw>
                </a:effectLst>
                <a:latin typeface="微软雅黑" panose="020B0503020204020204" charset="-122"/>
                <a:ea typeface="微软雅黑" panose="020B0503020204020204" charset="-122"/>
                <a:sym typeface="宋体" panose="02010600030101010101" pitchFamily="2" charset="-122"/>
              </a:rPr>
              <a:t>的民主革命。</a:t>
            </a:r>
            <a:endParaRPr lang="zh-CN" altLang="en-US" sz="3600" b="1" noProof="1">
              <a:effectLst>
                <a:outerShdw blurRad="38100" dist="38100" dir="2700000" algn="tl">
                  <a:srgbClr val="C0C0C0"/>
                </a:outerShdw>
              </a:effectLst>
              <a:latin typeface="微软雅黑" panose="020B0503020204020204" charset="-122"/>
              <a:ea typeface="微软雅黑" panose="020B0503020204020204" charset="-122"/>
              <a:sym typeface="宋体" panose="02010600030101010101" pitchFamily="2" charset="-122"/>
            </a:endParaRPr>
          </a:p>
        </p:txBody>
      </p:sp>
      <p:sp>
        <p:nvSpPr>
          <p:cNvPr id="9" name="Text Box 7"/>
          <p:cNvSpPr>
            <a:spLocks noChangeArrowheads="1"/>
          </p:cNvSpPr>
          <p:nvPr>
            <p:custDataLst>
              <p:tags r:id="rId2"/>
            </p:custDataLst>
          </p:nvPr>
        </p:nvSpPr>
        <p:spPr bwMode="auto">
          <a:xfrm>
            <a:off x="5624513" y="1133158"/>
            <a:ext cx="1993900" cy="604837"/>
          </a:xfrm>
          <a:prstGeom prst="borderCallout1">
            <a:avLst>
              <a:gd name="adj1" fmla="val 18750"/>
              <a:gd name="adj2" fmla="val -8333"/>
              <a:gd name="adj3" fmla="val 146574"/>
              <a:gd name="adj4" fmla="val -39204"/>
            </a:avLst>
          </a:prstGeom>
          <a:solidFill>
            <a:schemeClr val="bg1"/>
          </a:solidFill>
          <a:ln w="25400">
            <a:solidFill>
              <a:schemeClr val="accent1">
                <a:lumMod val="75000"/>
              </a:schemeClr>
            </a:solidFill>
            <a:miter lim="800000"/>
          </a:ln>
        </p:spPr>
        <p:txBody>
          <a:bodyPr>
            <a:spAutoFit/>
          </a:bodyPr>
          <a:lstStyle/>
          <a:p>
            <a:pPr algn="ctr"/>
            <a:r>
              <a:rPr lang="zh-CN" altLang="en-US" sz="3200" b="1">
                <a:solidFill>
                  <a:srgbClr val="0070C0"/>
                </a:solidFill>
                <a:latin typeface="微软雅黑" panose="020B0503020204020204" charset="-122"/>
                <a:ea typeface="方正小标宋简体" panose="02000000000000000000" charset="-122"/>
                <a:cs typeface="方正小标宋简体" panose="02000000000000000000" charset="-122"/>
              </a:rPr>
              <a:t>领导阶级</a:t>
            </a:r>
            <a:endParaRPr lang="zh-CN" altLang="en-US" sz="3200" b="1">
              <a:solidFill>
                <a:srgbClr val="0070C0"/>
              </a:solidFill>
              <a:latin typeface="微软雅黑" panose="020B0503020204020204" charset="-122"/>
              <a:ea typeface="方正小标宋简体" panose="02000000000000000000" charset="-122"/>
              <a:cs typeface="方正小标宋简体" panose="02000000000000000000" charset="-122"/>
            </a:endParaRPr>
          </a:p>
        </p:txBody>
      </p:sp>
      <p:sp>
        <p:nvSpPr>
          <p:cNvPr id="3" name="Text Box 7"/>
          <p:cNvSpPr>
            <a:spLocks noChangeArrowheads="1"/>
          </p:cNvSpPr>
          <p:nvPr>
            <p:custDataLst>
              <p:tags r:id="rId3"/>
            </p:custDataLst>
          </p:nvPr>
        </p:nvSpPr>
        <p:spPr bwMode="auto">
          <a:xfrm>
            <a:off x="9877425" y="1133158"/>
            <a:ext cx="1993900" cy="604837"/>
          </a:xfrm>
          <a:prstGeom prst="borderCallout1">
            <a:avLst>
              <a:gd name="adj1" fmla="val 18750"/>
              <a:gd name="adj2" fmla="val -8333"/>
              <a:gd name="adj3" fmla="val 142111"/>
              <a:gd name="adj4" fmla="val -38343"/>
            </a:avLst>
          </a:prstGeom>
          <a:solidFill>
            <a:schemeClr val="bg1"/>
          </a:solidFill>
          <a:ln w="25400">
            <a:solidFill>
              <a:schemeClr val="accent1">
                <a:lumMod val="50000"/>
              </a:schemeClr>
            </a:solidFill>
            <a:miter lim="800000"/>
          </a:ln>
        </p:spPr>
        <p:txBody>
          <a:bodyPr>
            <a:spAutoFit/>
          </a:bodyPr>
          <a:lstStyle/>
          <a:p>
            <a:pPr algn="ctr"/>
            <a:r>
              <a:rPr lang="zh-CN" altLang="en-US" sz="3200" b="1">
                <a:solidFill>
                  <a:srgbClr val="0070C0"/>
                </a:solidFill>
                <a:latin typeface="微软雅黑" panose="020B0503020204020204" charset="-122"/>
                <a:ea typeface="方正小标宋简体" panose="02000000000000000000" charset="-122"/>
                <a:cs typeface="方正小标宋简体" panose="02000000000000000000" charset="-122"/>
              </a:rPr>
              <a:t>基础</a:t>
            </a:r>
            <a:endParaRPr lang="zh-CN" altLang="en-US" sz="3200" b="1">
              <a:solidFill>
                <a:srgbClr val="0070C0"/>
              </a:solidFill>
              <a:latin typeface="微软雅黑" panose="020B0503020204020204" charset="-122"/>
              <a:ea typeface="方正小标宋简体" panose="02000000000000000000" charset="-122"/>
              <a:cs typeface="方正小标宋简体" panose="02000000000000000000" charset="-122"/>
            </a:endParaRPr>
          </a:p>
        </p:txBody>
      </p:sp>
      <p:sp>
        <p:nvSpPr>
          <p:cNvPr id="5" name="Text Box 7"/>
          <p:cNvSpPr>
            <a:spLocks noChangeArrowheads="1"/>
          </p:cNvSpPr>
          <p:nvPr>
            <p:custDataLst>
              <p:tags r:id="rId4"/>
            </p:custDataLst>
          </p:nvPr>
        </p:nvSpPr>
        <p:spPr bwMode="auto">
          <a:xfrm>
            <a:off x="3038475" y="3757295"/>
            <a:ext cx="1993900" cy="604838"/>
          </a:xfrm>
          <a:prstGeom prst="borderCallout1">
            <a:avLst>
              <a:gd name="adj1" fmla="val 18750"/>
              <a:gd name="adj2" fmla="val -8333"/>
              <a:gd name="adj3" fmla="val -129051"/>
              <a:gd name="adj4" fmla="val -40542"/>
            </a:avLst>
          </a:prstGeom>
          <a:solidFill>
            <a:schemeClr val="bg1"/>
          </a:solidFill>
          <a:ln w="28575">
            <a:solidFill>
              <a:schemeClr val="accent2">
                <a:lumMod val="75000"/>
              </a:schemeClr>
            </a:solidFill>
            <a:miter lim="800000"/>
          </a:ln>
        </p:spPr>
        <p:txBody>
          <a:bodyPr>
            <a:spAutoFit/>
          </a:bodyPr>
          <a:lstStyle/>
          <a:p>
            <a:pPr algn="ctr"/>
            <a:r>
              <a:rPr lang="zh-CN" altLang="en-US" sz="3200" b="1">
                <a:solidFill>
                  <a:srgbClr val="0070C0"/>
                </a:solidFill>
                <a:latin typeface="微软雅黑" panose="020B0503020204020204" charset="-122"/>
                <a:ea typeface="方正小标宋简体" panose="02000000000000000000" charset="-122"/>
                <a:cs typeface="方正小标宋简体" panose="02000000000000000000" charset="-122"/>
              </a:rPr>
              <a:t>主体</a:t>
            </a:r>
            <a:endParaRPr lang="zh-CN" altLang="en-US" sz="3200" b="1">
              <a:solidFill>
                <a:srgbClr val="0070C0"/>
              </a:solidFill>
              <a:latin typeface="微软雅黑" panose="020B0503020204020204" charset="-122"/>
              <a:ea typeface="方正小标宋简体" panose="02000000000000000000" charset="-122"/>
              <a:cs typeface="方正小标宋简体" panose="02000000000000000000" charset="-122"/>
            </a:endParaRPr>
          </a:p>
        </p:txBody>
      </p:sp>
      <p:sp>
        <p:nvSpPr>
          <p:cNvPr id="8" name="Text Box 7"/>
          <p:cNvSpPr>
            <a:spLocks noChangeArrowheads="1"/>
          </p:cNvSpPr>
          <p:nvPr>
            <p:custDataLst>
              <p:tags r:id="rId5"/>
            </p:custDataLst>
          </p:nvPr>
        </p:nvSpPr>
        <p:spPr bwMode="auto">
          <a:xfrm>
            <a:off x="8081963" y="3655695"/>
            <a:ext cx="1993900" cy="592138"/>
          </a:xfrm>
          <a:prstGeom prst="borderCallout1">
            <a:avLst>
              <a:gd name="adj1" fmla="val 15560"/>
              <a:gd name="adj2" fmla="val -9236"/>
              <a:gd name="adj3" fmla="val -103153"/>
              <a:gd name="adj4" fmla="val -53852"/>
            </a:avLst>
          </a:prstGeom>
          <a:solidFill>
            <a:schemeClr val="bg1"/>
          </a:solidFill>
          <a:ln w="25400" algn="ctr">
            <a:solidFill>
              <a:srgbClr val="0070C0"/>
            </a:solidFill>
            <a:miter lim="800000"/>
          </a:ln>
        </p:spPr>
        <p:txBody>
          <a:bodyPr>
            <a:spAutoFit/>
          </a:bodyPr>
          <a:lstStyle/>
          <a:p>
            <a:pPr algn="ctr">
              <a:defRPr/>
            </a:pPr>
            <a:r>
              <a:rPr lang="zh-CN" altLang="en-US" sz="3200" b="1">
                <a:solidFill>
                  <a:srgbClr val="0070C0"/>
                </a:solidFill>
                <a:effectLst>
                  <a:outerShdw blurRad="38100" dist="38100" dir="2700000" algn="tl">
                    <a:srgbClr val="C0C0C0"/>
                  </a:outerShdw>
                </a:effectLst>
                <a:latin typeface="微软雅黑" panose="020B0503020204020204" charset="-122"/>
                <a:ea typeface="方正小标宋简体" panose="02000000000000000000" charset="-122"/>
                <a:cs typeface="方正小标宋简体" panose="02000000000000000000" charset="-122"/>
              </a:rPr>
              <a:t>任务</a:t>
            </a:r>
            <a:endParaRPr lang="zh-CN" altLang="en-US" sz="3200" b="1">
              <a:solidFill>
                <a:srgbClr val="0070C0"/>
              </a:solidFill>
              <a:effectLst>
                <a:outerShdw blurRad="38100" dist="38100" dir="2700000" algn="tl">
                  <a:srgbClr val="C0C0C0"/>
                </a:outerShdw>
              </a:effectLst>
              <a:latin typeface="微软雅黑" panose="020B0503020204020204" charset="-122"/>
              <a:ea typeface="方正小标宋简体" panose="02000000000000000000" charset="-122"/>
              <a:cs typeface="方正小标宋简体" panose="02000000000000000000" charset="-122"/>
            </a:endParaRPr>
          </a:p>
        </p:txBody>
      </p:sp>
      <p:sp>
        <p:nvSpPr>
          <p:cNvPr id="33799" name="文本框 2"/>
          <p:cNvSpPr txBox="1">
            <a:spLocks noChangeArrowheads="1"/>
          </p:cNvSpPr>
          <p:nvPr>
            <p:custDataLst>
              <p:tags r:id="rId6"/>
            </p:custDataLst>
          </p:nvPr>
        </p:nvSpPr>
        <p:spPr bwMode="auto">
          <a:xfrm>
            <a:off x="351790" y="848360"/>
            <a:ext cx="11598275" cy="516255"/>
          </a:xfrm>
          <a:prstGeom prst="rect">
            <a:avLst/>
          </a:prstGeom>
          <a:noFill/>
          <a:ln w="9525">
            <a:noFill/>
            <a:miter lim="800000"/>
          </a:ln>
        </p:spPr>
        <p:txBody>
          <a:bodyPr>
            <a:noAutofit/>
          </a:bodyPr>
          <a:lstStyle/>
          <a:p>
            <a:endParaRPr lang="zh-CN" altLang="en-US" sz="3200" b="1">
              <a:solidFill>
                <a:srgbClr val="FF0000"/>
              </a:solidFill>
              <a:latin typeface="微软雅黑" panose="020B0503020204020204" charset="-122"/>
              <a:ea typeface="微软雅黑" panose="020B0503020204020204" charset="-122"/>
              <a:sym typeface="+mn-ea"/>
            </a:endParaRPr>
          </a:p>
          <a:p>
            <a:endParaRPr lang="zh-CN" altLang="en-US" sz="3200" b="1">
              <a:latin typeface="微软雅黑" panose="020B0503020204020204" charset="-122"/>
              <a:ea typeface="微软雅黑" panose="020B0503020204020204" charset="-122"/>
              <a:sym typeface="+mn-ea"/>
            </a:endParaRPr>
          </a:p>
        </p:txBody>
      </p:sp>
      <p:sp>
        <p:nvSpPr>
          <p:cNvPr id="33803" name="Text Box 11"/>
          <p:cNvSpPr txBox="1">
            <a:spLocks noChangeArrowheads="1"/>
          </p:cNvSpPr>
          <p:nvPr>
            <p:custDataLst>
              <p:tags r:id="rId7"/>
            </p:custDataLst>
          </p:nvPr>
        </p:nvSpPr>
        <p:spPr bwMode="auto">
          <a:xfrm>
            <a:off x="107950" y="4479925"/>
            <a:ext cx="6729730" cy="2359660"/>
          </a:xfrm>
          <a:prstGeom prst="rect">
            <a:avLst/>
          </a:prstGeom>
          <a:solidFill>
            <a:schemeClr val="bg2"/>
          </a:solidFill>
          <a:ln w="50800">
            <a:solidFill>
              <a:schemeClr val="accent1"/>
            </a:solidFill>
            <a:miter lim="800000"/>
          </a:ln>
          <a:effectLst/>
        </p:spPr>
        <p:txBody>
          <a:bodyPr wrap="square">
            <a:noAutofit/>
          </a:bodyPr>
          <a:lstStyle/>
          <a:p>
            <a:pPr algn="ctr">
              <a:lnSpc>
                <a:spcPct val="170000"/>
              </a:lnSpc>
              <a:spcBef>
                <a:spcPct val="50000"/>
              </a:spcBef>
            </a:pPr>
            <a:r>
              <a:rPr lang="zh-CN" altLang="en-US" sz="3200" b="1">
                <a:solidFill>
                  <a:schemeClr val="tx1"/>
                </a:solidFill>
                <a:latin typeface="微软雅黑" panose="020B0503020204020204" charset="-122"/>
                <a:ea typeface="微软雅黑" panose="020B0503020204020204" charset="-122"/>
              </a:rPr>
              <a:t>革命任务决定革命性质！！！</a:t>
            </a:r>
            <a:endParaRPr lang="zh-CN" altLang="en-US" sz="3200" b="1">
              <a:solidFill>
                <a:schemeClr val="tx1"/>
              </a:solidFill>
              <a:latin typeface="微软雅黑" panose="020B0503020204020204" charset="-122"/>
              <a:ea typeface="微软雅黑" panose="020B0503020204020204" charset="-122"/>
            </a:endParaRPr>
          </a:p>
          <a:p>
            <a:pPr algn="ctr">
              <a:lnSpc>
                <a:spcPct val="170000"/>
              </a:lnSpc>
              <a:spcBef>
                <a:spcPct val="50000"/>
              </a:spcBef>
            </a:pPr>
            <a:r>
              <a:rPr lang="zh-CN" altLang="en-US" sz="3200" b="1">
                <a:solidFill>
                  <a:schemeClr val="tx1"/>
                </a:solidFill>
                <a:latin typeface="微软雅黑" panose="020B0503020204020204" charset="-122"/>
                <a:ea typeface="微软雅黑" panose="020B0503020204020204" charset="-122"/>
              </a:rPr>
              <a:t>新民主主义革命是</a:t>
            </a:r>
            <a:r>
              <a:rPr lang="zh-CN" altLang="en-US" sz="3200" b="1">
                <a:solidFill>
                  <a:srgbClr val="0070C0"/>
                </a:solidFill>
                <a:latin typeface="+mn-ea"/>
                <a:ea typeface="+mn-ea"/>
              </a:rPr>
              <a:t>资产阶级民主革命</a:t>
            </a:r>
            <a:endParaRPr lang="zh-CN" altLang="en-US" sz="3200" b="1">
              <a:solidFill>
                <a:srgbClr val="0070C0"/>
              </a:solidFill>
              <a:latin typeface="+mn-ea"/>
              <a:ea typeface="+mn-ea"/>
            </a:endParaRPr>
          </a:p>
        </p:txBody>
      </p:sp>
      <p:sp>
        <p:nvSpPr>
          <p:cNvPr id="2" name="文本框 1"/>
          <p:cNvSpPr txBox="1">
            <a:spLocks noChangeArrowheads="1"/>
          </p:cNvSpPr>
          <p:nvPr>
            <p:custDataLst>
              <p:tags r:id="rId8"/>
            </p:custDataLst>
          </p:nvPr>
        </p:nvSpPr>
        <p:spPr bwMode="auto">
          <a:xfrm>
            <a:off x="472440" y="127000"/>
            <a:ext cx="11379835" cy="645160"/>
          </a:xfrm>
          <a:prstGeom prst="rect">
            <a:avLst/>
          </a:prstGeom>
          <a:solidFill>
            <a:schemeClr val="accent4">
              <a:lumMod val="20000"/>
              <a:lumOff val="80000"/>
            </a:schemeClr>
          </a:solidFill>
          <a:ln w="6350" algn="ctr">
            <a:solidFill>
              <a:schemeClr val="bg1"/>
            </a:solidFill>
            <a:miter lim="800000"/>
          </a:ln>
        </p:spPr>
        <p:txBody>
          <a:bodyPr wrap="square">
            <a:spAutoFit/>
          </a:bodyPr>
          <a:lstStyle/>
          <a:p>
            <a:pPr algn="ctr"/>
            <a:r>
              <a:rPr lang="zh-CN" altLang="en-US" sz="3600" b="1">
                <a:solidFill>
                  <a:srgbClr val="000000"/>
                </a:solidFill>
                <a:latin typeface="微软雅黑" panose="020B0503020204020204" charset="-122"/>
                <a:ea typeface="微软雅黑" panose="020B0503020204020204" charset="-122"/>
              </a:rPr>
              <a:t>  </a:t>
            </a:r>
            <a:r>
              <a:rPr lang="en-US" altLang="zh-CN" sz="3600" b="1">
                <a:latin typeface="微软雅黑" panose="020B0503020204020204" charset="-122"/>
                <a:ea typeface="微软雅黑" panose="020B0503020204020204" charset="-122"/>
                <a:sym typeface="+mn-ea"/>
              </a:rPr>
              <a:t>6.</a:t>
            </a:r>
            <a:r>
              <a:rPr lang="zh-CN" altLang="en-US" sz="3600" b="1">
                <a:latin typeface="微软雅黑" panose="020B0503020204020204" charset="-122"/>
                <a:ea typeface="微软雅黑" panose="020B0503020204020204" charset="-122"/>
                <a:sym typeface="+mn-ea"/>
              </a:rPr>
              <a:t>新民主主义革命的性质及</a:t>
            </a:r>
            <a:r>
              <a:rPr lang="zh-CN" altLang="en-US" sz="3600" b="1">
                <a:solidFill>
                  <a:srgbClr val="FF0000"/>
                </a:solidFill>
                <a:latin typeface="微软雅黑" panose="020B0503020204020204" charset="-122"/>
                <a:ea typeface="微软雅黑" panose="020B0503020204020204" charset="-122"/>
                <a:sym typeface="+mn-ea"/>
              </a:rPr>
              <a:t>三大法宝</a:t>
            </a:r>
            <a:endParaRPr lang="zh-CN" altLang="en-US" sz="3600" b="1">
              <a:solidFill>
                <a:srgbClr val="FF0000"/>
              </a:solidFill>
              <a:latin typeface="微软雅黑" panose="020B0503020204020204" charset="-122"/>
              <a:ea typeface="微软雅黑" panose="020B0503020204020204" charset="-122"/>
              <a:sym typeface="+mn-ea"/>
            </a:endParaRPr>
          </a:p>
        </p:txBody>
      </p:sp>
      <p:sp>
        <p:nvSpPr>
          <p:cNvPr id="11" name="Text Box 11"/>
          <p:cNvSpPr txBox="1">
            <a:spLocks noChangeArrowheads="1"/>
          </p:cNvSpPr>
          <p:nvPr>
            <p:custDataLst>
              <p:tags r:id="rId9"/>
            </p:custDataLst>
          </p:nvPr>
        </p:nvSpPr>
        <p:spPr bwMode="auto">
          <a:xfrm>
            <a:off x="7207250" y="4479290"/>
            <a:ext cx="4188460" cy="2360930"/>
          </a:xfrm>
          <a:prstGeom prst="rect">
            <a:avLst/>
          </a:prstGeom>
          <a:solidFill>
            <a:schemeClr val="bg2"/>
          </a:solidFill>
          <a:ln w="50800">
            <a:solidFill>
              <a:schemeClr val="accent1"/>
            </a:solidFill>
            <a:miter lim="800000"/>
          </a:ln>
          <a:effectLst/>
        </p:spPr>
        <p:txBody>
          <a:bodyPr wrap="square">
            <a:noAutofit/>
          </a:bodyPr>
          <a:lstStyle/>
          <a:p>
            <a:pPr indent="0" algn="ctr" fontAlgn="auto">
              <a:lnSpc>
                <a:spcPct val="100000"/>
              </a:lnSpc>
              <a:spcBef>
                <a:spcPts val="0"/>
              </a:spcBef>
            </a:pPr>
            <a:r>
              <a:rPr lang="zh-CN" altLang="en-US" sz="3200" b="1">
                <a:latin typeface="微软雅黑" panose="020B0503020204020204" charset="-122"/>
                <a:ea typeface="微软雅黑" panose="020B0503020204020204" charset="-122"/>
                <a:sym typeface="+mn-ea"/>
              </a:rPr>
              <a:t>坚持革命</a:t>
            </a:r>
            <a:r>
              <a:rPr lang="zh-CN" altLang="en-US" sz="3200" b="1">
                <a:solidFill>
                  <a:srgbClr val="FF0000"/>
                </a:solidFill>
                <a:latin typeface="微软雅黑" panose="020B0503020204020204" charset="-122"/>
                <a:ea typeface="微软雅黑" panose="020B0503020204020204" charset="-122"/>
                <a:sym typeface="+mn-ea"/>
              </a:rPr>
              <a:t>三大法宝：</a:t>
            </a:r>
            <a:endParaRPr lang="zh-CN" altLang="en-US" sz="3200" b="1">
              <a:solidFill>
                <a:srgbClr val="FF0000"/>
              </a:solidFill>
              <a:latin typeface="微软雅黑" panose="020B0503020204020204" charset="-122"/>
              <a:ea typeface="微软雅黑" panose="020B0503020204020204" charset="-122"/>
              <a:sym typeface="+mn-ea"/>
            </a:endParaRPr>
          </a:p>
          <a:p>
            <a:pPr indent="0" algn="ctr" fontAlgn="auto">
              <a:lnSpc>
                <a:spcPct val="100000"/>
              </a:lnSpc>
              <a:spcBef>
                <a:spcPts val="0"/>
              </a:spcBef>
            </a:pPr>
            <a:r>
              <a:rPr lang="zh-CN" altLang="en-US" sz="3200" b="1">
                <a:latin typeface="微软雅黑" panose="020B0503020204020204" charset="-122"/>
                <a:ea typeface="微软雅黑" panose="020B0503020204020204" charset="-122"/>
                <a:sym typeface="+mn-ea"/>
              </a:rPr>
              <a:t>统一战线、</a:t>
            </a:r>
            <a:endParaRPr lang="zh-CN" altLang="en-US" sz="3200" b="1">
              <a:latin typeface="微软雅黑" panose="020B0503020204020204" charset="-122"/>
              <a:ea typeface="微软雅黑" panose="020B0503020204020204" charset="-122"/>
              <a:sym typeface="+mn-ea"/>
            </a:endParaRPr>
          </a:p>
          <a:p>
            <a:pPr indent="0" algn="ctr" fontAlgn="auto">
              <a:lnSpc>
                <a:spcPct val="100000"/>
              </a:lnSpc>
              <a:spcBef>
                <a:spcPts val="0"/>
              </a:spcBef>
            </a:pPr>
            <a:r>
              <a:rPr lang="zh-CN" altLang="en-US" sz="3200" b="1">
                <a:latin typeface="微软雅黑" panose="020B0503020204020204" charset="-122"/>
                <a:ea typeface="微软雅黑" panose="020B0503020204020204" charset="-122"/>
                <a:sym typeface="+mn-ea"/>
              </a:rPr>
              <a:t>武装斗争、</a:t>
            </a:r>
            <a:endParaRPr lang="zh-CN" altLang="en-US" sz="3200" b="1">
              <a:latin typeface="微软雅黑" panose="020B0503020204020204" charset="-122"/>
              <a:ea typeface="微软雅黑" panose="020B0503020204020204" charset="-122"/>
              <a:sym typeface="+mn-ea"/>
            </a:endParaRPr>
          </a:p>
          <a:p>
            <a:pPr indent="0" algn="ctr" fontAlgn="auto">
              <a:lnSpc>
                <a:spcPct val="100000"/>
              </a:lnSpc>
              <a:spcBef>
                <a:spcPts val="0"/>
              </a:spcBef>
            </a:pPr>
            <a:r>
              <a:rPr lang="zh-CN" altLang="en-US" sz="3200" b="1">
                <a:latin typeface="微软雅黑" panose="020B0503020204020204" charset="-122"/>
                <a:ea typeface="微软雅黑" panose="020B0503020204020204" charset="-122"/>
                <a:sym typeface="+mn-ea"/>
              </a:rPr>
              <a:t>党的建设。</a:t>
            </a:r>
            <a:endParaRPr lang="zh-CN" altLang="en-US" sz="3200" b="1">
              <a:latin typeface="微软雅黑" panose="020B0503020204020204" charset="-122"/>
              <a:ea typeface="微软雅黑" panose="020B0503020204020204" charset="-122"/>
            </a:endParaRPr>
          </a:p>
          <a:p>
            <a:pPr algn="ctr">
              <a:lnSpc>
                <a:spcPct val="170000"/>
              </a:lnSpc>
              <a:spcBef>
                <a:spcPct val="50000"/>
              </a:spcBef>
            </a:pPr>
            <a:endParaRPr lang="zh-CN" altLang="en-US" sz="3200" b="1">
              <a:solidFill>
                <a:srgbClr val="0070C0"/>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3803"/>
                                        </p:tgtEl>
                                        <p:attrNameLst>
                                          <p:attrName>style.visibility</p:attrName>
                                        </p:attrNameLst>
                                      </p:cBhvr>
                                      <p:to>
                                        <p:strVal val="visible"/>
                                      </p:to>
                                    </p:set>
                                    <p:animEffect transition="in" filter="blinds(horizontal)">
                                      <p:cBhvr>
                                        <p:cTn id="25" dur="500"/>
                                        <p:tgtEl>
                                          <p:spTgt spid="3380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bldLvl="0" animBg="1"/>
      <p:bldP spid="5" grpId="0" bldLvl="0" animBg="1"/>
      <p:bldP spid="8" grpId="0" bldLvl="0" animBg="1"/>
      <p:bldP spid="33803" grpId="0" bldLvl="0" animBg="1"/>
      <p:bldP spid="1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53828" y="1049471"/>
            <a:ext cx="10694460" cy="3538220"/>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2024</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5</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5.</a:t>
            </a:r>
            <a:r>
              <a:rPr lang="zh-CN" altLang="en-US" sz="2800" b="1">
                <a:latin typeface="仿宋" panose="02010609060101010101" pitchFamily="49" charset="-122"/>
                <a:ea typeface="仿宋" panose="02010609060101010101" pitchFamily="49" charset="-122"/>
              </a:rPr>
              <a:t>毛泽东在《</a:t>
            </a:r>
            <a:r>
              <a:rPr lang="en-US" altLang="zh-CN" sz="2800" b="1">
                <a:latin typeface="仿宋" panose="02010609060101010101" pitchFamily="49" charset="-122"/>
                <a:ea typeface="仿宋" panose="02010609060101010101" pitchFamily="49" charset="-122"/>
              </a:rPr>
              <a:t>(</a:t>
            </a:r>
            <a:r>
              <a:rPr lang="zh-CN" altLang="en-US" sz="2800" b="1">
                <a:latin typeface="仿宋" panose="02010609060101010101" pitchFamily="49" charset="-122"/>
                <a:ea typeface="仿宋" panose="02010609060101010101" pitchFamily="49" charset="-122"/>
              </a:rPr>
              <a:t>共产党人</a:t>
            </a:r>
            <a:r>
              <a:rPr lang="en-US" altLang="zh-CN" sz="2800" b="1">
                <a:latin typeface="仿宋" panose="02010609060101010101" pitchFamily="49" charset="-122"/>
                <a:ea typeface="仿宋" panose="02010609060101010101" pitchFamily="49" charset="-122"/>
              </a:rPr>
              <a:t>)</a:t>
            </a:r>
            <a:r>
              <a:rPr lang="zh-CN" altLang="en-US" sz="2800" b="1">
                <a:latin typeface="仿宋" panose="02010609060101010101" pitchFamily="49" charset="-122"/>
                <a:ea typeface="仿宋" panose="02010609060101010101" pitchFamily="49" charset="-122"/>
              </a:rPr>
              <a:t>发刊词》中指出，中国共产党在中国革命中战胜敌人有三个法宝，三个主要的法宝。这里提到的</a:t>
            </a:r>
            <a:r>
              <a:rPr lang="en-US" altLang="zh-CN" sz="2800" b="1">
                <a:latin typeface="仿宋" panose="02010609060101010101" pitchFamily="49" charset="-122"/>
                <a:ea typeface="仿宋" panose="02010609060101010101" pitchFamily="49" charset="-122"/>
              </a:rPr>
              <a:t>“</a:t>
            </a:r>
            <a:r>
              <a:rPr lang="zh-CN" altLang="en-US" sz="2800" b="1">
                <a:latin typeface="仿宋" panose="02010609060101010101" pitchFamily="49" charset="-122"/>
                <a:ea typeface="仿宋" panose="02010609060101010101" pitchFamily="49" charset="-122"/>
              </a:rPr>
              <a:t>三个主要的法宝</a:t>
            </a:r>
            <a:r>
              <a:rPr lang="en-US" altLang="zh-CN" sz="2800" b="1">
                <a:latin typeface="仿宋" panose="02010609060101010101" pitchFamily="49" charset="-122"/>
                <a:ea typeface="仿宋" panose="02010609060101010101" pitchFamily="49" charset="-122"/>
              </a:rPr>
              <a:t> ”</a:t>
            </a:r>
            <a:r>
              <a:rPr lang="zh-CN" altLang="en-US" sz="2800" b="1">
                <a:latin typeface="仿宋" panose="02010609060101010101" pitchFamily="49" charset="-122"/>
                <a:ea typeface="仿宋" panose="02010609060101010101" pitchFamily="49" charset="-122"/>
              </a:rPr>
              <a:t>是（</a:t>
            </a:r>
            <a:r>
              <a:rPr lang="en-US" altLang="zh-CN" sz="2800" b="1">
                <a:latin typeface="仿宋" panose="02010609060101010101" pitchFamily="49" charset="-122"/>
                <a:ea typeface="仿宋" panose="02010609060101010101" pitchFamily="49" charset="-122"/>
              </a:rPr>
              <a:t>   </a:t>
            </a:r>
            <a:r>
              <a:rPr lang="zh-CN" altLang="en-US" sz="2800" b="1">
                <a:latin typeface="仿宋" panose="02010609060101010101" pitchFamily="49" charset="-122"/>
                <a:ea typeface="仿宋" panose="02010609060101010101" pitchFamily="49" charset="-122"/>
              </a:rPr>
              <a:t>）</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A.</a:t>
            </a:r>
            <a:r>
              <a:rPr lang="zh-CN" altLang="en-US" sz="2800" b="1">
                <a:latin typeface="仿宋" panose="02010609060101010101" pitchFamily="49" charset="-122"/>
                <a:ea typeface="仿宋" panose="02010609060101010101" pitchFamily="49" charset="-122"/>
              </a:rPr>
              <a:t>武装斗争、工农联盟、党的建设</a:t>
            </a:r>
            <a:r>
              <a:rPr lang="en-US" altLang="zh-CN" sz="2800" b="1">
                <a:latin typeface="仿宋" panose="02010609060101010101" pitchFamily="49" charset="-122"/>
                <a:ea typeface="仿宋" panose="02010609060101010101" pitchFamily="49" charset="-122"/>
              </a:rPr>
              <a:t>     </a:t>
            </a:r>
            <a:endParaRPr lang="en-US"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B.</a:t>
            </a:r>
            <a:r>
              <a:rPr lang="zh-CN" altLang="en-US" sz="2800" b="1">
                <a:latin typeface="仿宋" panose="02010609060101010101" pitchFamily="49" charset="-122"/>
                <a:ea typeface="仿宋" panose="02010609060101010101" pitchFamily="49" charset="-122"/>
              </a:rPr>
              <a:t>统一战线、精兵简政、党的建设</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C.</a:t>
            </a:r>
            <a:r>
              <a:rPr lang="zh-CN" altLang="en-US" sz="2800" b="1">
                <a:latin typeface="仿宋" panose="02010609060101010101" pitchFamily="49" charset="-122"/>
                <a:ea typeface="仿宋" panose="02010609060101010101" pitchFamily="49" charset="-122"/>
              </a:rPr>
              <a:t>统一战线、武装斗争、党的建设</a:t>
            </a:r>
            <a:r>
              <a:rPr lang="en-US" altLang="zh-CN" sz="2800" b="1">
                <a:latin typeface="仿宋" panose="02010609060101010101" pitchFamily="49" charset="-122"/>
                <a:ea typeface="仿宋" panose="02010609060101010101" pitchFamily="49" charset="-122"/>
              </a:rPr>
              <a:t>       </a:t>
            </a:r>
            <a:endParaRPr lang="en-US"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D.</a:t>
            </a:r>
            <a:r>
              <a:rPr lang="zh-CN" altLang="en-US" sz="2800" b="1">
                <a:latin typeface="仿宋" panose="02010609060101010101" pitchFamily="49" charset="-122"/>
                <a:ea typeface="仿宋" panose="02010609060101010101" pitchFamily="49" charset="-122"/>
              </a:rPr>
              <a:t>武装斗争、减租减息、党的建设</a:t>
            </a:r>
            <a:endParaRPr lang="zh-CN" altLang="en-US"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380056"/>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3291345" y="2282511"/>
            <a:ext cx="435725" cy="645160"/>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C</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图标"/>
          <p:cNvSpPr>
            <a:spLocks noEditPoints="1"/>
          </p:cNvSpPr>
          <p:nvPr>
            <p:custDataLst>
              <p:tags r:id="rId1"/>
            </p:custDataLst>
          </p:nvPr>
        </p:nvSpPr>
        <p:spPr bwMode="auto">
          <a:xfrm>
            <a:off x="4703763" y="3305175"/>
            <a:ext cx="177800" cy="282575"/>
          </a:xfrm>
          <a:custGeom>
            <a:avLst/>
            <a:gdLst>
              <a:gd name="T0" fmla="*/ 3 w 50"/>
              <a:gd name="T1" fmla="*/ 0 h 79"/>
              <a:gd name="T2" fmla="*/ 0 w 50"/>
              <a:gd name="T3" fmla="*/ 3 h 79"/>
              <a:gd name="T4" fmla="*/ 0 w 50"/>
              <a:gd name="T5" fmla="*/ 76 h 79"/>
              <a:gd name="T6" fmla="*/ 3 w 50"/>
              <a:gd name="T7" fmla="*/ 79 h 79"/>
              <a:gd name="T8" fmla="*/ 48 w 50"/>
              <a:gd name="T9" fmla="*/ 79 h 79"/>
              <a:gd name="T10" fmla="*/ 50 w 50"/>
              <a:gd name="T11" fmla="*/ 76 h 79"/>
              <a:gd name="T12" fmla="*/ 50 w 50"/>
              <a:gd name="T13" fmla="*/ 3 h 79"/>
              <a:gd name="T14" fmla="*/ 48 w 50"/>
              <a:gd name="T15" fmla="*/ 0 h 79"/>
              <a:gd name="T16" fmla="*/ 3 w 50"/>
              <a:gd name="T17" fmla="*/ 0 h 79"/>
              <a:gd name="T18" fmla="*/ 25 w 50"/>
              <a:gd name="T19" fmla="*/ 76 h 79"/>
              <a:gd name="T20" fmla="*/ 21 w 50"/>
              <a:gd name="T21" fmla="*/ 72 h 79"/>
              <a:gd name="T22" fmla="*/ 25 w 50"/>
              <a:gd name="T23" fmla="*/ 67 h 79"/>
              <a:gd name="T24" fmla="*/ 30 w 50"/>
              <a:gd name="T25" fmla="*/ 72 h 79"/>
              <a:gd name="T26" fmla="*/ 25 w 50"/>
              <a:gd name="T27" fmla="*/ 76 h 79"/>
              <a:gd name="T28" fmla="*/ 42 w 50"/>
              <a:gd name="T29" fmla="*/ 62 h 79"/>
              <a:gd name="T30" fmla="*/ 39 w 50"/>
              <a:gd name="T31" fmla="*/ 65 h 79"/>
              <a:gd name="T32" fmla="*/ 11 w 50"/>
              <a:gd name="T33" fmla="*/ 65 h 79"/>
              <a:gd name="T34" fmla="*/ 8 w 50"/>
              <a:gd name="T35" fmla="*/ 62 h 79"/>
              <a:gd name="T36" fmla="*/ 8 w 50"/>
              <a:gd name="T37" fmla="*/ 13 h 79"/>
              <a:gd name="T38" fmla="*/ 11 w 50"/>
              <a:gd name="T39" fmla="*/ 10 h 79"/>
              <a:gd name="T40" fmla="*/ 39 w 50"/>
              <a:gd name="T41" fmla="*/ 10 h 79"/>
              <a:gd name="T42" fmla="*/ 42 w 50"/>
              <a:gd name="T43" fmla="*/ 13 h 79"/>
              <a:gd name="T44" fmla="*/ 42 w 50"/>
              <a:gd name="T45"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79">
                <a:moveTo>
                  <a:pt x="3" y="0"/>
                </a:moveTo>
                <a:cubicBezTo>
                  <a:pt x="1" y="0"/>
                  <a:pt x="0" y="1"/>
                  <a:pt x="0" y="3"/>
                </a:cubicBezTo>
                <a:cubicBezTo>
                  <a:pt x="0" y="76"/>
                  <a:pt x="0" y="76"/>
                  <a:pt x="0" y="76"/>
                </a:cubicBezTo>
                <a:cubicBezTo>
                  <a:pt x="0" y="77"/>
                  <a:pt x="1" y="79"/>
                  <a:pt x="3" y="79"/>
                </a:cubicBezTo>
                <a:cubicBezTo>
                  <a:pt x="48" y="79"/>
                  <a:pt x="48" y="79"/>
                  <a:pt x="48" y="79"/>
                </a:cubicBezTo>
                <a:cubicBezTo>
                  <a:pt x="49" y="79"/>
                  <a:pt x="50" y="77"/>
                  <a:pt x="50" y="76"/>
                </a:cubicBezTo>
                <a:cubicBezTo>
                  <a:pt x="50" y="3"/>
                  <a:pt x="50" y="3"/>
                  <a:pt x="50" y="3"/>
                </a:cubicBezTo>
                <a:cubicBezTo>
                  <a:pt x="50" y="1"/>
                  <a:pt x="49" y="0"/>
                  <a:pt x="48" y="0"/>
                </a:cubicBezTo>
                <a:lnTo>
                  <a:pt x="3" y="0"/>
                </a:lnTo>
                <a:close/>
                <a:moveTo>
                  <a:pt x="25" y="76"/>
                </a:moveTo>
                <a:cubicBezTo>
                  <a:pt x="23" y="76"/>
                  <a:pt x="21" y="74"/>
                  <a:pt x="21" y="72"/>
                </a:cubicBezTo>
                <a:cubicBezTo>
                  <a:pt x="21" y="69"/>
                  <a:pt x="23" y="67"/>
                  <a:pt x="25" y="67"/>
                </a:cubicBezTo>
                <a:cubicBezTo>
                  <a:pt x="28" y="67"/>
                  <a:pt x="30" y="69"/>
                  <a:pt x="30" y="72"/>
                </a:cubicBezTo>
                <a:cubicBezTo>
                  <a:pt x="30" y="74"/>
                  <a:pt x="28" y="76"/>
                  <a:pt x="25" y="76"/>
                </a:cubicBezTo>
                <a:close/>
                <a:moveTo>
                  <a:pt x="42" y="62"/>
                </a:moveTo>
                <a:cubicBezTo>
                  <a:pt x="42" y="64"/>
                  <a:pt x="41" y="65"/>
                  <a:pt x="39" y="65"/>
                </a:cubicBezTo>
                <a:cubicBezTo>
                  <a:pt x="11" y="65"/>
                  <a:pt x="11" y="65"/>
                  <a:pt x="11" y="65"/>
                </a:cubicBezTo>
                <a:cubicBezTo>
                  <a:pt x="10" y="65"/>
                  <a:pt x="8" y="64"/>
                  <a:pt x="8" y="62"/>
                </a:cubicBezTo>
                <a:cubicBezTo>
                  <a:pt x="8" y="13"/>
                  <a:pt x="8" y="13"/>
                  <a:pt x="8" y="13"/>
                </a:cubicBezTo>
                <a:cubicBezTo>
                  <a:pt x="8" y="11"/>
                  <a:pt x="10" y="10"/>
                  <a:pt x="11" y="10"/>
                </a:cubicBezTo>
                <a:cubicBezTo>
                  <a:pt x="39" y="10"/>
                  <a:pt x="39" y="10"/>
                  <a:pt x="39" y="10"/>
                </a:cubicBezTo>
                <a:cubicBezTo>
                  <a:pt x="41" y="10"/>
                  <a:pt x="42" y="11"/>
                  <a:pt x="42" y="13"/>
                </a:cubicBezTo>
                <a:lnTo>
                  <a:pt x="42" y="62"/>
                </a:lnTo>
                <a:close/>
              </a:path>
            </a:pathLst>
          </a:custGeom>
          <a:solidFill>
            <a:srgbClr val="FFFFFF"/>
          </a:solidFill>
          <a:ln>
            <a:noFill/>
          </a:ln>
        </p:spPr>
        <p:txBody>
          <a:bodyPr/>
          <a:lstStyle/>
          <a:p>
            <a:pPr fontAlgn="auto">
              <a:spcBef>
                <a:spcPct val="0"/>
              </a:spcBef>
              <a:spcAft>
                <a:spcPct val="0"/>
              </a:spcAft>
              <a:defRPr/>
            </a:pPr>
            <a:endParaRPr lang="zh-CN" altLang="en-US">
              <a:solidFill>
                <a:schemeClr val="tx1">
                  <a:lumMod val="75000"/>
                  <a:lumOff val="25000"/>
                </a:schemeClr>
              </a:solidFill>
              <a:latin typeface="汉仪正圆-45W" panose="00020600040101010101" charset="-122"/>
              <a:ea typeface="汉仪正圆-45W" panose="00020600040101010101" charset="-122"/>
              <a:sym typeface="思源黑体 CN Light" panose="020B0300000000000000" pitchFamily="34" charset="-122"/>
            </a:endParaRPr>
          </a:p>
        </p:txBody>
      </p:sp>
      <p:sp>
        <p:nvSpPr>
          <p:cNvPr id="25" name="图标"/>
          <p:cNvSpPr/>
          <p:nvPr>
            <p:custDataLst>
              <p:tags r:id="rId2"/>
            </p:custDataLst>
          </p:nvPr>
        </p:nvSpPr>
        <p:spPr bwMode="auto">
          <a:xfrm>
            <a:off x="9258300" y="3321050"/>
            <a:ext cx="280988" cy="223838"/>
          </a:xfrm>
          <a:custGeom>
            <a:avLst/>
            <a:gdLst>
              <a:gd name="T0" fmla="*/ 62 w 79"/>
              <a:gd name="T1" fmla="*/ 29 h 63"/>
              <a:gd name="T2" fmla="*/ 61 w 79"/>
              <a:gd name="T3" fmla="*/ 29 h 63"/>
              <a:gd name="T4" fmla="*/ 61 w 79"/>
              <a:gd name="T5" fmla="*/ 22 h 63"/>
              <a:gd name="T6" fmla="*/ 39 w 79"/>
              <a:gd name="T7" fmla="*/ 0 h 63"/>
              <a:gd name="T8" fmla="*/ 18 w 79"/>
              <a:gd name="T9" fmla="*/ 22 h 63"/>
              <a:gd name="T10" fmla="*/ 18 w 79"/>
              <a:gd name="T11" fmla="*/ 29 h 63"/>
              <a:gd name="T12" fmla="*/ 17 w 79"/>
              <a:gd name="T13" fmla="*/ 29 h 63"/>
              <a:gd name="T14" fmla="*/ 0 w 79"/>
              <a:gd name="T15" fmla="*/ 46 h 63"/>
              <a:gd name="T16" fmla="*/ 17 w 79"/>
              <a:gd name="T17" fmla="*/ 63 h 63"/>
              <a:gd name="T18" fmla="*/ 24 w 79"/>
              <a:gd name="T19" fmla="*/ 63 h 63"/>
              <a:gd name="T20" fmla="*/ 24 w 79"/>
              <a:gd name="T21" fmla="*/ 31 h 63"/>
              <a:gd name="T22" fmla="*/ 24 w 79"/>
              <a:gd name="T23" fmla="*/ 29 h 63"/>
              <a:gd name="T24" fmla="*/ 24 w 79"/>
              <a:gd name="T25" fmla="*/ 22 h 63"/>
              <a:gd name="T26" fmla="*/ 39 w 79"/>
              <a:gd name="T27" fmla="*/ 6 h 63"/>
              <a:gd name="T28" fmla="*/ 55 w 79"/>
              <a:gd name="T29" fmla="*/ 22 h 63"/>
              <a:gd name="T30" fmla="*/ 55 w 79"/>
              <a:gd name="T31" fmla="*/ 29 h 63"/>
              <a:gd name="T32" fmla="*/ 55 w 79"/>
              <a:gd name="T33" fmla="*/ 30 h 63"/>
              <a:gd name="T34" fmla="*/ 55 w 79"/>
              <a:gd name="T35" fmla="*/ 63 h 63"/>
              <a:gd name="T36" fmla="*/ 62 w 79"/>
              <a:gd name="T37" fmla="*/ 63 h 63"/>
              <a:gd name="T38" fmla="*/ 79 w 79"/>
              <a:gd name="T39" fmla="*/ 46 h 63"/>
              <a:gd name="T40" fmla="*/ 62 w 79"/>
              <a:gd name="T4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62">
                <a:moveTo>
                  <a:pt x="62" y="29"/>
                </a:moveTo>
                <a:cubicBezTo>
                  <a:pt x="61" y="29"/>
                  <a:pt x="61" y="29"/>
                  <a:pt x="61" y="29"/>
                </a:cubicBezTo>
                <a:cubicBezTo>
                  <a:pt x="61" y="22"/>
                  <a:pt x="61" y="22"/>
                  <a:pt x="61" y="22"/>
                </a:cubicBezTo>
                <a:cubicBezTo>
                  <a:pt x="61" y="10"/>
                  <a:pt x="51" y="0"/>
                  <a:pt x="39" y="0"/>
                </a:cubicBezTo>
                <a:cubicBezTo>
                  <a:pt x="28" y="0"/>
                  <a:pt x="18" y="10"/>
                  <a:pt x="18" y="22"/>
                </a:cubicBezTo>
                <a:cubicBezTo>
                  <a:pt x="18" y="29"/>
                  <a:pt x="18" y="29"/>
                  <a:pt x="18" y="29"/>
                </a:cubicBezTo>
                <a:cubicBezTo>
                  <a:pt x="17" y="29"/>
                  <a:pt x="17" y="29"/>
                  <a:pt x="17" y="29"/>
                </a:cubicBezTo>
                <a:cubicBezTo>
                  <a:pt x="8" y="29"/>
                  <a:pt x="0" y="37"/>
                  <a:pt x="0" y="46"/>
                </a:cubicBezTo>
                <a:cubicBezTo>
                  <a:pt x="0" y="55"/>
                  <a:pt x="8" y="63"/>
                  <a:pt x="17" y="63"/>
                </a:cubicBezTo>
                <a:cubicBezTo>
                  <a:pt x="24" y="63"/>
                  <a:pt x="24" y="63"/>
                  <a:pt x="24" y="63"/>
                </a:cubicBezTo>
                <a:cubicBezTo>
                  <a:pt x="24" y="31"/>
                  <a:pt x="24" y="31"/>
                  <a:pt x="24" y="31"/>
                </a:cubicBezTo>
                <a:cubicBezTo>
                  <a:pt x="24" y="29"/>
                  <a:pt x="24" y="29"/>
                  <a:pt x="24" y="29"/>
                </a:cubicBezTo>
                <a:cubicBezTo>
                  <a:pt x="24" y="22"/>
                  <a:pt x="24" y="22"/>
                  <a:pt x="24" y="22"/>
                </a:cubicBezTo>
                <a:cubicBezTo>
                  <a:pt x="24" y="13"/>
                  <a:pt x="31" y="6"/>
                  <a:pt x="39" y="6"/>
                </a:cubicBezTo>
                <a:cubicBezTo>
                  <a:pt x="48" y="6"/>
                  <a:pt x="55" y="13"/>
                  <a:pt x="55" y="22"/>
                </a:cubicBezTo>
                <a:cubicBezTo>
                  <a:pt x="55" y="29"/>
                  <a:pt x="55" y="29"/>
                  <a:pt x="55" y="29"/>
                </a:cubicBezTo>
                <a:cubicBezTo>
                  <a:pt x="55" y="30"/>
                  <a:pt x="55" y="30"/>
                  <a:pt x="55" y="30"/>
                </a:cubicBezTo>
                <a:cubicBezTo>
                  <a:pt x="55" y="63"/>
                  <a:pt x="55" y="63"/>
                  <a:pt x="55" y="63"/>
                </a:cubicBezTo>
                <a:cubicBezTo>
                  <a:pt x="62" y="63"/>
                  <a:pt x="62" y="63"/>
                  <a:pt x="62" y="63"/>
                </a:cubicBezTo>
                <a:cubicBezTo>
                  <a:pt x="71" y="63"/>
                  <a:pt x="79" y="55"/>
                  <a:pt x="79" y="46"/>
                </a:cubicBezTo>
                <a:cubicBezTo>
                  <a:pt x="79" y="37"/>
                  <a:pt x="71" y="29"/>
                  <a:pt x="62" y="29"/>
                </a:cubicBezTo>
                <a:close/>
              </a:path>
            </a:pathLst>
          </a:custGeom>
          <a:solidFill>
            <a:srgbClr val="FFFFFF"/>
          </a:solidFill>
          <a:ln>
            <a:noFill/>
          </a:ln>
        </p:spPr>
        <p:txBody>
          <a:bodyPr/>
          <a:lstStyle/>
          <a:p>
            <a:pPr fontAlgn="auto">
              <a:spcBef>
                <a:spcPct val="0"/>
              </a:spcBef>
              <a:spcAft>
                <a:spcPct val="0"/>
              </a:spcAft>
              <a:defRPr/>
            </a:pPr>
            <a:endParaRPr lang="zh-CN" altLang="en-US">
              <a:solidFill>
                <a:schemeClr val="tx1">
                  <a:lumMod val="75000"/>
                  <a:lumOff val="25000"/>
                </a:schemeClr>
              </a:solidFill>
              <a:latin typeface="汉仪正圆-45W" panose="00020600040101010101" charset="-122"/>
              <a:ea typeface="汉仪正圆-45W" panose="00020600040101010101" charset="-122"/>
              <a:sym typeface="思源黑体 CN Light" panose="020B0300000000000000" pitchFamily="34" charset="-122"/>
            </a:endParaRPr>
          </a:p>
        </p:txBody>
      </p:sp>
      <p:grpSp>
        <p:nvGrpSpPr>
          <p:cNvPr id="39939" name="图标"/>
          <p:cNvGrpSpPr/>
          <p:nvPr>
            <p:custDataLst>
              <p:tags r:id="rId3"/>
            </p:custDataLst>
          </p:nvPr>
        </p:nvGrpSpPr>
        <p:grpSpPr>
          <a:xfrm>
            <a:off x="6958013" y="3333750"/>
            <a:ext cx="276225" cy="225425"/>
            <a:chOff x="0" y="0"/>
            <a:chExt cx="131" cy="107"/>
          </a:xfrm>
        </p:grpSpPr>
        <p:sp>
          <p:nvSpPr>
            <p:cNvPr id="27" name="Oval 31"/>
            <p:cNvSpPr>
              <a:spLocks noChangeArrowheads="1"/>
            </p:cNvSpPr>
            <p:nvPr>
              <p:custDataLst>
                <p:tags r:id="rId4"/>
              </p:custDataLst>
            </p:nvPr>
          </p:nvSpPr>
          <p:spPr bwMode="auto">
            <a:xfrm>
              <a:off x="49" y="46"/>
              <a:ext cx="32" cy="32"/>
            </a:xfrm>
            <a:prstGeom prst="ellipse">
              <a:avLst/>
            </a:prstGeom>
            <a:solidFill>
              <a:srgbClr val="FFFFFF"/>
            </a:solidFill>
            <a:ln>
              <a:noFill/>
            </a:ln>
          </p:spPr>
          <p:txBody>
            <a:bodyPr/>
            <a:lstStyle/>
            <a:p>
              <a:pPr fontAlgn="auto">
                <a:spcBef>
                  <a:spcPct val="0"/>
                </a:spcBef>
                <a:spcAft>
                  <a:spcPct val="0"/>
                </a:spcAft>
                <a:defRPr/>
              </a:pPr>
              <a:endParaRPr lang="zh-CN" altLang="en-US">
                <a:solidFill>
                  <a:schemeClr val="tx1">
                    <a:lumMod val="75000"/>
                    <a:lumOff val="25000"/>
                  </a:schemeClr>
                </a:solidFill>
                <a:latin typeface="汉仪正圆-45W" panose="00020600040101010101" charset="-122"/>
                <a:ea typeface="汉仪正圆-45W" panose="00020600040101010101" charset="-122"/>
                <a:sym typeface="思源黑体 CN Light" panose="020B0300000000000000" pitchFamily="34" charset="-122"/>
              </a:endParaRPr>
            </a:p>
          </p:txBody>
        </p:sp>
        <p:sp>
          <p:nvSpPr>
            <p:cNvPr id="28" name="Freeform 32"/>
            <p:cNvSpPr>
              <a:spLocks noEditPoints="1"/>
            </p:cNvSpPr>
            <p:nvPr>
              <p:custDataLst>
                <p:tags r:id="rId5"/>
              </p:custDataLst>
            </p:nvPr>
          </p:nvSpPr>
          <p:spPr bwMode="auto">
            <a:xfrm>
              <a:off x="0" y="0"/>
              <a:ext cx="131" cy="107"/>
            </a:xfrm>
            <a:custGeom>
              <a:avLst/>
              <a:gdLst>
                <a:gd name="T0" fmla="*/ 75 w 78"/>
                <a:gd name="T1" fmla="*/ 11 h 63"/>
                <a:gd name="T2" fmla="*/ 56 w 78"/>
                <a:gd name="T3" fmla="*/ 11 h 63"/>
                <a:gd name="T4" fmla="*/ 53 w 78"/>
                <a:gd name="T5" fmla="*/ 8 h 63"/>
                <a:gd name="T6" fmla="*/ 53 w 78"/>
                <a:gd name="T7" fmla="*/ 3 h 63"/>
                <a:gd name="T8" fmla="*/ 50 w 78"/>
                <a:gd name="T9" fmla="*/ 0 h 63"/>
                <a:gd name="T10" fmla="*/ 28 w 78"/>
                <a:gd name="T11" fmla="*/ 0 h 63"/>
                <a:gd name="T12" fmla="*/ 25 w 78"/>
                <a:gd name="T13" fmla="*/ 3 h 63"/>
                <a:gd name="T14" fmla="*/ 25 w 78"/>
                <a:gd name="T15" fmla="*/ 8 h 63"/>
                <a:gd name="T16" fmla="*/ 22 w 78"/>
                <a:gd name="T17" fmla="*/ 11 h 63"/>
                <a:gd name="T18" fmla="*/ 3 w 78"/>
                <a:gd name="T19" fmla="*/ 11 h 63"/>
                <a:gd name="T20" fmla="*/ 0 w 78"/>
                <a:gd name="T21" fmla="*/ 14 h 63"/>
                <a:gd name="T22" fmla="*/ 0 w 78"/>
                <a:gd name="T23" fmla="*/ 60 h 63"/>
                <a:gd name="T24" fmla="*/ 3 w 78"/>
                <a:gd name="T25" fmla="*/ 63 h 63"/>
                <a:gd name="T26" fmla="*/ 75 w 78"/>
                <a:gd name="T27" fmla="*/ 63 h 63"/>
                <a:gd name="T28" fmla="*/ 78 w 78"/>
                <a:gd name="T29" fmla="*/ 60 h 63"/>
                <a:gd name="T30" fmla="*/ 78 w 78"/>
                <a:gd name="T31" fmla="*/ 14 h 63"/>
                <a:gd name="T32" fmla="*/ 75 w 78"/>
                <a:gd name="T33" fmla="*/ 11 h 63"/>
                <a:gd name="T34" fmla="*/ 39 w 78"/>
                <a:gd name="T35" fmla="*/ 53 h 63"/>
                <a:gd name="T36" fmla="*/ 23 w 78"/>
                <a:gd name="T37" fmla="*/ 37 h 63"/>
                <a:gd name="T38" fmla="*/ 39 w 78"/>
                <a:gd name="T39" fmla="*/ 21 h 63"/>
                <a:gd name="T40" fmla="*/ 55 w 78"/>
                <a:gd name="T41" fmla="*/ 37 h 63"/>
                <a:gd name="T42" fmla="*/ 39 w 78"/>
                <a:gd name="T43" fmla="*/ 53 h 63"/>
                <a:gd name="T44" fmla="*/ 67 w 78"/>
                <a:gd name="T45" fmla="*/ 28 h 63"/>
                <a:gd name="T46" fmla="*/ 63 w 78"/>
                <a:gd name="T47" fmla="*/ 24 h 63"/>
                <a:gd name="T48" fmla="*/ 67 w 78"/>
                <a:gd name="T49" fmla="*/ 20 h 63"/>
                <a:gd name="T50" fmla="*/ 71 w 78"/>
                <a:gd name="T51" fmla="*/ 24 h 63"/>
                <a:gd name="T52" fmla="*/ 67 w 78"/>
                <a:gd name="T53"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2">
                  <a:moveTo>
                    <a:pt x="75" y="11"/>
                  </a:moveTo>
                  <a:cubicBezTo>
                    <a:pt x="56" y="11"/>
                    <a:pt x="56" y="11"/>
                    <a:pt x="56" y="11"/>
                  </a:cubicBezTo>
                  <a:cubicBezTo>
                    <a:pt x="55" y="11"/>
                    <a:pt x="53" y="10"/>
                    <a:pt x="53" y="8"/>
                  </a:cubicBezTo>
                  <a:cubicBezTo>
                    <a:pt x="53" y="3"/>
                    <a:pt x="53" y="3"/>
                    <a:pt x="53" y="3"/>
                  </a:cubicBezTo>
                  <a:cubicBezTo>
                    <a:pt x="53" y="1"/>
                    <a:pt x="52" y="0"/>
                    <a:pt x="50" y="0"/>
                  </a:cubicBezTo>
                  <a:cubicBezTo>
                    <a:pt x="28" y="0"/>
                    <a:pt x="28" y="0"/>
                    <a:pt x="28" y="0"/>
                  </a:cubicBezTo>
                  <a:cubicBezTo>
                    <a:pt x="26" y="0"/>
                    <a:pt x="25" y="1"/>
                    <a:pt x="25" y="3"/>
                  </a:cubicBezTo>
                  <a:cubicBezTo>
                    <a:pt x="25" y="8"/>
                    <a:pt x="25" y="8"/>
                    <a:pt x="25" y="8"/>
                  </a:cubicBezTo>
                  <a:cubicBezTo>
                    <a:pt x="25" y="10"/>
                    <a:pt x="23" y="11"/>
                    <a:pt x="22" y="11"/>
                  </a:cubicBezTo>
                  <a:cubicBezTo>
                    <a:pt x="3" y="11"/>
                    <a:pt x="3" y="11"/>
                    <a:pt x="3" y="11"/>
                  </a:cubicBezTo>
                  <a:cubicBezTo>
                    <a:pt x="1" y="11"/>
                    <a:pt x="0" y="13"/>
                    <a:pt x="0" y="14"/>
                  </a:cubicBezTo>
                  <a:cubicBezTo>
                    <a:pt x="0" y="60"/>
                    <a:pt x="0" y="60"/>
                    <a:pt x="0" y="60"/>
                  </a:cubicBezTo>
                  <a:cubicBezTo>
                    <a:pt x="0" y="61"/>
                    <a:pt x="1" y="63"/>
                    <a:pt x="3" y="63"/>
                  </a:cubicBezTo>
                  <a:cubicBezTo>
                    <a:pt x="75" y="63"/>
                    <a:pt x="75" y="63"/>
                    <a:pt x="75" y="63"/>
                  </a:cubicBezTo>
                  <a:cubicBezTo>
                    <a:pt x="77" y="63"/>
                    <a:pt x="78" y="61"/>
                    <a:pt x="78" y="60"/>
                  </a:cubicBezTo>
                  <a:cubicBezTo>
                    <a:pt x="78" y="14"/>
                    <a:pt x="78" y="14"/>
                    <a:pt x="78" y="14"/>
                  </a:cubicBezTo>
                  <a:cubicBezTo>
                    <a:pt x="78" y="13"/>
                    <a:pt x="77" y="11"/>
                    <a:pt x="75" y="11"/>
                  </a:cubicBezTo>
                  <a:close/>
                  <a:moveTo>
                    <a:pt x="39" y="53"/>
                  </a:moveTo>
                  <a:cubicBezTo>
                    <a:pt x="30" y="53"/>
                    <a:pt x="23" y="46"/>
                    <a:pt x="23" y="37"/>
                  </a:cubicBezTo>
                  <a:cubicBezTo>
                    <a:pt x="23" y="28"/>
                    <a:pt x="30" y="21"/>
                    <a:pt x="39" y="21"/>
                  </a:cubicBezTo>
                  <a:cubicBezTo>
                    <a:pt x="48" y="21"/>
                    <a:pt x="55" y="28"/>
                    <a:pt x="55" y="37"/>
                  </a:cubicBezTo>
                  <a:cubicBezTo>
                    <a:pt x="55" y="46"/>
                    <a:pt x="48" y="53"/>
                    <a:pt x="39" y="53"/>
                  </a:cubicBezTo>
                  <a:close/>
                  <a:moveTo>
                    <a:pt x="67" y="28"/>
                  </a:moveTo>
                  <a:cubicBezTo>
                    <a:pt x="65" y="28"/>
                    <a:pt x="63" y="26"/>
                    <a:pt x="63" y="24"/>
                  </a:cubicBezTo>
                  <a:cubicBezTo>
                    <a:pt x="63" y="22"/>
                    <a:pt x="65" y="20"/>
                    <a:pt x="67" y="20"/>
                  </a:cubicBezTo>
                  <a:cubicBezTo>
                    <a:pt x="69" y="20"/>
                    <a:pt x="71" y="22"/>
                    <a:pt x="71" y="24"/>
                  </a:cubicBezTo>
                  <a:cubicBezTo>
                    <a:pt x="71" y="26"/>
                    <a:pt x="69" y="28"/>
                    <a:pt x="67" y="28"/>
                  </a:cubicBezTo>
                  <a:close/>
                </a:path>
              </a:pathLst>
            </a:custGeom>
            <a:solidFill>
              <a:srgbClr val="FFFFFF"/>
            </a:solidFill>
            <a:ln>
              <a:noFill/>
            </a:ln>
          </p:spPr>
          <p:txBody>
            <a:bodyPr/>
            <a:lstStyle/>
            <a:p>
              <a:pPr fontAlgn="auto">
                <a:spcBef>
                  <a:spcPct val="0"/>
                </a:spcBef>
                <a:spcAft>
                  <a:spcPct val="0"/>
                </a:spcAft>
                <a:defRPr/>
              </a:pPr>
              <a:endParaRPr lang="zh-CN" altLang="en-US">
                <a:solidFill>
                  <a:schemeClr val="tx1">
                    <a:lumMod val="75000"/>
                    <a:lumOff val="25000"/>
                  </a:schemeClr>
                </a:solidFill>
                <a:latin typeface="汉仪正圆-45W" panose="00020600040101010101" charset="-122"/>
                <a:ea typeface="汉仪正圆-45W" panose="00020600040101010101" charset="-122"/>
                <a:sym typeface="思源黑体 CN Light" panose="020B0300000000000000" pitchFamily="34" charset="-122"/>
              </a:endParaRPr>
            </a:p>
          </p:txBody>
        </p:sp>
        <p:sp>
          <p:nvSpPr>
            <p:cNvPr id="29" name="Oval 33"/>
            <p:cNvSpPr>
              <a:spLocks noChangeArrowheads="1"/>
            </p:cNvSpPr>
            <p:nvPr>
              <p:custDataLst>
                <p:tags r:id="rId6"/>
              </p:custDataLst>
            </p:nvPr>
          </p:nvSpPr>
          <p:spPr bwMode="auto">
            <a:xfrm>
              <a:off x="9" y="14"/>
              <a:ext cx="13" cy="10"/>
            </a:xfrm>
            <a:prstGeom prst="ellipse">
              <a:avLst/>
            </a:prstGeom>
            <a:solidFill>
              <a:srgbClr val="FFFFFF"/>
            </a:solidFill>
            <a:ln>
              <a:noFill/>
            </a:ln>
          </p:spPr>
          <p:txBody>
            <a:bodyPr/>
            <a:lstStyle/>
            <a:p>
              <a:pPr fontAlgn="auto">
                <a:spcBef>
                  <a:spcPct val="0"/>
                </a:spcBef>
                <a:spcAft>
                  <a:spcPct val="0"/>
                </a:spcAft>
                <a:defRPr/>
              </a:pPr>
              <a:endParaRPr lang="zh-CN" altLang="en-US">
                <a:solidFill>
                  <a:schemeClr val="tx1">
                    <a:lumMod val="75000"/>
                    <a:lumOff val="25000"/>
                  </a:schemeClr>
                </a:solidFill>
                <a:latin typeface="汉仪正圆-45W" panose="00020600040101010101" charset="-122"/>
                <a:ea typeface="汉仪正圆-45W" panose="00020600040101010101" charset="-122"/>
                <a:sym typeface="思源黑体 CN Light" panose="020B0300000000000000" pitchFamily="34" charset="-122"/>
              </a:endParaRPr>
            </a:p>
          </p:txBody>
        </p:sp>
        <p:sp>
          <p:nvSpPr>
            <p:cNvPr id="30" name="Oval 34"/>
            <p:cNvSpPr>
              <a:spLocks noChangeArrowheads="1"/>
            </p:cNvSpPr>
            <p:nvPr>
              <p:custDataLst>
                <p:tags r:id="rId7"/>
              </p:custDataLst>
            </p:nvPr>
          </p:nvSpPr>
          <p:spPr bwMode="auto">
            <a:xfrm>
              <a:off x="25" y="14"/>
              <a:ext cx="12" cy="10"/>
            </a:xfrm>
            <a:prstGeom prst="ellipse">
              <a:avLst/>
            </a:prstGeom>
            <a:solidFill>
              <a:srgbClr val="FFFFFF"/>
            </a:solidFill>
            <a:ln>
              <a:noFill/>
            </a:ln>
          </p:spPr>
          <p:txBody>
            <a:bodyPr/>
            <a:lstStyle/>
            <a:p>
              <a:pPr fontAlgn="auto">
                <a:spcBef>
                  <a:spcPct val="0"/>
                </a:spcBef>
                <a:spcAft>
                  <a:spcPct val="0"/>
                </a:spcAft>
                <a:defRPr/>
              </a:pPr>
              <a:endParaRPr lang="zh-CN" altLang="en-US">
                <a:solidFill>
                  <a:schemeClr val="tx1">
                    <a:lumMod val="75000"/>
                    <a:lumOff val="25000"/>
                  </a:schemeClr>
                </a:solidFill>
                <a:latin typeface="汉仪正圆-45W" panose="00020600040101010101" charset="-122"/>
                <a:ea typeface="汉仪正圆-45W" panose="00020600040101010101" charset="-122"/>
                <a:sym typeface="思源黑体 CN Light" panose="020B0300000000000000" pitchFamily="34" charset="-122"/>
              </a:endParaRPr>
            </a:p>
          </p:txBody>
        </p:sp>
      </p:grpSp>
      <p:sp>
        <p:nvSpPr>
          <p:cNvPr id="31" name="图标"/>
          <p:cNvSpPr>
            <a:spLocks noEditPoints="1"/>
          </p:cNvSpPr>
          <p:nvPr>
            <p:custDataLst>
              <p:tags r:id="rId8"/>
            </p:custDataLst>
          </p:nvPr>
        </p:nvSpPr>
        <p:spPr bwMode="auto">
          <a:xfrm>
            <a:off x="2338388" y="3316288"/>
            <a:ext cx="298450" cy="260350"/>
          </a:xfrm>
          <a:custGeom>
            <a:avLst/>
            <a:gdLst>
              <a:gd name="T0" fmla="*/ 79 w 84"/>
              <a:gd name="T1" fmla="*/ 52 h 73"/>
              <a:gd name="T2" fmla="*/ 70 w 84"/>
              <a:gd name="T3" fmla="*/ 45 h 73"/>
              <a:gd name="T4" fmla="*/ 60 w 84"/>
              <a:gd name="T5" fmla="*/ 8 h 73"/>
              <a:gd name="T6" fmla="*/ 38 w 84"/>
              <a:gd name="T7" fmla="*/ 0 h 73"/>
              <a:gd name="T8" fmla="*/ 12 w 84"/>
              <a:gd name="T9" fmla="*/ 12 h 73"/>
              <a:gd name="T10" fmla="*/ 16 w 84"/>
              <a:gd name="T11" fmla="*/ 59 h 73"/>
              <a:gd name="T12" fmla="*/ 38 w 84"/>
              <a:gd name="T13" fmla="*/ 67 h 73"/>
              <a:gd name="T14" fmla="*/ 55 w 84"/>
              <a:gd name="T15" fmla="*/ 63 h 73"/>
              <a:gd name="T16" fmla="*/ 63 w 84"/>
              <a:gd name="T17" fmla="*/ 70 h 73"/>
              <a:gd name="T18" fmla="*/ 71 w 84"/>
              <a:gd name="T19" fmla="*/ 73 h 73"/>
              <a:gd name="T20" fmla="*/ 80 w 84"/>
              <a:gd name="T21" fmla="*/ 69 h 73"/>
              <a:gd name="T22" fmla="*/ 79 w 84"/>
              <a:gd name="T23" fmla="*/ 52 h 73"/>
              <a:gd name="T24" fmla="*/ 19 w 84"/>
              <a:gd name="T25" fmla="*/ 35 h 73"/>
              <a:gd name="T26" fmla="*/ 23 w 84"/>
              <a:gd name="T27" fmla="*/ 21 h 73"/>
              <a:gd name="T28" fmla="*/ 38 w 84"/>
              <a:gd name="T29" fmla="*/ 14 h 73"/>
              <a:gd name="T30" fmla="*/ 51 w 84"/>
              <a:gd name="T31" fmla="*/ 19 h 73"/>
              <a:gd name="T32" fmla="*/ 57 w 84"/>
              <a:gd name="T33" fmla="*/ 32 h 73"/>
              <a:gd name="T34" fmla="*/ 53 w 84"/>
              <a:gd name="T35" fmla="*/ 46 h 73"/>
              <a:gd name="T36" fmla="*/ 38 w 84"/>
              <a:gd name="T37" fmla="*/ 53 h 73"/>
              <a:gd name="T38" fmla="*/ 26 w 84"/>
              <a:gd name="T39" fmla="*/ 48 h 73"/>
              <a:gd name="T40" fmla="*/ 19 w 84"/>
              <a:gd name="T4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73">
                <a:moveTo>
                  <a:pt x="79" y="52"/>
                </a:moveTo>
                <a:cubicBezTo>
                  <a:pt x="70" y="45"/>
                  <a:pt x="70" y="45"/>
                  <a:pt x="70" y="45"/>
                </a:cubicBezTo>
                <a:cubicBezTo>
                  <a:pt x="75" y="32"/>
                  <a:pt x="71" y="17"/>
                  <a:pt x="60" y="8"/>
                </a:cubicBezTo>
                <a:cubicBezTo>
                  <a:pt x="54" y="3"/>
                  <a:pt x="46" y="0"/>
                  <a:pt x="38" y="0"/>
                </a:cubicBezTo>
                <a:cubicBezTo>
                  <a:pt x="28" y="0"/>
                  <a:pt x="19" y="4"/>
                  <a:pt x="12" y="12"/>
                </a:cubicBezTo>
                <a:cubicBezTo>
                  <a:pt x="0" y="26"/>
                  <a:pt x="2" y="47"/>
                  <a:pt x="16" y="59"/>
                </a:cubicBezTo>
                <a:cubicBezTo>
                  <a:pt x="23" y="64"/>
                  <a:pt x="30" y="67"/>
                  <a:pt x="38" y="67"/>
                </a:cubicBezTo>
                <a:cubicBezTo>
                  <a:pt x="44" y="67"/>
                  <a:pt x="50" y="66"/>
                  <a:pt x="55" y="63"/>
                </a:cubicBezTo>
                <a:cubicBezTo>
                  <a:pt x="63" y="70"/>
                  <a:pt x="63" y="70"/>
                  <a:pt x="63" y="70"/>
                </a:cubicBezTo>
                <a:cubicBezTo>
                  <a:pt x="66" y="72"/>
                  <a:pt x="68" y="73"/>
                  <a:pt x="71" y="73"/>
                </a:cubicBezTo>
                <a:cubicBezTo>
                  <a:pt x="75" y="73"/>
                  <a:pt x="78" y="71"/>
                  <a:pt x="80" y="69"/>
                </a:cubicBezTo>
                <a:cubicBezTo>
                  <a:pt x="84" y="64"/>
                  <a:pt x="84" y="56"/>
                  <a:pt x="79" y="52"/>
                </a:cubicBezTo>
                <a:close/>
                <a:moveTo>
                  <a:pt x="19" y="35"/>
                </a:moveTo>
                <a:cubicBezTo>
                  <a:pt x="18" y="30"/>
                  <a:pt x="20" y="25"/>
                  <a:pt x="23" y="21"/>
                </a:cubicBezTo>
                <a:cubicBezTo>
                  <a:pt x="27" y="17"/>
                  <a:pt x="32" y="14"/>
                  <a:pt x="38" y="14"/>
                </a:cubicBezTo>
                <a:cubicBezTo>
                  <a:pt x="43" y="14"/>
                  <a:pt x="47" y="16"/>
                  <a:pt x="51" y="19"/>
                </a:cubicBezTo>
                <a:cubicBezTo>
                  <a:pt x="55" y="22"/>
                  <a:pt x="57" y="27"/>
                  <a:pt x="57" y="32"/>
                </a:cubicBezTo>
                <a:cubicBezTo>
                  <a:pt x="58" y="37"/>
                  <a:pt x="56" y="42"/>
                  <a:pt x="53" y="46"/>
                </a:cubicBezTo>
                <a:cubicBezTo>
                  <a:pt x="49" y="50"/>
                  <a:pt x="44" y="53"/>
                  <a:pt x="38" y="53"/>
                </a:cubicBezTo>
                <a:cubicBezTo>
                  <a:pt x="34" y="53"/>
                  <a:pt x="29" y="51"/>
                  <a:pt x="26" y="48"/>
                </a:cubicBezTo>
                <a:cubicBezTo>
                  <a:pt x="22" y="45"/>
                  <a:pt x="19" y="40"/>
                  <a:pt x="19" y="35"/>
                </a:cubicBezTo>
                <a:close/>
              </a:path>
            </a:pathLst>
          </a:custGeom>
          <a:solidFill>
            <a:srgbClr val="FFFFFF"/>
          </a:solidFill>
          <a:ln>
            <a:noFill/>
          </a:ln>
        </p:spPr>
        <p:txBody>
          <a:bodyPr/>
          <a:lstStyle/>
          <a:p>
            <a:pPr fontAlgn="auto">
              <a:spcBef>
                <a:spcPct val="0"/>
              </a:spcBef>
              <a:spcAft>
                <a:spcPct val="0"/>
              </a:spcAft>
              <a:defRPr/>
            </a:pPr>
            <a:endParaRPr lang="zh-CN" altLang="en-US">
              <a:solidFill>
                <a:schemeClr val="tx1">
                  <a:lumMod val="75000"/>
                  <a:lumOff val="25000"/>
                </a:schemeClr>
              </a:solidFill>
              <a:latin typeface="汉仪正圆-45W" panose="00020600040101010101" charset="-122"/>
              <a:ea typeface="汉仪正圆-45W" panose="00020600040101010101" charset="-122"/>
              <a:sym typeface="思源黑体 CN Light" panose="020B0300000000000000" pitchFamily="34" charset="-122"/>
            </a:endParaRPr>
          </a:p>
        </p:txBody>
      </p:sp>
      <p:sp>
        <p:nvSpPr>
          <p:cNvPr id="39941" name="文本框 3"/>
          <p:cNvSpPr txBox="1">
            <a:spLocks noChangeArrowheads="1"/>
          </p:cNvSpPr>
          <p:nvPr>
            <p:custDataLst>
              <p:tags r:id="rId9"/>
            </p:custDataLst>
          </p:nvPr>
        </p:nvSpPr>
        <p:spPr bwMode="auto">
          <a:xfrm>
            <a:off x="635000" y="801655"/>
            <a:ext cx="8493125" cy="579438"/>
          </a:xfrm>
          <a:prstGeom prst="rect">
            <a:avLst/>
          </a:prstGeom>
          <a:noFill/>
          <a:ln w="9525">
            <a:noFill/>
            <a:miter lim="800000"/>
          </a:ln>
        </p:spPr>
        <p:txBody>
          <a:bodyPr>
            <a:spAutoFit/>
          </a:bodyPr>
          <a:lstStyle/>
          <a:p>
            <a:r>
              <a:rPr lang="en-US" altLang="zh-CN" sz="3200" b="1" smtClean="0">
                <a:latin typeface="微软雅黑" panose="020B0503020204020204" charset="-122"/>
                <a:ea typeface="微软雅黑" panose="020B0503020204020204" charset="-122"/>
              </a:rPr>
              <a:t>7.</a:t>
            </a:r>
            <a:r>
              <a:rPr lang="zh-CN" altLang="en-US" sz="3200" b="1" smtClean="0">
                <a:latin typeface="微软雅黑" panose="020B0503020204020204" charset="-122"/>
                <a:ea typeface="微软雅黑" panose="020B0503020204020204" charset="-122"/>
              </a:rPr>
              <a:t>新</a:t>
            </a:r>
            <a:r>
              <a:rPr lang="zh-CN" altLang="en-US" sz="3200" b="1">
                <a:latin typeface="微软雅黑" panose="020B0503020204020204" charset="-122"/>
                <a:ea typeface="微软雅黑" panose="020B0503020204020204" charset="-122"/>
              </a:rPr>
              <a:t>中国成立的意义</a:t>
            </a:r>
            <a:endParaRPr lang="zh-CN" altLang="en-US" sz="3200" b="1">
              <a:latin typeface="微软雅黑" panose="020B0503020204020204" charset="-122"/>
              <a:ea typeface="微软雅黑" panose="020B0503020204020204" charset="-122"/>
            </a:endParaRPr>
          </a:p>
        </p:txBody>
      </p:sp>
      <p:sp>
        <p:nvSpPr>
          <p:cNvPr id="8" name="矩形 7"/>
          <p:cNvSpPr/>
          <p:nvPr>
            <p:custDataLst>
              <p:tags r:id="rId10"/>
            </p:custDataLst>
          </p:nvPr>
        </p:nvSpPr>
        <p:spPr>
          <a:xfrm>
            <a:off x="226378" y="2263775"/>
            <a:ext cx="1312862" cy="1312863"/>
          </a:xfrm>
          <a:prstGeom prst="rect">
            <a:avLst/>
          </a:prstGeom>
          <a:solidFill>
            <a:schemeClr val="accent4"/>
          </a:solidFill>
          <a:ln w="63500" cmpd="sng">
            <a:solidFill>
              <a:sysClr val="window" lastClr="FFFFFF"/>
            </a:solidFill>
            <a:prstDash val="solid"/>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20000"/>
              </a:lnSpc>
              <a:spcBef>
                <a:spcPct val="0"/>
              </a:spcBef>
              <a:spcAft>
                <a:spcPct val="0"/>
              </a:spcAft>
              <a:defRPr/>
            </a:pPr>
            <a:r>
              <a:rPr lang="zh-CN" altLang="en-US" sz="2400" b="1" spc="300" noProof="1">
                <a:solidFill>
                  <a:schemeClr val="tx1"/>
                </a:solidFill>
                <a:sym typeface="Arial" panose="020B0604020202020204" pitchFamily="34" charset="0"/>
              </a:rPr>
              <a:t>对中国</a:t>
            </a:r>
            <a:endParaRPr lang="zh-CN" altLang="en-US" sz="2400" b="1" spc="300" noProof="1">
              <a:solidFill>
                <a:schemeClr val="tx1"/>
              </a:solidFill>
              <a:sym typeface="Arial" panose="020B0604020202020204" pitchFamily="34" charset="0"/>
            </a:endParaRPr>
          </a:p>
        </p:txBody>
      </p:sp>
      <p:sp>
        <p:nvSpPr>
          <p:cNvPr id="9" name="矩形 8"/>
          <p:cNvSpPr/>
          <p:nvPr>
            <p:custDataLst>
              <p:tags r:id="rId11"/>
            </p:custDataLst>
          </p:nvPr>
        </p:nvSpPr>
        <p:spPr>
          <a:xfrm>
            <a:off x="240665" y="4914900"/>
            <a:ext cx="1312863" cy="1312863"/>
          </a:xfrm>
          <a:prstGeom prst="rect">
            <a:avLst/>
          </a:prstGeom>
          <a:solidFill>
            <a:schemeClr val="accent4">
              <a:lumMod val="40000"/>
              <a:lumOff val="60000"/>
            </a:schemeClr>
          </a:solidFill>
          <a:ln w="63500" cmpd="sng">
            <a:solidFill>
              <a:sysClr val="window" lastClr="FFFFFF"/>
            </a:solidFill>
            <a:prstDash val="solid"/>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spcBef>
                <a:spcPct val="0"/>
              </a:spcBef>
              <a:spcAft>
                <a:spcPct val="0"/>
              </a:spcAft>
              <a:defRPr/>
            </a:pPr>
            <a:r>
              <a:rPr lang="zh-CN" altLang="en-US" sz="2400" b="1" spc="300" noProof="1">
                <a:solidFill>
                  <a:schemeClr val="tx1"/>
                </a:solidFill>
                <a:sym typeface="Arial" panose="020B0604020202020204" pitchFamily="34" charset="0"/>
              </a:rPr>
              <a:t>对世界</a:t>
            </a:r>
            <a:endParaRPr lang="zh-CN" altLang="en-US" sz="2400" b="1" spc="300" noProof="1">
              <a:solidFill>
                <a:schemeClr val="tx1"/>
              </a:solidFill>
              <a:sym typeface="Arial" panose="020B0604020202020204" pitchFamily="34" charset="0"/>
            </a:endParaRPr>
          </a:p>
        </p:txBody>
      </p:sp>
      <p:sp>
        <p:nvSpPr>
          <p:cNvPr id="6" name="矩形 5"/>
          <p:cNvSpPr/>
          <p:nvPr>
            <p:custDataLst>
              <p:tags r:id="rId12"/>
            </p:custDataLst>
          </p:nvPr>
        </p:nvSpPr>
        <p:spPr>
          <a:xfrm>
            <a:off x="1710690" y="1492250"/>
            <a:ext cx="10223500" cy="3214370"/>
          </a:xfrm>
          <a:prstGeom prst="rect">
            <a:avLst/>
          </a:prstGeom>
          <a:ln w="28575">
            <a:solidFill>
              <a:schemeClr val="accent4">
                <a:lumMod val="75000"/>
              </a:schemeClr>
            </a:solidFill>
          </a:ln>
        </p:spPr>
        <p:txBody>
          <a:bodyPr/>
          <a:lstStyle/>
          <a:p>
            <a:pPr>
              <a:lnSpc>
                <a:spcPct val="140000"/>
              </a:lnSpc>
            </a:pPr>
            <a:r>
              <a:rPr lang="zh-CN" altLang="en-US" sz="2800" b="1">
                <a:latin typeface="华文中宋" pitchFamily="2" charset="-122"/>
                <a:ea typeface="华文中宋" pitchFamily="2" charset="-122"/>
                <a:sym typeface="宋体" panose="02010600030101010101" pitchFamily="2" charset="-122"/>
              </a:rPr>
              <a:t>（</a:t>
            </a:r>
            <a:r>
              <a:rPr lang="en-US" altLang="zh-CN" sz="2800" b="1">
                <a:latin typeface="华文中宋" pitchFamily="2" charset="-122"/>
                <a:ea typeface="华文中宋" pitchFamily="2" charset="-122"/>
                <a:sym typeface="宋体" panose="02010600030101010101" pitchFamily="2" charset="-122"/>
              </a:rPr>
              <a:t>1</a:t>
            </a:r>
            <a:r>
              <a:rPr lang="zh-CN" altLang="en-US" sz="2800" b="1">
                <a:latin typeface="华文中宋" pitchFamily="2" charset="-122"/>
                <a:ea typeface="华文中宋" pitchFamily="2" charset="-122"/>
                <a:sym typeface="宋体" panose="02010600030101010101" pitchFamily="2" charset="-122"/>
              </a:rPr>
              <a:t>）</a:t>
            </a:r>
            <a:r>
              <a:rPr lang="zh-CN" altLang="en-US" sz="2800" b="1">
                <a:highlight>
                  <a:srgbClr val="FFFF00"/>
                </a:highlight>
                <a:latin typeface="华文中宋" pitchFamily="2" charset="-122"/>
                <a:ea typeface="华文中宋" pitchFamily="2" charset="-122"/>
                <a:sym typeface="宋体" panose="02010600030101010101" pitchFamily="2" charset="-122"/>
              </a:rPr>
              <a:t>“辞旧”</a:t>
            </a:r>
            <a:r>
              <a:rPr lang="zh-CN" altLang="en-US" sz="2800" b="1">
                <a:latin typeface="华文中宋" pitchFamily="2" charset="-122"/>
                <a:ea typeface="华文中宋" pitchFamily="2" charset="-122"/>
                <a:sym typeface="宋体" panose="02010600030101010101" pitchFamily="2" charset="-122"/>
              </a:rPr>
              <a:t>：</a:t>
            </a:r>
            <a:r>
              <a:rPr lang="ja-JP" altLang="en-US" sz="2800" b="1">
                <a:solidFill>
                  <a:srgbClr val="FF0000"/>
                </a:solidFill>
                <a:latin typeface="华文中宋" pitchFamily="2" charset="-122"/>
                <a:ea typeface="华文中宋" pitchFamily="2" charset="-122"/>
                <a:sym typeface="宋体" panose="02010600030101010101" pitchFamily="2" charset="-122"/>
              </a:rPr>
              <a:t>彻底结束了旧中国半殖民地半封建社会的历</a:t>
            </a:r>
            <a:endParaRPr lang="ja-JP" altLang="en-US" sz="2800" b="1">
              <a:solidFill>
                <a:srgbClr val="FF0000"/>
              </a:solidFill>
              <a:latin typeface="华文中宋" pitchFamily="2" charset="-122"/>
              <a:ea typeface="华文中宋" pitchFamily="2" charset="-122"/>
              <a:sym typeface="宋体" panose="02010600030101010101" pitchFamily="2" charset="-122"/>
            </a:endParaRPr>
          </a:p>
          <a:p>
            <a:pPr>
              <a:lnSpc>
                <a:spcPct val="140000"/>
              </a:lnSpc>
            </a:pPr>
            <a:r>
              <a:rPr lang="ja-JP" altLang="en-US" sz="2800" b="1">
                <a:solidFill>
                  <a:srgbClr val="FF0000"/>
                </a:solidFill>
                <a:latin typeface="华文中宋" pitchFamily="2" charset="-122"/>
                <a:ea typeface="华文中宋" pitchFamily="2" charset="-122"/>
                <a:sym typeface="宋体" panose="02010600030101010101" pitchFamily="2" charset="-122"/>
              </a:rPr>
              <a:t>史</a:t>
            </a:r>
            <a:r>
              <a:rPr lang="zh-CN" altLang="en-US" sz="2800" b="1">
                <a:solidFill>
                  <a:srgbClr val="FF0000"/>
                </a:solidFill>
                <a:latin typeface="华文中宋" pitchFamily="2" charset="-122"/>
                <a:ea typeface="华文中宋" pitchFamily="2" charset="-122"/>
                <a:sym typeface="宋体" panose="02010600030101010101" pitchFamily="2" charset="-122"/>
              </a:rPr>
              <a:t>，</a:t>
            </a:r>
            <a:r>
              <a:rPr lang="ja-JP" altLang="en-US" sz="2800" b="1">
                <a:latin typeface="华文中宋" pitchFamily="2" charset="-122"/>
                <a:ea typeface="华文中宋" pitchFamily="2" charset="-122"/>
                <a:sym typeface="宋体" panose="02010600030101010101" pitchFamily="2" charset="-122"/>
              </a:rPr>
              <a:t>实现了中国从几千年</a:t>
            </a:r>
            <a:r>
              <a:rPr lang="ja-JP" altLang="en-US" sz="2800" b="1">
                <a:solidFill>
                  <a:srgbClr val="FF0000"/>
                </a:solidFill>
                <a:latin typeface="华文中宋" pitchFamily="2" charset="-122"/>
                <a:ea typeface="华文中宋" pitchFamily="2" charset="-122"/>
                <a:sym typeface="宋体" panose="02010600030101010101" pitchFamily="2" charset="-122"/>
              </a:rPr>
              <a:t>封建专制政治向人民民主</a:t>
            </a:r>
            <a:r>
              <a:rPr lang="ja-JP" altLang="en-US" sz="2800" b="1">
                <a:latin typeface="华文中宋" pitchFamily="2" charset="-122"/>
                <a:ea typeface="华文中宋" pitchFamily="2" charset="-122"/>
                <a:sym typeface="宋体" panose="02010600030101010101" pitchFamily="2" charset="-122"/>
              </a:rPr>
              <a:t>的伟大飞跃</a:t>
            </a:r>
            <a:r>
              <a:rPr lang="zh-CN" altLang="en-US" sz="2800" b="1">
                <a:latin typeface="华文中宋" pitchFamily="2" charset="-122"/>
                <a:ea typeface="华文中宋" pitchFamily="2" charset="-122"/>
                <a:sym typeface="宋体" panose="02010600030101010101" pitchFamily="2" charset="-122"/>
              </a:rPr>
              <a:t>。</a:t>
            </a:r>
            <a:endParaRPr lang="ja-JP" altLang="en-US" sz="2800" b="1">
              <a:latin typeface="华文中宋" pitchFamily="2" charset="-122"/>
              <a:ea typeface="华文中宋" pitchFamily="2" charset="-122"/>
              <a:sym typeface="宋体" panose="02010600030101010101" pitchFamily="2" charset="-122"/>
            </a:endParaRPr>
          </a:p>
          <a:p>
            <a:pPr>
              <a:lnSpc>
                <a:spcPct val="140000"/>
              </a:lnSpc>
            </a:pPr>
            <a:r>
              <a:rPr lang="zh-CN" altLang="en-US" sz="2800" b="1">
                <a:latin typeface="华文中宋" pitchFamily="2" charset="-122"/>
                <a:ea typeface="华文中宋" pitchFamily="2" charset="-122"/>
                <a:sym typeface="宋体" panose="02010600030101010101" pitchFamily="2" charset="-122"/>
              </a:rPr>
              <a:t>（</a:t>
            </a:r>
            <a:r>
              <a:rPr lang="en-US" altLang="zh-CN" sz="2800" b="1">
                <a:latin typeface="华文中宋" pitchFamily="2" charset="-122"/>
                <a:ea typeface="华文中宋" pitchFamily="2" charset="-122"/>
                <a:sym typeface="宋体" panose="02010600030101010101" pitchFamily="2" charset="-122"/>
              </a:rPr>
              <a:t>2</a:t>
            </a:r>
            <a:r>
              <a:rPr lang="zh-CN" altLang="en-US" sz="2800" b="1">
                <a:latin typeface="华文中宋" pitchFamily="2" charset="-122"/>
                <a:ea typeface="华文中宋" pitchFamily="2" charset="-122"/>
                <a:sym typeface="宋体" panose="02010600030101010101" pitchFamily="2" charset="-122"/>
              </a:rPr>
              <a:t>）</a:t>
            </a:r>
            <a:r>
              <a:rPr lang="zh-CN" altLang="en-US" sz="2800" b="1">
                <a:highlight>
                  <a:srgbClr val="FFFF00"/>
                </a:highlight>
                <a:latin typeface="华文中宋" pitchFamily="2" charset="-122"/>
                <a:ea typeface="华文中宋" pitchFamily="2" charset="-122"/>
                <a:sym typeface="宋体" panose="02010600030101010101" pitchFamily="2" charset="-122"/>
              </a:rPr>
              <a:t>“迎新”</a:t>
            </a:r>
            <a:r>
              <a:rPr lang="zh-CN" altLang="en-US" sz="2800" b="1">
                <a:latin typeface="华文中宋" pitchFamily="2" charset="-122"/>
                <a:ea typeface="华文中宋" pitchFamily="2" charset="-122"/>
                <a:sym typeface="宋体" panose="02010600030101010101" pitchFamily="2" charset="-122"/>
              </a:rPr>
              <a:t>：</a:t>
            </a:r>
            <a:r>
              <a:rPr lang="ja-JP" altLang="en-US" sz="2800" b="1">
                <a:latin typeface="华文中宋" pitchFamily="2" charset="-122"/>
                <a:ea typeface="华文中宋" pitchFamily="2" charset="-122"/>
                <a:sym typeface="宋体" panose="02010600030101010101" pitchFamily="2" charset="-122"/>
              </a:rPr>
              <a:t>为实现由新民主主义</a:t>
            </a:r>
            <a:r>
              <a:rPr lang="ja-JP" altLang="en-US" sz="2800" b="1">
                <a:solidFill>
                  <a:srgbClr val="FF0000"/>
                </a:solidFill>
                <a:latin typeface="华文中宋" pitchFamily="2" charset="-122"/>
                <a:ea typeface="华文中宋" pitchFamily="2" charset="-122"/>
                <a:sym typeface="宋体" panose="02010600030101010101" pitchFamily="2" charset="-122"/>
              </a:rPr>
              <a:t>向社会主义的过渡创造了前提条件</a:t>
            </a:r>
            <a:r>
              <a:rPr lang="zh-CN" altLang="en-US" sz="2800" b="1">
                <a:latin typeface="华文中宋" pitchFamily="2" charset="-122"/>
                <a:ea typeface="华文中宋" pitchFamily="2" charset="-122"/>
                <a:sym typeface="宋体" panose="02010600030101010101" pitchFamily="2" charset="-122"/>
              </a:rPr>
              <a:t>。从</a:t>
            </a:r>
            <a:r>
              <a:rPr lang="zh-CN" altLang="en-US" sz="2800" b="1">
                <a:solidFill>
                  <a:srgbClr val="FF0000"/>
                </a:solidFill>
                <a:latin typeface="华文中宋" pitchFamily="2" charset="-122"/>
                <a:ea typeface="华文中宋" pitchFamily="2" charset="-122"/>
                <a:sym typeface="宋体" panose="02010600030101010101" pitchFamily="2" charset="-122"/>
              </a:rPr>
              <a:t>根本上改变了中国社会发展方向</a:t>
            </a:r>
            <a:r>
              <a:rPr lang="zh-CN" altLang="en-US" sz="2800" b="1">
                <a:latin typeface="华文中宋" pitchFamily="2" charset="-122"/>
                <a:ea typeface="华文中宋" pitchFamily="2" charset="-122"/>
                <a:sym typeface="宋体" panose="02010600030101010101" pitchFamily="2" charset="-122"/>
              </a:rPr>
              <a:t>，为实现</a:t>
            </a:r>
            <a:r>
              <a:rPr lang="zh-CN" altLang="en-US" sz="2800" b="1">
                <a:solidFill>
                  <a:srgbClr val="FF0000"/>
                </a:solidFill>
                <a:latin typeface="华文中宋" pitchFamily="2" charset="-122"/>
                <a:ea typeface="华文中宋" pitchFamily="2" charset="-122"/>
                <a:sym typeface="宋体" panose="02010600030101010101" pitchFamily="2" charset="-122"/>
              </a:rPr>
              <a:t>国家富</a:t>
            </a:r>
            <a:endParaRPr lang="zh-CN" altLang="en-US" sz="2800" b="1">
              <a:solidFill>
                <a:srgbClr val="FF0000"/>
              </a:solidFill>
              <a:latin typeface="华文中宋" pitchFamily="2" charset="-122"/>
              <a:ea typeface="华文中宋" pitchFamily="2" charset="-122"/>
              <a:sym typeface="宋体" panose="02010600030101010101" pitchFamily="2" charset="-122"/>
            </a:endParaRPr>
          </a:p>
          <a:p>
            <a:pPr>
              <a:lnSpc>
                <a:spcPct val="140000"/>
              </a:lnSpc>
            </a:pPr>
            <a:r>
              <a:rPr lang="zh-CN" altLang="en-US" sz="2800" b="1">
                <a:solidFill>
                  <a:srgbClr val="FF0000"/>
                </a:solidFill>
                <a:latin typeface="华文中宋" pitchFamily="2" charset="-122"/>
                <a:ea typeface="华文中宋" pitchFamily="2" charset="-122"/>
                <a:sym typeface="宋体" panose="02010600030101010101" pitchFamily="2" charset="-122"/>
              </a:rPr>
              <a:t>强、民族复兴</a:t>
            </a:r>
            <a:r>
              <a:rPr lang="zh-CN" altLang="en-US" sz="2800" b="1">
                <a:latin typeface="华文中宋" pitchFamily="2" charset="-122"/>
                <a:ea typeface="华文中宋" pitchFamily="2" charset="-122"/>
                <a:sym typeface="宋体" panose="02010600030101010101" pitchFamily="2" charset="-122"/>
              </a:rPr>
              <a:t>展示了美好前景和现实道路。</a:t>
            </a:r>
            <a:endParaRPr lang="zh-CN" altLang="en-US" sz="2800" b="1">
              <a:latin typeface="华文中宋" pitchFamily="2" charset="-122"/>
              <a:ea typeface="华文中宋" pitchFamily="2" charset="-122"/>
              <a:sym typeface="宋体" panose="02010600030101010101" pitchFamily="2" charset="-122"/>
            </a:endParaRPr>
          </a:p>
        </p:txBody>
      </p:sp>
      <p:sp>
        <p:nvSpPr>
          <p:cNvPr id="10" name="矩形 9"/>
          <p:cNvSpPr/>
          <p:nvPr>
            <p:custDataLst>
              <p:tags r:id="rId13"/>
            </p:custDataLst>
          </p:nvPr>
        </p:nvSpPr>
        <p:spPr>
          <a:xfrm>
            <a:off x="1710055" y="4837430"/>
            <a:ext cx="10224135" cy="1664970"/>
          </a:xfrm>
          <a:prstGeom prst="rect">
            <a:avLst/>
          </a:prstGeom>
          <a:ln w="31750">
            <a:solidFill>
              <a:schemeClr val="accent4">
                <a:lumMod val="40000"/>
                <a:lumOff val="60000"/>
              </a:schemeClr>
            </a:solidFill>
          </a:ln>
        </p:spPr>
        <p:txBody>
          <a:bodyPr/>
          <a:lstStyle/>
          <a:p>
            <a:pPr>
              <a:lnSpc>
                <a:spcPct val="150000"/>
              </a:lnSpc>
            </a:pPr>
            <a:r>
              <a:rPr lang="zh-CN" altLang="ja-JP" sz="2800" b="1">
                <a:latin typeface="华文中宋" pitchFamily="2" charset="-122"/>
                <a:ea typeface="华文中宋" pitchFamily="2" charset="-122"/>
                <a:sym typeface="宋体" panose="02010600030101010101" pitchFamily="2" charset="-122"/>
              </a:rPr>
              <a:t>冲破了帝国主义的东方战线，极大地改变了世界政治力量的对比，</a:t>
            </a:r>
            <a:r>
              <a:rPr lang="zh-CN" altLang="ja-JP" sz="2800" b="1">
                <a:solidFill>
                  <a:srgbClr val="FF0000"/>
                </a:solidFill>
                <a:latin typeface="华文中宋" pitchFamily="2" charset="-122"/>
                <a:ea typeface="华文中宋" pitchFamily="2" charset="-122"/>
                <a:sym typeface="宋体" panose="02010600030101010101" pitchFamily="2" charset="-122"/>
              </a:rPr>
              <a:t>鼓舞和推动了世界被压迫民族和被压迫人民争取解放的斗争。</a:t>
            </a:r>
            <a:endParaRPr lang="zh-CN" altLang="ja-JP" sz="2800" b="1">
              <a:solidFill>
                <a:srgbClr val="FF0000"/>
              </a:solidFill>
              <a:latin typeface="华文中宋" pitchFamily="2" charset="-122"/>
              <a:ea typeface="华文中宋" pitchFamily="2" charset="-122"/>
              <a:sym typeface="宋体" panose="02010600030101010101" pitchFamily="2" charset="-122"/>
            </a:endParaRPr>
          </a:p>
        </p:txBody>
      </p:sp>
      <p:sp>
        <p:nvSpPr>
          <p:cNvPr id="4" name="文本框 3"/>
          <p:cNvSpPr txBox="1">
            <a:spLocks noChangeArrowheads="1"/>
          </p:cNvSpPr>
          <p:nvPr>
            <p:custDataLst>
              <p:tags r:id="rId14"/>
            </p:custDataLst>
          </p:nvPr>
        </p:nvSpPr>
        <p:spPr bwMode="auto">
          <a:xfrm>
            <a:off x="472440" y="127000"/>
            <a:ext cx="11379835" cy="645160"/>
          </a:xfrm>
          <a:prstGeom prst="rect">
            <a:avLst/>
          </a:prstGeom>
          <a:solidFill>
            <a:schemeClr val="accent4">
              <a:lumMod val="20000"/>
              <a:lumOff val="80000"/>
            </a:schemeClr>
          </a:solidFill>
          <a:ln w="6350" algn="ctr">
            <a:solidFill>
              <a:schemeClr val="bg1"/>
            </a:solidFill>
            <a:miter lim="800000"/>
          </a:ln>
        </p:spPr>
        <p:txBody>
          <a:bodyPr wrap="square">
            <a:spAutoFit/>
          </a:bodyPr>
          <a:lstStyle/>
          <a:p>
            <a:pPr algn="ctr"/>
            <a:r>
              <a:rPr lang="zh-CN" altLang="en-US" sz="3600" b="1">
                <a:solidFill>
                  <a:srgbClr val="000000"/>
                </a:solidFill>
                <a:latin typeface="微软雅黑" panose="020B0503020204020204" charset="-122"/>
                <a:ea typeface="微软雅黑" panose="020B0503020204020204" charset="-122"/>
              </a:rPr>
              <a:t>   胜利的征程</a:t>
            </a:r>
            <a:r>
              <a:rPr lang="en-US" altLang="zh-CN" sz="3600" b="1">
                <a:solidFill>
                  <a:srgbClr val="000000"/>
                </a:solidFill>
                <a:latin typeface="微软雅黑" panose="020B0503020204020204" charset="-122"/>
                <a:ea typeface="微软雅黑" panose="020B0503020204020204" charset="-122"/>
              </a:rPr>
              <a:t>——</a:t>
            </a:r>
            <a:r>
              <a:rPr lang="zh-CN" altLang="en-US" sz="3600" b="1">
                <a:solidFill>
                  <a:srgbClr val="000000"/>
                </a:solidFill>
                <a:latin typeface="微软雅黑" panose="020B0503020204020204" charset="-122"/>
                <a:ea typeface="微软雅黑" panose="020B0503020204020204" charset="-122"/>
              </a:rPr>
              <a:t>新民主主义革命   </a:t>
            </a:r>
            <a:endParaRPr lang="zh-CN" altLang="en-US" sz="3600" b="1">
              <a:solidFill>
                <a:srgbClr val="000000"/>
              </a:solidFill>
              <a:latin typeface="微软雅黑" panose="020B0503020204020204" charset="-122"/>
              <a:ea typeface="微软雅黑" panose="020B0503020204020204" charset="-122"/>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bldLvl="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57238" y="796925"/>
            <a:ext cx="10733087" cy="482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40962" name="Text Box 3"/>
          <p:cNvSpPr txBox="1">
            <a:spLocks noChangeArrowheads="1"/>
          </p:cNvSpPr>
          <p:nvPr>
            <p:custDataLst>
              <p:tags r:id="rId2"/>
            </p:custDataLst>
          </p:nvPr>
        </p:nvSpPr>
        <p:spPr bwMode="auto">
          <a:xfrm>
            <a:off x="119698" y="836930"/>
            <a:ext cx="11550650" cy="579438"/>
          </a:xfrm>
          <a:prstGeom prst="rect">
            <a:avLst/>
          </a:prstGeom>
          <a:noFill/>
          <a:ln w="9525">
            <a:noFill/>
            <a:miter lim="800000"/>
          </a:ln>
        </p:spPr>
        <p:txBody>
          <a:bodyPr>
            <a:spAutoFit/>
          </a:bodyPr>
          <a:lstStyle/>
          <a:p>
            <a:pPr>
              <a:spcBef>
                <a:spcPct val="50000"/>
              </a:spcBef>
            </a:pPr>
            <a:r>
              <a:rPr lang="en-US" altLang="zh-CN" sz="3200" b="1" smtClean="0">
                <a:latin typeface="微软雅黑" panose="020B0503020204020204" charset="-122"/>
                <a:ea typeface="微软雅黑" panose="020B0503020204020204" charset="-122"/>
              </a:rPr>
              <a:t>8.</a:t>
            </a:r>
            <a:r>
              <a:rPr lang="zh-CN" altLang="en-US" sz="3200" b="1">
                <a:latin typeface="微软雅黑" panose="020B0503020204020204" charset="-122"/>
                <a:ea typeface="微软雅黑" panose="020B0503020204020204" charset="-122"/>
              </a:rPr>
              <a:t>新民主主义革命的胜利成果</a:t>
            </a:r>
            <a:r>
              <a:rPr lang="en-US" altLang="zh-CN" sz="3200" b="1">
                <a:latin typeface="微软雅黑" panose="020B0503020204020204" charset="-122"/>
                <a:ea typeface="微软雅黑" panose="020B0503020204020204" charset="-122"/>
              </a:rPr>
              <a:t>—</a:t>
            </a:r>
            <a:r>
              <a:rPr lang="zh-CN" altLang="en-US" sz="3200" b="1">
                <a:solidFill>
                  <a:srgbClr val="FF0000"/>
                </a:solidFill>
                <a:latin typeface="微软雅黑" panose="020B0503020204020204" charset="-122"/>
                <a:ea typeface="微软雅黑" panose="020B0503020204020204" charset="-122"/>
              </a:rPr>
              <a:t>毛泽东思想</a:t>
            </a:r>
            <a:endParaRPr lang="zh-CN" altLang="en-US" sz="3200" b="1">
              <a:solidFill>
                <a:srgbClr val="FF0000"/>
              </a:solidFill>
              <a:latin typeface="微软雅黑" panose="020B0503020204020204" charset="-122"/>
              <a:ea typeface="微软雅黑" panose="020B0503020204020204" charset="-122"/>
            </a:endParaRPr>
          </a:p>
        </p:txBody>
      </p:sp>
      <p:sp>
        <p:nvSpPr>
          <p:cNvPr id="5" name="文本框 4"/>
          <p:cNvSpPr txBox="1">
            <a:spLocks noChangeArrowheads="1"/>
          </p:cNvSpPr>
          <p:nvPr>
            <p:custDataLst>
              <p:tags r:id="rId3"/>
            </p:custDataLst>
          </p:nvPr>
        </p:nvSpPr>
        <p:spPr bwMode="auto">
          <a:xfrm>
            <a:off x="739775" y="2385695"/>
            <a:ext cx="3273425" cy="608013"/>
          </a:xfrm>
          <a:prstGeom prst="rect">
            <a:avLst/>
          </a:prstGeom>
          <a:noFill/>
          <a:ln w="28575">
            <a:solidFill>
              <a:schemeClr val="tx1"/>
            </a:solidFill>
            <a:miter lim="800000"/>
          </a:ln>
        </p:spPr>
        <p:txBody>
          <a:bodyPr>
            <a:spAutoFit/>
          </a:bodyPr>
          <a:lstStyle/>
          <a:p>
            <a:pPr algn="ctr"/>
            <a:r>
              <a:rPr lang="zh-CN" altLang="en-US" sz="3200" b="1">
                <a:latin typeface="微软雅黑" panose="020B0503020204020204" charset="-122"/>
                <a:ea typeface="微软雅黑" panose="020B0503020204020204" charset="-122"/>
                <a:sym typeface="+mn-ea"/>
              </a:rPr>
              <a:t>马克思列宁主义</a:t>
            </a:r>
            <a:endParaRPr lang="zh-CN" altLang="en-US" sz="3200" b="1" noProof="1">
              <a:latin typeface="微软雅黑" panose="020B0503020204020204" charset="-122"/>
              <a:ea typeface="微软雅黑" panose="020B0503020204020204" charset="-122"/>
              <a:sym typeface="+mn-ea"/>
            </a:endParaRPr>
          </a:p>
        </p:txBody>
      </p:sp>
      <p:cxnSp>
        <p:nvCxnSpPr>
          <p:cNvPr id="6" name="直接连接符 5"/>
          <p:cNvCxnSpPr/>
          <p:nvPr>
            <p:custDataLst>
              <p:tags r:id="rId4"/>
            </p:custDataLst>
          </p:nvPr>
        </p:nvCxnSpPr>
        <p:spPr>
          <a:xfrm flipV="1">
            <a:off x="4013200" y="2671445"/>
            <a:ext cx="1727200" cy="476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a:spLocks noChangeArrowheads="1"/>
          </p:cNvSpPr>
          <p:nvPr>
            <p:custDataLst>
              <p:tags r:id="rId5"/>
            </p:custDataLst>
          </p:nvPr>
        </p:nvSpPr>
        <p:spPr bwMode="auto">
          <a:xfrm>
            <a:off x="5740400" y="2382520"/>
            <a:ext cx="2986088" cy="608013"/>
          </a:xfrm>
          <a:prstGeom prst="rect">
            <a:avLst/>
          </a:prstGeom>
          <a:noFill/>
          <a:ln w="28575">
            <a:solidFill>
              <a:schemeClr val="tx1"/>
            </a:solidFill>
            <a:miter lim="800000"/>
          </a:ln>
        </p:spPr>
        <p:txBody>
          <a:bodyPr>
            <a:spAutoFit/>
          </a:bodyPr>
          <a:lstStyle/>
          <a:p>
            <a:pPr algn="ctr"/>
            <a:r>
              <a:rPr lang="zh-CN" altLang="en-US" sz="2800" b="1">
                <a:solidFill>
                  <a:srgbClr val="0070C0"/>
                </a:solidFill>
                <a:latin typeface="微软雅黑" panose="020B0503020204020204" charset="-122"/>
                <a:ea typeface="微软雅黑" panose="020B0503020204020204" charset="-122"/>
                <a:sym typeface="+mn-ea"/>
              </a:rPr>
              <a:t> </a:t>
            </a:r>
            <a:r>
              <a:rPr lang="zh-CN" altLang="en-US" sz="3200" b="1">
                <a:latin typeface="微软雅黑" panose="020B0503020204020204" charset="-122"/>
                <a:ea typeface="微软雅黑" panose="020B0503020204020204" charset="-122"/>
                <a:sym typeface="+mn-ea"/>
              </a:rPr>
              <a:t>中国具体实际</a:t>
            </a:r>
            <a:endParaRPr lang="zh-CN" altLang="en-US" sz="3200" b="1">
              <a:latin typeface="微软雅黑" panose="020B0503020204020204" charset="-122"/>
              <a:ea typeface="微软雅黑" panose="020B0503020204020204" charset="-122"/>
              <a:sym typeface="+mn-ea"/>
            </a:endParaRPr>
          </a:p>
        </p:txBody>
      </p:sp>
      <p:sp>
        <p:nvSpPr>
          <p:cNvPr id="2" name="矩形 9"/>
          <p:cNvSpPr>
            <a:spLocks noChangeArrowheads="1"/>
          </p:cNvSpPr>
          <p:nvPr>
            <p:custDataLst>
              <p:tags r:id="rId6"/>
            </p:custDataLst>
          </p:nvPr>
        </p:nvSpPr>
        <p:spPr bwMode="auto">
          <a:xfrm>
            <a:off x="4032250" y="2147570"/>
            <a:ext cx="1714500" cy="519113"/>
          </a:xfrm>
          <a:prstGeom prst="rect">
            <a:avLst/>
          </a:prstGeom>
          <a:noFill/>
          <a:ln w="9525">
            <a:noFill/>
            <a:miter lim="800000"/>
          </a:ln>
        </p:spPr>
        <p:txBody>
          <a:bodyPr>
            <a:spAutoFit/>
          </a:bodyPr>
          <a:lstStyle/>
          <a:p>
            <a:pPr algn="ctr"/>
            <a:r>
              <a:rPr lang="zh-CN" altLang="en-US" sz="2800" b="1">
                <a:solidFill>
                  <a:srgbClr val="FF0000"/>
                </a:solidFill>
                <a:latin typeface="黑体" panose="02010609060101010101" pitchFamily="49" charset="-122"/>
                <a:ea typeface="黑体" panose="02010609060101010101" pitchFamily="49" charset="-122"/>
              </a:rPr>
              <a:t>结</a:t>
            </a:r>
            <a:r>
              <a:rPr lang="en-US" altLang="zh-CN" sz="2800" b="1">
                <a:solidFill>
                  <a:srgbClr val="FF0000"/>
                </a:solidFill>
                <a:latin typeface="黑体" panose="02010609060101010101" pitchFamily="49" charset="-122"/>
                <a:ea typeface="黑体" panose="02010609060101010101" pitchFamily="49" charset="-122"/>
              </a:rPr>
              <a:t>  </a:t>
            </a:r>
            <a:r>
              <a:rPr lang="zh-CN" altLang="en-US" sz="2800" b="1">
                <a:solidFill>
                  <a:srgbClr val="FF0000"/>
                </a:solidFill>
                <a:latin typeface="黑体" panose="02010609060101010101" pitchFamily="49" charset="-122"/>
                <a:ea typeface="黑体" panose="02010609060101010101" pitchFamily="49" charset="-122"/>
              </a:rPr>
              <a:t>合</a:t>
            </a:r>
            <a:endParaRPr lang="zh-CN" altLang="en-US" sz="2800" b="1">
              <a:solidFill>
                <a:srgbClr val="FF0000"/>
              </a:solidFill>
              <a:latin typeface="黑体" panose="02010609060101010101" pitchFamily="49" charset="-122"/>
              <a:ea typeface="黑体" panose="02010609060101010101" pitchFamily="49" charset="-122"/>
            </a:endParaRPr>
          </a:p>
        </p:txBody>
      </p:sp>
      <p:cxnSp>
        <p:nvCxnSpPr>
          <p:cNvPr id="9" name="直接箭头连接符 8"/>
          <p:cNvCxnSpPr>
            <a:cxnSpLocks noChangeShapeType="1"/>
          </p:cNvCxnSpPr>
          <p:nvPr>
            <p:custDataLst>
              <p:tags r:id="rId7"/>
            </p:custDataLst>
          </p:nvPr>
        </p:nvCxnSpPr>
        <p:spPr bwMode="auto">
          <a:xfrm flipH="1">
            <a:off x="4876800" y="2676208"/>
            <a:ext cx="12700" cy="555625"/>
          </a:xfrm>
          <a:prstGeom prst="straightConnector1">
            <a:avLst/>
          </a:prstGeom>
          <a:noFill/>
          <a:ln w="34925" algn="ctr">
            <a:solidFill>
              <a:schemeClr val="tx1"/>
            </a:solidFill>
            <a:miter lim="800000"/>
            <a:tailEnd type="arrow" w="med" len="med"/>
          </a:ln>
        </p:spPr>
      </p:cxnSp>
      <p:sp>
        <p:nvSpPr>
          <p:cNvPr id="11" name="矩形 13"/>
          <p:cNvSpPr>
            <a:spLocks noChangeArrowheads="1"/>
          </p:cNvSpPr>
          <p:nvPr>
            <p:custDataLst>
              <p:tags r:id="rId8"/>
            </p:custDataLst>
          </p:nvPr>
        </p:nvSpPr>
        <p:spPr bwMode="auto">
          <a:xfrm>
            <a:off x="4105275" y="2676208"/>
            <a:ext cx="1543050" cy="519112"/>
          </a:xfrm>
          <a:prstGeom prst="rect">
            <a:avLst/>
          </a:prstGeom>
          <a:noFill/>
          <a:ln w="9525">
            <a:noFill/>
            <a:miter lim="800000"/>
          </a:ln>
        </p:spPr>
        <p:txBody>
          <a:bodyPr>
            <a:spAutoFit/>
          </a:bodyPr>
          <a:lstStyle/>
          <a:p>
            <a:pPr algn="ctr"/>
            <a:r>
              <a:rPr lang="zh-CN" altLang="en-US" sz="2800" b="1">
                <a:solidFill>
                  <a:srgbClr val="FF0000"/>
                </a:solidFill>
                <a:latin typeface="黑体" panose="02010609060101010101" pitchFamily="49" charset="-122"/>
                <a:ea typeface="黑体" panose="02010609060101010101" pitchFamily="49" charset="-122"/>
              </a:rPr>
              <a:t>创</a:t>
            </a:r>
            <a:r>
              <a:rPr lang="en-US" altLang="zh-CN" sz="2800" b="1">
                <a:solidFill>
                  <a:srgbClr val="FF0000"/>
                </a:solidFill>
                <a:latin typeface="微软雅黑" panose="020B0503020204020204" charset="-122"/>
                <a:ea typeface="黑体" panose="02010609060101010101" pitchFamily="49" charset="-122"/>
              </a:rPr>
              <a:t>  </a:t>
            </a:r>
            <a:r>
              <a:rPr lang="zh-CN" altLang="en-US" sz="2800" b="1">
                <a:solidFill>
                  <a:srgbClr val="FF0000"/>
                </a:solidFill>
                <a:latin typeface="黑体" panose="02010609060101010101" pitchFamily="49" charset="-122"/>
                <a:ea typeface="黑体" panose="02010609060101010101" pitchFamily="49" charset="-122"/>
              </a:rPr>
              <a:t>立</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3" name="矩形 14"/>
          <p:cNvSpPr/>
          <p:nvPr>
            <p:custDataLst>
              <p:tags r:id="rId9"/>
            </p:custDataLst>
          </p:nvPr>
        </p:nvSpPr>
        <p:spPr>
          <a:xfrm>
            <a:off x="3345815" y="3257550"/>
            <a:ext cx="3053080" cy="583565"/>
          </a:xfrm>
          <a:prstGeom prst="rect">
            <a:avLst/>
          </a:prstGeom>
          <a:solidFill>
            <a:schemeClr val="accent4">
              <a:lumMod val="60000"/>
              <a:lumOff val="40000"/>
            </a:schemeClr>
          </a:solidFill>
          <a:ln w="28575" cmpd="sng">
            <a:noFill/>
            <a:prstDash val="solid"/>
          </a:ln>
        </p:spPr>
        <p:txBody>
          <a:bodyPr>
            <a:spAutoFit/>
          </a:bodyPr>
          <a:lstStyle/>
          <a:p>
            <a:pPr algn="ctr">
              <a:defRPr/>
            </a:pPr>
            <a:r>
              <a:rPr lang="zh-CN" sz="3200" b="1" kern="100">
                <a:solidFill>
                  <a:schemeClr val="tx1"/>
                </a:solidFill>
                <a:effectLst>
                  <a:outerShdw blurRad="38100" dist="38100" dir="2700000" algn="tl">
                    <a:srgbClr val="000000">
                      <a:alpha val="23000"/>
                    </a:srgbClr>
                  </a:outerShdw>
                </a:effectLst>
                <a:latin typeface="微软雅黑" panose="020B0503020204020204" charset="-122"/>
                <a:ea typeface="微软雅黑" panose="020B0503020204020204" charset="-122"/>
                <a:cs typeface="方正小标宋简体" panose="02000000000000000000" charset="-122"/>
              </a:rPr>
              <a:t>毛泽东思想</a:t>
            </a:r>
            <a:endParaRPr lang="zh-CN" sz="3200" b="1" kern="100">
              <a:solidFill>
                <a:schemeClr val="tx1"/>
              </a:solidFill>
              <a:effectLst>
                <a:outerShdw blurRad="38100" dist="38100" dir="2700000" algn="tl">
                  <a:srgbClr val="000000">
                    <a:alpha val="23000"/>
                  </a:srgbClr>
                </a:outerShdw>
              </a:effectLst>
              <a:latin typeface="微软雅黑" panose="020B0503020204020204" charset="-122"/>
              <a:ea typeface="微软雅黑" panose="020B0503020204020204" charset="-122"/>
              <a:cs typeface="方正小标宋简体" panose="02000000000000000000" charset="-122"/>
            </a:endParaRPr>
          </a:p>
        </p:txBody>
      </p:sp>
      <p:cxnSp>
        <p:nvCxnSpPr>
          <p:cNvPr id="14" name="直接箭头连接符 13"/>
          <p:cNvCxnSpPr>
            <a:cxnSpLocks noChangeShapeType="1"/>
          </p:cNvCxnSpPr>
          <p:nvPr>
            <p:custDataLst>
              <p:tags r:id="rId10"/>
            </p:custDataLst>
          </p:nvPr>
        </p:nvCxnSpPr>
        <p:spPr bwMode="auto">
          <a:xfrm flipH="1">
            <a:off x="4867275" y="3827145"/>
            <a:ext cx="9525" cy="615950"/>
          </a:xfrm>
          <a:prstGeom prst="straightConnector1">
            <a:avLst/>
          </a:prstGeom>
          <a:noFill/>
          <a:ln w="34925" algn="ctr">
            <a:solidFill>
              <a:schemeClr val="tx1"/>
            </a:solidFill>
            <a:miter lim="800000"/>
            <a:tailEnd type="arrow" w="med" len="med"/>
          </a:ln>
        </p:spPr>
      </p:cxnSp>
      <p:sp>
        <p:nvSpPr>
          <p:cNvPr id="17" name="矩形 18"/>
          <p:cNvSpPr/>
          <p:nvPr>
            <p:custDataLst>
              <p:tags r:id="rId11"/>
            </p:custDataLst>
          </p:nvPr>
        </p:nvSpPr>
        <p:spPr>
          <a:xfrm>
            <a:off x="3088099" y="4466750"/>
            <a:ext cx="3592830" cy="583565"/>
          </a:xfrm>
          <a:prstGeom prst="rect">
            <a:avLst/>
          </a:prstGeom>
          <a:solidFill>
            <a:schemeClr val="accent4">
              <a:lumMod val="60000"/>
              <a:lumOff val="40000"/>
            </a:schemeClr>
          </a:solidFill>
          <a:ln w="28575" cmpd="sng">
            <a:noFill/>
            <a:prstDash val="solid"/>
          </a:ln>
        </p:spPr>
        <p:txBody>
          <a:bodyPr>
            <a:spAutoFit/>
          </a:bodyPr>
          <a:lstStyle/>
          <a:p>
            <a:pPr algn="ctr">
              <a:defRPr/>
            </a:pPr>
            <a:r>
              <a:rPr lang="zh-CN" sz="3200" b="1" kern="100">
                <a:solidFill>
                  <a:schemeClr val="tx1"/>
                </a:solidFill>
                <a:effectLst>
                  <a:outerShdw blurRad="38100" dist="38100" dir="2700000" algn="tl">
                    <a:srgbClr val="000000">
                      <a:alpha val="23000"/>
                    </a:srgbClr>
                  </a:outerShdw>
                </a:effectLst>
                <a:latin typeface="微软雅黑" panose="020B0503020204020204" charset="-122"/>
                <a:ea typeface="微软雅黑" panose="020B0503020204020204" charset="-122"/>
                <a:cs typeface="方正小标宋简体" panose="02000000000000000000" charset="-122"/>
              </a:rPr>
              <a:t>新民主主义革命</a:t>
            </a:r>
            <a:endParaRPr lang="zh-CN" sz="3200" b="1" kern="100">
              <a:solidFill>
                <a:schemeClr val="tx1"/>
              </a:solidFill>
              <a:effectLst>
                <a:outerShdw blurRad="38100" dist="38100" dir="2700000" algn="tl">
                  <a:srgbClr val="000000">
                    <a:alpha val="23000"/>
                  </a:srgbClr>
                </a:outerShdw>
              </a:effectLst>
              <a:latin typeface="微软雅黑" panose="020B0503020204020204" charset="-122"/>
              <a:ea typeface="微软雅黑" panose="020B0503020204020204" charset="-122"/>
              <a:cs typeface="方正小标宋简体" panose="02000000000000000000" charset="-122"/>
            </a:endParaRPr>
          </a:p>
        </p:txBody>
      </p:sp>
      <p:sp>
        <p:nvSpPr>
          <p:cNvPr id="18" name="矩形 17"/>
          <p:cNvSpPr>
            <a:spLocks noChangeArrowheads="1"/>
          </p:cNvSpPr>
          <p:nvPr>
            <p:custDataLst>
              <p:tags r:id="rId12"/>
            </p:custDataLst>
          </p:nvPr>
        </p:nvSpPr>
        <p:spPr bwMode="auto">
          <a:xfrm>
            <a:off x="4262438" y="5073333"/>
            <a:ext cx="1257300" cy="520700"/>
          </a:xfrm>
          <a:prstGeom prst="rect">
            <a:avLst/>
          </a:prstGeom>
          <a:noFill/>
          <a:ln w="9525">
            <a:noFill/>
            <a:miter lim="800000"/>
          </a:ln>
        </p:spPr>
        <p:txBody>
          <a:bodyPr wrap="none">
            <a:spAutoFit/>
          </a:bodyPr>
          <a:lstStyle/>
          <a:p>
            <a:pPr algn="ctr"/>
            <a:r>
              <a:rPr lang="zh-CN" altLang="en-US" sz="2800" b="1">
                <a:solidFill>
                  <a:srgbClr val="FF0000"/>
                </a:solidFill>
                <a:latin typeface="黑体" panose="02010609060101010101" pitchFamily="49" charset="-122"/>
                <a:ea typeface="黑体" panose="02010609060101010101" pitchFamily="49" charset="-122"/>
              </a:rPr>
              <a:t>建</a:t>
            </a:r>
            <a:r>
              <a:rPr lang="en-US" altLang="zh-CN" sz="2800" b="1">
                <a:solidFill>
                  <a:srgbClr val="FF0000"/>
                </a:solidFill>
                <a:latin typeface="黑体" panose="02010609060101010101" pitchFamily="49" charset="-122"/>
                <a:ea typeface="黑体" panose="02010609060101010101" pitchFamily="49" charset="-122"/>
              </a:rPr>
              <a:t>  </a:t>
            </a:r>
            <a:r>
              <a:rPr lang="zh-CN" altLang="en-US" sz="2800" b="1">
                <a:solidFill>
                  <a:srgbClr val="FF0000"/>
                </a:solidFill>
                <a:latin typeface="黑体" panose="02010609060101010101" pitchFamily="49" charset="-122"/>
                <a:ea typeface="黑体" panose="02010609060101010101" pitchFamily="49" charset="-122"/>
              </a:rPr>
              <a:t>立</a:t>
            </a:r>
            <a:endParaRPr lang="zh-CN" altLang="en-US" sz="2800" b="1">
              <a:solidFill>
                <a:srgbClr val="FF0000"/>
              </a:solidFill>
              <a:latin typeface="黑体" panose="02010609060101010101" pitchFamily="49" charset="-122"/>
              <a:ea typeface="黑体" panose="02010609060101010101" pitchFamily="49" charset="-122"/>
            </a:endParaRPr>
          </a:p>
        </p:txBody>
      </p:sp>
      <p:cxnSp>
        <p:nvCxnSpPr>
          <p:cNvPr id="19" name="直接箭头连接符 18"/>
          <p:cNvCxnSpPr>
            <a:cxnSpLocks noChangeShapeType="1"/>
          </p:cNvCxnSpPr>
          <p:nvPr>
            <p:custDataLst>
              <p:tags r:id="rId13"/>
            </p:custDataLst>
          </p:nvPr>
        </p:nvCxnSpPr>
        <p:spPr bwMode="auto">
          <a:xfrm flipH="1">
            <a:off x="4867275" y="4979670"/>
            <a:ext cx="0" cy="715963"/>
          </a:xfrm>
          <a:prstGeom prst="straightConnector1">
            <a:avLst/>
          </a:prstGeom>
          <a:noFill/>
          <a:ln w="34925" algn="ctr">
            <a:solidFill>
              <a:schemeClr val="tx1"/>
            </a:solidFill>
            <a:miter lim="800000"/>
            <a:tailEnd type="arrow" w="med" len="med"/>
          </a:ln>
        </p:spPr>
      </p:cxnSp>
      <p:sp>
        <p:nvSpPr>
          <p:cNvPr id="21" name="矩形 20"/>
          <p:cNvSpPr>
            <a:spLocks noChangeArrowheads="1"/>
          </p:cNvSpPr>
          <p:nvPr>
            <p:custDataLst>
              <p:tags r:id="rId14"/>
            </p:custDataLst>
          </p:nvPr>
        </p:nvSpPr>
        <p:spPr bwMode="auto">
          <a:xfrm>
            <a:off x="3683000" y="3890645"/>
            <a:ext cx="2378075" cy="519113"/>
          </a:xfrm>
          <a:prstGeom prst="rect">
            <a:avLst/>
          </a:prstGeom>
          <a:noFill/>
          <a:ln w="9525">
            <a:noFill/>
            <a:miter lim="800000"/>
          </a:ln>
        </p:spPr>
        <p:txBody>
          <a:bodyPr>
            <a:spAutoFit/>
          </a:bodyPr>
          <a:lstStyle/>
          <a:p>
            <a:pPr algn="ctr"/>
            <a:r>
              <a:rPr lang="zh-CN" altLang="en-US" sz="2800" b="1">
                <a:solidFill>
                  <a:srgbClr val="FF0000"/>
                </a:solidFill>
                <a:latin typeface="黑体" panose="02010609060101010101" pitchFamily="49" charset="-122"/>
                <a:ea typeface="黑体" panose="02010609060101010101" pitchFamily="49" charset="-122"/>
              </a:rPr>
              <a:t>指</a:t>
            </a:r>
            <a:r>
              <a:rPr lang="en-US" altLang="zh-CN" sz="2800" b="1">
                <a:solidFill>
                  <a:srgbClr val="FF0000"/>
                </a:solidFill>
                <a:latin typeface="微软雅黑" panose="020B0503020204020204" charset="-122"/>
                <a:ea typeface="黑体" panose="02010609060101010101" pitchFamily="49" charset="-122"/>
              </a:rPr>
              <a:t>  </a:t>
            </a:r>
            <a:r>
              <a:rPr lang="zh-CN" altLang="en-US" sz="2800" b="1">
                <a:solidFill>
                  <a:srgbClr val="FF0000"/>
                </a:solidFill>
                <a:latin typeface="黑体" panose="02010609060101010101" pitchFamily="49" charset="-122"/>
                <a:ea typeface="黑体" panose="02010609060101010101" pitchFamily="49" charset="-122"/>
              </a:rPr>
              <a:t>导</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5" name="文本框 14"/>
          <p:cNvSpPr txBox="1"/>
          <p:nvPr>
            <p:custDataLst>
              <p:tags r:id="rId15"/>
            </p:custDataLst>
          </p:nvPr>
        </p:nvSpPr>
        <p:spPr>
          <a:xfrm>
            <a:off x="145415" y="5836285"/>
            <a:ext cx="4182745" cy="583565"/>
          </a:xfrm>
          <a:prstGeom prst="rect">
            <a:avLst/>
          </a:prstGeom>
          <a:solidFill>
            <a:schemeClr val="accent4">
              <a:lumMod val="60000"/>
              <a:lumOff val="40000"/>
            </a:schemeClr>
          </a:solidFill>
          <a:ln w="28575" cmpd="sng">
            <a:noFill/>
            <a:prstDash val="solid"/>
          </a:ln>
        </p:spPr>
        <p:txBody>
          <a:bodyPr>
            <a:spAutoFit/>
          </a:bodyPr>
          <a:lstStyle/>
          <a:p>
            <a:pPr algn="ctr" fontAlgn="auto">
              <a:spcBef>
                <a:spcPct val="0"/>
              </a:spcBef>
              <a:spcAft>
                <a:spcPct val="0"/>
              </a:spcAft>
              <a:defRPr/>
            </a:pPr>
            <a:r>
              <a:rPr lang="zh-CN" sz="3200" b="1" kern="100">
                <a:effectLst>
                  <a:outerShdw blurRad="38100" dist="38100" dir="2700000" algn="tl">
                    <a:srgbClr val="000000">
                      <a:alpha val="23000"/>
                    </a:srgbClr>
                  </a:outerShdw>
                </a:effectLst>
                <a:latin typeface="微软雅黑" panose="020B0503020204020204" charset="-122"/>
                <a:ea typeface="微软雅黑" panose="020B0503020204020204" charset="-122"/>
                <a:cs typeface="微软雅黑" panose="020B0503020204020204" charset="-122"/>
                <a:sym typeface="+mn-ea"/>
              </a:rPr>
              <a:t>建立中华人民共和国</a:t>
            </a:r>
            <a:r>
              <a:rPr lang="en-US" altLang="zh-CN" sz="3200" b="1" kern="100">
                <a:effectLst>
                  <a:outerShdw blurRad="38100" dist="38100" dir="2700000" algn="tl">
                    <a:srgbClr val="000000">
                      <a:alpha val="23000"/>
                    </a:srgbClr>
                  </a:outerShdw>
                </a:effectLst>
                <a:latin typeface="微软雅黑" panose="020B0503020204020204" charset="-122"/>
                <a:ea typeface="微软雅黑" panose="020B0503020204020204" charset="-122"/>
                <a:cs typeface="微软雅黑" panose="020B0503020204020204" charset="-122"/>
                <a:sym typeface="+mn-ea"/>
              </a:rPr>
              <a:t>         </a:t>
            </a:r>
            <a:endParaRPr lang="en-US" altLang="zh-CN" sz="3200" b="1" kern="100">
              <a:effectLst>
                <a:outerShdw blurRad="38100" dist="38100" dir="2700000" algn="tl">
                  <a:srgbClr val="000000">
                    <a:alpha val="2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3" name="矩形 18"/>
          <p:cNvSpPr/>
          <p:nvPr>
            <p:custDataLst>
              <p:tags r:id="rId16"/>
            </p:custDataLst>
          </p:nvPr>
        </p:nvSpPr>
        <p:spPr>
          <a:xfrm>
            <a:off x="3093814" y="1592105"/>
            <a:ext cx="3592830" cy="583565"/>
          </a:xfrm>
          <a:prstGeom prst="rect">
            <a:avLst/>
          </a:prstGeom>
          <a:solidFill>
            <a:schemeClr val="accent4">
              <a:lumMod val="60000"/>
              <a:lumOff val="40000"/>
            </a:schemeClr>
          </a:solidFill>
          <a:ln w="28575" cmpd="sng">
            <a:noFill/>
            <a:prstDash val="solid"/>
          </a:ln>
        </p:spPr>
        <p:txBody>
          <a:bodyPr>
            <a:spAutoFit/>
          </a:bodyPr>
          <a:lstStyle/>
          <a:p>
            <a:pPr algn="ctr">
              <a:defRPr/>
            </a:pPr>
            <a:r>
              <a:rPr lang="zh-CN" sz="3200" b="1" kern="100">
                <a:solidFill>
                  <a:schemeClr val="tx1"/>
                </a:solidFill>
                <a:effectLst>
                  <a:outerShdw blurRad="38100" dist="38100" dir="2700000" algn="tl">
                    <a:srgbClr val="000000">
                      <a:alpha val="23000"/>
                    </a:srgbClr>
                  </a:outerShdw>
                </a:effectLst>
                <a:latin typeface="微软雅黑" panose="020B0503020204020204" charset="-122"/>
                <a:ea typeface="微软雅黑" panose="020B0503020204020204" charset="-122"/>
                <a:cs typeface="方正小标宋简体" panose="02000000000000000000" charset="-122"/>
              </a:rPr>
              <a:t>中国共产党</a:t>
            </a:r>
            <a:endParaRPr lang="zh-CN" sz="3200" b="1" kern="100">
              <a:solidFill>
                <a:schemeClr val="tx1"/>
              </a:solidFill>
              <a:effectLst>
                <a:outerShdw blurRad="38100" dist="38100" dir="2700000" algn="tl">
                  <a:srgbClr val="000000">
                    <a:alpha val="23000"/>
                  </a:srgbClr>
                </a:outerShdw>
              </a:effectLst>
              <a:latin typeface="微软雅黑" panose="020B0503020204020204" charset="-122"/>
              <a:ea typeface="微软雅黑" panose="020B0503020204020204" charset="-122"/>
              <a:cs typeface="方正小标宋简体" panose="02000000000000000000" charset="-122"/>
            </a:endParaRPr>
          </a:p>
        </p:txBody>
      </p:sp>
      <p:sp>
        <p:nvSpPr>
          <p:cNvPr id="10" name="右箭头 9"/>
          <p:cNvSpPr/>
          <p:nvPr>
            <p:custDataLst>
              <p:tags r:id="rId17"/>
            </p:custDataLst>
          </p:nvPr>
        </p:nvSpPr>
        <p:spPr>
          <a:xfrm>
            <a:off x="4432300" y="5898833"/>
            <a:ext cx="1096963" cy="196850"/>
          </a:xfrm>
          <a:prstGeom prst="rightArrow">
            <a:avLst/>
          </a:prstGeom>
          <a:solidFill>
            <a:schemeClr val="tx1"/>
          </a:solid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2" name="文本框 11"/>
          <p:cNvSpPr txBox="1"/>
          <p:nvPr>
            <p:custDataLst>
              <p:tags r:id="rId18"/>
            </p:custDataLst>
          </p:nvPr>
        </p:nvSpPr>
        <p:spPr>
          <a:xfrm>
            <a:off x="5695315" y="5789295"/>
            <a:ext cx="4182745" cy="583565"/>
          </a:xfrm>
          <a:prstGeom prst="rect">
            <a:avLst/>
          </a:prstGeom>
          <a:solidFill>
            <a:schemeClr val="accent4">
              <a:lumMod val="60000"/>
              <a:lumOff val="40000"/>
            </a:schemeClr>
          </a:solidFill>
          <a:ln w="28575" cmpd="sng">
            <a:noFill/>
            <a:prstDash val="solid"/>
          </a:ln>
        </p:spPr>
        <p:txBody>
          <a:bodyPr>
            <a:spAutoFit/>
          </a:bodyPr>
          <a:lstStyle/>
          <a:p>
            <a:pPr algn="ctr" fontAlgn="auto">
              <a:spcBef>
                <a:spcPct val="0"/>
              </a:spcBef>
              <a:spcAft>
                <a:spcPct val="0"/>
              </a:spcAft>
              <a:defRPr/>
            </a:pPr>
            <a:r>
              <a:rPr lang="zh-CN" sz="3200" b="1" kern="100">
                <a:effectLst>
                  <a:outerShdw blurRad="38100" dist="38100" dir="2700000" algn="tl">
                    <a:srgbClr val="000000">
                      <a:alpha val="23000"/>
                    </a:srgbClr>
                  </a:outerShdw>
                </a:effectLst>
                <a:latin typeface="微软雅黑" panose="020B0503020204020204" charset="-122"/>
                <a:ea typeface="微软雅黑" panose="020B0503020204020204" charset="-122"/>
                <a:cs typeface="微软雅黑" panose="020B0503020204020204" charset="-122"/>
                <a:sym typeface="+mn-ea"/>
              </a:rPr>
              <a:t>确立社会主义制度</a:t>
            </a:r>
            <a:r>
              <a:rPr lang="en-US" altLang="zh-CN" sz="3200" b="1" kern="100">
                <a:effectLst>
                  <a:outerShdw blurRad="38100" dist="38100" dir="2700000" algn="tl">
                    <a:srgbClr val="000000">
                      <a:alpha val="23000"/>
                    </a:srgbClr>
                  </a:outerShdw>
                </a:effectLst>
                <a:latin typeface="微软雅黑" panose="020B0503020204020204" charset="-122"/>
                <a:ea typeface="微软雅黑" panose="020B0503020204020204" charset="-122"/>
                <a:cs typeface="微软雅黑" panose="020B0503020204020204" charset="-122"/>
                <a:sym typeface="+mn-ea"/>
              </a:rPr>
              <a:t>     </a:t>
            </a:r>
            <a:endParaRPr lang="en-US" altLang="zh-CN" sz="3200" b="1" kern="100">
              <a:effectLst>
                <a:outerShdw blurRad="38100" dist="38100" dir="2700000" algn="tl">
                  <a:srgbClr val="000000">
                    <a:alpha val="2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30" name="矩形 29"/>
          <p:cNvSpPr>
            <a:spLocks noChangeArrowheads="1"/>
          </p:cNvSpPr>
          <p:nvPr>
            <p:custDataLst>
              <p:tags r:id="rId19"/>
            </p:custDataLst>
          </p:nvPr>
        </p:nvSpPr>
        <p:spPr bwMode="auto">
          <a:xfrm>
            <a:off x="4375150" y="6078220"/>
            <a:ext cx="1214438" cy="519113"/>
          </a:xfrm>
          <a:prstGeom prst="rect">
            <a:avLst/>
          </a:prstGeom>
          <a:noFill/>
          <a:ln w="9525">
            <a:noFill/>
            <a:miter lim="800000"/>
          </a:ln>
        </p:spPr>
        <p:txBody>
          <a:bodyPr wrap="none">
            <a:spAutoFit/>
          </a:bodyPr>
          <a:lstStyle/>
          <a:p>
            <a:r>
              <a:rPr lang="zh-CN" altLang="en-US" sz="2800" b="1">
                <a:latin typeface="微软雅黑" panose="020B0503020204020204" charset="-122"/>
                <a:ea typeface="微软雅黑" panose="020B0503020204020204" charset="-122"/>
              </a:rPr>
              <a:t>确</a:t>
            </a:r>
            <a:r>
              <a:rPr lang="en-US" altLang="zh-CN" sz="2800" b="1">
                <a:latin typeface="微软雅黑" panose="020B0503020204020204" charset="-122"/>
                <a:ea typeface="微软雅黑" panose="020B0503020204020204" charset="-122"/>
              </a:rPr>
              <a:t>   </a:t>
            </a:r>
            <a:r>
              <a:rPr lang="zh-CN" altLang="en-US" sz="2800" b="1">
                <a:latin typeface="微软雅黑" panose="020B0503020204020204" charset="-122"/>
                <a:ea typeface="微软雅黑" panose="020B0503020204020204" charset="-122"/>
              </a:rPr>
              <a:t>立</a:t>
            </a:r>
            <a:endParaRPr lang="zh-CN" altLang="en-US" sz="2800" b="1">
              <a:latin typeface="微软雅黑" panose="020B0503020204020204" charset="-122"/>
              <a:ea typeface="微软雅黑" panose="020B0503020204020204" charset="-122"/>
            </a:endParaRPr>
          </a:p>
        </p:txBody>
      </p:sp>
      <p:sp>
        <p:nvSpPr>
          <p:cNvPr id="4" name="文本框 3"/>
          <p:cNvSpPr txBox="1">
            <a:spLocks noChangeArrowheads="1"/>
          </p:cNvSpPr>
          <p:nvPr>
            <p:custDataLst>
              <p:tags r:id="rId20"/>
            </p:custDataLst>
          </p:nvPr>
        </p:nvSpPr>
        <p:spPr bwMode="auto">
          <a:xfrm>
            <a:off x="129540" y="127000"/>
            <a:ext cx="11967845" cy="645160"/>
          </a:xfrm>
          <a:prstGeom prst="rect">
            <a:avLst/>
          </a:prstGeom>
          <a:solidFill>
            <a:schemeClr val="accent4">
              <a:lumMod val="20000"/>
              <a:lumOff val="80000"/>
            </a:schemeClr>
          </a:solidFill>
          <a:ln w="6350" algn="ctr">
            <a:solidFill>
              <a:schemeClr val="bg1"/>
            </a:solidFill>
            <a:miter lim="800000"/>
          </a:ln>
        </p:spPr>
        <p:txBody>
          <a:bodyPr wrap="square">
            <a:spAutoFit/>
          </a:bodyPr>
          <a:lstStyle/>
          <a:p>
            <a:pPr algn="ctr"/>
            <a:r>
              <a:rPr lang="zh-CN" altLang="en-US" sz="3600" b="1">
                <a:solidFill>
                  <a:srgbClr val="000000"/>
                </a:solidFill>
                <a:latin typeface="微软雅黑" panose="020B0503020204020204" charset="-122"/>
                <a:ea typeface="微软雅黑" panose="020B0503020204020204" charset="-122"/>
              </a:rPr>
              <a:t>   胜利的征程</a:t>
            </a:r>
            <a:r>
              <a:rPr lang="en-US" altLang="zh-CN" sz="3600" b="1">
                <a:solidFill>
                  <a:srgbClr val="000000"/>
                </a:solidFill>
                <a:latin typeface="微软雅黑" panose="020B0503020204020204" charset="-122"/>
                <a:ea typeface="微软雅黑" panose="020B0503020204020204" charset="-122"/>
              </a:rPr>
              <a:t>——</a:t>
            </a:r>
            <a:r>
              <a:rPr lang="zh-CN" altLang="en-US" sz="3600" b="1">
                <a:solidFill>
                  <a:srgbClr val="000000"/>
                </a:solidFill>
                <a:latin typeface="微软雅黑" panose="020B0503020204020204" charset="-122"/>
                <a:ea typeface="微软雅黑" panose="020B0503020204020204" charset="-122"/>
              </a:rPr>
              <a:t>新民主主义革命   </a:t>
            </a:r>
            <a:endParaRPr lang="zh-CN" altLang="en-US" sz="3600" b="1">
              <a:solidFill>
                <a:srgbClr val="000000"/>
              </a:solidFill>
              <a:latin typeface="微软雅黑" panose="020B0503020204020204" charset="-122"/>
              <a:ea typeface="微软雅黑" panose="020B0503020204020204" charset="-122"/>
            </a:endParaRPr>
          </a:p>
        </p:txBody>
      </p:sp>
      <p:pic>
        <p:nvPicPr>
          <p:cNvPr id="102" name="图片 101"/>
          <p:cNvPicPr/>
          <p:nvPr>
            <p:custDataLst>
              <p:tags r:id="rId21"/>
            </p:custDataLst>
          </p:nvPr>
        </p:nvPicPr>
        <p:blipFill>
          <a:blip r:embed="rId22"/>
          <a:stretch>
            <a:fillRect/>
          </a:stretch>
        </p:blipFill>
        <p:spPr>
          <a:xfrm>
            <a:off x="8819515" y="836295"/>
            <a:ext cx="3292475" cy="4788535"/>
          </a:xfrm>
          <a:prstGeom prst="rect">
            <a:avLst/>
          </a:prstGeom>
          <a:noFill/>
          <a:ln w="9525">
            <a:noFill/>
          </a:ln>
        </p:spPr>
      </p:pic>
    </p:spTree>
    <p:custDataLst>
      <p:tags r:id="rId2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ppt_x"/>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additive="base">
                                        <p:cTn id="84" dur="500" fill="hold"/>
                                        <p:tgtEl>
                                          <p:spTgt spid="12"/>
                                        </p:tgtEl>
                                        <p:attrNameLst>
                                          <p:attrName>ppt_x</p:attrName>
                                        </p:attrNameLst>
                                      </p:cBhvr>
                                      <p:tavLst>
                                        <p:tav tm="0">
                                          <p:val>
                                            <p:strVal val="#ppt_x"/>
                                          </p:val>
                                        </p:tav>
                                        <p:tav tm="100000">
                                          <p:val>
                                            <p:strVal val="#ppt_x"/>
                                          </p:val>
                                        </p:tav>
                                      </p:tavLst>
                                    </p:anim>
                                    <p:anim calcmode="lin" valueType="num">
                                      <p:cBhvr additive="base">
                                        <p:cTn id="8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P spid="2" grpId="0"/>
      <p:bldP spid="11" grpId="0"/>
      <p:bldP spid="18" grpId="0"/>
      <p:bldP spid="21" grpId="0"/>
      <p:bldP spid="10" grpId="0" animBg="1"/>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2913413" y="77289"/>
            <a:ext cx="7651662" cy="583565"/>
          </a:xfrm>
          <a:prstGeom prst="rect">
            <a:avLst/>
          </a:prstGeom>
        </p:spPr>
        <p:txBody>
          <a:bodyPr wrap="square">
            <a:spAutoFit/>
          </a:bodyPr>
          <a:p>
            <a:pPr>
              <a:spcAft>
                <a:spcPct val="0"/>
              </a:spcAft>
            </a:pPr>
            <a:r>
              <a:rPr sz="3200" b="1" kern="0" spc="120">
                <a:solidFill>
                  <a:srgbClr val="FF0000"/>
                </a:solidFill>
                <a:latin typeface="微软雅黑" panose="020B0503020204020204" charset="-122"/>
                <a:ea typeface="微软雅黑" panose="020B0503020204020204" charset="-122"/>
                <a:cs typeface="微软雅黑" panose="020B0503020204020204" charset="-122"/>
              </a:rPr>
              <a:t>新民主主义革命为什么会取得胜利？</a:t>
            </a:r>
            <a:endParaRPr sz="3200" b="1" kern="0" spc="12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文本框 7"/>
          <p:cNvSpPr txBox="1"/>
          <p:nvPr>
            <p:custDataLst>
              <p:tags r:id="rId2"/>
            </p:custDataLst>
          </p:nvPr>
        </p:nvSpPr>
        <p:spPr>
          <a:xfrm>
            <a:off x="-635" y="683895"/>
            <a:ext cx="12192635" cy="6554470"/>
          </a:xfrm>
          <a:prstGeom prst="rect">
            <a:avLst/>
          </a:prstGeom>
          <a:noFill/>
        </p:spPr>
        <p:txBody>
          <a:bodyPr wrap="square">
            <a:spAutoFit/>
          </a:bodyPr>
          <a:p>
            <a:pPr indent="0" algn="l" fontAlgn="auto">
              <a:lnSpc>
                <a:spcPct val="150000"/>
              </a:lnSpc>
              <a:spcBef>
                <a:spcPct val="0"/>
              </a:spcBef>
              <a:buNone/>
            </a:pPr>
            <a:r>
              <a:rPr sz="2800" b="1">
                <a:latin typeface="微软雅黑" panose="020B0503020204020204" charset="-122"/>
                <a:ea typeface="微软雅黑" panose="020B0503020204020204" charset="-122"/>
                <a:cs typeface="微软雅黑" panose="020B0503020204020204" charset="-122"/>
                <a:sym typeface="+mn-ea"/>
              </a:rPr>
              <a:t>①拥有革命</a:t>
            </a:r>
            <a:r>
              <a:rPr sz="2800" b="1" err="1">
                <a:solidFill>
                  <a:srgbClr val="FF0000"/>
                </a:solidFill>
                <a:latin typeface="微软雅黑" panose="020B0503020204020204" charset="-122"/>
                <a:ea typeface="微软雅黑" panose="020B0503020204020204" charset="-122"/>
                <a:cs typeface="微软雅黑" panose="020B0503020204020204" charset="-122"/>
                <a:sym typeface="+mn-ea"/>
              </a:rPr>
              <a:t>主心骨</a:t>
            </a:r>
            <a:r>
              <a:rPr lang="zh-CN" sz="2800" b="1">
                <a:latin typeface="微软雅黑" panose="020B0503020204020204" charset="-122"/>
                <a:ea typeface="微软雅黑" panose="020B0503020204020204" charset="-122"/>
                <a:cs typeface="微软雅黑" panose="020B0503020204020204" charset="-122"/>
                <a:sym typeface="+mn-ea"/>
              </a:rPr>
              <a:t>：</a:t>
            </a:r>
            <a:r>
              <a:rPr sz="2800" b="1" err="1">
                <a:latin typeface="微软雅黑" panose="020B0503020204020204" charset="-122"/>
                <a:ea typeface="微软雅黑" panose="020B0503020204020204" charset="-122"/>
                <a:cs typeface="微软雅黑" panose="020B0503020204020204" charset="-122"/>
                <a:sym typeface="+mn-ea"/>
              </a:rPr>
              <a:t>中国共产党。</a:t>
            </a:r>
            <a:endParaRPr sz="2800" b="1">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buNone/>
            </a:pPr>
            <a:r>
              <a:rPr sz="2800" b="1">
                <a:latin typeface="微软雅黑" panose="020B0503020204020204" charset="-122"/>
                <a:ea typeface="微软雅黑" panose="020B0503020204020204" charset="-122"/>
                <a:cs typeface="微软雅黑" panose="020B0503020204020204" charset="-122"/>
                <a:sym typeface="+mn-ea"/>
              </a:rPr>
              <a:t>②坚持正确</a:t>
            </a:r>
            <a:r>
              <a:rPr sz="2800" b="1" err="1">
                <a:solidFill>
                  <a:srgbClr val="FF0000"/>
                </a:solidFill>
                <a:latin typeface="微软雅黑" panose="020B0503020204020204" charset="-122"/>
                <a:ea typeface="微软雅黑" panose="020B0503020204020204" charset="-122"/>
                <a:cs typeface="微软雅黑" panose="020B0503020204020204" charset="-122"/>
                <a:sym typeface="+mn-ea"/>
              </a:rPr>
              <a:t>指导思想</a:t>
            </a:r>
            <a:r>
              <a:rPr lang="zh-CN" sz="2800" b="1">
                <a:latin typeface="微软雅黑" panose="020B0503020204020204" charset="-122"/>
                <a:ea typeface="微软雅黑" panose="020B0503020204020204" charset="-122"/>
                <a:cs typeface="微软雅黑" panose="020B0503020204020204" charset="-122"/>
                <a:sym typeface="+mn-ea"/>
              </a:rPr>
              <a:t>：</a:t>
            </a:r>
            <a:r>
              <a:rPr sz="2800" b="1" err="1">
                <a:latin typeface="微软雅黑" panose="020B0503020204020204" charset="-122"/>
                <a:ea typeface="微软雅黑" panose="020B0503020204020204" charset="-122"/>
                <a:cs typeface="微软雅黑" panose="020B0503020204020204" charset="-122"/>
                <a:sym typeface="+mn-ea"/>
              </a:rPr>
              <a:t>马克思列宁主义;毛泽东思想;</a:t>
            </a:r>
            <a:endParaRPr sz="2800" b="1">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buNone/>
            </a:pPr>
            <a:r>
              <a:rPr sz="2800" b="1">
                <a:latin typeface="微软雅黑" panose="020B0503020204020204" charset="-122"/>
                <a:ea typeface="微软雅黑" panose="020B0503020204020204" charset="-122"/>
                <a:cs typeface="微软雅黑" panose="020B0503020204020204" charset="-122"/>
                <a:sym typeface="+mn-ea"/>
              </a:rPr>
              <a:t>③坚持</a:t>
            </a:r>
            <a:r>
              <a:rPr sz="2800" b="1" err="1">
                <a:solidFill>
                  <a:srgbClr val="FF0000"/>
                </a:solidFill>
                <a:latin typeface="微软雅黑" panose="020B0503020204020204" charset="-122"/>
                <a:ea typeface="微软雅黑" panose="020B0503020204020204" charset="-122"/>
                <a:cs typeface="微软雅黑" panose="020B0503020204020204" charset="-122"/>
                <a:sym typeface="+mn-ea"/>
              </a:rPr>
              <a:t>群众路线</a:t>
            </a:r>
            <a:r>
              <a:rPr lang="zh-CN" sz="2800" b="1">
                <a:latin typeface="微软雅黑" panose="020B0503020204020204" charset="-122"/>
                <a:ea typeface="微软雅黑" panose="020B0503020204020204" charset="-122"/>
                <a:cs typeface="微软雅黑" panose="020B0503020204020204" charset="-122"/>
                <a:sym typeface="+mn-ea"/>
              </a:rPr>
              <a:t>：</a:t>
            </a:r>
            <a:r>
              <a:rPr sz="2800" b="1" err="1">
                <a:latin typeface="微软雅黑" panose="020B0503020204020204" charset="-122"/>
                <a:ea typeface="微软雅黑" panose="020B0503020204020204" charset="-122"/>
                <a:cs typeface="微软雅黑" panose="020B0503020204020204" charset="-122"/>
                <a:sym typeface="+mn-ea"/>
              </a:rPr>
              <a:t>团结带领全党全国各族人民</a:t>
            </a:r>
            <a:r>
              <a:rPr lang="zh-CN" sz="2400" b="1">
                <a:latin typeface="微软雅黑" panose="020B0503020204020204" charset="-122"/>
                <a:ea typeface="微软雅黑" panose="020B0503020204020204" charset="-122"/>
                <a:cs typeface="微软雅黑" panose="020B0503020204020204" charset="-122"/>
                <a:sym typeface="+mn-ea"/>
              </a:rPr>
              <a:t>（无产阶级领导，工农联盟为基础）</a:t>
            </a:r>
            <a:endParaRPr sz="2400" b="1">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buNone/>
            </a:pPr>
            <a:r>
              <a:rPr sz="2800" b="1">
                <a:latin typeface="微软雅黑" panose="020B0503020204020204" charset="-122"/>
                <a:ea typeface="微软雅黑" panose="020B0503020204020204" charset="-122"/>
                <a:cs typeface="微软雅黑" panose="020B0503020204020204" charset="-122"/>
                <a:sym typeface="+mn-ea"/>
              </a:rPr>
              <a:t>④坚持适合中国</a:t>
            </a:r>
            <a:r>
              <a:rPr sz="2400" b="1" err="1">
                <a:latin typeface="微软雅黑" panose="020B0503020204020204" charset="-122"/>
                <a:ea typeface="微软雅黑" panose="020B0503020204020204" charset="-122"/>
                <a:cs typeface="微软雅黑" panose="020B0503020204020204" charset="-122"/>
                <a:sym typeface="+mn-ea"/>
              </a:rPr>
              <a:t>国情的</a:t>
            </a:r>
            <a:r>
              <a:rPr sz="2800" b="1" err="1">
                <a:solidFill>
                  <a:srgbClr val="FF0000"/>
                </a:solidFill>
                <a:latin typeface="微软雅黑" panose="020B0503020204020204" charset="-122"/>
                <a:ea typeface="微软雅黑" panose="020B0503020204020204" charset="-122"/>
                <a:cs typeface="微软雅黑" panose="020B0503020204020204" charset="-122"/>
                <a:sym typeface="+mn-ea"/>
              </a:rPr>
              <a:t>革命道路</a:t>
            </a:r>
            <a:r>
              <a:rPr lang="zh-CN" sz="2800" b="1">
                <a:solidFill>
                  <a:schemeClr val="tx1"/>
                </a:solidFill>
                <a:latin typeface="微软雅黑" panose="020B0503020204020204" charset="-122"/>
                <a:ea typeface="微软雅黑" panose="020B0503020204020204" charset="-122"/>
                <a:cs typeface="微软雅黑" panose="020B0503020204020204" charset="-122"/>
                <a:sym typeface="+mn-ea"/>
              </a:rPr>
              <a:t>：</a:t>
            </a:r>
            <a:r>
              <a:rPr sz="2400" b="1" err="1">
                <a:latin typeface="微软雅黑" panose="020B0503020204020204" charset="-122"/>
                <a:ea typeface="微软雅黑" panose="020B0503020204020204" charset="-122"/>
                <a:cs typeface="微软雅黑" panose="020B0503020204020204" charset="-122"/>
                <a:sym typeface="+mn-ea"/>
              </a:rPr>
              <a:t>农村包围城市、武装夺取政权、最后夺取全国胜利</a:t>
            </a:r>
            <a:endParaRPr sz="2400" b="1">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buNone/>
            </a:pPr>
            <a:r>
              <a:rPr sz="2800" b="1">
                <a:latin typeface="微软雅黑" panose="020B0503020204020204" charset="-122"/>
                <a:ea typeface="微软雅黑" panose="020B0503020204020204" charset="-122"/>
                <a:cs typeface="微软雅黑" panose="020B0503020204020204" charset="-122"/>
                <a:sym typeface="+mn-ea"/>
              </a:rPr>
              <a:t>⑤坚持革命</a:t>
            </a:r>
            <a:r>
              <a:rPr sz="2800" b="1" err="1">
                <a:solidFill>
                  <a:srgbClr val="FF0000"/>
                </a:solidFill>
                <a:latin typeface="微软雅黑" panose="020B0503020204020204" charset="-122"/>
                <a:ea typeface="微软雅黑" panose="020B0503020204020204" charset="-122"/>
                <a:cs typeface="微软雅黑" panose="020B0503020204020204" charset="-122"/>
                <a:sym typeface="+mn-ea"/>
              </a:rPr>
              <a:t>三大法宝</a:t>
            </a:r>
            <a:r>
              <a:rPr lang="zh-CN" sz="2800" b="1">
                <a:solidFill>
                  <a:schemeClr val="tx1"/>
                </a:solidFill>
                <a:latin typeface="微软雅黑" panose="020B0503020204020204" charset="-122"/>
                <a:ea typeface="微软雅黑" panose="020B0503020204020204" charset="-122"/>
                <a:cs typeface="微软雅黑" panose="020B0503020204020204" charset="-122"/>
                <a:sym typeface="+mn-ea"/>
              </a:rPr>
              <a:t>：</a:t>
            </a:r>
            <a:r>
              <a:rPr sz="2800" b="1" err="1">
                <a:latin typeface="微软雅黑" panose="020B0503020204020204" charset="-122"/>
                <a:ea typeface="微软雅黑" panose="020B0503020204020204" charset="-122"/>
                <a:cs typeface="微软雅黑" panose="020B0503020204020204" charset="-122"/>
                <a:sym typeface="+mn-ea"/>
              </a:rPr>
              <a:t>统一战线、武装斗争、党的建设</a:t>
            </a:r>
            <a:r>
              <a:rPr lang="zh-CN" sz="2800" b="1">
                <a:latin typeface="微软雅黑" panose="020B0503020204020204" charset="-122"/>
                <a:ea typeface="微软雅黑" panose="020B0503020204020204" charset="-122"/>
                <a:cs typeface="微软雅黑" panose="020B0503020204020204" charset="-122"/>
                <a:sym typeface="+mn-ea"/>
              </a:rPr>
              <a:t>。</a:t>
            </a:r>
            <a:endParaRPr lang="zh-CN" sz="2800" b="1">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buNone/>
            </a:pPr>
            <a:r>
              <a:rPr lang="zh-CN" sz="2800" b="1">
                <a:latin typeface="微软雅黑" panose="020B0503020204020204" charset="-122"/>
                <a:ea typeface="微软雅黑" panose="020B0503020204020204" charset="-122"/>
                <a:cs typeface="微软雅黑" panose="020B0503020204020204" charset="-122"/>
                <a:sym typeface="+mn-ea"/>
              </a:rPr>
              <a:t>⑥新民主主义革命的</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目的</a:t>
            </a:r>
            <a:r>
              <a:rPr lang="zh-CN" sz="2800" b="1">
                <a:latin typeface="微软雅黑" panose="020B0503020204020204" charset="-122"/>
                <a:ea typeface="微软雅黑" panose="020B0503020204020204" charset="-122"/>
                <a:cs typeface="微软雅黑" panose="020B0503020204020204" charset="-122"/>
                <a:sym typeface="+mn-ea"/>
              </a:rPr>
              <a:t>：反对帝国主义封建主义和官僚资本主义</a:t>
            </a:r>
            <a:endParaRPr lang="zh-CN" sz="2800" b="1">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buNone/>
            </a:pPr>
            <a:r>
              <a:rPr lang="en-US" altLang="zh-CN" sz="2800" b="1">
                <a:latin typeface="微软雅黑" panose="020B0503020204020204" charset="-122"/>
                <a:ea typeface="微软雅黑" panose="020B0503020204020204" charset="-122"/>
                <a:cs typeface="微软雅黑" panose="020B0503020204020204" charset="-122"/>
                <a:sym typeface="+mn-ea"/>
              </a:rPr>
              <a:t>⑦</a:t>
            </a:r>
            <a:r>
              <a:rPr lang="zh-CN" altLang="en-US" sz="2800" b="1">
                <a:latin typeface="微软雅黑" panose="020B0503020204020204" charset="-122"/>
                <a:ea typeface="微软雅黑" panose="020B0503020204020204" charset="-122"/>
                <a:cs typeface="微软雅黑" panose="020B0503020204020204" charset="-122"/>
                <a:sym typeface="+mn-ea"/>
              </a:rPr>
              <a:t>符合</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国情</a:t>
            </a:r>
            <a:r>
              <a:rPr lang="zh-CN" altLang="en-US" sz="2800" b="1">
                <a:latin typeface="微软雅黑" panose="020B0503020204020204" charset="-122"/>
                <a:ea typeface="微软雅黑" panose="020B0503020204020204" charset="-122"/>
                <a:cs typeface="微软雅黑" panose="020B0503020204020204" charset="-122"/>
                <a:sym typeface="+mn-ea"/>
              </a:rPr>
              <a:t>：分两步走符合近代中国半殖民地半封建社会的</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基本国情</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spcBef>
                <a:spcPct val="0"/>
              </a:spcBef>
              <a:buNone/>
            </a:pPr>
            <a:r>
              <a:rPr lang="zh-CN" altLang="en-US" sz="2800" b="1">
                <a:latin typeface="微软雅黑" panose="020B0503020204020204" charset="-122"/>
                <a:ea typeface="微软雅黑" panose="020B0503020204020204" charset="-122"/>
                <a:cs typeface="微软雅黑" panose="020B0503020204020204" charset="-122"/>
                <a:sym typeface="+mn-ea"/>
              </a:rPr>
              <a:t>⑧革命的前途：在完成民主革命任务后，还要进行社会主义革命，建立</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社会主义社会</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只有社会主义才能救中国</a:t>
            </a:r>
            <a:endParaRPr lang="en-US" altLang="zh-CN" sz="2800" b="1">
              <a:solidFill>
                <a:srgbClr val="FF0000"/>
              </a:solidFill>
              <a:latin typeface="微软雅黑" panose="020B0503020204020204" charset="-122"/>
              <a:ea typeface="微软雅黑" panose="020B0503020204020204" charset="-122"/>
              <a:cs typeface="微软雅黑" panose="020B0503020204020204" charset="-122"/>
            </a:endParaRPr>
          </a:p>
          <a:p>
            <a:pPr algn="l" fontAlgn="auto">
              <a:lnSpc>
                <a:spcPct val="150000"/>
              </a:lnSpc>
              <a:spcBef>
                <a:spcPct val="0"/>
              </a:spcBef>
              <a:buClrTx/>
              <a:buSzTx/>
              <a:buFontTx/>
              <a:buNone/>
            </a:pPr>
            <a:endParaRPr kumimoji="0" lang="en-US" altLang="zh-CN" sz="2800" b="1" kern="0" cap="none" spc="120" normalizeH="0" baseline="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cxnSp>
        <p:nvCxnSpPr>
          <p:cNvPr id="2" name="直接连接符 1"/>
          <p:cNvCxnSpPr/>
          <p:nvPr>
            <p:custDataLst>
              <p:tags r:id="rId3"/>
            </p:custDataLst>
          </p:nvPr>
        </p:nvCxnSpPr>
        <p:spPr>
          <a:xfrm flipV="1">
            <a:off x="-70318" y="785594"/>
            <a:ext cx="12262485" cy="13335"/>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4"/>
            </p:custDataLst>
          </p:nvPr>
        </p:nvSpPr>
        <p:spPr>
          <a:xfrm>
            <a:off x="542925" y="77470"/>
            <a:ext cx="2255520" cy="583565"/>
          </a:xfrm>
          <a:prstGeom prst="rect">
            <a:avLst/>
          </a:prstGeom>
          <a:noFill/>
        </p:spPr>
        <p:txBody>
          <a:bodyPr wrap="square" rtlCol="0" anchor="t">
            <a:spAutoFit/>
          </a:bodyPr>
          <a:p>
            <a:r>
              <a:rPr lang="zh-CN" altLang="en-US" sz="3200" b="1">
                <a:solidFill>
                  <a:srgbClr val="FF0000"/>
                </a:solidFill>
                <a:latin typeface="微软雅黑" panose="020B0503020204020204" charset="-122"/>
                <a:ea typeface="微软雅黑" panose="020B0503020204020204" charset="-122"/>
                <a:sym typeface="+mn-ea"/>
              </a:rPr>
              <a:t>重难点突破：</a:t>
            </a:r>
            <a:endParaRPr lang="zh-CN" altLang="en-US" sz="3200" b="1">
              <a:solidFill>
                <a:srgbClr val="FF0000"/>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10960735" cy="521970"/>
          </a:xfrm>
          <a:prstGeom prst="rect">
            <a:avLst/>
          </a:prstGeom>
          <a:noFill/>
        </p:spPr>
        <p:txBody>
          <a:bodyPr wrap="square" rtlCol="0" anchor="t">
            <a:spAutoFit/>
          </a:bodyPr>
          <a:p>
            <a:pPr algn="l">
              <a:buSzTx/>
            </a:pPr>
            <a:r>
              <a:rPr lang="en-US" altLang="zh-CN" sz="2800">
                <a:solidFill>
                  <a:srgbClr val="FF0000"/>
                </a:solidFill>
                <a:latin typeface="微软雅黑" panose="020B0503020204020204" charset="-122"/>
                <a:ea typeface="微软雅黑" panose="020B0503020204020204" charset="-122"/>
                <a:cs typeface="微软雅黑" panose="020B0503020204020204" charset="-122"/>
                <a:sym typeface="+mn-ea"/>
              </a:rPr>
              <a:t>最深刻最广泛的社会变革</a:t>
            </a:r>
            <a:endParaRPr lang="en-US" altLang="zh-CN" sz="280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cxnSp>
        <p:nvCxnSpPr>
          <p:cNvPr id="4" name="直接连接符 3"/>
          <p:cNvCxnSpPr/>
          <p:nvPr/>
        </p:nvCxnSpPr>
        <p:spPr>
          <a:xfrm flipV="1">
            <a:off x="-36830" y="483235"/>
            <a:ext cx="12237085" cy="73660"/>
          </a:xfrm>
          <a:prstGeom prst="line">
            <a:avLst/>
          </a:prstGeom>
        </p:spPr>
        <p:style>
          <a:lnRef idx="2">
            <a:schemeClr val="accent1"/>
          </a:lnRef>
          <a:fillRef idx="0">
            <a:srgbClr val="FFFFFF"/>
          </a:fillRef>
          <a:effectRef idx="0">
            <a:srgbClr val="FFFFFF"/>
          </a:effectRef>
          <a:fontRef idx="minor">
            <a:schemeClr val="tx1"/>
          </a:fontRef>
        </p:style>
      </p:cxnSp>
      <p:sp>
        <p:nvSpPr>
          <p:cNvPr id="3" name="文本框 2"/>
          <p:cNvSpPr txBox="1"/>
          <p:nvPr>
            <p:custDataLst>
              <p:tags r:id="rId1"/>
            </p:custDataLst>
          </p:nvPr>
        </p:nvSpPr>
        <p:spPr>
          <a:xfrm>
            <a:off x="456565" y="1510665"/>
            <a:ext cx="3769995" cy="521970"/>
          </a:xfrm>
          <a:prstGeom prst="rect">
            <a:avLst/>
          </a:prstGeom>
          <a:noFill/>
        </p:spPr>
        <p:txBody>
          <a:bodyPr wrap="square" rtlCol="0">
            <a:spAutoFit/>
          </a:bodyPr>
          <a:p>
            <a:r>
              <a:rPr lang="zh-CN" sz="2800" b="1">
                <a:solidFill>
                  <a:sysClr val="windowText" lastClr="000000"/>
                </a:solidFill>
                <a:effectLst/>
                <a:latin typeface="微软雅黑" panose="020B0503020204020204" charset="-122"/>
                <a:ea typeface="微软雅黑" panose="020B0503020204020204" charset="-122"/>
                <a:cs typeface="微软雅黑" panose="020B0503020204020204" charset="-122"/>
              </a:rPr>
              <a:t>（</a:t>
            </a:r>
            <a:r>
              <a:rPr lang="en-US" altLang="zh-CN" sz="2800" b="1">
                <a:solidFill>
                  <a:sysClr val="windowText" lastClr="000000"/>
                </a:solidFill>
                <a:effectLst/>
                <a:latin typeface="微软雅黑" panose="020B0503020204020204" charset="-122"/>
                <a:ea typeface="微软雅黑" panose="020B0503020204020204" charset="-122"/>
                <a:cs typeface="微软雅黑" panose="020B0503020204020204" charset="-122"/>
              </a:rPr>
              <a:t>1</a:t>
            </a:r>
            <a:r>
              <a:rPr lang="zh-CN" sz="2800" b="1">
                <a:solidFill>
                  <a:sysClr val="windowText" lastClr="000000"/>
                </a:solidFill>
                <a:effectLst/>
                <a:latin typeface="微软雅黑" panose="020B0503020204020204" charset="-122"/>
                <a:ea typeface="微软雅黑" panose="020B0503020204020204" charset="-122"/>
                <a:cs typeface="微软雅黑" panose="020B0503020204020204" charset="-122"/>
              </a:rPr>
              <a:t>）改造的时间：</a:t>
            </a:r>
            <a:endParaRPr lang="zh-CN" sz="2800" b="1">
              <a:solidFill>
                <a:sysClr val="windowText" lastClr="000000"/>
              </a:solidFill>
              <a:effectLst/>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2"/>
            </p:custDataLst>
          </p:nvPr>
        </p:nvSpPr>
        <p:spPr>
          <a:xfrm>
            <a:off x="3925570" y="1479550"/>
            <a:ext cx="4123055" cy="521970"/>
          </a:xfrm>
          <a:prstGeom prst="rect">
            <a:avLst/>
          </a:prstGeom>
          <a:noFill/>
        </p:spPr>
        <p:txBody>
          <a:bodyPr wrap="none" rtlCol="0">
            <a:spAutoFit/>
          </a:bodyPr>
          <a:p>
            <a:r>
              <a:rPr lang="en-US" altLang="zh-CN" sz="2800" b="1">
                <a:solidFill>
                  <a:srgbClr val="FF0000"/>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1949—1956</a:t>
            </a:r>
            <a:r>
              <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（过渡时期）</a:t>
            </a:r>
            <a:endPar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11" name="组合 10"/>
          <p:cNvGrpSpPr/>
          <p:nvPr>
            <p:custDataLst>
              <p:tags r:id="rId3"/>
            </p:custDataLst>
          </p:nvPr>
        </p:nvGrpSpPr>
        <p:grpSpPr>
          <a:xfrm>
            <a:off x="1018540" y="2247900"/>
            <a:ext cx="11674475" cy="1898015"/>
            <a:chOff x="2260" y="3476"/>
            <a:chExt cx="18385" cy="2989"/>
          </a:xfrm>
        </p:grpSpPr>
        <p:sp>
          <p:nvSpPr>
            <p:cNvPr id="7" name="圆角矩形 6"/>
            <p:cNvSpPr/>
            <p:nvPr>
              <p:custDataLst>
                <p:tags r:id="rId4"/>
              </p:custDataLst>
            </p:nvPr>
          </p:nvSpPr>
          <p:spPr>
            <a:xfrm>
              <a:off x="2260" y="3476"/>
              <a:ext cx="15198" cy="2989"/>
            </a:xfrm>
            <a:prstGeom prst="roundRect">
              <a:avLst/>
            </a:prstGeom>
            <a:solidFill>
              <a:srgbClr val="E54C5E">
                <a:lumMod val="20000"/>
                <a:lumOff val="80000"/>
              </a:srgbClr>
            </a:solidFill>
            <a:ln w="12700" cap="flat" cmpd="sng" algn="ctr">
              <a:noFill/>
              <a:prstDash val="solid"/>
              <a:miter lim="800000"/>
            </a:ln>
            <a:effectLst/>
          </p:spPr>
          <p:txBody>
            <a:bodyPr anchor="ctr"/>
            <a:p>
              <a:pPr indent="0" algn="ctr">
                <a:buFont typeface="Wingdings" panose="05000000000000000000" charset="0"/>
                <a:buNone/>
              </a:pPr>
              <a:endParaRPr lang="zh-CN" altLang="en-US" sz="2800" b="1">
                <a:solidFill>
                  <a:sysClr val="window" lastClr="FFFFFF"/>
                </a:solidFill>
                <a:effectLst/>
                <a:latin typeface="微软雅黑" panose="020B0503020204020204" charset="-122"/>
                <a:ea typeface="微软雅黑" panose="020B0503020204020204" charset="-122"/>
              </a:endParaRPr>
            </a:p>
          </p:txBody>
        </p:sp>
        <p:sp>
          <p:nvSpPr>
            <p:cNvPr id="8" name="文本框 7"/>
            <p:cNvSpPr txBox="1"/>
            <p:nvPr>
              <p:custDataLst>
                <p:tags r:id="rId5"/>
              </p:custDataLst>
            </p:nvPr>
          </p:nvSpPr>
          <p:spPr>
            <a:xfrm>
              <a:off x="2419" y="3628"/>
              <a:ext cx="14615" cy="822"/>
            </a:xfrm>
            <a:prstGeom prst="rect">
              <a:avLst/>
            </a:prstGeom>
            <a:noFill/>
          </p:spPr>
          <p:txBody>
            <a:bodyPr wrap="square" rtlCol="0">
              <a:spAutoFit/>
            </a:bodyPr>
            <a:p>
              <a:pPr marL="457200" indent="-457200">
                <a:buFont typeface="Wingdings" panose="05000000000000000000" charset="0"/>
                <a:buChar char="Ø"/>
              </a:pPr>
              <a:r>
                <a:rPr lang="zh-CN" altLang="en-US" sz="2800" b="1">
                  <a:solidFill>
                    <a:srgbClr val="120000"/>
                  </a:solidFill>
                  <a:effectLst/>
                  <a:latin typeface="微软雅黑" panose="020B0503020204020204" charset="-122"/>
                  <a:ea typeface="微软雅黑" panose="020B0503020204020204" charset="-122"/>
                </a:rPr>
                <a:t>第一阶段：经济恢复期，巩固政权，完成民主遗留问题</a:t>
              </a:r>
              <a:endParaRPr lang="zh-CN" altLang="en-US" sz="2800" b="1">
                <a:solidFill>
                  <a:srgbClr val="120000"/>
                </a:solidFill>
                <a:effectLst/>
                <a:latin typeface="微软雅黑" panose="020B0503020204020204" charset="-122"/>
                <a:ea typeface="微软雅黑" panose="020B0503020204020204" charset="-122"/>
              </a:endParaRPr>
            </a:p>
          </p:txBody>
        </p:sp>
        <p:sp>
          <p:nvSpPr>
            <p:cNvPr id="9" name="文本框 8"/>
            <p:cNvSpPr txBox="1"/>
            <p:nvPr>
              <p:custDataLst>
                <p:tags r:id="rId6"/>
              </p:custDataLst>
            </p:nvPr>
          </p:nvSpPr>
          <p:spPr>
            <a:xfrm>
              <a:off x="2416" y="5332"/>
              <a:ext cx="15043" cy="822"/>
            </a:xfrm>
            <a:prstGeom prst="rect">
              <a:avLst/>
            </a:prstGeom>
            <a:noFill/>
          </p:spPr>
          <p:txBody>
            <a:bodyPr wrap="square" rtlCol="0">
              <a:spAutoFit/>
            </a:bodyPr>
            <a:p>
              <a:pPr marL="457200" indent="-457200">
                <a:buFont typeface="Wingdings" panose="05000000000000000000" charset="0"/>
                <a:buChar char="Ø"/>
              </a:pPr>
              <a:r>
                <a:rPr lang="zh-CN" altLang="en-US" sz="2800" b="1">
                  <a:solidFill>
                    <a:srgbClr val="120000"/>
                  </a:solidFill>
                  <a:effectLst/>
                  <a:latin typeface="微软雅黑" panose="020B0503020204020204" charset="-122"/>
                  <a:ea typeface="微软雅黑" panose="020B0503020204020204" charset="-122"/>
                  <a:cs typeface="微软雅黑" panose="020B0503020204020204" charset="-122"/>
                </a:rPr>
                <a:t>第二阶段：向社会主义过渡（</a:t>
              </a:r>
              <a:r>
                <a:rPr lang="en-US" altLang="zh-CN" sz="2800" b="1">
                  <a:solidFill>
                    <a:srgbClr val="120000"/>
                  </a:solidFill>
                  <a:effectLst/>
                  <a:latin typeface="微软雅黑" panose="020B0503020204020204" charset="-122"/>
                  <a:ea typeface="微软雅黑" panose="020B0503020204020204" charset="-122"/>
                  <a:cs typeface="微软雅黑" panose="020B0503020204020204" charset="-122"/>
                </a:rPr>
                <a:t>1953-1956</a:t>
              </a:r>
              <a:r>
                <a:rPr lang="zh-CN" altLang="en-US" sz="2800" b="1">
                  <a:solidFill>
                    <a:srgbClr val="120000"/>
                  </a:solidFill>
                  <a:effectLst/>
                  <a:latin typeface="微软雅黑" panose="020B0503020204020204" charset="-122"/>
                  <a:ea typeface="微软雅黑" panose="020B0503020204020204" charset="-122"/>
                  <a:cs typeface="微软雅黑" panose="020B0503020204020204" charset="-122"/>
                </a:rPr>
                <a:t>）“一五计划”</a:t>
              </a:r>
              <a:endParaRPr lang="zh-CN" altLang="en-US" sz="2800" b="1">
                <a:solidFill>
                  <a:srgbClr val="120000"/>
                </a:solidFill>
                <a:effectLst/>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custDataLst>
                <p:tags r:id="rId7"/>
              </p:custDataLst>
            </p:nvPr>
          </p:nvSpPr>
          <p:spPr>
            <a:xfrm>
              <a:off x="6030" y="4431"/>
              <a:ext cx="14615" cy="822"/>
            </a:xfrm>
            <a:prstGeom prst="rect">
              <a:avLst/>
            </a:prstGeom>
            <a:noFill/>
          </p:spPr>
          <p:txBody>
            <a:bodyPr wrap="square" rtlCol="0">
              <a:spAutoFit/>
            </a:bodyPr>
            <a:p>
              <a:pPr indent="0">
                <a:buFont typeface="Wingdings" panose="05000000000000000000" charset="0"/>
                <a:buNone/>
              </a:pPr>
              <a:r>
                <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rPr>
                <a:t>（</a:t>
              </a:r>
              <a:r>
                <a:rPr lang="en-US" altLang="zh-CN" sz="2800" b="1">
                  <a:solidFill>
                    <a:srgbClr val="FF0000"/>
                  </a:solidFill>
                  <a:effectLst/>
                  <a:latin typeface="微软雅黑" panose="020B0503020204020204" charset="-122"/>
                  <a:ea typeface="微软雅黑" panose="020B0503020204020204" charset="-122"/>
                  <a:cs typeface="微软雅黑" panose="020B0503020204020204" charset="-122"/>
                </a:rPr>
                <a:t>1950-1952</a:t>
              </a:r>
              <a:r>
                <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rPr>
                <a:t>底）镇压反动势力</a:t>
              </a:r>
              <a:endPar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8"/>
            </p:custDataLst>
          </p:nvPr>
        </p:nvSpPr>
        <p:spPr>
          <a:xfrm>
            <a:off x="551815" y="4573905"/>
            <a:ext cx="11164570" cy="1735455"/>
          </a:xfrm>
          <a:prstGeom prst="rect">
            <a:avLst/>
          </a:prstGeom>
          <a:solidFill>
            <a:schemeClr val="bg1">
              <a:lumMod val="85000"/>
            </a:schemeClr>
          </a:solidFill>
          <a:ln w="12700">
            <a:noFill/>
          </a:ln>
        </p:spPr>
        <p:txBody>
          <a:bodyPr wrap="square" rtlCol="0">
            <a:noAutofit/>
          </a:bodyPr>
          <a:p>
            <a:pPr indent="0" fontAlgn="auto">
              <a:lnSpc>
                <a:spcPct val="120000"/>
              </a:lnSpc>
            </a:pPr>
            <a:r>
              <a:rPr lang="zh-CN" altLang="en-US" sz="2800" b="1">
                <a:effectLst/>
                <a:latin typeface="微软雅黑" panose="020B0503020204020204" charset="-122"/>
                <a:ea typeface="微软雅黑" panose="020B0503020204020204" charset="-122"/>
                <a:cs typeface="微软雅黑" panose="020B0503020204020204" charset="-122"/>
              </a:rPr>
              <a:t>注意：过渡时期仍然是新民主主义社会，所谓</a:t>
            </a:r>
            <a:r>
              <a:rPr lang="en-US" altLang="zh-CN" sz="2800" b="1">
                <a:effectLst/>
                <a:latin typeface="微软雅黑" panose="020B0503020204020204" charset="-122"/>
                <a:ea typeface="微软雅黑" panose="020B0503020204020204" charset="-122"/>
                <a:cs typeface="微软雅黑" panose="020B0503020204020204" charset="-122"/>
              </a:rPr>
              <a:t>“</a:t>
            </a:r>
            <a:r>
              <a:rPr lang="zh-CN" altLang="en-US" sz="2800" b="1">
                <a:effectLst/>
                <a:latin typeface="微软雅黑" panose="020B0503020204020204" charset="-122"/>
                <a:ea typeface="微软雅黑" panose="020B0503020204020204" charset="-122"/>
                <a:cs typeface="微软雅黑" panose="020B0503020204020204" charset="-122"/>
              </a:rPr>
              <a:t>过渡</a:t>
            </a:r>
            <a:r>
              <a:rPr lang="en-US" altLang="zh-CN" sz="2800" b="1">
                <a:effectLst/>
                <a:latin typeface="微软雅黑" panose="020B0503020204020204" charset="-122"/>
                <a:ea typeface="微软雅黑" panose="020B0503020204020204" charset="-122"/>
                <a:cs typeface="微软雅黑" panose="020B0503020204020204" charset="-122"/>
              </a:rPr>
              <a:t>”</a:t>
            </a:r>
            <a:r>
              <a:rPr lang="zh-CN" altLang="en-US" sz="2800" b="1">
                <a:effectLst/>
                <a:latin typeface="微软雅黑" panose="020B0503020204020204" charset="-122"/>
                <a:ea typeface="微软雅黑" panose="020B0503020204020204" charset="-122"/>
                <a:cs typeface="微软雅黑" panose="020B0503020204020204" charset="-122"/>
              </a:rPr>
              <a:t>是指新民主主义社会向社会主义社会过渡，直到社会主义改造取得决定性胜利时，才标志我国进入了社会主义社会！</a:t>
            </a:r>
            <a:endParaRPr lang="zh-CN" altLang="en-US" sz="2800" b="1">
              <a:effectLs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9"/>
            </p:custDataLst>
          </p:nvPr>
        </p:nvSpPr>
        <p:spPr>
          <a:xfrm>
            <a:off x="281305" y="687705"/>
            <a:ext cx="9795510" cy="583565"/>
          </a:xfrm>
          <a:prstGeom prst="rect">
            <a:avLst/>
          </a:prstGeom>
          <a:noFill/>
        </p:spPr>
        <p:txBody>
          <a:bodyPr wrap="square" rtlCol="0" anchor="t">
            <a:spAutoFit/>
          </a:bodyPr>
          <a:p>
            <a:pPr lvl="0" algn="l">
              <a:buClrTx/>
              <a:buSzTx/>
              <a:buFontTx/>
            </a:pPr>
            <a:r>
              <a:rPr lang="en-US" altLang="zh-CN" sz="3200" b="1">
                <a:solidFill>
                  <a:srgbClr val="0070C0"/>
                </a:solidFill>
                <a:effectLst/>
                <a:latin typeface="微软雅黑" panose="020B0503020204020204" charset="-122"/>
                <a:ea typeface="微软雅黑" panose="020B0503020204020204" charset="-122"/>
                <a:cs typeface="微软雅黑" panose="020B0503020204020204" charset="-122"/>
                <a:sym typeface="+mn-ea"/>
              </a:rPr>
              <a:t>1.过渡时期（1949-1956)的总路线和总任务</a:t>
            </a:r>
            <a:endParaRPr lang="en-US" altLang="zh-CN" sz="3200" b="1">
              <a:solidFill>
                <a:srgbClr val="0070C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0" y="1428115"/>
            <a:ext cx="12191365" cy="1641475"/>
          </a:xfrm>
          <a:prstGeom prst="rect">
            <a:avLst/>
          </a:prstGeom>
          <a:noFill/>
          <a:ln>
            <a:noFill/>
          </a:ln>
          <a:effectLst/>
          <a:extLst>
            <a:ext uri="{909E8E84-426E-40DD-AFC4-6F175D3DCCD1}">
              <a14:hiddenFill xmlns:a14="http://schemas.microsoft.com/office/drawing/2010/main">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14:hiddenFill>
            </a:ext>
          </a:extLst>
        </p:spPr>
        <p:style>
          <a:lnRef idx="0">
            <a:schemeClr val="dk1"/>
          </a:lnRef>
          <a:fillRef idx="3">
            <a:schemeClr val="dk1"/>
          </a:fillRef>
          <a:effectRef idx="3">
            <a:schemeClr val="dk1"/>
          </a:effectRef>
          <a:fontRef idx="minor">
            <a:schemeClr val="lt1"/>
          </a:fontRef>
        </p:style>
        <p:txBody>
          <a:bodyPr wrap="square">
            <a:spAutoFit/>
          </a:bodyPr>
          <a:p>
            <a:pPr indent="0" defTabSz="855980" fontAlgn="base">
              <a:lnSpc>
                <a:spcPct val="120000"/>
              </a:lnSpc>
              <a:spcBef>
                <a:spcPct val="0"/>
              </a:spcBef>
              <a:spcAft>
                <a:spcPct val="0"/>
              </a:spcAft>
            </a:pPr>
            <a:r>
              <a:rPr lang="zh-CN" altLang="en-US" sz="2800" b="1">
                <a:solidFill>
                  <a:srgbClr val="120000"/>
                </a:solidFill>
                <a:latin typeface="微软雅黑" panose="020B0503020204020204" charset="-122"/>
                <a:ea typeface="微软雅黑" panose="020B0503020204020204" charset="-122"/>
                <a:cs typeface="微软雅黑" panose="020B0503020204020204" charset="-122"/>
              </a:rPr>
              <a:t>（</a:t>
            </a:r>
            <a:r>
              <a:rPr lang="en-US" altLang="zh-CN" sz="2800" b="1">
                <a:solidFill>
                  <a:srgbClr val="120000"/>
                </a:solidFill>
                <a:latin typeface="微软雅黑" panose="020B0503020204020204" charset="-122"/>
                <a:ea typeface="微软雅黑" panose="020B0503020204020204" charset="-122"/>
                <a:cs typeface="微软雅黑" panose="020B0503020204020204" charset="-122"/>
              </a:rPr>
              <a:t>2</a:t>
            </a:r>
            <a:r>
              <a:rPr lang="zh-CN" altLang="en-US" sz="2800" b="1">
                <a:solidFill>
                  <a:srgbClr val="120000"/>
                </a:solidFill>
                <a:latin typeface="微软雅黑" panose="020B0503020204020204" charset="-122"/>
                <a:ea typeface="微软雅黑" panose="020B0503020204020204" charset="-122"/>
                <a:cs typeface="微软雅黑" panose="020B0503020204020204" charset="-122"/>
              </a:rPr>
              <a:t>）怎样改造（过渡时期的总路线和总任务）：</a:t>
            </a:r>
            <a:r>
              <a:rPr lang="en-US" altLang="zh-CN" sz="2800" b="1">
                <a:solidFill>
                  <a:srgbClr val="120000"/>
                </a:solidFill>
                <a:latin typeface="微软雅黑" panose="020B0503020204020204" charset="-122"/>
                <a:ea typeface="微软雅黑" panose="020B0503020204020204" charset="-122"/>
                <a:cs typeface="微软雅黑" panose="020B0503020204020204" charset="-122"/>
              </a:rPr>
              <a:t>  </a:t>
            </a:r>
            <a:r>
              <a:rPr lang="en-US" altLang="zh-CN" sz="2800" b="1">
                <a:solidFill>
                  <a:srgbClr val="C00000"/>
                </a:solidFill>
                <a:latin typeface="微软雅黑" panose="020B0503020204020204" charset="-122"/>
                <a:ea typeface="微软雅黑" panose="020B0503020204020204" charset="-122"/>
                <a:cs typeface="微软雅黑" panose="020B0503020204020204" charset="-122"/>
              </a:rPr>
              <a:t> </a:t>
            </a:r>
            <a:r>
              <a:rPr lang="en-US" altLang="zh-CN" sz="2800" b="1">
                <a:solidFill>
                  <a:srgbClr val="002060"/>
                </a:solidFill>
                <a:latin typeface="微软雅黑" panose="020B0503020204020204" charset="-122"/>
                <a:ea typeface="微软雅黑" panose="020B0503020204020204" charset="-122"/>
                <a:cs typeface="微软雅黑" panose="020B0503020204020204" charset="-122"/>
              </a:rPr>
              <a:t> </a:t>
            </a:r>
            <a:r>
              <a:rPr lang="zh-CN" altLang="en-US" sz="2800" b="1">
                <a:solidFill>
                  <a:srgbClr val="120000"/>
                </a:solidFill>
                <a:latin typeface="微软雅黑" panose="020B0503020204020204" charset="-122"/>
                <a:ea typeface="微软雅黑" panose="020B0503020204020204" charset="-122"/>
                <a:cs typeface="微软雅黑" panose="020B0503020204020204" charset="-122"/>
              </a:rPr>
              <a:t>要在一个相当长的时期内，逐步</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实现国家的社会主义工业化</a:t>
            </a:r>
            <a:r>
              <a:rPr lang="zh-CN" altLang="en-US" sz="2800" b="1">
                <a:solidFill>
                  <a:srgbClr val="120000"/>
                </a:solidFill>
                <a:latin typeface="微软雅黑" panose="020B0503020204020204" charset="-122"/>
                <a:ea typeface="微软雅黑" panose="020B0503020204020204" charset="-122"/>
                <a:cs typeface="微软雅黑" panose="020B0503020204020204" charset="-122"/>
              </a:rPr>
              <a:t>，并逐步</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实现国家对农业、对手工业和对资本主义工商业的社会主义改造。</a:t>
            </a:r>
            <a:r>
              <a:rPr lang="en-US" altLang="zh-CN" sz="2800" b="1">
                <a:solidFill>
                  <a:srgbClr val="0070C0"/>
                </a:solidFill>
                <a:effectLst/>
                <a:latin typeface="微软雅黑" panose="020B0503020204020204" charset="-122"/>
                <a:ea typeface="微软雅黑" panose="020B0503020204020204" charset="-122"/>
                <a:cs typeface="微软雅黑" panose="020B0503020204020204" charset="-122"/>
              </a:rPr>
              <a:t>（简称”一化三改“）</a:t>
            </a:r>
            <a:endParaRPr lang="en-US" altLang="zh-CN" sz="2800" b="1">
              <a:solidFill>
                <a:srgbClr val="0070C0"/>
              </a:solidFill>
              <a:effectLs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0" y="0"/>
            <a:ext cx="10960735" cy="521970"/>
          </a:xfrm>
          <a:prstGeom prst="rect">
            <a:avLst/>
          </a:prstGeom>
          <a:noFill/>
        </p:spPr>
        <p:txBody>
          <a:bodyPr wrap="square" rtlCol="0" anchor="t">
            <a:spAutoFit/>
          </a:bodyPr>
          <a:p>
            <a:pPr algn="ctr">
              <a:buSzTx/>
            </a:pPr>
            <a:r>
              <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ea"/>
              </a:rPr>
              <a:t>分议题一：昂首阔步进入社会主义社会</a:t>
            </a:r>
            <a:r>
              <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ea"/>
              </a:rPr>
              <a:t>——最深刻最广泛的社会变革</a:t>
            </a:r>
            <a:endPar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cxnSp>
        <p:nvCxnSpPr>
          <p:cNvPr id="5" name="直接连接符 4"/>
          <p:cNvCxnSpPr/>
          <p:nvPr/>
        </p:nvCxnSpPr>
        <p:spPr>
          <a:xfrm flipV="1">
            <a:off x="-36830" y="483235"/>
            <a:ext cx="12237085" cy="73660"/>
          </a:xfrm>
          <a:prstGeom prst="line">
            <a:avLst/>
          </a:prstGeom>
        </p:spPr>
        <p:style>
          <a:lnRef idx="2">
            <a:schemeClr val="accent1"/>
          </a:lnRef>
          <a:fillRef idx="0">
            <a:srgbClr val="FFFFFF"/>
          </a:fillRef>
          <a:effectRef idx="0">
            <a:srgbClr val="FFFFFF"/>
          </a:effectRef>
          <a:fontRef idx="minor">
            <a:schemeClr val="tx1"/>
          </a:fontRef>
        </p:style>
      </p:cxnSp>
      <p:pic>
        <p:nvPicPr>
          <p:cNvPr id="6" name="图片 5"/>
          <p:cNvPicPr>
            <a:picLocks noChangeAspect="1"/>
          </p:cNvPicPr>
          <p:nvPr>
            <p:custDataLst>
              <p:tags r:id="rId2"/>
            </p:custDataLst>
          </p:nvPr>
        </p:nvPicPr>
        <p:blipFill>
          <a:blip r:embed="rId3"/>
          <a:srcRect t="18764" r="2903" b="9270"/>
          <a:stretch>
            <a:fillRect/>
          </a:stretch>
        </p:blipFill>
        <p:spPr>
          <a:xfrm>
            <a:off x="0" y="3271520"/>
            <a:ext cx="12199620" cy="3586480"/>
          </a:xfrm>
          <a:prstGeom prst="rect">
            <a:avLst/>
          </a:prstGeom>
        </p:spPr>
      </p:pic>
      <p:sp>
        <p:nvSpPr>
          <p:cNvPr id="2" name="文本框 1"/>
          <p:cNvSpPr txBox="1"/>
          <p:nvPr>
            <p:custDataLst>
              <p:tags r:id="rId4"/>
            </p:custDataLst>
          </p:nvPr>
        </p:nvSpPr>
        <p:spPr>
          <a:xfrm>
            <a:off x="281305" y="687705"/>
            <a:ext cx="9795510" cy="583565"/>
          </a:xfrm>
          <a:prstGeom prst="rect">
            <a:avLst/>
          </a:prstGeom>
          <a:noFill/>
        </p:spPr>
        <p:txBody>
          <a:bodyPr wrap="square" rtlCol="0" anchor="t">
            <a:spAutoFit/>
          </a:bodyPr>
          <a:p>
            <a:pPr lvl="0" algn="l">
              <a:buClrTx/>
              <a:buSzTx/>
              <a:buFontTx/>
            </a:pPr>
            <a:r>
              <a:rPr lang="en-US" altLang="zh-CN" sz="3200" b="1">
                <a:solidFill>
                  <a:srgbClr val="0070C0"/>
                </a:solidFill>
                <a:effectLst/>
                <a:latin typeface="微软雅黑" panose="020B0503020204020204" charset="-122"/>
                <a:ea typeface="微软雅黑" panose="020B0503020204020204" charset="-122"/>
                <a:cs typeface="微软雅黑" panose="020B0503020204020204" charset="-122"/>
                <a:sym typeface="+mn-ea"/>
              </a:rPr>
              <a:t>1.过渡时期（1949-1956)的总路线和总任务</a:t>
            </a:r>
            <a:endParaRPr lang="en-US" altLang="zh-CN" sz="3200" b="1">
              <a:solidFill>
                <a:srgbClr val="0070C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0"/>
            <a:ext cx="10960735" cy="521970"/>
          </a:xfrm>
          <a:prstGeom prst="rect">
            <a:avLst/>
          </a:prstGeom>
          <a:noFill/>
        </p:spPr>
        <p:txBody>
          <a:bodyPr wrap="square" rtlCol="0" anchor="t">
            <a:spAutoFit/>
          </a:bodyPr>
          <a:p>
            <a:pPr algn="ctr">
              <a:buSzTx/>
            </a:pPr>
            <a:r>
              <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ea"/>
              </a:rPr>
              <a:t>分议题一：昂首阔步进入社会主义社会</a:t>
            </a:r>
            <a:r>
              <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ea"/>
              </a:rPr>
              <a:t>——最深刻最广泛的社会变革</a:t>
            </a:r>
            <a:endPar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cxnSp>
        <p:nvCxnSpPr>
          <p:cNvPr id="5" name="直接连接符 4"/>
          <p:cNvCxnSpPr/>
          <p:nvPr/>
        </p:nvCxnSpPr>
        <p:spPr>
          <a:xfrm flipV="1">
            <a:off x="-36830" y="483235"/>
            <a:ext cx="12237085" cy="73660"/>
          </a:xfrm>
          <a:prstGeom prst="line">
            <a:avLst/>
          </a:prstGeom>
        </p:spPr>
        <p:style>
          <a:lnRef idx="2">
            <a:schemeClr val="accent1"/>
          </a:lnRef>
          <a:fillRef idx="0">
            <a:srgbClr val="FFFFFF"/>
          </a:fillRef>
          <a:effectRef idx="0">
            <a:srgbClr val="FFFFFF"/>
          </a:effectRef>
          <a:fontRef idx="minor">
            <a:schemeClr val="tx1"/>
          </a:fontRef>
        </p:style>
      </p:cxnSp>
      <p:sp>
        <p:nvSpPr>
          <p:cNvPr id="26" name="文本框 26"/>
          <p:cNvSpPr txBox="1"/>
          <p:nvPr>
            <p:custDataLst>
              <p:tags r:id="rId1"/>
            </p:custDataLst>
          </p:nvPr>
        </p:nvSpPr>
        <p:spPr>
          <a:xfrm>
            <a:off x="40005" y="1162050"/>
            <a:ext cx="10431780" cy="521970"/>
          </a:xfrm>
          <a:prstGeom prst="rect">
            <a:avLst/>
          </a:prstGeom>
          <a:noFill/>
          <a:ln w="9525">
            <a:noFill/>
          </a:ln>
          <a:extLst>
            <a:ext uri="{909E8E84-426E-40DD-AFC4-6F175D3DCCD1}">
              <a14:hiddenFill xmlns:a14="http://schemas.microsoft.com/office/drawing/2010/main">
                <a:solidFill>
                  <a:srgbClr val="C00000"/>
                </a:solidFill>
              </a14:hiddenFill>
            </a:ext>
          </a:extLst>
        </p:spPr>
        <p:txBody>
          <a:bodyPr wrap="square" anchor="t">
            <a:spAutoFit/>
          </a:bodyPr>
          <a:p>
            <a:pPr lvl="0" algn="l" defTabSz="1216025">
              <a:spcBef>
                <a:spcPct val="20000"/>
              </a:spcBef>
              <a:buClrTx/>
              <a:buSzTx/>
              <a:buFontTx/>
            </a:pPr>
            <a:r>
              <a:rPr lang="zh-CN" sz="2800" b="1">
                <a:solidFill>
                  <a:srgbClr val="12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（3）改造成什么样？</a:t>
            </a:r>
            <a:r>
              <a:rPr lang="zh-CN" sz="2800" b="1">
                <a:solidFill>
                  <a:srgbClr val="FF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——社会主义改造的实质</a:t>
            </a:r>
            <a:endParaRPr lang="zh-CN" sz="2800" b="1">
              <a:solidFill>
                <a:srgbClr val="FF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nvGrpSpPr>
          <p:cNvPr id="89" name="组合 88"/>
          <p:cNvGrpSpPr/>
          <p:nvPr/>
        </p:nvGrpSpPr>
        <p:grpSpPr>
          <a:xfrm>
            <a:off x="561975" y="4980940"/>
            <a:ext cx="10464165" cy="953135"/>
            <a:chOff x="885" y="7844"/>
            <a:chExt cx="16479" cy="1501"/>
          </a:xfrm>
        </p:grpSpPr>
        <p:sp>
          <p:nvSpPr>
            <p:cNvPr id="61" name="Text Box 19"/>
            <p:cNvSpPr txBox="1">
              <a:spLocks noChangeArrowheads="1"/>
            </p:cNvSpPr>
            <p:nvPr>
              <p:custDataLst>
                <p:tags r:id="rId2"/>
              </p:custDataLst>
            </p:nvPr>
          </p:nvSpPr>
          <p:spPr bwMode="auto">
            <a:xfrm>
              <a:off x="8254" y="8265"/>
              <a:ext cx="5254" cy="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spcBef>
                  <a:spcPct val="50000"/>
                </a:spcBef>
              </a:pPr>
              <a:r>
                <a:rPr lang="zh-CN" altLang="en-US" sz="2800" b="1">
                  <a:solidFill>
                    <a:srgbClr val="120000"/>
                  </a:solidFill>
                  <a:latin typeface="微软雅黑" panose="020B0503020204020204" charset="-122"/>
                  <a:ea typeface="微软雅黑" panose="020B0503020204020204" charset="-122"/>
                </a:rPr>
                <a:t>社会主义公有制</a:t>
              </a:r>
              <a:endParaRPr lang="zh-CN" altLang="en-US" sz="2800" b="1">
                <a:solidFill>
                  <a:srgbClr val="120000"/>
                </a:solidFill>
                <a:latin typeface="微软雅黑" panose="020B0503020204020204" charset="-122"/>
                <a:ea typeface="微软雅黑" panose="020B0503020204020204" charset="-122"/>
              </a:endParaRPr>
            </a:p>
          </p:txBody>
        </p:sp>
        <p:sp>
          <p:nvSpPr>
            <p:cNvPr id="67" name="Text Box 17"/>
            <p:cNvSpPr txBox="1">
              <a:spLocks noChangeArrowheads="1"/>
            </p:cNvSpPr>
            <p:nvPr>
              <p:custDataLst>
                <p:tags r:id="rId3"/>
              </p:custDataLst>
            </p:nvPr>
          </p:nvSpPr>
          <p:spPr bwMode="auto">
            <a:xfrm>
              <a:off x="3809" y="7844"/>
              <a:ext cx="3281" cy="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ctr">
                <a:spcBef>
                  <a:spcPct val="50000"/>
                </a:spcBef>
              </a:pPr>
              <a:r>
                <a:rPr lang="zh-CN" altLang="en-US" sz="2800" b="1">
                  <a:solidFill>
                    <a:srgbClr val="120000"/>
                  </a:solidFill>
                  <a:latin typeface="微软雅黑" panose="020B0503020204020204" charset="-122"/>
                  <a:ea typeface="微软雅黑" panose="020B0503020204020204" charset="-122"/>
                </a:rPr>
                <a:t>社会主义集体公有制</a:t>
              </a:r>
              <a:endParaRPr lang="zh-CN" altLang="en-US" sz="2800" b="1">
                <a:solidFill>
                  <a:srgbClr val="120000"/>
                </a:solidFill>
                <a:latin typeface="微软雅黑" panose="020B0503020204020204" charset="-122"/>
                <a:ea typeface="微软雅黑" panose="020B0503020204020204" charset="-122"/>
              </a:endParaRPr>
            </a:p>
          </p:txBody>
        </p:sp>
        <p:sp>
          <p:nvSpPr>
            <p:cNvPr id="73" name="Text Box 18"/>
            <p:cNvSpPr txBox="1">
              <a:spLocks noChangeArrowheads="1"/>
            </p:cNvSpPr>
            <p:nvPr>
              <p:custDataLst>
                <p:tags r:id="rId4"/>
              </p:custDataLst>
            </p:nvPr>
          </p:nvSpPr>
          <p:spPr bwMode="auto">
            <a:xfrm>
              <a:off x="13508" y="7844"/>
              <a:ext cx="3184" cy="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ctr">
                <a:spcBef>
                  <a:spcPct val="50000"/>
                </a:spcBef>
              </a:pPr>
              <a:r>
                <a:rPr lang="zh-CN" altLang="en-US" sz="2800" b="1">
                  <a:solidFill>
                    <a:srgbClr val="120000"/>
                  </a:solidFill>
                  <a:latin typeface="微软雅黑" panose="020B0503020204020204" charset="-122"/>
                  <a:ea typeface="微软雅黑" panose="020B0503020204020204" charset="-122"/>
                </a:rPr>
                <a:t>社会主义集体公有制</a:t>
              </a:r>
              <a:endParaRPr lang="zh-CN" altLang="en-US" sz="2800" b="1">
                <a:solidFill>
                  <a:srgbClr val="120000"/>
                </a:solidFill>
                <a:latin typeface="微软雅黑" panose="020B0503020204020204" charset="-122"/>
                <a:ea typeface="微软雅黑" panose="020B0503020204020204" charset="-122"/>
              </a:endParaRPr>
            </a:p>
          </p:txBody>
        </p:sp>
        <p:sp>
          <p:nvSpPr>
            <p:cNvPr id="81" name="文本框 80"/>
            <p:cNvSpPr txBox="1"/>
            <p:nvPr>
              <p:custDataLst>
                <p:tags r:id="rId5"/>
              </p:custDataLst>
            </p:nvPr>
          </p:nvSpPr>
          <p:spPr>
            <a:xfrm>
              <a:off x="885" y="7959"/>
              <a:ext cx="1943" cy="1307"/>
            </a:xfrm>
            <a:prstGeom prst="rect">
              <a:avLst/>
            </a:prstGeom>
            <a:gradFill>
              <a:gsLst>
                <a:gs pos="0">
                  <a:srgbClr val="E30000"/>
                </a:gs>
                <a:gs pos="100000">
                  <a:srgbClr val="760303"/>
                </a:gs>
              </a:gsLst>
              <a:lin ang="13500000" scaled="0"/>
            </a:gradFill>
          </p:spPr>
          <p:txBody>
            <a:bodyPr wrap="square" rtlCol="0">
              <a:spAutoFit/>
            </a:bodyPr>
            <a:p>
              <a:pPr algn="ctr"/>
              <a:r>
                <a:rPr lang="zh-CN" altLang="en-US" sz="2400" b="1">
                  <a:solidFill>
                    <a:schemeClr val="lt1"/>
                  </a:solidFill>
                  <a:uFillTx/>
                  <a:latin typeface="微软雅黑" panose="020B0503020204020204" charset="-122"/>
                  <a:ea typeface="微软雅黑" panose="020B0503020204020204" charset="-122"/>
                </a:rPr>
                <a:t>改造后性质</a:t>
              </a:r>
              <a:endParaRPr lang="zh-CN" altLang="en-US" sz="2400" b="1">
                <a:solidFill>
                  <a:schemeClr val="lt1"/>
                </a:solidFill>
                <a:uFillTx/>
                <a:latin typeface="微软雅黑" panose="020B0503020204020204" charset="-122"/>
                <a:ea typeface="微软雅黑" panose="020B0503020204020204" charset="-122"/>
              </a:endParaRPr>
            </a:p>
          </p:txBody>
        </p:sp>
        <p:sp>
          <p:nvSpPr>
            <p:cNvPr id="82" name="矩形 81"/>
            <p:cNvSpPr/>
            <p:nvPr>
              <p:custDataLst>
                <p:tags r:id="rId6"/>
              </p:custDataLst>
            </p:nvPr>
          </p:nvSpPr>
          <p:spPr>
            <a:xfrm>
              <a:off x="3206" y="7844"/>
              <a:ext cx="14158" cy="1412"/>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solidFill>
                  <a:srgbClr val="120000"/>
                </a:solidFill>
                <a:latin typeface="微软雅黑" panose="020B0503020204020204" charset="-122"/>
                <a:ea typeface="微软雅黑" panose="020B0503020204020204" charset="-122"/>
              </a:endParaRPr>
            </a:p>
          </p:txBody>
        </p:sp>
      </p:grpSp>
      <p:grpSp>
        <p:nvGrpSpPr>
          <p:cNvPr id="88" name="组合 87"/>
          <p:cNvGrpSpPr/>
          <p:nvPr/>
        </p:nvGrpSpPr>
        <p:grpSpPr>
          <a:xfrm>
            <a:off x="561340" y="3960495"/>
            <a:ext cx="10591800" cy="953135"/>
            <a:chOff x="884" y="6252"/>
            <a:chExt cx="16680" cy="1501"/>
          </a:xfrm>
        </p:grpSpPr>
        <p:sp>
          <p:nvSpPr>
            <p:cNvPr id="63" name="AutoShape 22"/>
            <p:cNvSpPr>
              <a:spLocks noChangeArrowheads="1"/>
            </p:cNvSpPr>
            <p:nvPr>
              <p:custDataLst>
                <p:tags r:id="rId7"/>
              </p:custDataLst>
            </p:nvPr>
          </p:nvSpPr>
          <p:spPr bwMode="auto">
            <a:xfrm>
              <a:off x="9876" y="6386"/>
              <a:ext cx="428" cy="1358"/>
            </a:xfrm>
            <a:prstGeom prst="downArrow">
              <a:avLst>
                <a:gd name="adj1" fmla="val 50000"/>
                <a:gd name="adj2" fmla="val 38480"/>
              </a:avLst>
            </a:prstGeom>
            <a:solidFill>
              <a:schemeClr val="accent1">
                <a:lumMod val="20000"/>
                <a:lumOff val="80000"/>
              </a:schemeClr>
            </a:solidFill>
            <a:ln w="9525">
              <a:solidFill>
                <a:schemeClr val="dk2">
                  <a:lumMod val="40000"/>
                  <a:lumOff val="60000"/>
                </a:schemeClr>
              </a:solidFill>
              <a:miter lim="800000"/>
            </a:ln>
            <a:effectLst/>
          </p:spPr>
          <p:txBody>
            <a:bodyPr vert="eaVert" wrap="none" anchor="ctr"/>
            <a:p>
              <a:endParaRPr lang="zh-CN" altLang="en-US" sz="2800">
                <a:solidFill>
                  <a:srgbClr val="FF0000"/>
                </a:solidFill>
                <a:latin typeface="微软雅黑" panose="020B0503020204020204" charset="-122"/>
                <a:ea typeface="微软雅黑" panose="020B0503020204020204" charset="-122"/>
              </a:endParaRPr>
            </a:p>
          </p:txBody>
        </p:sp>
        <p:sp>
          <p:nvSpPr>
            <p:cNvPr id="64" name="Text Box 3"/>
            <p:cNvSpPr txBox="1">
              <a:spLocks noChangeArrowheads="1"/>
            </p:cNvSpPr>
            <p:nvPr>
              <p:custDataLst>
                <p:tags r:id="rId8"/>
              </p:custDataLst>
            </p:nvPr>
          </p:nvSpPr>
          <p:spPr bwMode="auto">
            <a:xfrm>
              <a:off x="9114" y="6708"/>
              <a:ext cx="3000" cy="822"/>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spcBef>
                  <a:spcPct val="50000"/>
                </a:spcBef>
              </a:pPr>
              <a:r>
                <a:rPr lang="zh-CN" altLang="en-US" sz="2800" b="1">
                  <a:solidFill>
                    <a:srgbClr val="FF0000"/>
                  </a:solidFill>
                  <a:latin typeface="微软雅黑" panose="020B0503020204020204" charset="-122"/>
                  <a:ea typeface="微软雅黑" panose="020B0503020204020204" charset="-122"/>
                </a:rPr>
                <a:t>公私合营</a:t>
              </a:r>
              <a:endParaRPr lang="zh-CN" altLang="en-US" sz="2800" b="1">
                <a:solidFill>
                  <a:srgbClr val="FF0000"/>
                </a:solidFill>
                <a:latin typeface="微软雅黑" panose="020B0503020204020204" charset="-122"/>
                <a:ea typeface="微软雅黑" panose="020B0503020204020204" charset="-122"/>
              </a:endParaRPr>
            </a:p>
          </p:txBody>
        </p:sp>
        <p:sp>
          <p:nvSpPr>
            <p:cNvPr id="69" name="AutoShape 22"/>
            <p:cNvSpPr>
              <a:spLocks noChangeArrowheads="1"/>
            </p:cNvSpPr>
            <p:nvPr>
              <p:custDataLst>
                <p:tags r:id="rId9"/>
              </p:custDataLst>
            </p:nvPr>
          </p:nvSpPr>
          <p:spPr bwMode="auto">
            <a:xfrm>
              <a:off x="5362" y="6386"/>
              <a:ext cx="385" cy="1289"/>
            </a:xfrm>
            <a:prstGeom prst="downArrow">
              <a:avLst>
                <a:gd name="adj1" fmla="val 50000"/>
                <a:gd name="adj2" fmla="val 38480"/>
              </a:avLst>
            </a:prstGeom>
            <a:solidFill>
              <a:schemeClr val="accent1">
                <a:lumMod val="20000"/>
                <a:lumOff val="80000"/>
              </a:schemeClr>
            </a:solidFill>
            <a:ln w="9525">
              <a:solidFill>
                <a:schemeClr val="dk2">
                  <a:lumMod val="40000"/>
                  <a:lumOff val="60000"/>
                </a:schemeClr>
              </a:solidFill>
              <a:miter lim="800000"/>
            </a:ln>
            <a:effectLst/>
          </p:spPr>
          <p:txBody>
            <a:bodyPr vert="eaVert" wrap="none" anchor="ctr"/>
            <a:p>
              <a:endParaRPr lang="zh-CN" altLang="en-US" sz="2800">
                <a:solidFill>
                  <a:srgbClr val="FF0000"/>
                </a:solidFill>
                <a:latin typeface="微软雅黑" panose="020B0503020204020204" charset="-122"/>
                <a:ea typeface="微软雅黑" panose="020B0503020204020204" charset="-122"/>
              </a:endParaRPr>
            </a:p>
          </p:txBody>
        </p:sp>
        <p:sp>
          <p:nvSpPr>
            <p:cNvPr id="70" name="Text Box 3"/>
            <p:cNvSpPr txBox="1">
              <a:spLocks noChangeArrowheads="1"/>
            </p:cNvSpPr>
            <p:nvPr>
              <p:custDataLst>
                <p:tags r:id="rId10"/>
              </p:custDataLst>
            </p:nvPr>
          </p:nvSpPr>
          <p:spPr bwMode="auto">
            <a:xfrm>
              <a:off x="4211" y="6708"/>
              <a:ext cx="3173" cy="822"/>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spcBef>
                  <a:spcPct val="50000"/>
                </a:spcBef>
              </a:pP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农业合作社 </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75" name="AutoShape 22"/>
            <p:cNvSpPr>
              <a:spLocks noChangeArrowheads="1"/>
            </p:cNvSpPr>
            <p:nvPr>
              <p:custDataLst>
                <p:tags r:id="rId11"/>
              </p:custDataLst>
            </p:nvPr>
          </p:nvSpPr>
          <p:spPr bwMode="auto">
            <a:xfrm>
              <a:off x="14521" y="6386"/>
              <a:ext cx="630" cy="1289"/>
            </a:xfrm>
            <a:prstGeom prst="downArrow">
              <a:avLst>
                <a:gd name="adj1" fmla="val 50000"/>
                <a:gd name="adj2" fmla="val 38480"/>
              </a:avLst>
            </a:prstGeom>
            <a:solidFill>
              <a:schemeClr val="accent1">
                <a:lumMod val="20000"/>
                <a:lumOff val="80000"/>
              </a:schemeClr>
            </a:solidFill>
            <a:ln w="9525">
              <a:solidFill>
                <a:schemeClr val="dk2">
                  <a:lumMod val="40000"/>
                  <a:lumOff val="60000"/>
                </a:schemeClr>
              </a:solidFill>
              <a:miter lim="800000"/>
            </a:ln>
            <a:effectLst/>
          </p:spPr>
          <p:txBody>
            <a:bodyPr vert="eaVert" wrap="none" anchor="ctr"/>
            <a:p>
              <a:endParaRPr lang="zh-CN" altLang="en-US" sz="2800">
                <a:solidFill>
                  <a:srgbClr val="FF0000"/>
                </a:solidFill>
                <a:latin typeface="微软雅黑" panose="020B0503020204020204" charset="-122"/>
                <a:ea typeface="微软雅黑" panose="020B0503020204020204" charset="-122"/>
              </a:endParaRPr>
            </a:p>
          </p:txBody>
        </p:sp>
        <p:sp>
          <p:nvSpPr>
            <p:cNvPr id="76" name="Text Box 3"/>
            <p:cNvSpPr txBox="1">
              <a:spLocks noChangeArrowheads="1"/>
            </p:cNvSpPr>
            <p:nvPr>
              <p:custDataLst>
                <p:tags r:id="rId12"/>
              </p:custDataLst>
            </p:nvPr>
          </p:nvSpPr>
          <p:spPr bwMode="auto">
            <a:xfrm>
              <a:off x="13444" y="6708"/>
              <a:ext cx="4120" cy="822"/>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spcBef>
                  <a:spcPct val="50000"/>
                </a:spcBef>
              </a:pP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手工业合作社 </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83" name="文本框 82"/>
            <p:cNvSpPr txBox="1"/>
            <p:nvPr>
              <p:custDataLst>
                <p:tags r:id="rId13"/>
              </p:custDataLst>
            </p:nvPr>
          </p:nvSpPr>
          <p:spPr>
            <a:xfrm>
              <a:off x="884" y="6252"/>
              <a:ext cx="1944" cy="1501"/>
            </a:xfrm>
            <a:prstGeom prst="rect">
              <a:avLst/>
            </a:prstGeom>
            <a:noFill/>
          </p:spPr>
          <p:txBody>
            <a:bodyPr wrap="square" rtlCol="0">
              <a:spAutoFit/>
            </a:bodyPr>
            <a:p>
              <a:pPr algn="ctr"/>
              <a:r>
                <a:rPr lang="zh-CN" altLang="en-US" sz="2800" b="1">
                  <a:solidFill>
                    <a:srgbClr val="120000"/>
                  </a:solidFill>
                  <a:uFillTx/>
                  <a:latin typeface="微软雅黑" panose="020B0503020204020204" charset="-122"/>
                  <a:ea typeface="微软雅黑" panose="020B0503020204020204" charset="-122"/>
                </a:rPr>
                <a:t>改造方式</a:t>
              </a:r>
              <a:endParaRPr lang="zh-CN" altLang="en-US" sz="2800" b="1">
                <a:solidFill>
                  <a:srgbClr val="120000"/>
                </a:solidFill>
                <a:uFillTx/>
                <a:latin typeface="微软雅黑" panose="020B0503020204020204" charset="-122"/>
                <a:ea typeface="微软雅黑" panose="020B0503020204020204" charset="-122"/>
              </a:endParaRPr>
            </a:p>
          </p:txBody>
        </p:sp>
      </p:grpSp>
      <p:grpSp>
        <p:nvGrpSpPr>
          <p:cNvPr id="90" name="组合 89"/>
          <p:cNvGrpSpPr/>
          <p:nvPr/>
        </p:nvGrpSpPr>
        <p:grpSpPr>
          <a:xfrm>
            <a:off x="515620" y="5919470"/>
            <a:ext cx="9105265" cy="842645"/>
            <a:chOff x="812" y="9322"/>
            <a:chExt cx="14339" cy="1327"/>
          </a:xfrm>
        </p:grpSpPr>
        <p:sp>
          <p:nvSpPr>
            <p:cNvPr id="78" name="Text Box 20"/>
            <p:cNvSpPr txBox="1">
              <a:spLocks noChangeArrowheads="1"/>
            </p:cNvSpPr>
            <p:nvPr>
              <p:custDataLst>
                <p:tags r:id="rId14"/>
              </p:custDataLst>
            </p:nvPr>
          </p:nvSpPr>
          <p:spPr bwMode="auto">
            <a:xfrm>
              <a:off x="5165" y="9822"/>
              <a:ext cx="9986" cy="822"/>
            </a:xfrm>
            <a:prstGeom prst="rect">
              <a:avLst/>
            </a:prstGeom>
            <a:noFill/>
            <a:ln w="12700" cmpd="sng">
              <a:solidFill>
                <a:schemeClr val="accent1">
                  <a:shade val="50000"/>
                </a:schemeClr>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ctr">
                <a:spcBef>
                  <a:spcPct val="50000"/>
                </a:spcBef>
              </a:pPr>
              <a:r>
                <a:rPr lang="zh-CN" altLang="en-US" sz="2800" b="1">
                  <a:solidFill>
                    <a:srgbClr val="FF0000"/>
                  </a:solidFill>
                  <a:latin typeface="微软雅黑" panose="020B0503020204020204" charset="-122"/>
                  <a:ea typeface="微软雅黑" panose="020B0503020204020204" charset="-122"/>
                </a:rPr>
                <a:t>生产资料私有制转变为社会主义公有制</a:t>
              </a:r>
              <a:endParaRPr lang="zh-CN" altLang="en-US" sz="2800" b="1">
                <a:solidFill>
                  <a:srgbClr val="FF0000"/>
                </a:solidFill>
                <a:latin typeface="微软雅黑" panose="020B0503020204020204" charset="-122"/>
                <a:ea typeface="微软雅黑" panose="020B0503020204020204" charset="-122"/>
              </a:endParaRPr>
            </a:p>
          </p:txBody>
        </p:sp>
        <p:sp>
          <p:nvSpPr>
            <p:cNvPr id="79" name="AutoShape 22"/>
            <p:cNvSpPr>
              <a:spLocks noChangeArrowheads="1"/>
            </p:cNvSpPr>
            <p:nvPr>
              <p:custDataLst>
                <p:tags r:id="rId15"/>
              </p:custDataLst>
            </p:nvPr>
          </p:nvSpPr>
          <p:spPr bwMode="auto">
            <a:xfrm>
              <a:off x="9802" y="9322"/>
              <a:ext cx="838" cy="469"/>
            </a:xfrm>
            <a:prstGeom prst="downArrow">
              <a:avLst>
                <a:gd name="adj1" fmla="val 50000"/>
                <a:gd name="adj2" fmla="val 38480"/>
              </a:avLst>
            </a:prstGeom>
            <a:solidFill>
              <a:schemeClr val="accent1">
                <a:lumMod val="20000"/>
                <a:lumOff val="80000"/>
              </a:schemeClr>
            </a:solidFill>
            <a:ln w="9525">
              <a:solidFill>
                <a:schemeClr val="dk2">
                  <a:lumMod val="40000"/>
                  <a:lumOff val="60000"/>
                </a:schemeClr>
              </a:solidFill>
              <a:miter lim="800000"/>
            </a:ln>
            <a:effectLst/>
          </p:spPr>
          <p:txBody>
            <a:bodyPr vert="eaVert" wrap="none" anchor="ctr"/>
            <a:p>
              <a:endParaRPr lang="zh-CN" altLang="en-US" sz="2800">
                <a:solidFill>
                  <a:srgbClr val="FF0000"/>
                </a:solidFill>
                <a:latin typeface="微软雅黑" panose="020B0503020204020204" charset="-122"/>
                <a:ea typeface="微软雅黑" panose="020B0503020204020204" charset="-122"/>
              </a:endParaRPr>
            </a:p>
          </p:txBody>
        </p:sp>
        <p:sp>
          <p:nvSpPr>
            <p:cNvPr id="84" name="文本框 83"/>
            <p:cNvSpPr txBox="1"/>
            <p:nvPr>
              <p:custDataLst>
                <p:tags r:id="rId16"/>
              </p:custDataLst>
            </p:nvPr>
          </p:nvSpPr>
          <p:spPr>
            <a:xfrm>
              <a:off x="812" y="9827"/>
              <a:ext cx="2016" cy="822"/>
            </a:xfrm>
            <a:prstGeom prst="rect">
              <a:avLst/>
            </a:prstGeom>
            <a:noFill/>
          </p:spPr>
          <p:txBody>
            <a:bodyPr wrap="square" rtlCol="0">
              <a:spAutoFit/>
            </a:bodyPr>
            <a:p>
              <a:r>
                <a:rPr lang="zh-CN" altLang="en-US" sz="2800" b="1">
                  <a:solidFill>
                    <a:srgbClr val="120000"/>
                  </a:solidFill>
                  <a:latin typeface="微软雅黑" panose="020B0503020204020204" charset="-122"/>
                  <a:ea typeface="微软雅黑" panose="020B0503020204020204" charset="-122"/>
                </a:rPr>
                <a:t>共同点</a:t>
              </a:r>
              <a:endParaRPr lang="zh-CN" altLang="en-US" sz="2800" b="1">
                <a:solidFill>
                  <a:srgbClr val="120000"/>
                </a:solidFill>
                <a:latin typeface="微软雅黑" panose="020B0503020204020204" charset="-122"/>
                <a:ea typeface="微软雅黑" panose="020B0503020204020204" charset="-122"/>
              </a:endParaRPr>
            </a:p>
          </p:txBody>
        </p:sp>
      </p:grpSp>
      <p:sp>
        <p:nvSpPr>
          <p:cNvPr id="85" name="文本框 84"/>
          <p:cNvSpPr txBox="1"/>
          <p:nvPr/>
        </p:nvSpPr>
        <p:spPr>
          <a:xfrm>
            <a:off x="281305" y="1784350"/>
            <a:ext cx="11674475" cy="478155"/>
          </a:xfrm>
          <a:prstGeom prst="rect">
            <a:avLst/>
          </a:prstGeom>
          <a:noFill/>
          <a:ln>
            <a:noFill/>
          </a:ln>
        </p:spPr>
        <p:txBody>
          <a:bodyPr wrap="square" rtlCol="0" anchor="t">
            <a:spAutoFit/>
          </a:bodyPr>
          <a:p>
            <a:pPr algn="l">
              <a:lnSpc>
                <a:spcPct val="90000"/>
              </a:lnSpc>
            </a:pPr>
            <a:r>
              <a:rPr lang="zh-CN" altLang="zh-CN" sz="2800" b="1" dirty="0">
                <a:solidFill>
                  <a:srgbClr val="000000"/>
                </a:solidFill>
                <a:latin typeface="微软雅黑" panose="020B0503020204020204" charset="-122"/>
                <a:ea typeface="微软雅黑" panose="020B0503020204020204" charset="-122"/>
                <a:cs typeface="华文中宋" pitchFamily="2" charset="-122"/>
                <a:sym typeface="+mn-ea"/>
              </a:rPr>
              <a:t>把生产资料</a:t>
            </a:r>
            <a:r>
              <a:rPr lang="zh-CN" altLang="zh-CN" sz="2800" b="1" dirty="0">
                <a:solidFill>
                  <a:srgbClr val="FF0000"/>
                </a:solidFill>
                <a:latin typeface="微软雅黑" panose="020B0503020204020204" charset="-122"/>
                <a:ea typeface="微软雅黑" panose="020B0503020204020204" charset="-122"/>
                <a:cs typeface="华文中宋" pitchFamily="2" charset="-122"/>
                <a:sym typeface="+mn-ea"/>
              </a:rPr>
              <a:t>私有制</a:t>
            </a:r>
            <a:r>
              <a:rPr lang="zh-CN" altLang="zh-CN" sz="2800" b="1" dirty="0">
                <a:solidFill>
                  <a:srgbClr val="000000"/>
                </a:solidFill>
                <a:latin typeface="微软雅黑" panose="020B0503020204020204" charset="-122"/>
                <a:ea typeface="微软雅黑" panose="020B0503020204020204" charset="-122"/>
                <a:cs typeface="华文中宋" pitchFamily="2" charset="-122"/>
                <a:sym typeface="+mn-ea"/>
              </a:rPr>
              <a:t>转变为社会主义</a:t>
            </a:r>
            <a:r>
              <a:rPr lang="zh-CN" altLang="zh-CN" sz="2800" b="1" dirty="0">
                <a:solidFill>
                  <a:srgbClr val="FF0000"/>
                </a:solidFill>
                <a:latin typeface="微软雅黑" panose="020B0503020204020204" charset="-122"/>
                <a:ea typeface="微软雅黑" panose="020B0503020204020204" charset="-122"/>
                <a:cs typeface="华文中宋" pitchFamily="2" charset="-122"/>
                <a:sym typeface="+mn-ea"/>
              </a:rPr>
              <a:t>公有制</a:t>
            </a:r>
            <a:r>
              <a:rPr lang="zh-CN" altLang="zh-CN" sz="2800" b="1" dirty="0">
                <a:solidFill>
                  <a:srgbClr val="000000"/>
                </a:solidFill>
                <a:latin typeface="微软雅黑" panose="020B0503020204020204" charset="-122"/>
                <a:ea typeface="微软雅黑" panose="020B0503020204020204" charset="-122"/>
                <a:cs typeface="华文中宋" pitchFamily="2" charset="-122"/>
                <a:sym typeface="+mn-ea"/>
              </a:rPr>
              <a:t>，变革生产关系的</a:t>
            </a:r>
            <a:r>
              <a:rPr lang="zh-CN" altLang="zh-CN" sz="2800" b="1" dirty="0">
                <a:solidFill>
                  <a:srgbClr val="FF0000"/>
                </a:solidFill>
                <a:latin typeface="微软雅黑" panose="020B0503020204020204" charset="-122"/>
                <a:ea typeface="微软雅黑" panose="020B0503020204020204" charset="-122"/>
                <a:cs typeface="华文中宋" pitchFamily="2" charset="-122"/>
                <a:sym typeface="+mn-ea"/>
              </a:rPr>
              <a:t>社会主义革命</a:t>
            </a:r>
            <a:r>
              <a:rPr lang="zh-CN" altLang="zh-CN" sz="2800" b="1" dirty="0">
                <a:solidFill>
                  <a:srgbClr val="000000"/>
                </a:solidFill>
                <a:latin typeface="微软雅黑" panose="020B0503020204020204" charset="-122"/>
                <a:ea typeface="微软雅黑" panose="020B0503020204020204" charset="-122"/>
                <a:cs typeface="华文中宋" pitchFamily="2" charset="-122"/>
                <a:sym typeface="+mn-ea"/>
              </a:rPr>
              <a:t>。</a:t>
            </a:r>
            <a:endParaRPr lang="zh-CN" altLang="zh-CN" sz="2800" b="1" dirty="0">
              <a:solidFill>
                <a:srgbClr val="000000"/>
              </a:solidFill>
              <a:latin typeface="微软雅黑" panose="020B0503020204020204" charset="-122"/>
              <a:ea typeface="微软雅黑" panose="020B0503020204020204" charset="-122"/>
              <a:cs typeface="华文中宋" pitchFamily="2" charset="-122"/>
              <a:sym typeface="+mn-ea"/>
            </a:endParaRPr>
          </a:p>
        </p:txBody>
      </p:sp>
      <p:grpSp>
        <p:nvGrpSpPr>
          <p:cNvPr id="87" name="组合 86"/>
          <p:cNvGrpSpPr/>
          <p:nvPr/>
        </p:nvGrpSpPr>
        <p:grpSpPr>
          <a:xfrm>
            <a:off x="2036445" y="2490470"/>
            <a:ext cx="9207500" cy="1569720"/>
            <a:chOff x="3207" y="3922"/>
            <a:chExt cx="14500" cy="2472"/>
          </a:xfrm>
        </p:grpSpPr>
        <p:sp>
          <p:nvSpPr>
            <p:cNvPr id="59" name="Text Box 5"/>
            <p:cNvSpPr txBox="1">
              <a:spLocks noChangeArrowheads="1"/>
            </p:cNvSpPr>
            <p:nvPr>
              <p:custDataLst>
                <p:tags r:id="rId17"/>
              </p:custDataLst>
            </p:nvPr>
          </p:nvSpPr>
          <p:spPr bwMode="auto">
            <a:xfrm>
              <a:off x="8008" y="3924"/>
              <a:ext cx="4492" cy="822"/>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spcBef>
                  <a:spcPct val="50000"/>
                </a:spcBef>
              </a:pPr>
              <a:r>
                <a:rPr lang="zh-CN" altLang="en-US" sz="2800" b="1" dirty="0">
                  <a:solidFill>
                    <a:srgbClr val="120000"/>
                  </a:solidFill>
                  <a:latin typeface="微软雅黑" panose="020B0503020204020204" charset="-122"/>
                  <a:ea typeface="微软雅黑" panose="020B0503020204020204" charset="-122"/>
                  <a:cs typeface="微软雅黑" panose="020B0503020204020204" charset="-122"/>
                </a:rPr>
                <a:t>资本主义工商业 </a:t>
              </a:r>
              <a:endParaRPr lang="zh-CN" altLang="en-US" sz="2800" b="1" dirty="0">
                <a:solidFill>
                  <a:srgbClr val="120000"/>
                </a:solidFill>
                <a:latin typeface="微软雅黑" panose="020B0503020204020204" charset="-122"/>
                <a:ea typeface="微软雅黑" panose="020B0503020204020204" charset="-122"/>
                <a:cs typeface="微软雅黑" panose="020B0503020204020204" charset="-122"/>
              </a:endParaRPr>
            </a:p>
          </p:txBody>
        </p:sp>
        <p:sp>
          <p:nvSpPr>
            <p:cNvPr id="60" name="Text Box 11"/>
            <p:cNvSpPr txBox="1">
              <a:spLocks noChangeArrowheads="1"/>
            </p:cNvSpPr>
            <p:nvPr>
              <p:custDataLst>
                <p:tags r:id="rId18"/>
              </p:custDataLst>
            </p:nvPr>
          </p:nvSpPr>
          <p:spPr bwMode="auto">
            <a:xfrm>
              <a:off x="8152" y="5572"/>
              <a:ext cx="4348" cy="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ctr">
                <a:spcBef>
                  <a:spcPct val="50000"/>
                </a:spcBef>
              </a:pPr>
              <a:r>
                <a:rPr lang="zh-CN" altLang="en-US" sz="2800" b="1" dirty="0">
                  <a:solidFill>
                    <a:srgbClr val="120000"/>
                  </a:solidFill>
                  <a:latin typeface="微软雅黑" panose="020B0503020204020204" charset="-122"/>
                  <a:ea typeface="微软雅黑" panose="020B0503020204020204" charset="-122"/>
                </a:rPr>
                <a:t>资本主义私有制</a:t>
              </a:r>
              <a:endParaRPr lang="zh-CN" altLang="en-US" sz="2800" b="1" dirty="0">
                <a:solidFill>
                  <a:srgbClr val="120000"/>
                </a:solidFill>
                <a:latin typeface="微软雅黑" panose="020B0503020204020204" charset="-122"/>
                <a:ea typeface="微软雅黑" panose="020B0503020204020204" charset="-122"/>
              </a:endParaRPr>
            </a:p>
          </p:txBody>
        </p:sp>
        <p:sp>
          <p:nvSpPr>
            <p:cNvPr id="62" name="AutoShape 22"/>
            <p:cNvSpPr>
              <a:spLocks noChangeArrowheads="1"/>
            </p:cNvSpPr>
            <p:nvPr>
              <p:custDataLst>
                <p:tags r:id="rId19"/>
              </p:custDataLst>
            </p:nvPr>
          </p:nvSpPr>
          <p:spPr bwMode="auto">
            <a:xfrm>
              <a:off x="9900" y="4754"/>
              <a:ext cx="411" cy="698"/>
            </a:xfrm>
            <a:prstGeom prst="downArrow">
              <a:avLst>
                <a:gd name="adj1" fmla="val 50000"/>
                <a:gd name="adj2" fmla="val 38480"/>
              </a:avLst>
            </a:prstGeom>
            <a:solidFill>
              <a:schemeClr val="accent1">
                <a:lumMod val="20000"/>
                <a:lumOff val="80000"/>
              </a:schemeClr>
            </a:solidFill>
            <a:ln w="9525">
              <a:solidFill>
                <a:schemeClr val="dk2">
                  <a:lumMod val="40000"/>
                  <a:lumOff val="60000"/>
                </a:schemeClr>
              </a:solidFill>
              <a:miter lim="800000"/>
            </a:ln>
            <a:effectLst/>
          </p:spPr>
          <p:txBody>
            <a:bodyPr vert="eaVert" wrap="none" anchor="ctr"/>
            <a:p>
              <a:endParaRPr lang="zh-CN" altLang="en-US" sz="2800">
                <a:solidFill>
                  <a:srgbClr val="120000"/>
                </a:solidFill>
                <a:latin typeface="微软雅黑" panose="020B0503020204020204" charset="-122"/>
                <a:ea typeface="微软雅黑" panose="020B0503020204020204" charset="-122"/>
              </a:endParaRPr>
            </a:p>
          </p:txBody>
        </p:sp>
        <p:sp>
          <p:nvSpPr>
            <p:cNvPr id="65" name="Text Box 3"/>
            <p:cNvSpPr txBox="1">
              <a:spLocks noChangeArrowheads="1"/>
            </p:cNvSpPr>
            <p:nvPr>
              <p:custDataLst>
                <p:tags r:id="rId20"/>
              </p:custDataLst>
            </p:nvPr>
          </p:nvSpPr>
          <p:spPr bwMode="auto">
            <a:xfrm>
              <a:off x="4920" y="3922"/>
              <a:ext cx="1419" cy="822"/>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spcBef>
                  <a:spcPct val="50000"/>
                </a:spcBef>
              </a:pPr>
              <a:r>
                <a:rPr lang="zh-CN" altLang="en-US" sz="2800" b="1">
                  <a:solidFill>
                    <a:srgbClr val="120000"/>
                  </a:solidFill>
                  <a:latin typeface="微软雅黑" panose="020B0503020204020204" charset="-122"/>
                  <a:ea typeface="微软雅黑" panose="020B0503020204020204" charset="-122"/>
                  <a:cs typeface="微软雅黑" panose="020B0503020204020204" charset="-122"/>
                </a:rPr>
                <a:t>农业 </a:t>
              </a:r>
              <a:endParaRPr lang="zh-CN" altLang="en-US" sz="2800" b="1">
                <a:solidFill>
                  <a:srgbClr val="120000"/>
                </a:solidFill>
                <a:latin typeface="微软雅黑" panose="020B0503020204020204" charset="-122"/>
                <a:ea typeface="微软雅黑" panose="020B0503020204020204" charset="-122"/>
                <a:cs typeface="微软雅黑" panose="020B0503020204020204" charset="-122"/>
              </a:endParaRPr>
            </a:p>
          </p:txBody>
        </p:sp>
        <p:sp>
          <p:nvSpPr>
            <p:cNvPr id="66" name="Text Box 12"/>
            <p:cNvSpPr txBox="1">
              <a:spLocks noChangeArrowheads="1"/>
            </p:cNvSpPr>
            <p:nvPr>
              <p:custDataLst>
                <p:tags r:id="rId21"/>
              </p:custDataLst>
            </p:nvPr>
          </p:nvSpPr>
          <p:spPr bwMode="auto">
            <a:xfrm>
              <a:off x="3298" y="5543"/>
              <a:ext cx="4487" cy="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ctr">
                <a:spcBef>
                  <a:spcPct val="50000"/>
                </a:spcBef>
              </a:pPr>
              <a:r>
                <a:rPr lang="zh-CN" altLang="en-US" sz="2800" b="1">
                  <a:solidFill>
                    <a:srgbClr val="120000"/>
                  </a:solidFill>
                  <a:latin typeface="微软雅黑" panose="020B0503020204020204" charset="-122"/>
                  <a:ea typeface="微软雅黑" panose="020B0503020204020204" charset="-122"/>
                </a:rPr>
                <a:t>个体农民私有制</a:t>
              </a:r>
              <a:endParaRPr lang="zh-CN" altLang="en-US" sz="2800" b="1">
                <a:solidFill>
                  <a:srgbClr val="120000"/>
                </a:solidFill>
                <a:latin typeface="微软雅黑" panose="020B0503020204020204" charset="-122"/>
                <a:ea typeface="微软雅黑" panose="020B0503020204020204" charset="-122"/>
              </a:endParaRPr>
            </a:p>
          </p:txBody>
        </p:sp>
        <p:sp>
          <p:nvSpPr>
            <p:cNvPr id="68" name="AutoShape 22"/>
            <p:cNvSpPr>
              <a:spLocks noChangeArrowheads="1"/>
            </p:cNvSpPr>
            <p:nvPr>
              <p:custDataLst>
                <p:tags r:id="rId22"/>
              </p:custDataLst>
            </p:nvPr>
          </p:nvSpPr>
          <p:spPr bwMode="auto">
            <a:xfrm>
              <a:off x="5357" y="4761"/>
              <a:ext cx="373" cy="599"/>
            </a:xfrm>
            <a:prstGeom prst="downArrow">
              <a:avLst>
                <a:gd name="adj1" fmla="val 50000"/>
                <a:gd name="adj2" fmla="val 38480"/>
              </a:avLst>
            </a:prstGeom>
            <a:solidFill>
              <a:schemeClr val="accent1">
                <a:lumMod val="20000"/>
                <a:lumOff val="80000"/>
              </a:schemeClr>
            </a:solidFill>
            <a:ln w="9525">
              <a:solidFill>
                <a:schemeClr val="dk2">
                  <a:lumMod val="40000"/>
                  <a:lumOff val="60000"/>
                </a:schemeClr>
              </a:solidFill>
              <a:miter lim="800000"/>
            </a:ln>
            <a:effectLst/>
          </p:spPr>
          <p:txBody>
            <a:bodyPr vert="eaVert" wrap="none" anchor="ctr"/>
            <a:p>
              <a:endParaRPr lang="zh-CN" altLang="en-US" sz="2800">
                <a:solidFill>
                  <a:srgbClr val="120000"/>
                </a:solidFill>
                <a:latin typeface="微软雅黑" panose="020B0503020204020204" charset="-122"/>
                <a:ea typeface="微软雅黑" panose="020B0503020204020204" charset="-122"/>
              </a:endParaRPr>
            </a:p>
          </p:txBody>
        </p:sp>
        <p:sp>
          <p:nvSpPr>
            <p:cNvPr id="71" name="Text Box 4"/>
            <p:cNvSpPr txBox="1">
              <a:spLocks noChangeArrowheads="1"/>
            </p:cNvSpPr>
            <p:nvPr>
              <p:custDataLst>
                <p:tags r:id="rId23"/>
              </p:custDataLst>
            </p:nvPr>
          </p:nvSpPr>
          <p:spPr bwMode="auto">
            <a:xfrm>
              <a:off x="13706" y="3979"/>
              <a:ext cx="3714" cy="822"/>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spcBef>
                  <a:spcPct val="50000"/>
                </a:spcBef>
              </a:pPr>
              <a:r>
                <a:rPr lang="zh-CN" altLang="en-US" sz="2800" b="1" dirty="0">
                  <a:solidFill>
                    <a:srgbClr val="120000"/>
                  </a:solidFill>
                  <a:latin typeface="微软雅黑" panose="020B0503020204020204" charset="-122"/>
                  <a:ea typeface="微软雅黑" panose="020B0503020204020204" charset="-122"/>
                  <a:cs typeface="微软雅黑" panose="020B0503020204020204" charset="-122"/>
                </a:rPr>
                <a:t>手工业 </a:t>
              </a:r>
              <a:endParaRPr lang="zh-CN" altLang="en-US" sz="2800" b="1" dirty="0">
                <a:solidFill>
                  <a:srgbClr val="120000"/>
                </a:solidFill>
                <a:latin typeface="微软雅黑" panose="020B0503020204020204" charset="-122"/>
                <a:ea typeface="微软雅黑" panose="020B0503020204020204" charset="-122"/>
                <a:cs typeface="微软雅黑" panose="020B0503020204020204" charset="-122"/>
              </a:endParaRPr>
            </a:p>
          </p:txBody>
        </p:sp>
        <p:sp>
          <p:nvSpPr>
            <p:cNvPr id="72" name="Text Box 13"/>
            <p:cNvSpPr txBox="1">
              <a:spLocks noChangeArrowheads="1"/>
            </p:cNvSpPr>
            <p:nvPr>
              <p:custDataLst>
                <p:tags r:id="rId24"/>
              </p:custDataLst>
            </p:nvPr>
          </p:nvSpPr>
          <p:spPr bwMode="auto">
            <a:xfrm>
              <a:off x="12351" y="5543"/>
              <a:ext cx="5356" cy="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ctr">
                <a:spcBef>
                  <a:spcPct val="50000"/>
                </a:spcBef>
              </a:pPr>
              <a:r>
                <a:rPr lang="zh-CN" altLang="en-US" sz="2800" b="1" dirty="0">
                  <a:solidFill>
                    <a:srgbClr val="120000"/>
                  </a:solidFill>
                  <a:latin typeface="微软雅黑" panose="020B0503020204020204" charset="-122"/>
                  <a:ea typeface="微软雅黑" panose="020B0503020204020204" charset="-122"/>
                </a:rPr>
                <a:t>个体手工业私有制</a:t>
              </a:r>
              <a:endParaRPr lang="zh-CN" altLang="en-US" sz="2800" b="1" dirty="0">
                <a:solidFill>
                  <a:srgbClr val="120000"/>
                </a:solidFill>
                <a:latin typeface="微软雅黑" panose="020B0503020204020204" charset="-122"/>
                <a:ea typeface="微软雅黑" panose="020B0503020204020204" charset="-122"/>
              </a:endParaRPr>
            </a:p>
          </p:txBody>
        </p:sp>
        <p:sp>
          <p:nvSpPr>
            <p:cNvPr id="74" name="AutoShape 22"/>
            <p:cNvSpPr>
              <a:spLocks noChangeArrowheads="1"/>
            </p:cNvSpPr>
            <p:nvPr>
              <p:custDataLst>
                <p:tags r:id="rId25"/>
              </p:custDataLst>
            </p:nvPr>
          </p:nvSpPr>
          <p:spPr bwMode="auto">
            <a:xfrm>
              <a:off x="14587" y="4754"/>
              <a:ext cx="346" cy="594"/>
            </a:xfrm>
            <a:prstGeom prst="downArrow">
              <a:avLst>
                <a:gd name="adj1" fmla="val 50000"/>
                <a:gd name="adj2" fmla="val 38480"/>
              </a:avLst>
            </a:prstGeom>
            <a:solidFill>
              <a:schemeClr val="accent1">
                <a:lumMod val="20000"/>
                <a:lumOff val="80000"/>
              </a:schemeClr>
            </a:solidFill>
            <a:ln w="9525">
              <a:solidFill>
                <a:schemeClr val="dk2">
                  <a:lumMod val="40000"/>
                  <a:lumOff val="60000"/>
                </a:schemeClr>
              </a:solidFill>
              <a:miter lim="800000"/>
            </a:ln>
            <a:effectLst/>
          </p:spPr>
          <p:txBody>
            <a:bodyPr vert="eaVert" wrap="none" anchor="ctr"/>
            <a:p>
              <a:endParaRPr lang="zh-CN" altLang="en-US" sz="2800">
                <a:solidFill>
                  <a:srgbClr val="120000"/>
                </a:solidFill>
                <a:latin typeface="微软雅黑" panose="020B0503020204020204" charset="-122"/>
                <a:ea typeface="微软雅黑" panose="020B0503020204020204" charset="-122"/>
              </a:endParaRPr>
            </a:p>
          </p:txBody>
        </p:sp>
        <p:sp>
          <p:nvSpPr>
            <p:cNvPr id="80" name="矩形 79"/>
            <p:cNvSpPr/>
            <p:nvPr>
              <p:custDataLst>
                <p:tags r:id="rId26"/>
              </p:custDataLst>
            </p:nvPr>
          </p:nvSpPr>
          <p:spPr>
            <a:xfrm>
              <a:off x="3207" y="3987"/>
              <a:ext cx="14213" cy="2315"/>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solidFill>
                  <a:srgbClr val="120000"/>
                </a:solidFill>
                <a:latin typeface="微软雅黑" panose="020B0503020204020204" charset="-122"/>
                <a:ea typeface="微软雅黑" panose="020B0503020204020204" charset="-122"/>
              </a:endParaRPr>
            </a:p>
          </p:txBody>
        </p:sp>
      </p:grpSp>
      <p:sp>
        <p:nvSpPr>
          <p:cNvPr id="2" name="文本框 1"/>
          <p:cNvSpPr txBox="1"/>
          <p:nvPr>
            <p:custDataLst>
              <p:tags r:id="rId27"/>
            </p:custDataLst>
          </p:nvPr>
        </p:nvSpPr>
        <p:spPr>
          <a:xfrm>
            <a:off x="281305" y="601980"/>
            <a:ext cx="9795510" cy="583565"/>
          </a:xfrm>
          <a:prstGeom prst="rect">
            <a:avLst/>
          </a:prstGeom>
          <a:noFill/>
        </p:spPr>
        <p:txBody>
          <a:bodyPr wrap="square" rtlCol="0" anchor="t">
            <a:spAutoFit/>
          </a:bodyPr>
          <a:p>
            <a:pPr lvl="0" algn="l">
              <a:buClrTx/>
              <a:buSzTx/>
              <a:buFontTx/>
            </a:pPr>
            <a:r>
              <a:rPr lang="en-US" altLang="zh-CN" sz="3200" b="1">
                <a:solidFill>
                  <a:srgbClr val="0070C0"/>
                </a:solidFill>
                <a:effectLst/>
                <a:latin typeface="微软雅黑" panose="020B0503020204020204" charset="-122"/>
                <a:ea typeface="微软雅黑" panose="020B0503020204020204" charset="-122"/>
                <a:cs typeface="微软雅黑" panose="020B0503020204020204" charset="-122"/>
                <a:sym typeface="+mn-ea"/>
              </a:rPr>
              <a:t>1.过渡时期（1949-1956)的总路线和总任务</a:t>
            </a:r>
            <a:endParaRPr lang="en-US" altLang="zh-CN" sz="3200" b="1">
              <a:solidFill>
                <a:srgbClr val="0070C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28"/>
            </p:custDataLst>
          </p:nvPr>
        </p:nvSpPr>
        <p:spPr>
          <a:xfrm>
            <a:off x="515620" y="2863215"/>
            <a:ext cx="1233805" cy="829945"/>
          </a:xfrm>
          <a:prstGeom prst="rect">
            <a:avLst/>
          </a:prstGeom>
          <a:gradFill>
            <a:gsLst>
              <a:gs pos="0">
                <a:srgbClr val="E30000"/>
              </a:gs>
              <a:gs pos="100000">
                <a:srgbClr val="760303"/>
              </a:gs>
            </a:gsLst>
            <a:lin ang="13500000" scaled="0"/>
          </a:gradFill>
        </p:spPr>
        <p:txBody>
          <a:bodyPr wrap="square" rtlCol="0">
            <a:spAutoFit/>
          </a:bodyPr>
          <a:p>
            <a:pPr algn="ctr"/>
            <a:r>
              <a:rPr lang="zh-CN" altLang="en-US" sz="2400" b="1">
                <a:solidFill>
                  <a:schemeClr val="lt1"/>
                </a:solidFill>
                <a:uFillTx/>
                <a:latin typeface="微软雅黑" panose="020B0503020204020204" charset="-122"/>
                <a:ea typeface="微软雅黑" panose="020B0503020204020204" charset="-122"/>
              </a:rPr>
              <a:t>改造前性质</a:t>
            </a:r>
            <a:endParaRPr lang="zh-CN" altLang="en-US" sz="2400" b="1">
              <a:solidFill>
                <a:schemeClr val="lt1"/>
              </a:solidFill>
              <a:uFillTx/>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900" decel="100000" fill="hold"/>
                                        <p:tgtEl>
                                          <p:spTgt spid="4"/>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wipe(down)">
                                      <p:cBhvr>
                                        <p:cTn id="18" dur="500"/>
                                        <p:tgtEl>
                                          <p:spTgt spid="8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down)">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wipe(down)">
                                      <p:cBhvr>
                                        <p:cTn id="28" dur="500"/>
                                        <p:tgtEl>
                                          <p:spTgt spid="9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p:bldP spid="85" grpId="1" animBg="1"/>
      <p:bldP spid="4" grpId="0" bldLvl="0" animBg="1"/>
      <p:bldP spid="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0"/>
            <a:ext cx="10960735" cy="521970"/>
          </a:xfrm>
          <a:prstGeom prst="rect">
            <a:avLst/>
          </a:prstGeom>
          <a:noFill/>
        </p:spPr>
        <p:txBody>
          <a:bodyPr wrap="square" rtlCol="0" anchor="t">
            <a:spAutoFit/>
          </a:bodyPr>
          <a:p>
            <a:pPr algn="ctr">
              <a:buSzTx/>
            </a:pPr>
            <a:r>
              <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ea"/>
              </a:rPr>
              <a:t>分议题一：昂首阔步进入社会主义社会</a:t>
            </a:r>
            <a:r>
              <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ea"/>
              </a:rPr>
              <a:t>——最深刻最广泛的社会变革</a:t>
            </a:r>
            <a:endPar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cxnSp>
        <p:nvCxnSpPr>
          <p:cNvPr id="5" name="直接连接符 4"/>
          <p:cNvCxnSpPr/>
          <p:nvPr/>
        </p:nvCxnSpPr>
        <p:spPr>
          <a:xfrm flipV="1">
            <a:off x="-36830" y="483235"/>
            <a:ext cx="12237085" cy="73660"/>
          </a:xfrm>
          <a:prstGeom prst="line">
            <a:avLst/>
          </a:prstGeom>
        </p:spPr>
        <p:style>
          <a:lnRef idx="2">
            <a:schemeClr val="accent1"/>
          </a:lnRef>
          <a:fillRef idx="0">
            <a:srgbClr val="FFFFFF"/>
          </a:fillRef>
          <a:effectRef idx="0">
            <a:srgbClr val="FFFFFF"/>
          </a:effectRef>
          <a:fontRef idx="minor">
            <a:schemeClr val="tx1"/>
          </a:fontRef>
        </p:style>
      </p:cxnSp>
      <p:sp>
        <p:nvSpPr>
          <p:cNvPr id="7" name="文本框 26"/>
          <p:cNvSpPr txBox="1"/>
          <p:nvPr>
            <p:custDataLst>
              <p:tags r:id="rId1"/>
            </p:custDataLst>
          </p:nvPr>
        </p:nvSpPr>
        <p:spPr>
          <a:xfrm>
            <a:off x="414655" y="1148715"/>
            <a:ext cx="9662160" cy="583565"/>
          </a:xfrm>
          <a:prstGeom prst="rect">
            <a:avLst/>
          </a:prstGeom>
          <a:noFill/>
          <a:ln w="9525">
            <a:noFill/>
          </a:ln>
          <a:extLst>
            <a:ext uri="{909E8E84-426E-40DD-AFC4-6F175D3DCCD1}">
              <a14:hiddenFill xmlns:a14="http://schemas.microsoft.com/office/drawing/2010/main">
                <a:solidFill>
                  <a:srgbClr val="C00000"/>
                </a:solidFill>
              </a14:hiddenFill>
            </a:ext>
          </a:extLst>
        </p:spPr>
        <p:txBody>
          <a:bodyPr wrap="square" anchor="t">
            <a:spAutoFit/>
          </a:bodyPr>
          <a:lstStyle/>
          <a:p>
            <a:pPr lvl="0" algn="l" defTabSz="1216025">
              <a:spcBef>
                <a:spcPct val="20000"/>
              </a:spcBef>
              <a:buClrTx/>
              <a:buSzTx/>
              <a:buFontTx/>
            </a:pPr>
            <a:r>
              <a:rPr lang="zh-CN" sz="2800" b="1">
                <a:solidFill>
                  <a:srgbClr val="12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2800" b="1">
                <a:solidFill>
                  <a:srgbClr val="12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4</a:t>
            </a:r>
            <a:r>
              <a:rPr lang="zh-CN" sz="2800" b="1">
                <a:solidFill>
                  <a:srgbClr val="12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）改造的结果怎么样？</a:t>
            </a:r>
            <a:r>
              <a:rPr lang="zh-CN" sz="2800" b="1">
                <a:solidFill>
                  <a:srgbClr val="FF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——确立了社会主义制度</a:t>
            </a:r>
            <a:r>
              <a:rPr lang="zh-CN" sz="3200" b="1">
                <a:solidFill>
                  <a:srgbClr val="E54C5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r>
              <a:rPr lang="zh-CN" sz="32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endParaRPr lang="zh-CN" sz="32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048723" name="任意多边形: 形状 6"/>
          <p:cNvSpPr/>
          <p:nvPr>
            <p:custDataLst>
              <p:tags r:id="rId2"/>
            </p:custDataLst>
          </p:nvPr>
        </p:nvSpPr>
        <p:spPr>
          <a:xfrm>
            <a:off x="0" y="2104390"/>
            <a:ext cx="12200890" cy="1268095"/>
          </a:xfrm>
          <a:custGeom>
            <a:avLst/>
            <a:gdLst>
              <a:gd name="connsiteX0" fmla="*/ 0 w 9735252"/>
              <a:gd name="connsiteY0" fmla="*/ 0 h 1557674"/>
              <a:gd name="connsiteX1" fmla="*/ 9735252 w 9735252"/>
              <a:gd name="connsiteY1" fmla="*/ 0 h 1557674"/>
              <a:gd name="connsiteX2" fmla="*/ 9735252 w 9735252"/>
              <a:gd name="connsiteY2" fmla="*/ 1557674 h 1557674"/>
              <a:gd name="connsiteX3" fmla="*/ 0 w 9735252"/>
              <a:gd name="connsiteY3" fmla="*/ 1557674 h 1557674"/>
              <a:gd name="connsiteX4" fmla="*/ 0 w 9735252"/>
              <a:gd name="connsiteY4" fmla="*/ 0 h 1557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252" h="1557674">
                <a:moveTo>
                  <a:pt x="0" y="0"/>
                </a:moveTo>
                <a:lnTo>
                  <a:pt x="9735252" y="0"/>
                </a:lnTo>
                <a:lnTo>
                  <a:pt x="9735252" y="1557674"/>
                </a:lnTo>
                <a:lnTo>
                  <a:pt x="0" y="1557674"/>
                </a:lnTo>
                <a:lnTo>
                  <a:pt x="0" y="0"/>
                </a:lnTo>
                <a:close/>
              </a:path>
            </a:pathLst>
          </a:custGeom>
          <a:ln>
            <a:gradFill>
              <a:gsLst>
                <a:gs pos="22000">
                  <a:schemeClr val="bg1"/>
                </a:gs>
                <a:gs pos="100000">
                  <a:schemeClr val="accent2">
                    <a:lumMod val="50000"/>
                  </a:schemeClr>
                </a:gs>
              </a:gsLst>
              <a:lin ang="0" scaled="0"/>
            </a:gra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5564" tIns="479044" rIns="755564" bIns="163576" numCol="1" spcCol="1270" anchor="t" anchorCtr="0">
            <a:noAutofit/>
          </a:bodyPr>
          <a:p>
            <a:pPr marL="0" lvl="1" indent="0" algn="just" defTabSz="1022350" fontAlgn="auto">
              <a:lnSpc>
                <a:spcPct val="100000"/>
              </a:lnSpc>
              <a:spcBef>
                <a:spcPct val="0"/>
              </a:spcBef>
              <a:spcAft>
                <a:spcPct val="0"/>
              </a:spcAft>
            </a:pPr>
            <a:endParaRPr lang="zh-CN" sz="2800" b="1" kern="1200">
              <a:latin typeface="黑体" panose="02010609060101010101" pitchFamily="49" charset="-122"/>
              <a:ea typeface="黑体" panose="02010609060101010101" pitchFamily="49" charset="-122"/>
            </a:endParaRPr>
          </a:p>
        </p:txBody>
      </p:sp>
      <p:sp>
        <p:nvSpPr>
          <p:cNvPr id="1048724" name="任意多边形: 形状 8"/>
          <p:cNvSpPr/>
          <p:nvPr>
            <p:custDataLst>
              <p:tags r:id="rId3"/>
            </p:custDataLst>
          </p:nvPr>
        </p:nvSpPr>
        <p:spPr>
          <a:xfrm>
            <a:off x="23495" y="1812925"/>
            <a:ext cx="4711700" cy="542925"/>
          </a:xfrm>
          <a:custGeom>
            <a:avLst/>
            <a:gdLst>
              <a:gd name="connsiteX0" fmla="*/ 0 w 6814676"/>
              <a:gd name="connsiteY0" fmla="*/ 113162 h 678960"/>
              <a:gd name="connsiteX1" fmla="*/ 113162 w 6814676"/>
              <a:gd name="connsiteY1" fmla="*/ 0 h 678960"/>
              <a:gd name="connsiteX2" fmla="*/ 6701514 w 6814676"/>
              <a:gd name="connsiteY2" fmla="*/ 0 h 678960"/>
              <a:gd name="connsiteX3" fmla="*/ 6814676 w 6814676"/>
              <a:gd name="connsiteY3" fmla="*/ 113162 h 678960"/>
              <a:gd name="connsiteX4" fmla="*/ 6814676 w 6814676"/>
              <a:gd name="connsiteY4" fmla="*/ 565798 h 678960"/>
              <a:gd name="connsiteX5" fmla="*/ 6701514 w 6814676"/>
              <a:gd name="connsiteY5" fmla="*/ 678960 h 678960"/>
              <a:gd name="connsiteX6" fmla="*/ 113162 w 6814676"/>
              <a:gd name="connsiteY6" fmla="*/ 678960 h 678960"/>
              <a:gd name="connsiteX7" fmla="*/ 0 w 6814676"/>
              <a:gd name="connsiteY7" fmla="*/ 565798 h 678960"/>
              <a:gd name="connsiteX8" fmla="*/ 0 w 6814676"/>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4675" h="678960">
                <a:moveTo>
                  <a:pt x="0" y="113162"/>
                </a:moveTo>
                <a:cubicBezTo>
                  <a:pt x="0" y="50664"/>
                  <a:pt x="50664" y="0"/>
                  <a:pt x="113162" y="0"/>
                </a:cubicBezTo>
                <a:lnTo>
                  <a:pt x="6701514" y="0"/>
                </a:lnTo>
                <a:cubicBezTo>
                  <a:pt x="6764012" y="0"/>
                  <a:pt x="6814676" y="50664"/>
                  <a:pt x="6814676" y="113162"/>
                </a:cubicBezTo>
                <a:lnTo>
                  <a:pt x="6814676" y="565798"/>
                </a:lnTo>
                <a:cubicBezTo>
                  <a:pt x="6814676" y="628296"/>
                  <a:pt x="6764012" y="678960"/>
                  <a:pt x="6701514" y="678960"/>
                </a:cubicBezTo>
                <a:lnTo>
                  <a:pt x="113162" y="678960"/>
                </a:lnTo>
                <a:cubicBezTo>
                  <a:pt x="50664" y="678960"/>
                  <a:pt x="0" y="628296"/>
                  <a:pt x="0" y="565798"/>
                </a:cubicBezTo>
                <a:lnTo>
                  <a:pt x="0" y="113162"/>
                </a:lnTo>
                <a:close/>
              </a:path>
            </a:pathLst>
          </a:custGeom>
          <a:solidFill>
            <a:srgbClr val="C90000"/>
          </a:solidFill>
          <a:ln w="25400"/>
          <a:effectLst>
            <a:outerShdw blurRad="25400" dist="127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803" tIns="60803" rIns="60803" bIns="60803" numCol="1" spcCol="1270" anchor="ctr" anchorCtr="0">
            <a:noAutofit/>
          </a:bodyPr>
          <a:p>
            <a:pPr marL="360045" defTabSz="444500">
              <a:lnSpc>
                <a:spcPct val="90000"/>
              </a:lnSpc>
              <a:spcBef>
                <a:spcPct val="0"/>
              </a:spcBef>
              <a:spcAft>
                <a:spcPct val="35000"/>
              </a:spcAft>
            </a:pPr>
            <a:r>
              <a:rPr sz="2800" b="1">
                <a:latin typeface="微软雅黑" panose="020B0503020204020204" charset="-122"/>
                <a:ea typeface="微软雅黑" panose="020B0503020204020204" charset="-122"/>
                <a:cs typeface="黑体" panose="02010609060101010101" pitchFamily="49" charset="-122"/>
              </a:rPr>
              <a:t>社会主义制度建立的标志：</a:t>
            </a:r>
            <a:endParaRPr sz="2800" b="1">
              <a:latin typeface="微软雅黑" panose="020B0503020204020204" charset="-122"/>
              <a:ea typeface="微软雅黑" panose="020B0503020204020204" charset="-122"/>
              <a:cs typeface="黑体" panose="02010609060101010101" pitchFamily="49" charset="-122"/>
            </a:endParaRPr>
          </a:p>
        </p:txBody>
      </p:sp>
      <p:sp>
        <p:nvSpPr>
          <p:cNvPr id="1048725" name="任意多边形: 形状 9"/>
          <p:cNvSpPr/>
          <p:nvPr>
            <p:custDataLst>
              <p:tags r:id="rId4"/>
            </p:custDataLst>
          </p:nvPr>
        </p:nvSpPr>
        <p:spPr>
          <a:xfrm>
            <a:off x="-635" y="4081145"/>
            <a:ext cx="12193270" cy="2652395"/>
          </a:xfrm>
          <a:custGeom>
            <a:avLst/>
            <a:gdLst>
              <a:gd name="connsiteX0" fmla="*/ 0 w 9735252"/>
              <a:gd name="connsiteY0" fmla="*/ 0 h 2028600"/>
              <a:gd name="connsiteX1" fmla="*/ 9735252 w 9735252"/>
              <a:gd name="connsiteY1" fmla="*/ 0 h 2028600"/>
              <a:gd name="connsiteX2" fmla="*/ 9735252 w 9735252"/>
              <a:gd name="connsiteY2" fmla="*/ 2028600 h 2028600"/>
              <a:gd name="connsiteX3" fmla="*/ 0 w 9735252"/>
              <a:gd name="connsiteY3" fmla="*/ 2028600 h 2028600"/>
              <a:gd name="connsiteX4" fmla="*/ 0 w 9735252"/>
              <a:gd name="connsiteY4" fmla="*/ 0 h 20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252" h="2028600">
                <a:moveTo>
                  <a:pt x="0" y="0"/>
                </a:moveTo>
                <a:lnTo>
                  <a:pt x="9735252" y="0"/>
                </a:lnTo>
                <a:lnTo>
                  <a:pt x="9735252" y="2028600"/>
                </a:lnTo>
                <a:lnTo>
                  <a:pt x="0" y="2028600"/>
                </a:lnTo>
                <a:lnTo>
                  <a:pt x="0" y="0"/>
                </a:lnTo>
                <a:close/>
              </a:path>
            </a:pathLst>
          </a:custGeom>
          <a:ln>
            <a:gradFill>
              <a:gsLst>
                <a:gs pos="22000">
                  <a:schemeClr val="bg1"/>
                </a:gs>
                <a:gs pos="100000">
                  <a:schemeClr val="accent2">
                    <a:lumMod val="50000"/>
                  </a:schemeClr>
                </a:gs>
              </a:gsLst>
              <a:lin ang="0" scaled="0"/>
            </a:gra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5564" tIns="479044" rIns="755564" bIns="163576" numCol="1" spcCol="1270" anchor="t" anchorCtr="0">
            <a:noAutofit/>
          </a:bodyPr>
          <a:p>
            <a:pPr marL="0" lvl="1" indent="457200" algn="l" defTabSz="1022350">
              <a:lnSpc>
                <a:spcPct val="150000"/>
              </a:lnSpc>
              <a:spcBef>
                <a:spcPct val="0"/>
              </a:spcBef>
              <a:spcAft>
                <a:spcPct val="15000"/>
              </a:spcAft>
            </a:pPr>
            <a:endParaRPr lang="zh-CN" sz="2000" b="1" kern="1200">
              <a:latin typeface="微软雅黑" panose="020B0503020204020204" charset="-122"/>
              <a:ea typeface="微软雅黑" panose="020B0503020204020204" charset="-122"/>
            </a:endParaRPr>
          </a:p>
        </p:txBody>
      </p:sp>
      <p:sp>
        <p:nvSpPr>
          <p:cNvPr id="1048726" name="任意多边形: 形状 10"/>
          <p:cNvSpPr/>
          <p:nvPr>
            <p:custDataLst>
              <p:tags r:id="rId5"/>
            </p:custDataLst>
          </p:nvPr>
        </p:nvSpPr>
        <p:spPr>
          <a:xfrm>
            <a:off x="54610" y="3504565"/>
            <a:ext cx="4843145" cy="527685"/>
          </a:xfrm>
          <a:custGeom>
            <a:avLst/>
            <a:gdLst>
              <a:gd name="connsiteX0" fmla="*/ 0 w 6814676"/>
              <a:gd name="connsiteY0" fmla="*/ 113162 h 678960"/>
              <a:gd name="connsiteX1" fmla="*/ 113162 w 6814676"/>
              <a:gd name="connsiteY1" fmla="*/ 0 h 678960"/>
              <a:gd name="connsiteX2" fmla="*/ 6701514 w 6814676"/>
              <a:gd name="connsiteY2" fmla="*/ 0 h 678960"/>
              <a:gd name="connsiteX3" fmla="*/ 6814676 w 6814676"/>
              <a:gd name="connsiteY3" fmla="*/ 113162 h 678960"/>
              <a:gd name="connsiteX4" fmla="*/ 6814676 w 6814676"/>
              <a:gd name="connsiteY4" fmla="*/ 565798 h 678960"/>
              <a:gd name="connsiteX5" fmla="*/ 6701514 w 6814676"/>
              <a:gd name="connsiteY5" fmla="*/ 678960 h 678960"/>
              <a:gd name="connsiteX6" fmla="*/ 113162 w 6814676"/>
              <a:gd name="connsiteY6" fmla="*/ 678960 h 678960"/>
              <a:gd name="connsiteX7" fmla="*/ 0 w 6814676"/>
              <a:gd name="connsiteY7" fmla="*/ 565798 h 678960"/>
              <a:gd name="connsiteX8" fmla="*/ 0 w 6814676"/>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4675" h="678960">
                <a:moveTo>
                  <a:pt x="0" y="113162"/>
                </a:moveTo>
                <a:cubicBezTo>
                  <a:pt x="0" y="50664"/>
                  <a:pt x="50664" y="0"/>
                  <a:pt x="113162" y="0"/>
                </a:cubicBezTo>
                <a:lnTo>
                  <a:pt x="6701514" y="0"/>
                </a:lnTo>
                <a:cubicBezTo>
                  <a:pt x="6764012" y="0"/>
                  <a:pt x="6814676" y="50664"/>
                  <a:pt x="6814676" y="113162"/>
                </a:cubicBezTo>
                <a:lnTo>
                  <a:pt x="6814676" y="565798"/>
                </a:lnTo>
                <a:cubicBezTo>
                  <a:pt x="6814676" y="628296"/>
                  <a:pt x="6764012" y="678960"/>
                  <a:pt x="6701514" y="678960"/>
                </a:cubicBezTo>
                <a:lnTo>
                  <a:pt x="113162" y="678960"/>
                </a:lnTo>
                <a:cubicBezTo>
                  <a:pt x="50664" y="678960"/>
                  <a:pt x="0" y="628296"/>
                  <a:pt x="0" y="565798"/>
                </a:cubicBezTo>
                <a:lnTo>
                  <a:pt x="0" y="113162"/>
                </a:lnTo>
                <a:close/>
              </a:path>
            </a:pathLst>
          </a:custGeom>
          <a:solidFill>
            <a:srgbClr val="462006"/>
          </a:solidFill>
          <a:ln w="25400"/>
          <a:effectLst>
            <a:outerShdw blurRad="25400" dist="12700" dir="2700000" algn="t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803" tIns="60803" rIns="60803" bIns="60803" numCol="1" spcCol="1270" anchor="ctr" anchorCtr="0">
            <a:noAutofit/>
          </a:bodyPr>
          <a:p>
            <a:pPr marL="360045" defTabSz="444500">
              <a:lnSpc>
                <a:spcPct val="90000"/>
              </a:lnSpc>
              <a:spcBef>
                <a:spcPct val="0"/>
              </a:spcBef>
              <a:spcAft>
                <a:spcPct val="35000"/>
              </a:spcAft>
            </a:pPr>
            <a:r>
              <a:rPr lang="en-US" altLang="zh-CN" sz="2800" b="1">
                <a:latin typeface="微软雅黑" panose="020B0503020204020204" charset="-122"/>
                <a:ea typeface="微软雅黑" panose="020B0503020204020204" charset="-122"/>
                <a:cs typeface="黑体" panose="02010609060101010101" pitchFamily="49" charset="-122"/>
              </a:rPr>
              <a:t>社会主义改造完成的意义</a:t>
            </a:r>
            <a:r>
              <a:rPr lang="zh-CN" altLang="en-US" sz="2800" b="1">
                <a:latin typeface="微软雅黑" panose="020B0503020204020204" charset="-122"/>
                <a:ea typeface="微软雅黑" panose="020B0503020204020204" charset="-122"/>
                <a:cs typeface="黑体" panose="02010609060101010101" pitchFamily="49" charset="-122"/>
              </a:rPr>
              <a:t>：</a:t>
            </a:r>
            <a:endParaRPr lang="zh-CN" altLang="en-US" sz="2800" b="1">
              <a:latin typeface="微软雅黑" panose="020B0503020204020204" charset="-122"/>
              <a:ea typeface="微软雅黑" panose="020B0503020204020204" charset="-122"/>
              <a:cs typeface="黑体" panose="02010609060101010101" pitchFamily="49" charset="-122"/>
            </a:endParaRPr>
          </a:p>
        </p:txBody>
      </p:sp>
      <p:sp>
        <p:nvSpPr>
          <p:cNvPr id="1048735" name="文本框 5"/>
          <p:cNvSpPr txBox="1"/>
          <p:nvPr>
            <p:custDataLst>
              <p:tags r:id="rId6"/>
            </p:custDataLst>
          </p:nvPr>
        </p:nvSpPr>
        <p:spPr>
          <a:xfrm>
            <a:off x="8890" y="2415540"/>
            <a:ext cx="12192000" cy="953135"/>
          </a:xfrm>
          <a:prstGeom prst="rect">
            <a:avLst/>
          </a:prstGeom>
          <a:noFill/>
        </p:spPr>
        <p:txBody>
          <a:bodyPr wrap="square" rtlCol="0" anchor="t">
            <a:spAutoFit/>
          </a:bodyPr>
          <a:p>
            <a:pPr marL="0" lvl="1" algn="just" defTabSz="1022350">
              <a:spcAft>
                <a:spcPct val="0"/>
              </a:spcAft>
            </a:pPr>
            <a:r>
              <a:rPr lang="en-US" altLang="zh-CN" sz="2800" b="1">
                <a:solidFill>
                  <a:srgbClr val="120000"/>
                </a:solidFill>
                <a:latin typeface="微软雅黑" panose="020B0503020204020204" charset="-122"/>
                <a:ea typeface="微软雅黑" panose="020B0503020204020204" charset="-122"/>
                <a:cs typeface="微软雅黑" panose="020B0503020204020204" charset="-122"/>
                <a:sym typeface="+mn-ea"/>
              </a:rPr>
              <a:t>   </a:t>
            </a:r>
            <a:r>
              <a:rPr lang="en-US" altLang="zh-CN" sz="2800" b="1">
                <a:solidFill>
                  <a:schemeClr val="accent5"/>
                </a:solidFill>
                <a:latin typeface="微软雅黑" panose="020B0503020204020204" charset="-122"/>
                <a:ea typeface="微软雅黑" panose="020B0503020204020204" charset="-122"/>
                <a:cs typeface="微软雅黑" panose="020B0503020204020204" charset="-122"/>
                <a:sym typeface="+mn-ea"/>
              </a:rPr>
              <a:t> </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1956年，</a:t>
            </a:r>
            <a:r>
              <a:rPr lang="zh-CN" sz="2800" b="1">
                <a:solidFill>
                  <a:srgbClr val="120000"/>
                </a:solidFill>
                <a:latin typeface="微软雅黑" panose="020B0503020204020204" charset="-122"/>
                <a:ea typeface="微软雅黑" panose="020B0503020204020204" charset="-122"/>
                <a:cs typeface="微软雅黑" panose="020B0503020204020204" charset="-122"/>
                <a:sym typeface="+mn-ea"/>
              </a:rPr>
              <a:t>生产资料私有制的</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社会主义改造取得了决定性胜利</a:t>
            </a:r>
            <a:r>
              <a:rPr lang="zh-CN" sz="2800" b="1">
                <a:solidFill>
                  <a:srgbClr val="120000"/>
                </a:solidFill>
                <a:latin typeface="微软雅黑" panose="020B0503020204020204" charset="-122"/>
                <a:ea typeface="微软雅黑" panose="020B0503020204020204" charset="-122"/>
                <a:cs typeface="微软雅黑" panose="020B0503020204020204" charset="-122"/>
                <a:sym typeface="+mn-ea"/>
              </a:rPr>
              <a:t>。标志着我国实现了从新民主主义向社会主义的转变，</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进入了社会主义社会</a:t>
            </a:r>
            <a:r>
              <a:rPr lang="zh-CN" sz="2800" b="1">
                <a:solidFill>
                  <a:srgbClr val="120000"/>
                </a:solidFill>
                <a:latin typeface="微软雅黑" panose="020B0503020204020204" charset="-122"/>
                <a:ea typeface="微软雅黑" panose="020B0503020204020204" charset="-122"/>
                <a:cs typeface="微软雅黑" panose="020B0503020204020204" charset="-122"/>
                <a:sym typeface="+mn-ea"/>
              </a:rPr>
              <a:t>。</a:t>
            </a:r>
            <a:endParaRPr lang="zh-CN" sz="2800" b="1">
              <a:solidFill>
                <a:srgbClr val="120000"/>
              </a:solidFill>
              <a:latin typeface="微软雅黑" panose="020B0503020204020204" charset="-122"/>
              <a:ea typeface="微软雅黑" panose="020B0503020204020204" charset="-122"/>
              <a:cs typeface="微软雅黑" panose="020B0503020204020204" charset="-122"/>
              <a:sym typeface="+mn-ea"/>
            </a:endParaRPr>
          </a:p>
        </p:txBody>
      </p:sp>
      <p:sp>
        <p:nvSpPr>
          <p:cNvPr id="1048736" name="文本框 7"/>
          <p:cNvSpPr txBox="1"/>
          <p:nvPr>
            <p:custDataLst>
              <p:tags r:id="rId7"/>
            </p:custDataLst>
          </p:nvPr>
        </p:nvSpPr>
        <p:spPr>
          <a:xfrm>
            <a:off x="-8255" y="4095750"/>
            <a:ext cx="12200255" cy="2646045"/>
          </a:xfrm>
          <a:prstGeom prst="rect">
            <a:avLst/>
          </a:prstGeom>
          <a:noFill/>
        </p:spPr>
        <p:txBody>
          <a:bodyPr wrap="square" rtlCol="0" anchor="t">
            <a:noAutofit/>
          </a:bodyPr>
          <a:p>
            <a:pPr marL="0" lvl="1" algn="just" defTabSz="1022350">
              <a:spcAft>
                <a:spcPct val="0"/>
              </a:spcAft>
            </a:pP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①社会面貌: </a:t>
            </a:r>
            <a:r>
              <a:rPr lang="zh-CN" sz="2800" b="1">
                <a:solidFill>
                  <a:srgbClr val="120000"/>
                </a:solidFill>
                <a:latin typeface="微软雅黑" panose="020B0503020204020204" charset="-122"/>
                <a:ea typeface="微软雅黑" panose="020B0503020204020204" charset="-122"/>
                <a:cs typeface="微软雅黑" panose="020B0503020204020204" charset="-122"/>
                <a:sym typeface="+mn-ea"/>
              </a:rPr>
              <a:t>为我国全面建设社会主义奠定了坚实基础。</a:t>
            </a:r>
            <a:endParaRPr lang="zh-CN" sz="2800" b="1">
              <a:solidFill>
                <a:srgbClr val="120000"/>
              </a:solidFill>
              <a:latin typeface="微软雅黑" panose="020B0503020204020204" charset="-122"/>
              <a:ea typeface="微软雅黑" panose="020B0503020204020204" charset="-122"/>
              <a:cs typeface="微软雅黑" panose="020B0503020204020204" charset="-122"/>
              <a:sym typeface="+mn-ea"/>
            </a:endParaRPr>
          </a:p>
          <a:p>
            <a:pPr marL="0" lvl="1" algn="just" defTabSz="1022350">
              <a:spcAft>
                <a:spcPct val="0"/>
              </a:spcAft>
            </a:pP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②革命阶段：</a:t>
            </a:r>
            <a:r>
              <a:rPr lang="zh-CN" sz="2800" b="1">
                <a:solidFill>
                  <a:srgbClr val="120000"/>
                </a:solidFill>
                <a:latin typeface="微软雅黑" panose="020B0503020204020204" charset="-122"/>
                <a:ea typeface="微软雅黑" panose="020B0503020204020204" charset="-122"/>
                <a:cs typeface="微软雅黑" panose="020B0503020204020204" charset="-122"/>
                <a:sym typeface="+mn-ea"/>
              </a:rPr>
              <a:t>标志着我国实现了从新民主主义向社会主义的转变,进入了社会主义社会；</a:t>
            </a:r>
            <a:endParaRPr lang="zh-CN" sz="2800" b="1">
              <a:solidFill>
                <a:srgbClr val="120000"/>
              </a:solidFill>
              <a:latin typeface="微软雅黑" panose="020B0503020204020204" charset="-122"/>
              <a:ea typeface="微软雅黑" panose="020B0503020204020204" charset="-122"/>
              <a:cs typeface="微软雅黑" panose="020B0503020204020204" charset="-122"/>
              <a:sym typeface="+mn-ea"/>
            </a:endParaRPr>
          </a:p>
          <a:p>
            <a:pPr marL="0" lvl="1" algn="just" defTabSz="1022350">
              <a:spcAft>
                <a:spcPct val="0"/>
              </a:spcAft>
            </a:pP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③社会制度：</a:t>
            </a:r>
            <a:r>
              <a:rPr lang="zh-CN" sz="2800" b="1">
                <a:solidFill>
                  <a:srgbClr val="120000"/>
                </a:solidFill>
                <a:latin typeface="微软雅黑" panose="020B0503020204020204" charset="-122"/>
                <a:ea typeface="微软雅黑" panose="020B0503020204020204" charset="-122"/>
                <a:cs typeface="微软雅黑" panose="020B0503020204020204" charset="-122"/>
                <a:sym typeface="+mn-ea"/>
              </a:rPr>
              <a:t>党创造性地开辟了一条适合中国特点的社会主义改造道路，实现了对生产资料私有制的社会主义改造，建立了社会主义制度，实现了中华民族有史以来最为广泛而深刻的社会变革。</a:t>
            </a:r>
            <a:endParaRPr lang="zh-CN" sz="2800" b="1">
              <a:solidFill>
                <a:srgbClr val="120000"/>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8"/>
            </p:custDataLst>
          </p:nvPr>
        </p:nvSpPr>
        <p:spPr>
          <a:xfrm>
            <a:off x="281305" y="601980"/>
            <a:ext cx="9795510" cy="583565"/>
          </a:xfrm>
          <a:prstGeom prst="rect">
            <a:avLst/>
          </a:prstGeom>
          <a:noFill/>
        </p:spPr>
        <p:txBody>
          <a:bodyPr wrap="square" rtlCol="0" anchor="t">
            <a:spAutoFit/>
          </a:bodyPr>
          <a:p>
            <a:pPr lvl="0" algn="l">
              <a:buClrTx/>
              <a:buSzTx/>
              <a:buFontTx/>
            </a:pPr>
            <a:r>
              <a:rPr lang="en-US" altLang="zh-CN" sz="3200" b="1">
                <a:solidFill>
                  <a:srgbClr val="0070C0"/>
                </a:solidFill>
                <a:effectLst/>
                <a:latin typeface="微软雅黑" panose="020B0503020204020204" charset="-122"/>
                <a:ea typeface="微软雅黑" panose="020B0503020204020204" charset="-122"/>
                <a:cs typeface="微软雅黑" panose="020B0503020204020204" charset="-122"/>
                <a:sym typeface="+mn-ea"/>
              </a:rPr>
              <a:t>1.过渡时期（1949-1956)的总路线和总任务</a:t>
            </a:r>
            <a:endParaRPr lang="en-US" altLang="zh-CN" sz="3200" b="1">
              <a:solidFill>
                <a:srgbClr val="0070C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724"/>
                                        </p:tgtEl>
                                        <p:attrNameLst>
                                          <p:attrName>style.visibility</p:attrName>
                                        </p:attrNameLst>
                                      </p:cBhvr>
                                      <p:to>
                                        <p:strVal val="visible"/>
                                      </p:to>
                                    </p:set>
                                    <p:animEffect transition="in" filter="blinds(horizontal)">
                                      <p:cBhvr>
                                        <p:cTn id="7" dur="500"/>
                                        <p:tgtEl>
                                          <p:spTgt spid="104872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048723"/>
                                        </p:tgtEl>
                                        <p:attrNameLst>
                                          <p:attrName>style.visibility</p:attrName>
                                        </p:attrNameLst>
                                      </p:cBhvr>
                                      <p:to>
                                        <p:strVal val="visible"/>
                                      </p:to>
                                    </p:set>
                                    <p:animEffect transition="in" filter="fade">
                                      <p:cBhvr>
                                        <p:cTn id="12" dur="1000"/>
                                        <p:tgtEl>
                                          <p:spTgt spid="1048723"/>
                                        </p:tgtEl>
                                      </p:cBhvr>
                                    </p:animEffect>
                                    <p:anim calcmode="lin" valueType="num">
                                      <p:cBhvr>
                                        <p:cTn id="13" dur="1000" fill="hold"/>
                                        <p:tgtEl>
                                          <p:spTgt spid="1048723"/>
                                        </p:tgtEl>
                                        <p:attrNameLst>
                                          <p:attrName>ppt_x</p:attrName>
                                        </p:attrNameLst>
                                      </p:cBhvr>
                                      <p:tavLst>
                                        <p:tav tm="0">
                                          <p:val>
                                            <p:strVal val="#ppt_x"/>
                                          </p:val>
                                        </p:tav>
                                        <p:tav tm="100000">
                                          <p:val>
                                            <p:strVal val="#ppt_x"/>
                                          </p:val>
                                        </p:tav>
                                      </p:tavLst>
                                    </p:anim>
                                    <p:anim calcmode="lin" valueType="num">
                                      <p:cBhvr>
                                        <p:cTn id="14" dur="900" decel="100000" fill="hold"/>
                                        <p:tgtEl>
                                          <p:spTgt spid="104872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48723"/>
                                        </p:tgtEl>
                                        <p:attrNameLst>
                                          <p:attrName>ppt_y</p:attrName>
                                        </p:attrNameLst>
                                      </p:cBhvr>
                                      <p:tavLst>
                                        <p:tav tm="0">
                                          <p:val>
                                            <p:strVal val="#ppt_y-.03"/>
                                          </p:val>
                                        </p:tav>
                                        <p:tav tm="100000">
                                          <p:val>
                                            <p:strVal val="#ppt_y"/>
                                          </p:val>
                                        </p:tav>
                                      </p:tavLst>
                                    </p:anim>
                                  </p:childTnLst>
                                </p:cTn>
                              </p:par>
                              <p:par>
                                <p:cTn id="16" presetID="3" presetClass="entr" presetSubtype="10" fill="hold" grpId="0" nodeType="withEffect">
                                  <p:stCondLst>
                                    <p:cond delay="0"/>
                                  </p:stCondLst>
                                  <p:childTnLst>
                                    <p:set>
                                      <p:cBhvr>
                                        <p:cTn id="17" dur="1" fill="hold">
                                          <p:stCondLst>
                                            <p:cond delay="0"/>
                                          </p:stCondLst>
                                        </p:cTn>
                                        <p:tgtEl>
                                          <p:spTgt spid="1048735"/>
                                        </p:tgtEl>
                                        <p:attrNameLst>
                                          <p:attrName>style.visibility</p:attrName>
                                        </p:attrNameLst>
                                      </p:cBhvr>
                                      <p:to>
                                        <p:strVal val="visible"/>
                                      </p:to>
                                    </p:set>
                                    <p:animEffect transition="in" filter="blinds(horizontal)">
                                      <p:cBhvr>
                                        <p:cTn id="18" dur="500"/>
                                        <p:tgtEl>
                                          <p:spTgt spid="104873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726"/>
                                        </p:tgtEl>
                                        <p:attrNameLst>
                                          <p:attrName>style.visibility</p:attrName>
                                        </p:attrNameLst>
                                      </p:cBhvr>
                                      <p:to>
                                        <p:strVal val="visible"/>
                                      </p:to>
                                    </p:set>
                                    <p:animEffect transition="in" filter="blinds(horizontal)">
                                      <p:cBhvr>
                                        <p:cTn id="23" dur="500"/>
                                        <p:tgtEl>
                                          <p:spTgt spid="1048726"/>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048725"/>
                                        </p:tgtEl>
                                        <p:attrNameLst>
                                          <p:attrName>style.visibility</p:attrName>
                                        </p:attrNameLst>
                                      </p:cBhvr>
                                      <p:to>
                                        <p:strVal val="visible"/>
                                      </p:to>
                                    </p:set>
                                    <p:animEffect transition="in" filter="fade">
                                      <p:cBhvr>
                                        <p:cTn id="28" dur="1000"/>
                                        <p:tgtEl>
                                          <p:spTgt spid="1048725"/>
                                        </p:tgtEl>
                                      </p:cBhvr>
                                    </p:animEffect>
                                    <p:anim calcmode="lin" valueType="num">
                                      <p:cBhvr>
                                        <p:cTn id="29" dur="1000" fill="hold"/>
                                        <p:tgtEl>
                                          <p:spTgt spid="1048725"/>
                                        </p:tgtEl>
                                        <p:attrNameLst>
                                          <p:attrName>ppt_x</p:attrName>
                                        </p:attrNameLst>
                                      </p:cBhvr>
                                      <p:tavLst>
                                        <p:tav tm="0">
                                          <p:val>
                                            <p:strVal val="#ppt_x"/>
                                          </p:val>
                                        </p:tav>
                                        <p:tav tm="100000">
                                          <p:val>
                                            <p:strVal val="#ppt_x"/>
                                          </p:val>
                                        </p:tav>
                                      </p:tavLst>
                                    </p:anim>
                                    <p:anim calcmode="lin" valueType="num">
                                      <p:cBhvr>
                                        <p:cTn id="30" dur="900" decel="100000" fill="hold"/>
                                        <p:tgtEl>
                                          <p:spTgt spid="104872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48725"/>
                                        </p:tgtEl>
                                        <p:attrNameLst>
                                          <p:attrName>ppt_y</p:attrName>
                                        </p:attrNameLst>
                                      </p:cBhvr>
                                      <p:tavLst>
                                        <p:tav tm="0">
                                          <p:val>
                                            <p:strVal val="#ppt_y-.03"/>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1048736"/>
                                        </p:tgtEl>
                                        <p:attrNameLst>
                                          <p:attrName>style.visibility</p:attrName>
                                        </p:attrNameLst>
                                      </p:cBhvr>
                                      <p:to>
                                        <p:strVal val="visible"/>
                                      </p:to>
                                    </p:set>
                                    <p:animEffect transition="in" filter="blinds(horizontal)">
                                      <p:cBhvr>
                                        <p:cTn id="34" dur="500"/>
                                        <p:tgtEl>
                                          <p:spTgt spid="1048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4" grpId="0" bldLvl="0" animBg="1"/>
      <p:bldP spid="1048726" grpId="0" bldLvl="0" animBg="1"/>
      <p:bldP spid="1048735" grpId="0"/>
      <p:bldP spid="1048736" grpId="0"/>
      <p:bldP spid="1048723" grpId="0" bldLvl="0" animBg="1"/>
      <p:bldP spid="1048723" grpId="1" animBg="1"/>
      <p:bldP spid="1048725" grpId="0" bldLvl="0" animBg="1"/>
      <p:bldP spid="104872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53828" y="1049471"/>
            <a:ext cx="10694460" cy="4401205"/>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2023</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4</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4</a:t>
            </a:r>
            <a:r>
              <a:rPr lang="en-US" altLang="zh-CN" sz="2800" b="1" smtClean="0">
                <a:latin typeface="仿宋" panose="02010609060101010101" pitchFamily="49" charset="-122"/>
                <a:ea typeface="仿宋" panose="02010609060101010101" pitchFamily="49" charset="-122"/>
              </a:rPr>
              <a:t>.</a:t>
            </a:r>
            <a:r>
              <a:rPr lang="zh-CN" altLang="zh-CN" sz="2800" b="1" smtClean="0">
                <a:latin typeface="仿宋" panose="02010609060101010101" pitchFamily="49" charset="-122"/>
                <a:ea typeface="仿宋" panose="02010609060101010101" pitchFamily="49" charset="-122"/>
              </a:rPr>
              <a:t>在</a:t>
            </a:r>
            <a:r>
              <a:rPr lang="zh-CN" altLang="zh-CN" sz="2800" b="1">
                <a:latin typeface="仿宋" panose="02010609060101010101" pitchFamily="49" charset="-122"/>
                <a:ea typeface="仿宋" panose="02010609060101010101" pitchFamily="49" charset="-122"/>
              </a:rPr>
              <a:t>探索社会主义道路的过程中，毛泽东指出照抄是很危险的，成功的经验在这个国家是成功的，但在另一个国家如果不同本国的情况相结合，而一模一样地照搬就会导向失败。照抄别国的经验是要吃亏的，照抄是一定会上当的，这是一条重要的国际经验。对该论述理解正确的是（</a:t>
            </a:r>
            <a:r>
              <a:rPr lang="en-US" altLang="zh-CN" sz="2800" b="1">
                <a:latin typeface="仿宋" panose="02010609060101010101" pitchFamily="49" charset="-122"/>
                <a:ea typeface="仿宋" panose="02010609060101010101" pitchFamily="49" charset="-122"/>
              </a:rPr>
              <a:t>    </a:t>
            </a:r>
            <a:r>
              <a:rPr lang="zh-CN" altLang="zh-CN" sz="2800" b="1">
                <a:latin typeface="仿宋" panose="02010609060101010101" pitchFamily="49" charset="-122"/>
                <a:ea typeface="仿宋" panose="02010609060101010101" pitchFamily="49" charset="-122"/>
              </a:rPr>
              <a:t>）</a:t>
            </a:r>
            <a:endParaRPr lang="zh-CN"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A. </a:t>
            </a:r>
            <a:r>
              <a:rPr lang="zh-CN" altLang="zh-CN" sz="2800" b="1">
                <a:latin typeface="仿宋" panose="02010609060101010101" pitchFamily="49" charset="-122"/>
                <a:ea typeface="仿宋" panose="02010609060101010101" pitchFamily="49" charset="-122"/>
              </a:rPr>
              <a:t>中国的问题必须从中国基本国情出发，由中国人自己来解答</a:t>
            </a:r>
            <a:endParaRPr lang="zh-CN"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B. </a:t>
            </a:r>
            <a:r>
              <a:rPr lang="zh-CN" altLang="zh-CN" sz="2800" b="1">
                <a:latin typeface="仿宋" panose="02010609060101010101" pitchFamily="49" charset="-122"/>
                <a:ea typeface="仿宋" panose="02010609060101010101" pitchFamily="49" charset="-122"/>
              </a:rPr>
              <a:t>别国的经验有局限性，是不可靠的</a:t>
            </a:r>
            <a:endParaRPr lang="zh-CN"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C. </a:t>
            </a:r>
            <a:r>
              <a:rPr lang="zh-CN" altLang="zh-CN" sz="2800" b="1">
                <a:latin typeface="仿宋" panose="02010609060101010101" pitchFamily="49" charset="-122"/>
                <a:ea typeface="仿宋" panose="02010609060101010101" pitchFamily="49" charset="-122"/>
              </a:rPr>
              <a:t>别国成功的经验是特定历史条件的产物，不具有普遍指导意义</a:t>
            </a:r>
            <a:endParaRPr lang="zh-CN"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D. </a:t>
            </a:r>
            <a:r>
              <a:rPr lang="zh-CN" altLang="zh-CN" sz="2800" b="1">
                <a:latin typeface="仿宋" panose="02010609060101010101" pitchFamily="49" charset="-122"/>
                <a:ea typeface="仿宋" panose="02010609060101010101" pitchFamily="49" charset="-122"/>
              </a:rPr>
              <a:t>国际经验告诉我们，学习借鉴别国经验是一定会吃亏上当的</a:t>
            </a:r>
            <a:endParaRPr lang="zh-CN"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380056"/>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3916820" y="3091501"/>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A</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27330" y="116840"/>
            <a:ext cx="4051300" cy="1002030"/>
            <a:chOff x="357" y="362"/>
            <a:chExt cx="5265" cy="1875"/>
          </a:xfrm>
        </p:grpSpPr>
        <p:sp>
          <p:nvSpPr>
            <p:cNvPr id="15" name="矩形: 圆角 14"/>
            <p:cNvSpPr/>
            <p:nvPr>
              <p:custDataLst>
                <p:tags r:id="rId1"/>
              </p:custDataLst>
            </p:nvPr>
          </p:nvSpPr>
          <p:spPr>
            <a:xfrm rot="16200000">
              <a:off x="2052" y="-1333"/>
              <a:ext cx="1875" cy="5265"/>
            </a:xfrm>
            <a:prstGeom prst="roundRect">
              <a:avLst>
                <a:gd name="adj" fmla="val 50000"/>
              </a:avLst>
            </a:prstGeom>
            <a:gradFill flip="none" rotWithShape="1">
              <a:gsLst>
                <a:gs pos="59000">
                  <a:srgbClr val="F3B87C"/>
                </a:gs>
                <a:gs pos="0">
                  <a:srgbClr val="FFFAC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prstClr val="white"/>
                </a:solidFill>
                <a:effectLst/>
                <a:uLnTx/>
                <a:uFillTx/>
                <a:latin typeface="汉仪颜楷W" panose="00020600040101010101" charset="-122"/>
                <a:ea typeface="汉仪颜楷W" panose="00020600040101010101" charset="-122"/>
                <a:sym typeface="思源黑体 CN Normal" panose="020B0400000000000000" pitchFamily="34" charset="-122"/>
              </a:endParaRPr>
            </a:p>
          </p:txBody>
        </p:sp>
        <p:sp>
          <p:nvSpPr>
            <p:cNvPr id="8" name="文本框 7"/>
            <p:cNvSpPr txBox="1"/>
            <p:nvPr>
              <p:custDataLst>
                <p:tags r:id="rId2"/>
              </p:custDataLst>
            </p:nvPr>
          </p:nvSpPr>
          <p:spPr>
            <a:xfrm>
              <a:off x="740" y="473"/>
              <a:ext cx="4801" cy="1553"/>
            </a:xfrm>
            <a:prstGeom prst="rect">
              <a:avLst/>
            </a:prstGeom>
            <a:noFill/>
          </p:spPr>
          <p:txBody>
            <a:bodyPr vert="horz"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normalizeH="0" baseline="0" noProof="0" dirty="0">
                  <a:ln>
                    <a:noFill/>
                  </a:ln>
                  <a:solidFill>
                    <a:srgbClr val="182852"/>
                  </a:solidFill>
                  <a:effectLst/>
                  <a:uLnTx/>
                  <a:uFillTx/>
                  <a:latin typeface="汉仪颜楷W" panose="00020600040101010101" charset="-122"/>
                  <a:ea typeface="汉仪颜楷W" panose="00020600040101010101" charset="-122"/>
                </a:rPr>
                <a:t>四种社会</a:t>
              </a:r>
              <a:r>
                <a:rPr kumimoji="0" lang="zh-CN" altLang="en-US" sz="3200" b="1" i="0" u="none" strike="noStrike" kern="1200" cap="none" normalizeH="0" baseline="0" noProof="0" dirty="0">
                  <a:ln>
                    <a:noFill/>
                  </a:ln>
                  <a:solidFill>
                    <a:srgbClr val="182852"/>
                  </a:solidFill>
                  <a:effectLst/>
                  <a:uLnTx/>
                  <a:uFillTx/>
                  <a:latin typeface="汉仪颜楷W" panose="00020600040101010101" charset="-122"/>
                  <a:ea typeface="汉仪颜楷W" panose="00020600040101010101" charset="-122"/>
                </a:rPr>
                <a:t>形态对比</a:t>
              </a:r>
              <a:endParaRPr kumimoji="0" lang="zh-CN" altLang="en-US" sz="3200" b="1" i="0" u="none" strike="noStrike" kern="1200" cap="none" normalizeH="0" baseline="0" noProof="0" dirty="0">
                <a:ln>
                  <a:noFill/>
                </a:ln>
                <a:solidFill>
                  <a:srgbClr val="182852"/>
                </a:solidFill>
                <a:effectLst/>
                <a:uLnTx/>
                <a:uFillTx/>
                <a:latin typeface="汉仪颜楷W" panose="00020600040101010101" charset="-122"/>
                <a:ea typeface="汉仪颜楷W" panose="00020600040101010101" charset="-122"/>
              </a:endParaRPr>
            </a:p>
          </p:txBody>
        </p:sp>
      </p:grpSp>
      <p:grpSp>
        <p:nvGrpSpPr>
          <p:cNvPr id="68623" name="组合 6"/>
          <p:cNvGrpSpPr/>
          <p:nvPr>
            <p:custDataLst>
              <p:tags r:id="rId3"/>
            </p:custDataLst>
          </p:nvPr>
        </p:nvGrpSpPr>
        <p:grpSpPr>
          <a:xfrm>
            <a:off x="681355" y="3187700"/>
            <a:ext cx="10681970" cy="3587750"/>
            <a:chOff x="292023" y="4091623"/>
            <a:chExt cx="11678304" cy="2673156"/>
          </a:xfrm>
        </p:grpSpPr>
        <p:sp>
          <p:nvSpPr>
            <p:cNvPr id="68624" name="直接箭头连接符 7"/>
            <p:cNvSpPr/>
            <p:nvPr>
              <p:custDataLst>
                <p:tags r:id="rId4"/>
              </p:custDataLst>
            </p:nvPr>
          </p:nvSpPr>
          <p:spPr>
            <a:xfrm>
              <a:off x="319070" y="4886821"/>
              <a:ext cx="11651257" cy="0"/>
            </a:xfrm>
            <a:prstGeom prst="line">
              <a:avLst/>
            </a:prstGeom>
            <a:ln w="6350" cap="flat" cmpd="sng">
              <a:solidFill>
                <a:srgbClr val="9BD3EF"/>
              </a:solidFill>
              <a:prstDash val="solid"/>
              <a:round/>
              <a:headEnd type="none" w="med" len="med"/>
              <a:tailEnd type="triangle" w="med" len="med"/>
            </a:ln>
          </p:spPr>
        </p:sp>
        <p:sp>
          <p:nvSpPr>
            <p:cNvPr id="68625" name="矩形 8"/>
            <p:cNvSpPr/>
            <p:nvPr>
              <p:custDataLst>
                <p:tags r:id="rId5"/>
              </p:custDataLst>
            </p:nvPr>
          </p:nvSpPr>
          <p:spPr>
            <a:xfrm>
              <a:off x="292023" y="4093515"/>
              <a:ext cx="2585999" cy="1966307"/>
            </a:xfrm>
            <a:prstGeom prst="rect">
              <a:avLst/>
            </a:prstGeom>
            <a:solidFill>
              <a:srgbClr val="58B6E5"/>
            </a:solidFill>
            <a:ln w="12700" cap="flat" cmpd="sng">
              <a:solidFill>
                <a:srgbClr val="58B6E5"/>
              </a:solidFill>
              <a:prstDash val="solid"/>
              <a:miter/>
              <a:headEnd type="none" w="med" len="med"/>
              <a:tailEnd type="none" w="med" len="med"/>
            </a:ln>
          </p:spPr>
          <p:txBody>
            <a:bodyPr anchor="ctr" anchorCtr="0"/>
            <a:p>
              <a:pPr marL="285750" indent="-285750" defTabSz="914400">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共同占有生产资料</a:t>
              </a:r>
              <a:endParaRPr lang="en-US" altLang="zh-CN" sz="2800" dirty="0">
                <a:solidFill>
                  <a:srgbClr val="FFFFFF"/>
                </a:solidFill>
                <a:latin typeface="Arial" panose="020B0604020202020204" pitchFamily="34" charset="0"/>
                <a:ea typeface="微软雅黑" panose="020B0503020204020204" charset="-122"/>
                <a:sym typeface="Arial" panose="020B0604020202020204" pitchFamily="34" charset="0"/>
              </a:endParaRPr>
            </a:p>
            <a:p>
              <a:pPr marL="285750" indent="-285750" defTabSz="914400">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平等互助关系</a:t>
              </a:r>
              <a:endParaRPr lang="en-US" altLang="zh-CN" sz="2800" dirty="0">
                <a:solidFill>
                  <a:srgbClr val="FFFFFF"/>
                </a:solidFill>
                <a:latin typeface="Arial" panose="020B0604020202020204" pitchFamily="34" charset="0"/>
                <a:ea typeface="微软雅黑" panose="020B0503020204020204" charset="-122"/>
                <a:sym typeface="Arial" panose="020B0604020202020204" pitchFamily="34" charset="0"/>
              </a:endParaRPr>
            </a:p>
            <a:p>
              <a:pPr marL="285750" indent="-285750" defTabSz="914400">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平均分配</a:t>
              </a:r>
              <a:endPar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8626" name="矩形 9"/>
            <p:cNvSpPr/>
            <p:nvPr>
              <p:custDataLst>
                <p:tags r:id="rId6"/>
              </p:custDataLst>
            </p:nvPr>
          </p:nvSpPr>
          <p:spPr>
            <a:xfrm>
              <a:off x="2992570" y="4093989"/>
              <a:ext cx="2979627" cy="1994695"/>
            </a:xfrm>
            <a:prstGeom prst="rect">
              <a:avLst/>
            </a:prstGeom>
            <a:solidFill>
              <a:srgbClr val="D17B5C"/>
            </a:solidFill>
            <a:ln w="12700" cap="flat" cmpd="sng">
              <a:solidFill>
                <a:srgbClr val="D17B5C"/>
              </a:solidFill>
              <a:prstDash val="solid"/>
              <a:miter/>
              <a:headEnd type="none" w="med" len="med"/>
              <a:tailEnd type="none" w="med" len="med"/>
            </a:ln>
          </p:spPr>
          <p:txBody>
            <a:bodyPr anchor="ctr" anchorCtr="0"/>
            <a:p>
              <a:pPr marL="285750" indent="-285750" defTabSz="914400">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奴隶主占有生产资料</a:t>
              </a:r>
              <a:endParaRPr lang="en-US" altLang="zh-CN" sz="2800" dirty="0">
                <a:solidFill>
                  <a:srgbClr val="FFFFFF"/>
                </a:solidFill>
                <a:latin typeface="Arial" panose="020B0604020202020204" pitchFamily="34" charset="0"/>
                <a:ea typeface="微软雅黑" panose="020B0503020204020204" charset="-122"/>
                <a:sym typeface="Arial" panose="020B0604020202020204" pitchFamily="34" charset="0"/>
              </a:endParaRPr>
            </a:p>
            <a:p>
              <a:pPr marL="285750" indent="-285750" defTabSz="914400">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奴隶没有人身自由</a:t>
              </a:r>
              <a:endParaRPr lang="en-US" altLang="zh-CN" sz="2800" dirty="0">
                <a:solidFill>
                  <a:srgbClr val="FFFFFF"/>
                </a:solidFill>
                <a:latin typeface="Arial" panose="020B0604020202020204" pitchFamily="34" charset="0"/>
                <a:ea typeface="微软雅黑" panose="020B0503020204020204" charset="-122"/>
                <a:sym typeface="Arial" panose="020B0604020202020204" pitchFamily="34" charset="0"/>
              </a:endParaRPr>
            </a:p>
            <a:p>
              <a:pPr marL="285750" indent="-285750" defTabSz="914400">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奴隶主占有产品</a:t>
              </a:r>
              <a:endPar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8627" name="矩形 10"/>
            <p:cNvSpPr/>
            <p:nvPr>
              <p:custDataLst>
                <p:tags r:id="rId7"/>
              </p:custDataLst>
            </p:nvPr>
          </p:nvSpPr>
          <p:spPr>
            <a:xfrm>
              <a:off x="6093687" y="4091623"/>
              <a:ext cx="2927560" cy="2054309"/>
            </a:xfrm>
            <a:prstGeom prst="rect">
              <a:avLst/>
            </a:prstGeom>
            <a:solidFill>
              <a:srgbClr val="B98A82"/>
            </a:solidFill>
            <a:ln w="12700">
              <a:noFill/>
            </a:ln>
          </p:spPr>
          <p:txBody>
            <a:bodyPr anchor="ctr" anchorCtr="0"/>
            <a:p>
              <a:pPr marL="285750" indent="-285750" defTabSz="914400">
                <a:lnSpc>
                  <a:spcPct val="90000"/>
                </a:lnSpc>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地主占绝大部分土地</a:t>
              </a:r>
              <a:endParaRPr lang="en-US" altLang="zh-CN" sz="2800" dirty="0">
                <a:solidFill>
                  <a:srgbClr val="FFFFFF"/>
                </a:solidFill>
                <a:latin typeface="Arial" panose="020B0604020202020204" pitchFamily="34" charset="0"/>
                <a:ea typeface="微软雅黑" panose="020B0503020204020204" charset="-122"/>
                <a:sym typeface="Arial" panose="020B0604020202020204" pitchFamily="34" charset="0"/>
              </a:endParaRPr>
            </a:p>
            <a:p>
              <a:pPr marL="285750" indent="-285750" defTabSz="914400">
                <a:lnSpc>
                  <a:spcPct val="90000"/>
                </a:lnSpc>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农民有一定人身自由</a:t>
              </a:r>
              <a:endParaRPr lang="en-US" altLang="zh-CN" sz="2800" dirty="0">
                <a:solidFill>
                  <a:srgbClr val="FFFFFF"/>
                </a:solidFill>
                <a:latin typeface="Arial" panose="020B0604020202020204" pitchFamily="34" charset="0"/>
                <a:ea typeface="微软雅黑" panose="020B0503020204020204" charset="-122"/>
                <a:sym typeface="Arial" panose="020B0604020202020204" pitchFamily="34" charset="0"/>
              </a:endParaRPr>
            </a:p>
            <a:p>
              <a:pPr marL="285750" indent="-285750" defTabSz="914400">
                <a:lnSpc>
                  <a:spcPct val="90000"/>
                </a:lnSpc>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地主占有大部分劳动成果</a:t>
              </a:r>
              <a:endPar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8628" name="矩形 11"/>
            <p:cNvSpPr/>
            <p:nvPr>
              <p:custDataLst>
                <p:tags r:id="rId8"/>
              </p:custDataLst>
            </p:nvPr>
          </p:nvSpPr>
          <p:spPr>
            <a:xfrm>
              <a:off x="9153150" y="4094462"/>
              <a:ext cx="2771358" cy="2067083"/>
            </a:xfrm>
            <a:prstGeom prst="rect">
              <a:avLst/>
            </a:prstGeom>
            <a:solidFill>
              <a:srgbClr val="A5A5A5"/>
            </a:solidFill>
            <a:ln w="12700" cap="flat" cmpd="sng">
              <a:solidFill>
                <a:srgbClr val="A5A5A5"/>
              </a:solidFill>
              <a:prstDash val="solid"/>
              <a:miter/>
              <a:headEnd type="none" w="med" len="med"/>
              <a:tailEnd type="none" w="med" len="med"/>
            </a:ln>
          </p:spPr>
          <p:txBody>
            <a:bodyPr anchor="ctr" anchorCtr="0"/>
            <a:p>
              <a:pPr marL="285750" indent="-285750" defTabSz="914400">
                <a:lnSpc>
                  <a:spcPct val="90000"/>
                </a:lnSpc>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资本家占有生产资料</a:t>
              </a:r>
              <a:endParaRPr lang="en-US" altLang="zh-CN" sz="2800" dirty="0">
                <a:solidFill>
                  <a:srgbClr val="FFFFFF"/>
                </a:solidFill>
                <a:latin typeface="Arial" panose="020B0604020202020204" pitchFamily="34" charset="0"/>
                <a:ea typeface="微软雅黑" panose="020B0503020204020204" charset="-122"/>
                <a:sym typeface="Arial" panose="020B0604020202020204" pitchFamily="34" charset="0"/>
              </a:endParaRPr>
            </a:p>
            <a:p>
              <a:pPr marL="285750" indent="-285750" defTabSz="914400">
                <a:lnSpc>
                  <a:spcPct val="90000"/>
                </a:lnSpc>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工人受雇于资本家</a:t>
              </a:r>
              <a:endParaRPr lang="en-US" altLang="zh-CN" sz="2800" dirty="0">
                <a:solidFill>
                  <a:srgbClr val="FFFFFF"/>
                </a:solidFill>
                <a:latin typeface="Arial" panose="020B0604020202020204" pitchFamily="34" charset="0"/>
                <a:ea typeface="微软雅黑" panose="020B0503020204020204" charset="-122"/>
                <a:sym typeface="Arial" panose="020B0604020202020204" pitchFamily="34" charset="0"/>
              </a:endParaRPr>
            </a:p>
            <a:p>
              <a:pPr marL="285750" indent="-285750" defTabSz="914400">
                <a:lnSpc>
                  <a:spcPct val="90000"/>
                </a:lnSpc>
                <a:buFont typeface="Wingdings" panose="05000000000000000000" pitchFamily="2" charset="2"/>
                <a:buChar char="l"/>
              </a:pPr>
              <a:r>
                <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rPr>
                <a:t>资本家占有剩余价值</a:t>
              </a:r>
              <a:endParaRPr lang="zh-CN" altLang="en-US" sz="28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8633" name="矩形 16"/>
            <p:cNvSpPr/>
            <p:nvPr>
              <p:custDataLst>
                <p:tags r:id="rId9"/>
              </p:custDataLst>
            </p:nvPr>
          </p:nvSpPr>
          <p:spPr>
            <a:xfrm>
              <a:off x="5059981" y="6410882"/>
              <a:ext cx="2146553" cy="353897"/>
            </a:xfrm>
            <a:prstGeom prst="rect">
              <a:avLst/>
            </a:prstGeom>
            <a:solidFill>
              <a:srgbClr val="58B6E5"/>
            </a:solidFill>
            <a:ln w="12700" cap="flat" cmpd="sng">
              <a:solidFill>
                <a:srgbClr val="58B6E5"/>
              </a:solidFill>
              <a:prstDash val="solid"/>
              <a:miter/>
              <a:headEnd type="none" w="med" len="med"/>
              <a:tailEnd type="none" w="med" len="med"/>
            </a:ln>
          </p:spPr>
          <p:txBody>
            <a:bodyPr anchor="ctr" anchorCtr="0"/>
            <a:p>
              <a:pPr algn="ctr" defTabSz="914400"/>
              <a:r>
                <a:rPr lang="zh-CN" altLang="en-US" sz="2800" b="1" dirty="0">
                  <a:solidFill>
                    <a:srgbClr val="FFFFFF"/>
                  </a:solidFill>
                  <a:latin typeface="Arial" panose="020B0604020202020204" pitchFamily="34" charset="0"/>
                  <a:ea typeface="微软雅黑" panose="020B0503020204020204" charset="-122"/>
                  <a:sym typeface="Arial" panose="020B0604020202020204" pitchFamily="34" charset="0"/>
                </a:rPr>
                <a:t>生产关系</a:t>
              </a:r>
              <a:endParaRPr lang="zh-CN" altLang="en-US" sz="2800" b="1"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grpSp>
      <p:grpSp>
        <p:nvGrpSpPr>
          <p:cNvPr id="68612" name="组合 5"/>
          <p:cNvGrpSpPr/>
          <p:nvPr>
            <p:custDataLst>
              <p:tags r:id="rId10"/>
            </p:custDataLst>
          </p:nvPr>
        </p:nvGrpSpPr>
        <p:grpSpPr>
          <a:xfrm>
            <a:off x="521335" y="929005"/>
            <a:ext cx="10966450" cy="1261110"/>
            <a:chOff x="318655" y="452723"/>
            <a:chExt cx="11651672" cy="2127719"/>
          </a:xfrm>
        </p:grpSpPr>
        <p:sp>
          <p:nvSpPr>
            <p:cNvPr id="68613" name="直接箭头连接符 17"/>
            <p:cNvSpPr/>
            <p:nvPr>
              <p:custDataLst>
                <p:tags r:id="rId11"/>
              </p:custDataLst>
            </p:nvPr>
          </p:nvSpPr>
          <p:spPr>
            <a:xfrm>
              <a:off x="318655" y="2261808"/>
              <a:ext cx="11651672" cy="0"/>
            </a:xfrm>
            <a:prstGeom prst="line">
              <a:avLst/>
            </a:prstGeom>
            <a:ln w="6350" cap="flat" cmpd="sng">
              <a:solidFill>
                <a:srgbClr val="9BD3EF"/>
              </a:solidFill>
              <a:prstDash val="solid"/>
              <a:round/>
              <a:headEnd type="none" w="med" len="med"/>
              <a:tailEnd type="triangle" w="med" len="med"/>
            </a:ln>
          </p:spPr>
        </p:sp>
        <p:sp>
          <p:nvSpPr>
            <p:cNvPr id="68614" name="矩形 18"/>
            <p:cNvSpPr/>
            <p:nvPr>
              <p:custDataLst>
                <p:tags r:id="rId12"/>
              </p:custDataLst>
            </p:nvPr>
          </p:nvSpPr>
          <p:spPr>
            <a:xfrm>
              <a:off x="845918" y="1943172"/>
              <a:ext cx="2300027" cy="637270"/>
            </a:xfrm>
            <a:prstGeom prst="rect">
              <a:avLst/>
            </a:prstGeom>
            <a:solidFill>
              <a:srgbClr val="58B6E5"/>
            </a:solidFill>
            <a:ln w="12700" cap="flat" cmpd="sng">
              <a:solidFill>
                <a:srgbClr val="58B6E5"/>
              </a:solidFill>
              <a:prstDash val="solid"/>
              <a:miter/>
              <a:headEnd type="none" w="med" len="med"/>
              <a:tailEnd type="none" w="med" len="med"/>
            </a:ln>
          </p:spPr>
          <p:txBody>
            <a:bodyPr anchor="ctr" anchorCtr="0"/>
            <a:p>
              <a:pPr algn="ctr" defTabSz="914400"/>
              <a:r>
                <a:rPr lang="zh-CN" altLang="en-US" sz="2000" dirty="0">
                  <a:solidFill>
                    <a:srgbClr val="FFFFFF"/>
                  </a:solidFill>
                  <a:latin typeface="Arial" panose="020B0604020202020204" pitchFamily="34" charset="0"/>
                  <a:ea typeface="微软雅黑" panose="020B0503020204020204" charset="-122"/>
                  <a:sym typeface="Arial" panose="020B0604020202020204" pitchFamily="34" charset="0"/>
                </a:rPr>
                <a:t>石器</a:t>
              </a:r>
              <a:endParaRPr lang="zh-CN" altLang="en-US" sz="20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8615" name="矩形 19"/>
            <p:cNvSpPr/>
            <p:nvPr>
              <p:custDataLst>
                <p:tags r:id="rId13"/>
              </p:custDataLst>
            </p:nvPr>
          </p:nvSpPr>
          <p:spPr>
            <a:xfrm>
              <a:off x="3571491" y="1943172"/>
              <a:ext cx="2300027" cy="637270"/>
            </a:xfrm>
            <a:prstGeom prst="rect">
              <a:avLst/>
            </a:prstGeom>
            <a:solidFill>
              <a:srgbClr val="D17B5C"/>
            </a:solidFill>
            <a:ln w="12700" cap="flat" cmpd="sng">
              <a:solidFill>
                <a:srgbClr val="D17B5C"/>
              </a:solidFill>
              <a:prstDash val="solid"/>
              <a:miter/>
              <a:headEnd type="none" w="med" len="med"/>
              <a:tailEnd type="none" w="med" len="med"/>
            </a:ln>
          </p:spPr>
          <p:txBody>
            <a:bodyPr anchor="ctr" anchorCtr="0"/>
            <a:p>
              <a:pPr algn="ctr" defTabSz="914400"/>
              <a:r>
                <a:rPr lang="zh-CN" altLang="en-US" sz="2000" dirty="0">
                  <a:solidFill>
                    <a:srgbClr val="FFFFFF"/>
                  </a:solidFill>
                  <a:latin typeface="Arial" panose="020B0604020202020204" pitchFamily="34" charset="0"/>
                  <a:ea typeface="微软雅黑" panose="020B0503020204020204" charset="-122"/>
                  <a:sym typeface="Arial" panose="020B0604020202020204" pitchFamily="34" charset="0"/>
                </a:rPr>
                <a:t>金属工具</a:t>
              </a:r>
              <a:endParaRPr lang="zh-CN" altLang="en-US" sz="20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8616" name="矩形 20"/>
            <p:cNvSpPr/>
            <p:nvPr>
              <p:custDataLst>
                <p:tags r:id="rId14"/>
              </p:custDataLst>
            </p:nvPr>
          </p:nvSpPr>
          <p:spPr>
            <a:xfrm>
              <a:off x="6299141" y="1943172"/>
              <a:ext cx="2300027" cy="637270"/>
            </a:xfrm>
            <a:prstGeom prst="rect">
              <a:avLst/>
            </a:prstGeom>
            <a:solidFill>
              <a:srgbClr val="B98A82"/>
            </a:solidFill>
            <a:ln w="12700">
              <a:noFill/>
            </a:ln>
          </p:spPr>
          <p:txBody>
            <a:bodyPr anchor="ctr" anchorCtr="0"/>
            <a:p>
              <a:pPr algn="ctr" defTabSz="914400"/>
              <a:r>
                <a:rPr lang="zh-CN" altLang="en-US" sz="2000" dirty="0">
                  <a:solidFill>
                    <a:srgbClr val="FFFFFF"/>
                  </a:solidFill>
                  <a:latin typeface="Arial" panose="020B0604020202020204" pitchFamily="34" charset="0"/>
                  <a:ea typeface="微软雅黑" panose="020B0503020204020204" charset="-122"/>
                  <a:sym typeface="Arial" panose="020B0604020202020204" pitchFamily="34" charset="0"/>
                </a:rPr>
                <a:t>铁器</a:t>
              </a:r>
              <a:endParaRPr lang="zh-CN" altLang="en-US" sz="20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8617" name="矩形 21"/>
            <p:cNvSpPr/>
            <p:nvPr>
              <p:custDataLst>
                <p:tags r:id="rId15"/>
              </p:custDataLst>
            </p:nvPr>
          </p:nvSpPr>
          <p:spPr>
            <a:xfrm>
              <a:off x="9024715" y="1943172"/>
              <a:ext cx="2300027" cy="637270"/>
            </a:xfrm>
            <a:prstGeom prst="rect">
              <a:avLst/>
            </a:prstGeom>
            <a:solidFill>
              <a:srgbClr val="A5A5A5"/>
            </a:solidFill>
            <a:ln w="12700" cap="flat" cmpd="sng">
              <a:solidFill>
                <a:srgbClr val="A5A5A5"/>
              </a:solidFill>
              <a:prstDash val="solid"/>
              <a:miter/>
              <a:headEnd type="none" w="med" len="med"/>
              <a:tailEnd type="none" w="med" len="med"/>
            </a:ln>
          </p:spPr>
          <p:txBody>
            <a:bodyPr anchor="ctr" anchorCtr="0"/>
            <a:p>
              <a:pPr algn="ctr" defTabSz="914400"/>
              <a:r>
                <a:rPr lang="zh-CN" altLang="en-US" sz="2000" dirty="0">
                  <a:solidFill>
                    <a:srgbClr val="FFFFFF"/>
                  </a:solidFill>
                  <a:latin typeface="Arial" panose="020B0604020202020204" pitchFamily="34" charset="0"/>
                  <a:ea typeface="微软雅黑" panose="020B0503020204020204" charset="-122"/>
                  <a:sym typeface="Arial" panose="020B0604020202020204" pitchFamily="34" charset="0"/>
                </a:rPr>
                <a:t>机器</a:t>
              </a:r>
              <a:endParaRPr lang="zh-CN" altLang="en-US" sz="20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8618" name="矩形 22"/>
            <p:cNvSpPr/>
            <p:nvPr>
              <p:custDataLst>
                <p:tags r:id="rId16"/>
              </p:custDataLst>
            </p:nvPr>
          </p:nvSpPr>
          <p:spPr>
            <a:xfrm>
              <a:off x="5300470" y="452723"/>
              <a:ext cx="1700861" cy="829232"/>
            </a:xfrm>
            <a:prstGeom prst="rect">
              <a:avLst/>
            </a:prstGeom>
            <a:solidFill>
              <a:srgbClr val="58B6E5"/>
            </a:solidFill>
            <a:ln w="12700" cap="flat" cmpd="sng">
              <a:solidFill>
                <a:srgbClr val="58B6E5"/>
              </a:solidFill>
              <a:prstDash val="solid"/>
              <a:miter/>
              <a:headEnd type="none" w="med" len="med"/>
              <a:tailEnd type="none" w="med" len="med"/>
            </a:ln>
          </p:spPr>
          <p:txBody>
            <a:bodyPr anchor="ctr" anchorCtr="0"/>
            <a:p>
              <a:pPr algn="ctr" defTabSz="914400"/>
              <a:r>
                <a:rPr lang="zh-CN" altLang="en-US" sz="2800" b="1" dirty="0">
                  <a:solidFill>
                    <a:srgbClr val="FFFFFF"/>
                  </a:solidFill>
                  <a:latin typeface="Arial" panose="020B0604020202020204" pitchFamily="34" charset="0"/>
                  <a:ea typeface="微软雅黑" panose="020B0503020204020204" charset="-122"/>
                  <a:sym typeface="Arial" panose="020B0604020202020204" pitchFamily="34" charset="0"/>
                </a:rPr>
                <a:t>生产力</a:t>
              </a:r>
              <a:endParaRPr lang="zh-CN" altLang="en-US" sz="2800" b="1"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8619" name="连接符: 肘形 51"/>
            <p:cNvSpPr/>
            <p:nvPr>
              <p:custDataLst>
                <p:tags r:id="rId17"/>
              </p:custDataLst>
            </p:nvPr>
          </p:nvSpPr>
          <p:spPr>
            <a:xfrm rot="-5400000" flipV="1">
              <a:off x="7804535" y="-427022"/>
              <a:ext cx="661368" cy="4079020"/>
            </a:xfrm>
            <a:prstGeom prst="bentConnector3">
              <a:avLst>
                <a:gd name="adj1" fmla="val 50000"/>
              </a:avLst>
            </a:prstGeom>
            <a:ln w="6350" cap="flat" cmpd="sng">
              <a:solidFill>
                <a:srgbClr val="9BD3EF"/>
              </a:solidFill>
              <a:prstDash val="solid"/>
              <a:miter/>
              <a:headEnd type="none" w="med" len="med"/>
              <a:tailEnd type="triangle" w="med" len="med"/>
            </a:ln>
          </p:spPr>
          <p:txBody>
            <a:bodyPr anchor="t" anchorCtr="0"/>
            <a:p>
              <a:endParaRPr lang="zh-CN" altLang="en-US" sz="2400" dirty="0">
                <a:latin typeface="Arial" panose="020B0604020202020204" pitchFamily="34" charset="0"/>
                <a:ea typeface="宋体" panose="02010600030101010101" pitchFamily="2" charset="-122"/>
              </a:endParaRPr>
            </a:p>
          </p:txBody>
        </p:sp>
        <p:sp>
          <p:nvSpPr>
            <p:cNvPr id="68620" name="连接符: 肘形 52"/>
            <p:cNvSpPr/>
            <p:nvPr>
              <p:custDataLst>
                <p:tags r:id="rId18"/>
              </p:custDataLst>
            </p:nvPr>
          </p:nvSpPr>
          <p:spPr>
            <a:xfrm rot="5400000" flipH="1" flipV="1">
              <a:off x="3715128" y="-437401"/>
              <a:ext cx="661368" cy="4099777"/>
            </a:xfrm>
            <a:prstGeom prst="bentConnector3">
              <a:avLst>
                <a:gd name="adj1" fmla="val 50000"/>
              </a:avLst>
            </a:prstGeom>
            <a:ln w="6350" cap="flat" cmpd="sng">
              <a:solidFill>
                <a:srgbClr val="9BD3EF"/>
              </a:solidFill>
              <a:prstDash val="solid"/>
              <a:miter/>
              <a:headEnd type="none" w="med" len="med"/>
              <a:tailEnd type="triangle" w="med" len="med"/>
            </a:ln>
          </p:spPr>
          <p:txBody>
            <a:bodyPr anchor="t" anchorCtr="0"/>
            <a:p>
              <a:endParaRPr lang="zh-CN" altLang="en-US" sz="2400" dirty="0">
                <a:latin typeface="Arial" panose="020B0604020202020204" pitchFamily="34" charset="0"/>
                <a:ea typeface="宋体" panose="02010600030101010101" pitchFamily="2" charset="-122"/>
              </a:endParaRPr>
            </a:p>
          </p:txBody>
        </p:sp>
        <p:sp>
          <p:nvSpPr>
            <p:cNvPr id="68621" name="连接符: 肘形 54"/>
            <p:cNvSpPr/>
            <p:nvPr>
              <p:custDataLst>
                <p:tags r:id="rId19"/>
              </p:custDataLst>
            </p:nvPr>
          </p:nvSpPr>
          <p:spPr>
            <a:xfrm rot="-5400000" flipV="1">
              <a:off x="6441747" y="935765"/>
              <a:ext cx="661368" cy="1353446"/>
            </a:xfrm>
            <a:prstGeom prst="bentConnector3">
              <a:avLst>
                <a:gd name="adj1" fmla="val 50000"/>
              </a:avLst>
            </a:prstGeom>
            <a:ln w="6350" cap="flat" cmpd="sng">
              <a:solidFill>
                <a:srgbClr val="9BD3EF"/>
              </a:solidFill>
              <a:prstDash val="solid"/>
              <a:miter/>
              <a:headEnd type="none" w="med" len="med"/>
              <a:tailEnd type="triangle" w="med" len="med"/>
            </a:ln>
          </p:spPr>
          <p:txBody>
            <a:bodyPr anchor="t" anchorCtr="0"/>
            <a:p>
              <a:endParaRPr lang="zh-CN" altLang="en-US" sz="2400" dirty="0">
                <a:latin typeface="Arial" panose="020B0604020202020204" pitchFamily="34" charset="0"/>
                <a:ea typeface="宋体" panose="02010600030101010101" pitchFamily="2" charset="-122"/>
              </a:endParaRPr>
            </a:p>
          </p:txBody>
        </p:sp>
        <p:sp>
          <p:nvSpPr>
            <p:cNvPr id="68622" name="连接符: 肘形 55"/>
            <p:cNvSpPr/>
            <p:nvPr>
              <p:custDataLst>
                <p:tags r:id="rId20"/>
              </p:custDataLst>
            </p:nvPr>
          </p:nvSpPr>
          <p:spPr>
            <a:xfrm rot="5400000" flipH="1" flipV="1">
              <a:off x="5089333" y="936796"/>
              <a:ext cx="661368" cy="1351369"/>
            </a:xfrm>
            <a:prstGeom prst="bentConnector3">
              <a:avLst>
                <a:gd name="adj1" fmla="val 50000"/>
              </a:avLst>
            </a:prstGeom>
            <a:ln w="6350" cap="flat" cmpd="sng">
              <a:solidFill>
                <a:srgbClr val="9BD3EF"/>
              </a:solidFill>
              <a:prstDash val="solid"/>
              <a:miter/>
              <a:headEnd type="none" w="med" len="med"/>
              <a:tailEnd type="triangle" w="med" len="med"/>
            </a:ln>
          </p:spPr>
          <p:txBody>
            <a:bodyPr anchor="t" anchorCtr="0"/>
            <a:p>
              <a:endParaRPr lang="zh-CN" altLang="en-US" sz="2400" dirty="0">
                <a:latin typeface="Arial" panose="020B0604020202020204" pitchFamily="34" charset="0"/>
                <a:ea typeface="宋体" panose="02010600030101010101" pitchFamily="2" charset="-122"/>
              </a:endParaRPr>
            </a:p>
          </p:txBody>
        </p:sp>
      </p:grpSp>
      <p:pic>
        <p:nvPicPr>
          <p:cNvPr id="68611" name="图示 4"/>
          <p:cNvPicPr>
            <a:picLocks noChangeAspect="1"/>
          </p:cNvPicPr>
          <p:nvPr>
            <p:custDataLst>
              <p:tags r:id="rId21"/>
            </p:custDataLst>
          </p:nvPr>
        </p:nvPicPr>
        <p:blipFill>
          <a:blip r:embed="rId22"/>
          <a:stretch>
            <a:fillRect/>
          </a:stretch>
        </p:blipFill>
        <p:spPr>
          <a:xfrm>
            <a:off x="706120" y="1962785"/>
            <a:ext cx="10941050" cy="1593850"/>
          </a:xfrm>
          <a:prstGeom prst="rect">
            <a:avLst/>
          </a:prstGeom>
          <a:noFill/>
          <a:ln w="9525">
            <a:noFill/>
          </a:ln>
        </p:spPr>
      </p:pic>
      <p:sp>
        <p:nvSpPr>
          <p:cNvPr id="2" name="左大括号 1"/>
          <p:cNvSpPr/>
          <p:nvPr/>
        </p:nvSpPr>
        <p:spPr>
          <a:xfrm rot="16200000">
            <a:off x="5821045" y="718185"/>
            <a:ext cx="410210" cy="10708640"/>
          </a:xfrm>
          <a:prstGeom prst="leftBrace">
            <a:avLst>
              <a:gd name="adj1" fmla="val 0"/>
              <a:gd name="adj2" fmla="val 50601"/>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23"/>
    </p:custDataLst>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53828" y="1049471"/>
            <a:ext cx="10694460" cy="3538220"/>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2024</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7</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7.</a:t>
            </a:r>
            <a:r>
              <a:rPr lang="zh-CN" altLang="en-US" sz="2800" b="1">
                <a:latin typeface="仿宋" panose="02010609060101010101" pitchFamily="49" charset="-122"/>
                <a:ea typeface="仿宋" panose="02010609060101010101" pitchFamily="49" charset="-122"/>
              </a:rPr>
              <a:t>党的百年奋斗成功道路是党领导人民独立自主探索开辟出来的，马克思主义的中国篇章是中国共产党人依靠自身力量实践出来的，贯穿其中的一个基本点就是</a:t>
            </a:r>
            <a:r>
              <a:rPr lang="en-US" altLang="zh-CN" sz="2800" b="1">
                <a:latin typeface="仿宋" panose="02010609060101010101" pitchFamily="49" charset="-122"/>
                <a:ea typeface="仿宋" panose="02010609060101010101" pitchFamily="49" charset="-122"/>
              </a:rPr>
              <a:t>(   )</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A.</a:t>
            </a:r>
            <a:r>
              <a:rPr lang="zh-CN" altLang="en-US" sz="2800" b="1">
                <a:latin typeface="仿宋" panose="02010609060101010101" pitchFamily="49" charset="-122"/>
                <a:ea typeface="仿宋" panose="02010609060101010101" pitchFamily="49" charset="-122"/>
              </a:rPr>
              <a:t>改革开放是实现中华民族伟大复兴的关键一招</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B.</a:t>
            </a:r>
            <a:r>
              <a:rPr lang="zh-CN" altLang="en-US" sz="2800" b="1">
                <a:latin typeface="仿宋" panose="02010609060101010101" pitchFamily="49" charset="-122"/>
                <a:ea typeface="仿宋" panose="02010609060101010101" pitchFamily="49" charset="-122"/>
              </a:rPr>
              <a:t>中国特色社会主义最本质的特征是中国共产党领导</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C.</a:t>
            </a:r>
            <a:r>
              <a:rPr lang="zh-CN" altLang="en-US" sz="2800" b="1">
                <a:latin typeface="仿宋" panose="02010609060101010101" pitchFamily="49" charset="-122"/>
                <a:ea typeface="仿宋" panose="02010609060101010101" pitchFamily="49" charset="-122"/>
              </a:rPr>
              <a:t>中国共产党开辟了马克思主义中国化时代化的新境界</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D.</a:t>
            </a:r>
            <a:r>
              <a:rPr lang="zh-CN" altLang="en-US" sz="2800" b="1">
                <a:latin typeface="仿宋" panose="02010609060101010101" pitchFamily="49" charset="-122"/>
                <a:ea typeface="仿宋" panose="02010609060101010101" pitchFamily="49" charset="-122"/>
              </a:rPr>
              <a:t>中国的问题必须从中国基本国情出发，由中国人自己来解答</a:t>
            </a:r>
            <a:endParaRPr lang="zh-CN" altLang="en-US"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380056"/>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5377955" y="2266636"/>
            <a:ext cx="435725" cy="645160"/>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D</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53828" y="1049471"/>
            <a:ext cx="10694460" cy="4399915"/>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2024</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6</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6</a:t>
            </a:r>
            <a:r>
              <a:rPr lang="en-US" altLang="zh-CN" sz="2800" b="1" smtClean="0">
                <a:latin typeface="仿宋" panose="02010609060101010101" pitchFamily="49" charset="-122"/>
                <a:ea typeface="仿宋" panose="02010609060101010101" pitchFamily="49" charset="-122"/>
              </a:rPr>
              <a:t>.</a:t>
            </a:r>
            <a:r>
              <a:rPr lang="en-US" altLang="zh-CN" sz="2800" b="1">
                <a:latin typeface="仿宋" panose="02010609060101010101" pitchFamily="49" charset="-122"/>
                <a:ea typeface="仿宋" panose="02010609060101010101" pitchFamily="49" charset="-122"/>
              </a:rPr>
              <a:t>2023</a:t>
            </a:r>
            <a:r>
              <a:rPr lang="zh-CN" altLang="en-US" sz="2800" b="1">
                <a:latin typeface="仿宋" panose="02010609060101010101" pitchFamily="49" charset="-122"/>
                <a:ea typeface="仿宋" panose="02010609060101010101" pitchFamily="49" charset="-122"/>
              </a:rPr>
              <a:t>年</a:t>
            </a:r>
            <a:r>
              <a:rPr lang="en-US" altLang="zh-CN" sz="2800" b="1">
                <a:latin typeface="仿宋" panose="02010609060101010101" pitchFamily="49" charset="-122"/>
                <a:ea typeface="仿宋" panose="02010609060101010101" pitchFamily="49" charset="-122"/>
              </a:rPr>
              <a:t>6</a:t>
            </a:r>
            <a:r>
              <a:rPr lang="zh-CN" altLang="en-US" sz="2800" b="1">
                <a:latin typeface="仿宋" panose="02010609060101010101" pitchFamily="49" charset="-122"/>
                <a:ea typeface="仿宋" panose="02010609060101010101" pitchFamily="49" charset="-122"/>
              </a:rPr>
              <a:t>月，习近平总书记在内蒙古考察时指出</a:t>
            </a:r>
            <a:r>
              <a:rPr lang="en-US" altLang="zh-CN" sz="2800" b="1">
                <a:latin typeface="仿宋" panose="02010609060101010101" pitchFamily="49" charset="-122"/>
                <a:ea typeface="仿宋" panose="02010609060101010101" pitchFamily="49" charset="-122"/>
              </a:rPr>
              <a:t>:“</a:t>
            </a:r>
            <a:r>
              <a:rPr lang="zh-CN" altLang="en-US" sz="2800" b="1">
                <a:latin typeface="仿宋" panose="02010609060101010101" pitchFamily="49" charset="-122"/>
                <a:ea typeface="仿宋" panose="02010609060101010101" pitchFamily="49" charset="-122"/>
              </a:rPr>
              <a:t>共同富裕体现中国特色社会主义本质要求，但不是捆绑在一起像螃蟹一样谁也动不了，要鼓励一部分人先富起来。</a:t>
            </a:r>
            <a:r>
              <a:rPr lang="en-US" altLang="zh-CN" sz="2800" b="1">
                <a:latin typeface="仿宋" panose="02010609060101010101" pitchFamily="49" charset="-122"/>
                <a:ea typeface="仿宋" panose="02010609060101010101" pitchFamily="49" charset="-122"/>
              </a:rPr>
              <a:t> </a:t>
            </a:r>
            <a:r>
              <a:rPr lang="zh-CN" altLang="en-US" sz="2800" b="1">
                <a:latin typeface="仿宋" panose="02010609060101010101" pitchFamily="49" charset="-122"/>
                <a:ea typeface="仿宋" panose="02010609060101010101" pitchFamily="49" charset="-122"/>
              </a:rPr>
              <a:t>但后半句话不能忘了，</a:t>
            </a:r>
            <a:r>
              <a:rPr lang="en-US" altLang="zh-CN" sz="2800" b="1">
                <a:latin typeface="仿宋" panose="02010609060101010101" pitchFamily="49" charset="-122"/>
                <a:ea typeface="仿宋" panose="02010609060101010101" pitchFamily="49" charset="-122"/>
              </a:rPr>
              <a:t>‘</a:t>
            </a:r>
            <a:r>
              <a:rPr lang="zh-CN" altLang="en-US" sz="2800" b="1">
                <a:latin typeface="仿宋" panose="02010609060101010101" pitchFamily="49" charset="-122"/>
                <a:ea typeface="仿宋" panose="02010609060101010101" pitchFamily="49" charset="-122"/>
              </a:rPr>
              <a:t>先富带后富</a:t>
            </a:r>
            <a:r>
              <a:rPr lang="en-US" altLang="zh-CN" sz="2800" b="1">
                <a:latin typeface="仿宋" panose="02010609060101010101" pitchFamily="49" charset="-122"/>
                <a:ea typeface="仿宋" panose="02010609060101010101" pitchFamily="49" charset="-122"/>
              </a:rPr>
              <a:t> ’</a:t>
            </a:r>
            <a:r>
              <a:rPr lang="zh-CN" altLang="en-US" sz="2800" b="1">
                <a:latin typeface="仿宋" panose="02010609060101010101" pitchFamily="49" charset="-122"/>
                <a:ea typeface="仿宋" panose="02010609060101010101" pitchFamily="49" charset="-122"/>
              </a:rPr>
              <a:t>。这符合我们中国特色社会主义发展道路，走正道就是这么走。</a:t>
            </a:r>
            <a:r>
              <a:rPr lang="en-US" altLang="zh-CN" sz="2800" b="1">
                <a:latin typeface="仿宋" panose="02010609060101010101" pitchFamily="49" charset="-122"/>
                <a:ea typeface="仿宋" panose="02010609060101010101" pitchFamily="49" charset="-122"/>
              </a:rPr>
              <a:t>”</a:t>
            </a:r>
            <a:r>
              <a:rPr lang="zh-CN" altLang="en-US" sz="2800" b="1">
                <a:latin typeface="仿宋" panose="02010609060101010101" pitchFamily="49" charset="-122"/>
                <a:ea typeface="仿宋" panose="02010609060101010101" pitchFamily="49" charset="-122"/>
              </a:rPr>
              <a:t>关于共同富裕，下列理解正确的是</a:t>
            </a:r>
            <a:r>
              <a:rPr lang="en-US" altLang="zh-CN" sz="2800" b="1">
                <a:latin typeface="仿宋" panose="02010609060101010101" pitchFamily="49" charset="-122"/>
                <a:ea typeface="仿宋" panose="02010609060101010101" pitchFamily="49" charset="-122"/>
              </a:rPr>
              <a:t>(   )</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A.</a:t>
            </a:r>
            <a:r>
              <a:rPr lang="zh-CN" altLang="en-US" sz="2800" b="1">
                <a:latin typeface="仿宋" panose="02010609060101010101" pitchFamily="49" charset="-122"/>
                <a:ea typeface="仿宋" panose="02010609060101010101" pitchFamily="49" charset="-122"/>
              </a:rPr>
              <a:t>先富带后富是实现共同富裕的根本途径</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B.</a:t>
            </a:r>
            <a:r>
              <a:rPr lang="zh-CN" altLang="en-US" sz="2800" b="1">
                <a:latin typeface="仿宋" panose="02010609060101010101" pitchFamily="49" charset="-122"/>
                <a:ea typeface="仿宋" panose="02010609060101010101" pitchFamily="49" charset="-122"/>
              </a:rPr>
              <a:t>共同富裕就是所有人受益的，整齐划一的富裕</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C.</a:t>
            </a:r>
            <a:r>
              <a:rPr lang="zh-CN" altLang="en-US" sz="2800" b="1">
                <a:latin typeface="仿宋" panose="02010609060101010101" pitchFamily="49" charset="-122"/>
                <a:ea typeface="仿宋" panose="02010609060101010101" pitchFamily="49" charset="-122"/>
              </a:rPr>
              <a:t>共同富裕是社会主义现代化的重要目标</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D.</a:t>
            </a:r>
            <a:r>
              <a:rPr lang="zh-CN" altLang="en-US" sz="2800" b="1">
                <a:latin typeface="仿宋" panose="02010609060101010101" pitchFamily="49" charset="-122"/>
                <a:ea typeface="仿宋" panose="02010609060101010101" pitchFamily="49" charset="-122"/>
              </a:rPr>
              <a:t>一部分人先富起来，共同富裕的目标就会自发实现</a:t>
            </a:r>
            <a:endParaRPr lang="zh-CN" altLang="en-US"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380056"/>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8259585" y="3091501"/>
            <a:ext cx="435725" cy="645160"/>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C</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0" y="1392555"/>
          <a:ext cx="12192000" cy="5420360"/>
        </p:xfrm>
        <a:graphic>
          <a:graphicData uri="http://schemas.openxmlformats.org/drawingml/2006/table">
            <a:tbl>
              <a:tblPr firstRow="1" bandRow="1">
                <a:tableStyleId>{5C22544A-7EE6-4342-B048-85BDC9FD1C3A}</a:tableStyleId>
              </a:tblPr>
              <a:tblGrid>
                <a:gridCol w="2197100"/>
                <a:gridCol w="9994900"/>
              </a:tblGrid>
              <a:tr h="676275">
                <a:tc>
                  <a:txBody>
                    <a:bodyPr/>
                    <a:lstStyle/>
                    <a:p>
                      <a:pPr algn="ctr">
                        <a:buNone/>
                      </a:pPr>
                      <a:endParaRPr lang="zh-CN" altLang="en-US" sz="3200" b="1">
                        <a:latin typeface="黑体" panose="02010609060101010101" pitchFamily="49" charset="-122"/>
                        <a:ea typeface="黑体" panose="02010609060101010101" pitchFamily="49"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lnSpc>
                          <a:spcPct val="120000"/>
                        </a:lnSpc>
                        <a:buNone/>
                      </a:pPr>
                      <a:r>
                        <a:rPr lang="zh-CN" altLang="en-US" sz="3200" b="0">
                          <a:solidFill>
                            <a:srgbClr val="120000"/>
                          </a:solidFill>
                          <a:latin typeface="微软雅黑" panose="020B0503020204020204" charset="-122"/>
                          <a:ea typeface="微软雅黑" panose="020B0503020204020204" charset="-122"/>
                        </a:rPr>
                        <a:t>党的八大</a:t>
                      </a:r>
                      <a:endParaRPr lang="zh-CN" altLang="en-US" sz="3200" b="0">
                        <a:solidFill>
                          <a:srgbClr val="120000"/>
                        </a:solidFill>
                        <a:latin typeface="微软雅黑" panose="020B0503020204020204" charset="-122"/>
                        <a:ea typeface="微软雅黑" panose="020B050302020402020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79120">
                <a:tc>
                  <a:txBody>
                    <a:bodyPr/>
                    <a:lstStyle/>
                    <a:p>
                      <a:pPr algn="ctr">
                        <a:buNone/>
                      </a:pPr>
                      <a:r>
                        <a:rPr lang="zh-CN" altLang="en-US" sz="3200" b="0">
                          <a:solidFill>
                            <a:srgbClr val="000000"/>
                          </a:solidFill>
                          <a:latin typeface="微软雅黑" panose="020B0503020204020204" charset="-122"/>
                          <a:ea typeface="微软雅黑" panose="020B0503020204020204" charset="-122"/>
                          <a:sym typeface="+mn-ea"/>
                        </a:rPr>
                        <a:t>地位</a:t>
                      </a:r>
                      <a:endParaRPr lang="zh-CN" altLang="en-US" sz="3200" b="0">
                        <a:solidFill>
                          <a:srgbClr val="000000"/>
                        </a:solidFill>
                        <a:latin typeface="微软雅黑" panose="020B0503020204020204" charset="-122"/>
                        <a:ea typeface="微软雅黑" panose="020B0503020204020204"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3200" b="1">
                        <a:latin typeface="黑体" panose="02010609060101010101" pitchFamily="49" charset="-122"/>
                        <a:ea typeface="黑体" panose="02010609060101010101" pitchFamily="49"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066800">
                <a:tc>
                  <a:txBody>
                    <a:bodyPr/>
                    <a:lstStyle/>
                    <a:p>
                      <a:pPr algn="ctr">
                        <a:buNone/>
                      </a:pPr>
                      <a:r>
                        <a:rPr lang="zh-CN" altLang="en-US" sz="3200" b="0">
                          <a:solidFill>
                            <a:srgbClr val="000000"/>
                          </a:solidFill>
                          <a:latin typeface="微软雅黑" panose="020B0503020204020204" charset="-122"/>
                          <a:ea typeface="微软雅黑" panose="020B0503020204020204" charset="-122"/>
                          <a:sym typeface="+mn-ea"/>
                        </a:rPr>
                        <a:t>最重要贡献</a:t>
                      </a:r>
                      <a:endParaRPr lang="zh-CN" altLang="en-US" sz="3200" b="0">
                        <a:solidFill>
                          <a:srgbClr val="000000"/>
                        </a:solidFill>
                        <a:latin typeface="微软雅黑" panose="020B0503020204020204" charset="-122"/>
                        <a:ea typeface="微软雅黑" panose="020B0503020204020204"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3200" b="1">
                        <a:latin typeface="黑体" panose="02010609060101010101" pitchFamily="49" charset="-122"/>
                        <a:ea typeface="黑体" panose="02010609060101010101" pitchFamily="49"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042160">
                <a:tc>
                  <a:txBody>
                    <a:bodyPr/>
                    <a:lstStyle/>
                    <a:p>
                      <a:pPr algn="ctr">
                        <a:buNone/>
                      </a:pPr>
                      <a:r>
                        <a:rPr lang="zh-CN" altLang="en-US" sz="3200" b="0">
                          <a:solidFill>
                            <a:srgbClr val="000000"/>
                          </a:solidFill>
                          <a:latin typeface="微软雅黑" panose="020B0503020204020204" charset="-122"/>
                          <a:ea typeface="微软雅黑" panose="020B0503020204020204" charset="-122"/>
                          <a:sym typeface="+mn-ea"/>
                        </a:rPr>
                        <a:t>主要矛盾</a:t>
                      </a:r>
                      <a:endParaRPr lang="zh-CN" altLang="en-US" sz="3200" b="0">
                        <a:solidFill>
                          <a:srgbClr val="000000"/>
                        </a:solidFill>
                        <a:latin typeface="微软雅黑" panose="020B0503020204020204" charset="-122"/>
                        <a:ea typeface="微软雅黑" panose="020B0503020204020204"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3200" b="1">
                        <a:latin typeface="黑体" panose="02010609060101010101" pitchFamily="49" charset="-122"/>
                        <a:ea typeface="黑体" panose="02010609060101010101" pitchFamily="49" charset="-122"/>
                      </a:endParaRPr>
                    </a:p>
                    <a:p>
                      <a:pPr>
                        <a:buNone/>
                      </a:pPr>
                      <a:endParaRPr lang="zh-CN" altLang="en-US" sz="3200" b="1">
                        <a:latin typeface="黑体" panose="02010609060101010101" pitchFamily="49" charset="-122"/>
                        <a:ea typeface="黑体" panose="02010609060101010101" pitchFamily="49" charset="-122"/>
                      </a:endParaRPr>
                    </a:p>
                    <a:p>
                      <a:pPr>
                        <a:buNone/>
                      </a:pPr>
                      <a:endParaRPr lang="zh-CN" altLang="en-US" sz="3200" b="1">
                        <a:latin typeface="黑体" panose="02010609060101010101" pitchFamily="49" charset="-122"/>
                        <a:ea typeface="黑体" panose="02010609060101010101" pitchFamily="49" charset="-122"/>
                      </a:endParaRPr>
                    </a:p>
                    <a:p>
                      <a:pPr>
                        <a:buNone/>
                      </a:pPr>
                      <a:endParaRPr lang="zh-CN" altLang="en-US" sz="3200" b="1">
                        <a:latin typeface="黑体" panose="02010609060101010101" pitchFamily="49" charset="-122"/>
                        <a:ea typeface="黑体" panose="02010609060101010101" pitchFamily="49"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056005">
                <a:tc>
                  <a:txBody>
                    <a:bodyPr/>
                    <a:lstStyle/>
                    <a:p>
                      <a:pPr algn="ctr">
                        <a:buNone/>
                      </a:pPr>
                      <a:r>
                        <a:rPr lang="zh-CN" altLang="en-US" sz="3200" b="0">
                          <a:solidFill>
                            <a:srgbClr val="000000"/>
                          </a:solidFill>
                          <a:latin typeface="微软雅黑" panose="020B0503020204020204" charset="-122"/>
                          <a:ea typeface="微软雅黑" panose="020B0503020204020204" charset="-122"/>
                          <a:sym typeface="+mn-ea"/>
                        </a:rPr>
                        <a:t>根本任务</a:t>
                      </a:r>
                      <a:endParaRPr lang="zh-CN" altLang="en-US" sz="3200" b="0">
                        <a:solidFill>
                          <a:srgbClr val="000000"/>
                        </a:solidFill>
                        <a:latin typeface="微软雅黑" panose="020B0503020204020204" charset="-122"/>
                        <a:ea typeface="微软雅黑" panose="020B0503020204020204"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3200" b="1" dirty="0">
                        <a:latin typeface="黑体" panose="02010609060101010101" pitchFamily="49" charset="-122"/>
                        <a:ea typeface="黑体" panose="02010609060101010101" pitchFamily="49"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6" name="文本框 5"/>
          <p:cNvSpPr txBox="1"/>
          <p:nvPr>
            <p:custDataLst>
              <p:tags r:id="rId2"/>
            </p:custDataLst>
          </p:nvPr>
        </p:nvSpPr>
        <p:spPr>
          <a:xfrm>
            <a:off x="2367280" y="2094231"/>
            <a:ext cx="9398635" cy="521970"/>
          </a:xfrm>
          <a:prstGeom prst="rect">
            <a:avLst/>
          </a:prstGeom>
          <a:noFill/>
        </p:spPr>
        <p:txBody>
          <a:bodyPr wrap="square" rtlCol="0">
            <a:spAutoFit/>
          </a:bodyPr>
          <a:lstStyle/>
          <a:p>
            <a:r>
              <a:rPr lang="zh-CN" altLang="en-US" sz="2800" b="1" dirty="0">
                <a:solidFill>
                  <a:srgbClr val="000000"/>
                </a:solidFill>
                <a:latin typeface="微软雅黑" panose="020B0503020204020204" charset="-122"/>
                <a:ea typeface="微软雅黑" panose="020B0503020204020204" charset="-122"/>
                <a:sym typeface="+mn-ea"/>
              </a:rPr>
              <a:t>新中国成立后我们党召开的</a:t>
            </a:r>
            <a:r>
              <a:rPr lang="zh-CN" altLang="en-US" sz="2800" b="1" dirty="0">
                <a:solidFill>
                  <a:srgbClr val="FF0000"/>
                </a:solidFill>
                <a:latin typeface="微软雅黑" panose="020B0503020204020204" charset="-122"/>
                <a:ea typeface="微软雅黑" panose="020B0503020204020204" charset="-122"/>
                <a:sym typeface="+mn-ea"/>
              </a:rPr>
              <a:t>第一次全国代表大会。</a:t>
            </a:r>
            <a:endParaRPr lang="zh-CN" altLang="en-US" sz="2800" b="1" dirty="0">
              <a:solidFill>
                <a:srgbClr val="FF0000"/>
              </a:solidFill>
              <a:latin typeface="微软雅黑" panose="020B0503020204020204" charset="-122"/>
              <a:ea typeface="微软雅黑" panose="020B0503020204020204" charset="-122"/>
              <a:sym typeface="+mn-ea"/>
            </a:endParaRPr>
          </a:p>
        </p:txBody>
      </p:sp>
      <p:sp>
        <p:nvSpPr>
          <p:cNvPr id="7" name="文本框 6"/>
          <p:cNvSpPr txBox="1"/>
          <p:nvPr>
            <p:custDataLst>
              <p:tags r:id="rId3"/>
            </p:custDataLst>
          </p:nvPr>
        </p:nvSpPr>
        <p:spPr>
          <a:xfrm>
            <a:off x="2251710" y="2696845"/>
            <a:ext cx="9399271" cy="953135"/>
          </a:xfrm>
          <a:prstGeom prst="rect">
            <a:avLst/>
          </a:prstGeom>
          <a:noFill/>
        </p:spPr>
        <p:txBody>
          <a:bodyPr wrap="square" rtlCol="0">
            <a:spAutoFit/>
          </a:bodyPr>
          <a:lstStyle/>
          <a:p>
            <a:pPr algn="just"/>
            <a:r>
              <a:rPr lang="zh-CN" altLang="en-US" sz="2800" b="1">
                <a:solidFill>
                  <a:srgbClr val="000000"/>
                </a:solidFill>
                <a:latin typeface="微软雅黑" panose="020B0503020204020204" charset="-122"/>
                <a:ea typeface="微软雅黑" panose="020B0503020204020204" charset="-122"/>
                <a:sym typeface="+mn-ea"/>
              </a:rPr>
              <a:t>对三大改造基本完成后，中国社会主义的</a:t>
            </a:r>
            <a:r>
              <a:rPr lang="zh-CN" altLang="en-US" sz="2800" b="1">
                <a:solidFill>
                  <a:srgbClr val="FF0000"/>
                </a:solidFill>
                <a:latin typeface="微软雅黑" panose="020B0503020204020204" charset="-122"/>
                <a:ea typeface="微软雅黑" panose="020B0503020204020204" charset="-122"/>
                <a:sym typeface="+mn-ea"/>
              </a:rPr>
              <a:t>主要矛盾和根本任务作出了规定</a:t>
            </a:r>
            <a:r>
              <a:rPr lang="zh-CN" altLang="en-US" sz="2800" b="1">
                <a:solidFill>
                  <a:srgbClr val="000000"/>
                </a:solidFill>
                <a:latin typeface="微软雅黑" panose="020B0503020204020204" charset="-122"/>
                <a:ea typeface="微软雅黑" panose="020B0503020204020204" charset="-122"/>
                <a:sym typeface="+mn-ea"/>
              </a:rPr>
              <a:t>，为社会主义事业的发展指明了方向。</a:t>
            </a:r>
            <a:endParaRPr lang="zh-CN" altLang="en-US" sz="2800" b="1">
              <a:solidFill>
                <a:srgbClr val="000000"/>
              </a:solidFill>
              <a:latin typeface="微软雅黑" panose="020B0503020204020204" charset="-122"/>
              <a:ea typeface="微软雅黑" panose="020B0503020204020204" charset="-122"/>
              <a:sym typeface="+mn-ea"/>
            </a:endParaRPr>
          </a:p>
        </p:txBody>
      </p:sp>
      <p:sp>
        <p:nvSpPr>
          <p:cNvPr id="8" name="文本框 7"/>
          <p:cNvSpPr txBox="1"/>
          <p:nvPr>
            <p:custDataLst>
              <p:tags r:id="rId4"/>
            </p:custDataLst>
          </p:nvPr>
        </p:nvSpPr>
        <p:spPr>
          <a:xfrm>
            <a:off x="2211705" y="3759200"/>
            <a:ext cx="9930765" cy="1986280"/>
          </a:xfrm>
          <a:prstGeom prst="rect">
            <a:avLst/>
          </a:prstGeom>
          <a:noFill/>
        </p:spPr>
        <p:txBody>
          <a:bodyPr wrap="square" rtlCol="0">
            <a:spAutoFit/>
          </a:bodyPr>
          <a:lstStyle/>
          <a:p>
            <a:pPr algn="just" fontAlgn="auto">
              <a:lnSpc>
                <a:spcPct val="110000"/>
              </a:lnSpc>
            </a:pPr>
            <a:r>
              <a:rPr lang="zh-CN" altLang="en-US" sz="2800" b="1">
                <a:solidFill>
                  <a:srgbClr val="000000"/>
                </a:solidFill>
                <a:latin typeface="微软雅黑" panose="020B0503020204020204" charset="-122"/>
                <a:ea typeface="微软雅黑" panose="020B0503020204020204" charset="-122"/>
                <a:sym typeface="+mn-ea"/>
              </a:rPr>
              <a:t>①人民对于建立先进的</a:t>
            </a:r>
            <a:r>
              <a:rPr lang="zh-CN" altLang="en-US" sz="2800" b="1">
                <a:solidFill>
                  <a:srgbClr val="FF0000"/>
                </a:solidFill>
                <a:latin typeface="微软雅黑" panose="020B0503020204020204" charset="-122"/>
                <a:ea typeface="微软雅黑" panose="020B0503020204020204" charset="-122"/>
                <a:sym typeface="+mn-ea"/>
              </a:rPr>
              <a:t>工业国</a:t>
            </a:r>
            <a:r>
              <a:rPr lang="zh-CN" altLang="en-US" sz="2800" b="1">
                <a:solidFill>
                  <a:srgbClr val="000000"/>
                </a:solidFill>
                <a:latin typeface="微软雅黑" panose="020B0503020204020204" charset="-122"/>
                <a:ea typeface="微软雅黑" panose="020B0503020204020204" charset="-122"/>
                <a:sym typeface="+mn-ea"/>
              </a:rPr>
              <a:t>的要求同落后的</a:t>
            </a:r>
            <a:r>
              <a:rPr lang="zh-CN" altLang="en-US" sz="2800" b="1">
                <a:solidFill>
                  <a:srgbClr val="FF0000"/>
                </a:solidFill>
                <a:latin typeface="微软雅黑" panose="020B0503020204020204" charset="-122"/>
                <a:ea typeface="微软雅黑" panose="020B0503020204020204" charset="-122"/>
                <a:sym typeface="+mn-ea"/>
              </a:rPr>
              <a:t>农业国</a:t>
            </a:r>
            <a:r>
              <a:rPr lang="zh-CN" altLang="en-US" sz="2800" b="1">
                <a:solidFill>
                  <a:srgbClr val="000000"/>
                </a:solidFill>
                <a:latin typeface="微软雅黑" panose="020B0503020204020204" charset="-122"/>
                <a:ea typeface="微软雅黑" panose="020B0503020204020204" charset="-122"/>
                <a:sym typeface="+mn-ea"/>
              </a:rPr>
              <a:t>的现实之间的</a:t>
            </a:r>
            <a:r>
              <a:rPr lang="zh-CN" altLang="en-US" sz="2800" b="1">
                <a:solidFill>
                  <a:srgbClr val="FF0000"/>
                </a:solidFill>
                <a:latin typeface="微软雅黑" panose="020B0503020204020204" charset="-122"/>
                <a:ea typeface="微软雅黑" panose="020B0503020204020204" charset="-122"/>
                <a:sym typeface="+mn-ea"/>
              </a:rPr>
              <a:t>矛盾</a:t>
            </a:r>
            <a:endParaRPr lang="zh-CN" altLang="en-US" sz="2800" b="1">
              <a:solidFill>
                <a:srgbClr val="FF0000"/>
              </a:solidFill>
              <a:latin typeface="微软雅黑" panose="020B0503020204020204" charset="-122"/>
              <a:ea typeface="微软雅黑" panose="020B0503020204020204" charset="-122"/>
              <a:sym typeface="+mn-ea"/>
            </a:endParaRPr>
          </a:p>
          <a:p>
            <a:pPr algn="just" fontAlgn="auto">
              <a:lnSpc>
                <a:spcPct val="110000"/>
              </a:lnSpc>
            </a:pPr>
            <a:r>
              <a:rPr lang="zh-CN" altLang="en-US" sz="2800" b="1">
                <a:solidFill>
                  <a:srgbClr val="000000"/>
                </a:solidFill>
                <a:latin typeface="微软雅黑" panose="020B0503020204020204" charset="-122"/>
                <a:ea typeface="微软雅黑" panose="020B0503020204020204" charset="-122"/>
                <a:sym typeface="+mn-ea"/>
              </a:rPr>
              <a:t>②人民对于</a:t>
            </a:r>
            <a:r>
              <a:rPr lang="zh-CN" altLang="en-US" sz="2800" b="1">
                <a:solidFill>
                  <a:srgbClr val="FF0000"/>
                </a:solidFill>
                <a:latin typeface="微软雅黑" panose="020B0503020204020204" charset="-122"/>
                <a:ea typeface="微软雅黑" panose="020B0503020204020204" charset="-122"/>
                <a:sym typeface="+mn-ea"/>
              </a:rPr>
              <a:t>经济文化</a:t>
            </a:r>
            <a:r>
              <a:rPr lang="zh-CN" altLang="en-US" sz="2800" b="1">
                <a:solidFill>
                  <a:srgbClr val="000000"/>
                </a:solidFill>
                <a:latin typeface="微软雅黑" panose="020B0503020204020204" charset="-122"/>
                <a:ea typeface="微软雅黑" panose="020B0503020204020204" charset="-122"/>
                <a:sym typeface="+mn-ea"/>
              </a:rPr>
              <a:t>迅速发展的需要同当前经济文化不能满足人们需要的状况之间的矛盾</a:t>
            </a:r>
            <a:endParaRPr lang="zh-CN" altLang="en-US" sz="2800" b="1">
              <a:solidFill>
                <a:srgbClr val="000000"/>
              </a:solidFill>
              <a:latin typeface="微软雅黑" panose="020B0503020204020204" charset="-122"/>
              <a:ea typeface="微软雅黑" panose="020B0503020204020204" charset="-122"/>
              <a:sym typeface="+mn-ea"/>
            </a:endParaRPr>
          </a:p>
        </p:txBody>
      </p:sp>
      <p:sp>
        <p:nvSpPr>
          <p:cNvPr id="9" name="文本框 8"/>
          <p:cNvSpPr txBox="1"/>
          <p:nvPr>
            <p:custDataLst>
              <p:tags r:id="rId5"/>
            </p:custDataLst>
          </p:nvPr>
        </p:nvSpPr>
        <p:spPr>
          <a:xfrm>
            <a:off x="2279015" y="5774055"/>
            <a:ext cx="9737725" cy="1038860"/>
          </a:xfrm>
          <a:prstGeom prst="rect">
            <a:avLst/>
          </a:prstGeom>
          <a:noFill/>
        </p:spPr>
        <p:txBody>
          <a:bodyPr wrap="square" rtlCol="0">
            <a:spAutoFit/>
          </a:bodyPr>
          <a:lstStyle/>
          <a:p>
            <a:pPr>
              <a:lnSpc>
                <a:spcPct val="110000"/>
              </a:lnSpc>
            </a:pPr>
            <a:r>
              <a:rPr lang="zh-CN" altLang="en-US" sz="2800" b="1">
                <a:solidFill>
                  <a:srgbClr val="000000"/>
                </a:solidFill>
                <a:latin typeface="微软雅黑" panose="020B0503020204020204" charset="-122"/>
                <a:ea typeface="微软雅黑" panose="020B0503020204020204" charset="-122"/>
                <a:sym typeface="+mn-ea"/>
              </a:rPr>
              <a:t>集中力量</a:t>
            </a:r>
            <a:r>
              <a:rPr lang="zh-CN" altLang="en-US" sz="2800" b="1">
                <a:solidFill>
                  <a:srgbClr val="FF0000"/>
                </a:solidFill>
                <a:latin typeface="微软雅黑" panose="020B0503020204020204" charset="-122"/>
                <a:ea typeface="微软雅黑" panose="020B0503020204020204" charset="-122"/>
                <a:sym typeface="+mn-ea"/>
              </a:rPr>
              <a:t>发展社会生产力</a:t>
            </a:r>
            <a:r>
              <a:rPr lang="zh-CN" altLang="en-US" sz="2800" b="1">
                <a:solidFill>
                  <a:srgbClr val="000000"/>
                </a:solidFill>
                <a:latin typeface="微软雅黑" panose="020B0503020204020204" charset="-122"/>
                <a:ea typeface="微软雅黑" panose="020B0503020204020204" charset="-122"/>
                <a:sym typeface="+mn-ea"/>
              </a:rPr>
              <a:t>，尽快把我国由落后的农业国变为先进的工业国。</a:t>
            </a:r>
            <a:endParaRPr lang="zh-CN" altLang="en-US" sz="2800" b="1">
              <a:solidFill>
                <a:srgbClr val="000000"/>
              </a:solidFill>
              <a:latin typeface="微软雅黑" panose="020B0503020204020204" charset="-122"/>
              <a:ea typeface="微软雅黑" panose="020B0503020204020204" charset="-122"/>
              <a:sym typeface="+mn-ea"/>
            </a:endParaRPr>
          </a:p>
        </p:txBody>
      </p:sp>
      <p:sp>
        <p:nvSpPr>
          <p:cNvPr id="3" name="文本框 2"/>
          <p:cNvSpPr txBox="1"/>
          <p:nvPr>
            <p:custDataLst>
              <p:tags r:id="rId6"/>
            </p:custDataLst>
          </p:nvPr>
        </p:nvSpPr>
        <p:spPr>
          <a:xfrm>
            <a:off x="116840" y="611797"/>
            <a:ext cx="11832590" cy="681990"/>
          </a:xfrm>
          <a:prstGeom prst="rect">
            <a:avLst/>
          </a:prstGeom>
          <a:noFill/>
          <a:ln w="28575" cmpd="sng">
            <a:noFill/>
            <a:prstDash val="solid"/>
          </a:ln>
        </p:spPr>
        <p:txBody>
          <a:bodyPr wrap="square">
            <a:spAutoFit/>
          </a:bodyPr>
          <a:lstStyle/>
          <a:p>
            <a:pPr lvl="0" indent="0" algn="l" defTabSz="844550">
              <a:lnSpc>
                <a:spcPct val="120000"/>
              </a:lnSpc>
              <a:spcBef>
                <a:spcPct val="0"/>
              </a:spcBef>
              <a:spcAft>
                <a:spcPct val="35000"/>
              </a:spcAft>
              <a:buFont typeface="Arial" panose="020B0604020202020204" pitchFamily="34" charset="0"/>
              <a:buNone/>
            </a:pPr>
            <a:r>
              <a:rPr lang="en-US" altLang="zh-CN" sz="3200" b="1" dirty="0" err="1">
                <a:solidFill>
                  <a:srgbClr val="0070C0"/>
                </a:solidFill>
                <a:latin typeface="微软雅黑" panose="020B0503020204020204" charset="-122"/>
                <a:ea typeface="微软雅黑" panose="020B0503020204020204" charset="-122"/>
                <a:cs typeface="黑体" panose="02010609060101010101" pitchFamily="49" charset="-122"/>
                <a:sym typeface="+mn-ea"/>
              </a:rPr>
              <a:t>新中国的社会主义建设道路的探索</a:t>
            </a:r>
            <a:r>
              <a:rPr lang="en-US" altLang="zh-CN" sz="3200" b="1" dirty="0">
                <a:solidFill>
                  <a:srgbClr val="FF0000"/>
                </a:solidFill>
                <a:latin typeface="微软雅黑" panose="020B0503020204020204" charset="-122"/>
                <a:ea typeface="微软雅黑" panose="020B0503020204020204" charset="-122"/>
                <a:cs typeface="黑体" panose="02010609060101010101" pitchFamily="49" charset="-122"/>
                <a:sym typeface="+mn-ea"/>
              </a:rPr>
              <a:t>——</a:t>
            </a:r>
            <a:r>
              <a:rPr lang="en-US" altLang="zh-CN" sz="3200" b="1" dirty="0" err="1">
                <a:solidFill>
                  <a:srgbClr val="FF0000"/>
                </a:solidFill>
                <a:latin typeface="微软雅黑" panose="020B0503020204020204" charset="-122"/>
                <a:ea typeface="微软雅黑" panose="020B0503020204020204" charset="-122"/>
                <a:cs typeface="黑体" panose="02010609060101010101" pitchFamily="49" charset="-122"/>
                <a:sym typeface="+mn-ea"/>
              </a:rPr>
              <a:t>党的八大</a:t>
            </a:r>
            <a:r>
              <a:rPr lang="zh-CN" altLang="en-US" sz="3200" b="1" dirty="0">
                <a:solidFill>
                  <a:srgbClr val="FF0000"/>
                </a:solidFill>
                <a:latin typeface="微软雅黑" panose="020B0503020204020204" charset="-122"/>
                <a:ea typeface="微软雅黑" panose="020B0503020204020204" charset="-122"/>
                <a:cs typeface="黑体" panose="02010609060101010101" pitchFamily="49" charset="-122"/>
                <a:sym typeface="+mn-ea"/>
              </a:rPr>
              <a:t>（</a:t>
            </a:r>
            <a:r>
              <a:rPr lang="en-US" altLang="zh-CN" sz="3200" b="1" dirty="0">
                <a:solidFill>
                  <a:srgbClr val="FF0000"/>
                </a:solidFill>
                <a:latin typeface="微软雅黑" panose="020B0503020204020204" charset="-122"/>
                <a:ea typeface="微软雅黑" panose="020B0503020204020204" charset="-122"/>
                <a:cs typeface="黑体" panose="02010609060101010101" pitchFamily="49" charset="-122"/>
                <a:sym typeface="+mn-ea"/>
              </a:rPr>
              <a:t>1956.9</a:t>
            </a:r>
            <a:r>
              <a:rPr lang="zh-CN" altLang="en-US" sz="3200" b="1" dirty="0">
                <a:solidFill>
                  <a:srgbClr val="FF0000"/>
                </a:solidFill>
                <a:latin typeface="微软雅黑" panose="020B0503020204020204" charset="-122"/>
                <a:ea typeface="微软雅黑" panose="020B0503020204020204" charset="-122"/>
                <a:cs typeface="黑体" panose="02010609060101010101" pitchFamily="49" charset="-122"/>
                <a:sym typeface="+mn-ea"/>
              </a:rPr>
              <a:t>）</a:t>
            </a:r>
            <a:endParaRPr lang="zh-CN" altLang="en-US" sz="3200" b="1" kern="1200" dirty="0">
              <a:solidFill>
                <a:srgbClr val="FF0000"/>
              </a:solidFill>
              <a:latin typeface="微软雅黑" panose="020B0503020204020204" charset="-122"/>
              <a:ea typeface="微软雅黑" panose="020B0503020204020204" charset="-122"/>
              <a:cs typeface="黑体" panose="02010609060101010101" pitchFamily="49" charset="-122"/>
              <a:sym typeface="+mn-ea"/>
            </a:endParaRPr>
          </a:p>
        </p:txBody>
      </p:sp>
      <p:sp>
        <p:nvSpPr>
          <p:cNvPr id="4" name="文本框 3"/>
          <p:cNvSpPr txBox="1"/>
          <p:nvPr/>
        </p:nvSpPr>
        <p:spPr>
          <a:xfrm>
            <a:off x="0" y="0"/>
            <a:ext cx="10015220" cy="521970"/>
          </a:xfrm>
          <a:prstGeom prst="rect">
            <a:avLst/>
          </a:prstGeom>
          <a:noFill/>
        </p:spPr>
        <p:txBody>
          <a:bodyPr wrap="square" rtlCol="0" anchor="t">
            <a:spAutoFit/>
          </a:bodyPr>
          <a:p>
            <a:pPr algn="l">
              <a:buSzTx/>
            </a:pPr>
            <a:r>
              <a:rPr sz="2800" b="1">
                <a:solidFill>
                  <a:srgbClr val="FF0000"/>
                </a:solidFill>
                <a:latin typeface="微软雅黑" panose="020B0503020204020204" charset="-122"/>
                <a:ea typeface="微软雅黑" panose="020B0503020204020204" charset="-122"/>
                <a:cs typeface="微软雅黑" panose="020B0503020204020204" charset="-122"/>
                <a:sym typeface="+mn-ea"/>
              </a:rPr>
              <a:t>在艰辛探索中前进</a:t>
            </a:r>
            <a:endParaRPr sz="28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cxnSp>
        <p:nvCxnSpPr>
          <p:cNvPr id="2" name="直接连接符 1"/>
          <p:cNvCxnSpPr/>
          <p:nvPr/>
        </p:nvCxnSpPr>
        <p:spPr>
          <a:xfrm flipV="1">
            <a:off x="-36830" y="483235"/>
            <a:ext cx="12237085" cy="73660"/>
          </a:xfrm>
          <a:prstGeom prst="line">
            <a:avLst/>
          </a:prstGeom>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53828" y="1049471"/>
            <a:ext cx="10694460" cy="3539430"/>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2023</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5</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endParaRPr lang="en-US" altLang="zh-CN" sz="2800" b="1" smtClean="0">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5</a:t>
            </a:r>
            <a:r>
              <a:rPr lang="en-US" altLang="zh-CN" sz="2800" b="1" smtClean="0">
                <a:latin typeface="仿宋" panose="02010609060101010101" pitchFamily="49" charset="-122"/>
                <a:ea typeface="仿宋" panose="02010609060101010101" pitchFamily="49" charset="-122"/>
              </a:rPr>
              <a:t>.</a:t>
            </a:r>
            <a:r>
              <a:rPr lang="zh-CN" altLang="zh-CN" sz="2800" b="1" smtClean="0">
                <a:latin typeface="仿宋" panose="02010609060101010101" pitchFamily="49" charset="-122"/>
                <a:ea typeface="仿宋" panose="02010609060101010101" pitchFamily="49" charset="-122"/>
              </a:rPr>
              <a:t>党</a:t>
            </a:r>
            <a:r>
              <a:rPr lang="zh-CN" altLang="zh-CN" sz="2800" b="1">
                <a:latin typeface="仿宋" panose="02010609060101010101" pitchFamily="49" charset="-122"/>
                <a:ea typeface="仿宋" panose="02010609060101010101" pitchFamily="49" charset="-122"/>
              </a:rPr>
              <a:t>的八大指出，社会主义改造完成后，我们社会的主要矛盾是人民对于建立先进的工业国的要求同落后的农业国的现实之间的矛盾，是人民对于经济文化迅速发展的需要同当前经济文化不能满足人民需要的状况之间的矛盾。因此党和全国人民的主要任务是（</a:t>
            </a:r>
            <a:r>
              <a:rPr lang="en-US" altLang="zh-CN" sz="2800" b="1">
                <a:latin typeface="仿宋" panose="02010609060101010101" pitchFamily="49" charset="-122"/>
                <a:ea typeface="仿宋" panose="02010609060101010101" pitchFamily="49" charset="-122"/>
              </a:rPr>
              <a:t>    </a:t>
            </a:r>
            <a:r>
              <a:rPr lang="zh-CN" altLang="zh-CN" sz="2800" b="1">
                <a:latin typeface="仿宋" panose="02010609060101010101" pitchFamily="49" charset="-122"/>
                <a:ea typeface="仿宋" panose="02010609060101010101" pitchFamily="49" charset="-122"/>
              </a:rPr>
              <a:t>）</a:t>
            </a:r>
            <a:endParaRPr lang="zh-CN"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A. </a:t>
            </a:r>
            <a:r>
              <a:rPr lang="zh-CN" altLang="zh-CN" sz="2800" b="1">
                <a:latin typeface="仿宋" panose="02010609060101010101" pitchFamily="49" charset="-122"/>
                <a:ea typeface="仿宋" panose="02010609060101010101" pitchFamily="49" charset="-122"/>
              </a:rPr>
              <a:t>确立社会主义制度</a:t>
            </a:r>
            <a:r>
              <a:rPr lang="en-US" altLang="zh-CN" sz="2800" b="1">
                <a:latin typeface="仿宋" panose="02010609060101010101" pitchFamily="49" charset="-122"/>
                <a:ea typeface="仿宋" panose="02010609060101010101" pitchFamily="49" charset="-122"/>
              </a:rPr>
              <a:t>	B. </a:t>
            </a:r>
            <a:r>
              <a:rPr lang="zh-CN" altLang="zh-CN" sz="2800" b="1">
                <a:latin typeface="仿宋" panose="02010609060101010101" pitchFamily="49" charset="-122"/>
                <a:ea typeface="仿宋" panose="02010609060101010101" pitchFamily="49" charset="-122"/>
              </a:rPr>
              <a:t>大力发展文化教育事业</a:t>
            </a:r>
            <a:endParaRPr lang="zh-CN"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C. </a:t>
            </a:r>
            <a:r>
              <a:rPr lang="zh-CN" altLang="zh-CN" sz="2800" b="1">
                <a:latin typeface="仿宋" panose="02010609060101010101" pitchFamily="49" charset="-122"/>
                <a:ea typeface="仿宋" panose="02010609060101010101" pitchFamily="49" charset="-122"/>
              </a:rPr>
              <a:t>巩固人民民主专政</a:t>
            </a:r>
            <a:r>
              <a:rPr lang="en-US" altLang="zh-CN" sz="2800" b="1">
                <a:latin typeface="仿宋" panose="02010609060101010101" pitchFamily="49" charset="-122"/>
                <a:ea typeface="仿宋" panose="02010609060101010101" pitchFamily="49" charset="-122"/>
              </a:rPr>
              <a:t>	D. </a:t>
            </a:r>
            <a:r>
              <a:rPr lang="zh-CN" altLang="zh-CN" sz="2800" b="1">
                <a:latin typeface="仿宋" panose="02010609060101010101" pitchFamily="49" charset="-122"/>
                <a:ea typeface="仿宋" panose="02010609060101010101" pitchFamily="49" charset="-122"/>
              </a:rPr>
              <a:t>集中力量发展社会生产力</a:t>
            </a:r>
            <a:endParaRPr lang="zh-CN"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380056"/>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10345052" y="3091501"/>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D</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53828" y="1049471"/>
            <a:ext cx="10694460" cy="4401205"/>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2022</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10</a:t>
            </a:r>
            <a:r>
              <a:rPr lang="zh-CN" altLang="en-US" sz="2800" b="1" smtClean="0">
                <a:latin typeface="仿宋" panose="02010609060101010101" pitchFamily="49" charset="-122"/>
                <a:ea typeface="仿宋" panose="02010609060101010101" pitchFamily="49" charset="-122"/>
              </a:rPr>
              <a:t>题）</a:t>
            </a:r>
            <a:endParaRPr lang="en-US" altLang="zh-CN" sz="2800" b="1">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10</a:t>
            </a:r>
            <a:r>
              <a:rPr lang="zh-CN" altLang="zh-CN" sz="2800" b="1">
                <a:latin typeface="仿宋" panose="02010609060101010101" pitchFamily="49" charset="-122"/>
                <a:ea typeface="仿宋" panose="02010609060101010101" pitchFamily="49" charset="-122"/>
              </a:rPr>
              <a:t>．在社会主义建设的初步实践中，我国基本上建立了独立的、比较完整的工业体系和国民经济体系，教育、科学、文化、国防等事业有了很大的发展，国际地位逐步提高，中国共产党领导人民艰辛探索社会主义建设道路所取得的物质成就和历史经验，为后来的改革开放（ </a:t>
            </a:r>
            <a:r>
              <a:rPr lang="en-US" altLang="zh-CN" sz="2800" b="1">
                <a:latin typeface="仿宋" panose="02010609060101010101" pitchFamily="49" charset="-122"/>
                <a:ea typeface="仿宋" panose="02010609060101010101" pitchFamily="49" charset="-122"/>
              </a:rPr>
              <a:t>          </a:t>
            </a:r>
            <a:r>
              <a:rPr lang="zh-CN" altLang="zh-CN" sz="2800" b="1">
                <a:latin typeface="仿宋" panose="02010609060101010101" pitchFamily="49" charset="-122"/>
                <a:ea typeface="仿宋" panose="02010609060101010101" pitchFamily="49" charset="-122"/>
              </a:rPr>
              <a:t>）</a:t>
            </a:r>
            <a:endParaRPr lang="zh-CN" altLang="zh-CN" sz="2800" b="1">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A.</a:t>
            </a:r>
            <a:r>
              <a:rPr lang="zh-CN" altLang="zh-CN" sz="2800" b="1">
                <a:latin typeface="仿宋" panose="02010609060101010101" pitchFamily="49" charset="-122"/>
                <a:ea typeface="仿宋" panose="02010609060101010101" pitchFamily="49" charset="-122"/>
              </a:rPr>
              <a:t>确立了路径和指</a:t>
            </a:r>
            <a:r>
              <a:rPr lang="zh-CN" altLang="zh-CN" sz="2800" b="1" smtClean="0">
                <a:latin typeface="仿宋" panose="02010609060101010101" pitchFamily="49" charset="-122"/>
                <a:ea typeface="仿宋" panose="02010609060101010101" pitchFamily="49" charset="-122"/>
              </a:rPr>
              <a:t>向</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B</a:t>
            </a:r>
            <a:r>
              <a:rPr lang="en-US" altLang="zh-CN" sz="2800" b="1">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奠定了坚实的基础</a:t>
            </a:r>
            <a:endParaRPr lang="zh-CN" altLang="zh-CN" sz="2800" b="1">
              <a:latin typeface="仿宋" panose="02010609060101010101" pitchFamily="49" charset="-122"/>
              <a:ea typeface="仿宋" panose="02010609060101010101" pitchFamily="49" charset="-122"/>
            </a:endParaRPr>
          </a:p>
          <a:p>
            <a:r>
              <a:rPr lang="en-US" altLang="zh-CN" sz="2800" b="1">
                <a:latin typeface="仿宋" panose="02010609060101010101" pitchFamily="49" charset="-122"/>
                <a:ea typeface="仿宋" panose="02010609060101010101" pitchFamily="49" charset="-122"/>
              </a:rPr>
              <a:t>C.</a:t>
            </a:r>
            <a:r>
              <a:rPr lang="zh-CN" altLang="zh-CN" sz="2800" b="1">
                <a:latin typeface="仿宋" panose="02010609060101010101" pitchFamily="49" charset="-122"/>
                <a:ea typeface="仿宋" panose="02010609060101010101" pitchFamily="49" charset="-122"/>
              </a:rPr>
              <a:t>筑牢了基本经济制度 </a:t>
            </a:r>
            <a:r>
              <a:rPr lang="en-US" altLang="zh-CN" sz="2800" b="1">
                <a:latin typeface="仿宋" panose="02010609060101010101" pitchFamily="49" charset="-122"/>
                <a:ea typeface="仿宋" panose="02010609060101010101" pitchFamily="49" charset="-122"/>
              </a:rPr>
              <a:t>				</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D</a:t>
            </a:r>
            <a:r>
              <a:rPr lang="en-US" altLang="zh-CN" sz="2800" b="1">
                <a:latin typeface="仿宋" panose="02010609060101010101" pitchFamily="49" charset="-122"/>
                <a:ea typeface="仿宋" panose="02010609060101010101" pitchFamily="49" charset="-122"/>
              </a:rPr>
              <a:t>.</a:t>
            </a:r>
            <a:r>
              <a:rPr lang="zh-CN" altLang="zh-CN" sz="2800" b="1">
                <a:latin typeface="仿宋" panose="02010609060101010101" pitchFamily="49" charset="-122"/>
                <a:ea typeface="仿宋" panose="02010609060101010101" pitchFamily="49" charset="-122"/>
              </a:rPr>
              <a:t>提供了物质财力保障</a:t>
            </a:r>
            <a:endParaRPr lang="zh-CN"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380056"/>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2965696" y="3100645"/>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B</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069464" y="271363"/>
            <a:ext cx="8792125" cy="583565"/>
          </a:xfrm>
          <a:prstGeom prst="rect">
            <a:avLst/>
          </a:prstGeom>
          <a:noFill/>
        </p:spPr>
        <p:txBody>
          <a:bodyPr wrap="square" rtlCol="0">
            <a:spAutoFit/>
          </a:bodyPr>
          <a:lstStyle/>
          <a:p>
            <a:r>
              <a:rPr lang="zh-CN" altLang="en-US" sz="3200" b="1" dirty="0">
                <a:solidFill>
                  <a:srgbClr val="000000"/>
                </a:solidFill>
                <a:latin typeface="微软雅黑" panose="020B0503020204020204" charset="-122"/>
                <a:ea typeface="微软雅黑" panose="020B0503020204020204" charset="-122"/>
              </a:rPr>
              <a:t>归纳总结：为什么只有社会主义才能救中国？</a:t>
            </a:r>
            <a:endParaRPr lang="zh-CN" altLang="en-US" sz="3200" b="1" dirty="0">
              <a:solidFill>
                <a:srgbClr val="000000"/>
              </a:solidFill>
              <a:latin typeface="微软雅黑" panose="020B0503020204020204" charset="-122"/>
              <a:ea typeface="微软雅黑" panose="020B0503020204020204" charset="-122"/>
            </a:endParaRPr>
          </a:p>
        </p:txBody>
      </p:sp>
      <p:sp>
        <p:nvSpPr>
          <p:cNvPr id="100" name="文本框 99"/>
          <p:cNvSpPr txBox="1"/>
          <p:nvPr>
            <p:custDataLst>
              <p:tags r:id="rId2"/>
            </p:custDataLst>
          </p:nvPr>
        </p:nvSpPr>
        <p:spPr>
          <a:xfrm>
            <a:off x="0" y="1094740"/>
            <a:ext cx="12191999" cy="526297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indent="0"/>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①</a:t>
            </a:r>
            <a:r>
              <a:rPr lang="zh-CN" sz="2800" b="1" dirty="0">
                <a:solidFill>
                  <a:srgbClr val="000000"/>
                </a:solidFill>
                <a:latin typeface="微软雅黑" panose="020B0503020204020204" charset="-122"/>
                <a:ea typeface="微软雅黑" panose="020B0503020204020204" charset="-122"/>
                <a:cs typeface="黑体" panose="02010609060101010101" pitchFamily="49" charset="-122"/>
              </a:rPr>
              <a:t>鸦片战争后</a:t>
            </a:r>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000000"/>
                </a:solidFill>
                <a:latin typeface="微软雅黑" panose="020B0503020204020204" charset="-122"/>
                <a:ea typeface="微软雅黑" panose="020B0503020204020204" charset="-122"/>
                <a:cs typeface="黑体" panose="02010609060101010101" pitchFamily="49" charset="-122"/>
              </a:rPr>
              <a:t>中国半殖民地半封建社会的</a:t>
            </a:r>
            <a:r>
              <a:rPr lang="zh-CN" sz="2800" b="1" dirty="0">
                <a:solidFill>
                  <a:srgbClr val="FF0000"/>
                </a:solidFill>
                <a:latin typeface="微软雅黑" panose="020B0503020204020204" charset="-122"/>
                <a:ea typeface="微软雅黑" panose="020B0503020204020204" charset="-122"/>
                <a:cs typeface="黑体" panose="02010609060101010101" pitchFamily="49" charset="-122"/>
              </a:rPr>
              <a:t>基本国情决定了资本主义道路走不通。</a:t>
            </a:r>
            <a:endParaRPr lang="en-US" sz="2800" b="1" dirty="0">
              <a:solidFill>
                <a:srgbClr val="FF0000"/>
              </a:solidFill>
              <a:latin typeface="微软雅黑" panose="020B0503020204020204" charset="-122"/>
              <a:ea typeface="微软雅黑" panose="020B0503020204020204" charset="-122"/>
              <a:cs typeface="黑体" panose="02010609060101010101" pitchFamily="49" charset="-122"/>
            </a:endParaRPr>
          </a:p>
          <a:p>
            <a:pPr indent="0"/>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②</a:t>
            </a:r>
            <a:r>
              <a:rPr lang="zh-CN" sz="2800" b="1" dirty="0">
                <a:solidFill>
                  <a:srgbClr val="FF0000"/>
                </a:solidFill>
                <a:latin typeface="微软雅黑" panose="020B0503020204020204" charset="-122"/>
                <a:ea typeface="微软雅黑" panose="020B0503020204020204" charset="-122"/>
                <a:cs typeface="黑体" panose="02010609060101010101" pitchFamily="49" charset="-122"/>
              </a:rPr>
              <a:t>新民主主义革命时期</a:t>
            </a:r>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000000"/>
                </a:solidFill>
                <a:latin typeface="微软雅黑" panose="020B0503020204020204" charset="-122"/>
                <a:ea typeface="微软雅黑" panose="020B0503020204020204" charset="-122"/>
                <a:cs typeface="黑体" panose="02010609060101010101" pitchFamily="49" charset="-122"/>
              </a:rPr>
              <a:t>中国共产党探索出一条实现了民族独立、人民解放的正确革命道路，团结全国各族人民</a:t>
            </a:r>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000000"/>
                </a:solidFill>
                <a:latin typeface="微软雅黑" panose="020B0503020204020204" charset="-122"/>
                <a:ea typeface="微软雅黑" panose="020B0503020204020204" charset="-122"/>
                <a:cs typeface="黑体" panose="02010609060101010101" pitchFamily="49" charset="-122"/>
              </a:rPr>
              <a:t>建立了新中国</a:t>
            </a:r>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FF0000"/>
                </a:solidFill>
                <a:latin typeface="微软雅黑" panose="020B0503020204020204" charset="-122"/>
                <a:ea typeface="微软雅黑" panose="020B0503020204020204" charset="-122"/>
                <a:cs typeface="黑体" panose="02010609060101010101" pitchFamily="49" charset="-122"/>
              </a:rPr>
              <a:t>从根本上改变了中国社会的发展方向。</a:t>
            </a:r>
            <a:endParaRPr lang="en-US" sz="2800" b="1" dirty="0">
              <a:solidFill>
                <a:srgbClr val="FF0000"/>
              </a:solidFill>
              <a:latin typeface="微软雅黑" panose="020B0503020204020204" charset="-122"/>
              <a:ea typeface="微软雅黑" panose="020B0503020204020204" charset="-122"/>
              <a:cs typeface="黑体" panose="02010609060101010101" pitchFamily="49" charset="-122"/>
            </a:endParaRPr>
          </a:p>
          <a:p>
            <a:pPr indent="0"/>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③</a:t>
            </a:r>
            <a:r>
              <a:rPr lang="zh-CN" sz="2800" b="1" dirty="0">
                <a:solidFill>
                  <a:srgbClr val="FF0000"/>
                </a:solidFill>
                <a:latin typeface="微软雅黑" panose="020B0503020204020204" charset="-122"/>
                <a:ea typeface="微软雅黑" panose="020B0503020204020204" charset="-122"/>
                <a:cs typeface="黑体" panose="02010609060101010101" pitchFamily="49" charset="-122"/>
              </a:rPr>
              <a:t>社会主义革命时期</a:t>
            </a:r>
            <a:r>
              <a:rPr lang="en-US" sz="2800" b="1" dirty="0">
                <a:solidFill>
                  <a:srgbClr val="FF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000000"/>
                </a:solidFill>
                <a:latin typeface="微软雅黑" panose="020B0503020204020204" charset="-122"/>
                <a:ea typeface="微软雅黑" panose="020B0503020204020204" charset="-122"/>
                <a:cs typeface="黑体" panose="02010609060101010101" pitchFamily="49" charset="-122"/>
              </a:rPr>
              <a:t>顺利实现了对生产资料私有制的</a:t>
            </a:r>
            <a:r>
              <a:rPr lang="zh-CN" sz="2800" b="1" dirty="0">
                <a:solidFill>
                  <a:srgbClr val="FF0000"/>
                </a:solidFill>
                <a:latin typeface="微软雅黑" panose="020B0503020204020204" charset="-122"/>
                <a:ea typeface="微软雅黑" panose="020B0503020204020204" charset="-122"/>
                <a:cs typeface="黑体" panose="02010609060101010101" pitchFamily="49" charset="-122"/>
              </a:rPr>
              <a:t>社会主义改造</a:t>
            </a:r>
            <a:r>
              <a:rPr lang="en-US" sz="2800" b="1" dirty="0">
                <a:solidFill>
                  <a:srgbClr val="FF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FF0000"/>
                </a:solidFill>
                <a:latin typeface="微软雅黑" panose="020B0503020204020204" charset="-122"/>
                <a:ea typeface="微软雅黑" panose="020B0503020204020204" charset="-122"/>
                <a:cs typeface="黑体" panose="02010609060101010101" pitchFamily="49" charset="-122"/>
              </a:rPr>
              <a:t>建立起社会主义制度</a:t>
            </a:r>
            <a:r>
              <a:rPr lang="en-US" sz="2800" b="1" dirty="0">
                <a:solidFill>
                  <a:srgbClr val="FF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FF0000"/>
                </a:solidFill>
                <a:latin typeface="微软雅黑" panose="020B0503020204020204" charset="-122"/>
                <a:ea typeface="微软雅黑" panose="020B0503020204020204" charset="-122"/>
                <a:cs typeface="黑体" panose="02010609060101010101" pitchFamily="49" charset="-122"/>
              </a:rPr>
              <a:t>完成了中华民族有史以来最深刻最伟大的社会变革。</a:t>
            </a:r>
            <a:endParaRPr lang="en-US" altLang="zh-CN" sz="2800" b="1" dirty="0">
              <a:solidFill>
                <a:srgbClr val="FF0000"/>
              </a:solidFill>
              <a:latin typeface="微软雅黑" panose="020B0503020204020204" charset="-122"/>
              <a:ea typeface="微软雅黑" panose="020B0503020204020204" charset="-122"/>
              <a:cs typeface="黑体" panose="02010609060101010101" pitchFamily="49" charset="-122"/>
            </a:endParaRPr>
          </a:p>
          <a:p>
            <a:pPr indent="0"/>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④</a:t>
            </a:r>
            <a:r>
              <a:rPr lang="zh-CN" sz="2800" b="1" dirty="0">
                <a:solidFill>
                  <a:srgbClr val="FF0000"/>
                </a:solidFill>
                <a:latin typeface="微软雅黑" panose="020B0503020204020204" charset="-122"/>
                <a:ea typeface="微软雅黑" panose="020B0503020204020204" charset="-122"/>
                <a:cs typeface="黑体" panose="02010609060101010101" pitchFamily="49" charset="-122"/>
              </a:rPr>
              <a:t>社会主义建设时期</a:t>
            </a:r>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000000"/>
                </a:solidFill>
                <a:latin typeface="微软雅黑" panose="020B0503020204020204" charset="-122"/>
                <a:ea typeface="微软雅黑" panose="020B0503020204020204" charset="-122"/>
                <a:cs typeface="黑体" panose="02010609060101010101" pitchFamily="49" charset="-122"/>
              </a:rPr>
              <a:t>我国建立起比较完整的工业体系和国民经济体系</a:t>
            </a:r>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000000"/>
                </a:solidFill>
                <a:latin typeface="微软雅黑" panose="020B0503020204020204" charset="-122"/>
                <a:ea typeface="微软雅黑" panose="020B0503020204020204" charset="-122"/>
                <a:cs typeface="黑体" panose="02010609060101010101" pitchFamily="49" charset="-122"/>
              </a:rPr>
              <a:t>工业、农业、基础设施、教育医疗事业、科技等方面</a:t>
            </a:r>
            <a:r>
              <a:rPr lang="zh-CN" sz="2800" b="1" dirty="0">
                <a:solidFill>
                  <a:srgbClr val="FF0000"/>
                </a:solidFill>
                <a:latin typeface="微软雅黑" panose="020B0503020204020204" charset="-122"/>
                <a:ea typeface="微软雅黑" panose="020B0503020204020204" charset="-122"/>
                <a:cs typeface="黑体" panose="02010609060101010101" pitchFamily="49" charset="-122"/>
              </a:rPr>
              <a:t>取得了重大成就</a:t>
            </a:r>
            <a:r>
              <a:rPr lang="en-US" sz="2800" b="1" dirty="0">
                <a:solidFill>
                  <a:srgbClr val="FF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FF0000"/>
                </a:solidFill>
                <a:latin typeface="微软雅黑" panose="020B0503020204020204" charset="-122"/>
                <a:ea typeface="微软雅黑" panose="020B0503020204020204" charset="-122"/>
                <a:cs typeface="黑体" panose="02010609060101010101" pitchFamily="49" charset="-122"/>
              </a:rPr>
              <a:t>人民的精神面貌得到了极大改变</a:t>
            </a:r>
            <a:r>
              <a:rPr lang="en-US" sz="2800" b="1" dirty="0">
                <a:solidFill>
                  <a:srgbClr val="FF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FF0000"/>
                </a:solidFill>
                <a:latin typeface="微软雅黑" panose="020B0503020204020204" charset="-122"/>
                <a:ea typeface="微软雅黑" panose="020B0503020204020204" charset="-122"/>
                <a:cs typeface="黑体" panose="02010609060101010101" pitchFamily="49" charset="-122"/>
              </a:rPr>
              <a:t>我国成为世界上有重要影响的大国。
</a:t>
            </a:r>
            <a:endParaRPr lang="en-US" sz="2800" b="1" dirty="0">
              <a:solidFill>
                <a:srgbClr val="FF0000"/>
              </a:solidFill>
              <a:latin typeface="微软雅黑" panose="020B0503020204020204" charset="-122"/>
              <a:ea typeface="微软雅黑" panose="020B0503020204020204" charset="-122"/>
              <a:cs typeface="黑体" panose="02010609060101010101" pitchFamily="49" charset="-122"/>
            </a:endParaRPr>
          </a:p>
          <a:p>
            <a:pPr indent="0"/>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⑤</a:t>
            </a:r>
            <a:r>
              <a:rPr lang="zh-CN" sz="2800" b="1" dirty="0">
                <a:solidFill>
                  <a:srgbClr val="000000"/>
                </a:solidFill>
                <a:latin typeface="微软雅黑" panose="020B0503020204020204" charset="-122"/>
                <a:ea typeface="微软雅黑" panose="020B0503020204020204" charset="-122"/>
                <a:cs typeface="黑体" panose="02010609060101010101" pitchFamily="49" charset="-122"/>
              </a:rPr>
              <a:t>我国社会发生的翻天覆地的变化雄辩地证明</a:t>
            </a:r>
            <a:r>
              <a:rPr lang="en-US" sz="2800" b="1" dirty="0">
                <a:solidFill>
                  <a:srgbClr val="000000"/>
                </a:solidFill>
                <a:latin typeface="微软雅黑" panose="020B0503020204020204" charset="-122"/>
                <a:ea typeface="微软雅黑" panose="020B0503020204020204" charset="-122"/>
                <a:cs typeface="黑体" panose="02010609060101010101" pitchFamily="49" charset="-122"/>
              </a:rPr>
              <a:t>:</a:t>
            </a:r>
            <a:r>
              <a:rPr lang="zh-CN" sz="2800" b="1" dirty="0">
                <a:solidFill>
                  <a:srgbClr val="000000"/>
                </a:solidFill>
                <a:latin typeface="微软雅黑" panose="020B0503020204020204" charset="-122"/>
                <a:ea typeface="微软雅黑" panose="020B0503020204020204" charset="-122"/>
                <a:cs typeface="黑体" panose="02010609060101010101" pitchFamily="49" charset="-122"/>
              </a:rPr>
              <a:t>只有社会主义才能救中国。</a:t>
            </a:r>
            <a:endParaRPr lang="zh-CN" altLang="en-US" sz="2800" b="1" dirty="0">
              <a:solidFill>
                <a:srgbClr val="000000"/>
              </a:solidFill>
              <a:latin typeface="微软雅黑" panose="020B0503020204020204" charset="-122"/>
              <a:ea typeface="微软雅黑" panose="020B0503020204020204"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425682" y="1604162"/>
            <a:ext cx="8684904" cy="677298"/>
          </a:xfrm>
          <a:prstGeom prst="rect">
            <a:avLst/>
          </a:prstGeom>
          <a:noFill/>
          <a:ln>
            <a:noFill/>
          </a:ln>
          <a:extLst>
            <a:ext uri="{909E8E84-426E-40DD-AFC4-6F175D3DCCD1}">
              <a14:hiddenFill xmlns:a14="http://schemas.microsoft.com/office/drawing/2010/main">
                <a:solidFill>
                  <a:schemeClr val="accent1">
                    <a:lumMod val="20000"/>
                    <a:lumOff val="80000"/>
                  </a:schemeClr>
                </a:solidFill>
              </a14:hiddenFill>
            </a:ext>
          </a:extLst>
        </p:spPr>
        <p:txBody>
          <a:bodyPr vert="horz" wrap="square" lIns="91406" tIns="45703" rIns="91406" bIns="45703" numCol="1" anchor="b" anchorCtr="0" compatLnSpc="1">
            <a:noAutofit/>
          </a:bodyPr>
          <a:lstStyle>
            <a:lvl1pPr algn="l" rtl="0" eaLnBrk="0" fontAlgn="base" hangingPunct="0">
              <a:spcBef>
                <a:spcPct val="0"/>
              </a:spcBef>
              <a:spcAft>
                <a:spcPct val="0"/>
              </a:spcAft>
              <a:defRPr sz="2000" b="1">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r>
              <a:rPr lang="en-US" sz="2800" b="1" smtClean="0">
                <a:solidFill>
                  <a:schemeClr val="tx1"/>
                </a:solidFill>
                <a:effectLst/>
                <a:latin typeface="微软雅黑" panose="020B0503020204020204" charset="-122"/>
                <a:ea typeface="微软雅黑" panose="020B0503020204020204" charset="-122"/>
              </a:rPr>
              <a:t>1.</a:t>
            </a:r>
            <a:r>
              <a:rPr lang="zh-CN" altLang="en-US" sz="2800" b="1" smtClean="0">
                <a:solidFill>
                  <a:schemeClr val="tx1"/>
                </a:solidFill>
                <a:effectLst/>
                <a:latin typeface="微软雅黑" panose="020B0503020204020204" charset="-122"/>
                <a:ea typeface="微软雅黑" panose="020B0503020204020204" charset="-122"/>
              </a:rPr>
              <a:t>改革开放的进程</a:t>
            </a:r>
            <a:endParaRPr lang="zh-CN" altLang="en-US" sz="2800">
              <a:solidFill>
                <a:schemeClr val="tx1"/>
              </a:solidFill>
              <a:latin typeface="微软雅黑" panose="020B0503020204020204" charset="-122"/>
              <a:ea typeface="微软雅黑" panose="020B0503020204020204" charset="-122"/>
              <a:sym typeface="+mn-ea"/>
            </a:endParaRPr>
          </a:p>
        </p:txBody>
      </p:sp>
      <p:sp>
        <p:nvSpPr>
          <p:cNvPr id="7" name="文本框 6"/>
          <p:cNvSpPr txBox="1"/>
          <p:nvPr>
            <p:custDataLst>
              <p:tags r:id="rId2"/>
            </p:custDataLst>
          </p:nvPr>
        </p:nvSpPr>
        <p:spPr>
          <a:xfrm>
            <a:off x="498563" y="2807204"/>
            <a:ext cx="11876520" cy="523220"/>
          </a:xfrm>
          <a:prstGeom prst="rect">
            <a:avLst/>
          </a:prstGeom>
          <a:noFill/>
        </p:spPr>
        <p:txBody>
          <a:bodyPr wrap="square" rtlCol="0" anchor="t">
            <a:spAutoFit/>
          </a:bodyPr>
          <a:lstStyle/>
          <a:p>
            <a:r>
              <a:rPr lang="en-US" altLang="zh-CN" sz="2800" b="1" smtClean="0">
                <a:latin typeface="微软雅黑" panose="020B0503020204020204" charset="-122"/>
                <a:ea typeface="微软雅黑" panose="020B0503020204020204" charset="-122"/>
                <a:cs typeface="+mj-cs"/>
                <a:sym typeface="+mn-ea"/>
              </a:rPr>
              <a:t>2.</a:t>
            </a:r>
            <a:r>
              <a:rPr lang="zh-CN" altLang="en-US" sz="2800" b="1" smtClean="0">
                <a:latin typeface="微软雅黑" panose="020B0503020204020204" charset="-122"/>
                <a:ea typeface="微软雅黑" panose="020B0503020204020204" charset="-122"/>
                <a:cs typeface="+mj-cs"/>
                <a:sym typeface="+mn-ea"/>
              </a:rPr>
              <a:t>改革开放的意义</a:t>
            </a:r>
            <a:endParaRPr lang="zh-CN" altLang="en-US" sz="2800" b="1">
              <a:latin typeface="微软雅黑" panose="020B0503020204020204" charset="-122"/>
              <a:ea typeface="微软雅黑" panose="020B0503020204020204" charset="-122"/>
              <a:cs typeface="+mj-cs"/>
              <a:sym typeface="+mn-ea"/>
            </a:endParaRPr>
          </a:p>
        </p:txBody>
      </p:sp>
      <p:sp>
        <p:nvSpPr>
          <p:cNvPr id="10" name="圆角矩形 4"/>
          <p:cNvSpPr/>
          <p:nvPr>
            <p:custDataLst>
              <p:tags r:id="rId3"/>
            </p:custDataLst>
          </p:nvPr>
        </p:nvSpPr>
        <p:spPr>
          <a:xfrm>
            <a:off x="0" y="-1"/>
            <a:ext cx="12192000" cy="1130531"/>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lIns="76188" tIns="76188" rIns="76188" bIns="76188" anchor="ctr"/>
          <a:lstStyle/>
          <a:p>
            <a:r>
              <a:rPr lang="zh-CN" altLang="en-US" sz="4000" b="1">
                <a:solidFill>
                  <a:schemeClr val="tx1"/>
                </a:solidFill>
                <a:latin typeface="微软雅黑" panose="020B0503020204020204" charset="-122"/>
                <a:ea typeface="微软雅黑" panose="020B0503020204020204" charset="-122"/>
                <a:sym typeface="+mn-lt"/>
              </a:rPr>
              <a:t>核心考</a:t>
            </a:r>
            <a:r>
              <a:rPr lang="zh-CN" altLang="en-US" sz="4000" b="1" smtClean="0">
                <a:solidFill>
                  <a:schemeClr val="tx1"/>
                </a:solidFill>
                <a:latin typeface="微软雅黑" panose="020B0503020204020204" charset="-122"/>
                <a:ea typeface="微软雅黑" panose="020B0503020204020204" charset="-122"/>
                <a:sym typeface="+mn-lt"/>
              </a:rPr>
              <a:t>点三：只有中国特色社会主义才能发展中国</a:t>
            </a:r>
            <a:endParaRPr lang="zh-CN" altLang="en-US" sz="4000" b="1">
              <a:solidFill>
                <a:schemeClr val="tx1"/>
              </a:solidFill>
              <a:latin typeface="微软雅黑" panose="020B0503020204020204" charset="-122"/>
              <a:ea typeface="微软雅黑" panose="020B0503020204020204" charset="-122"/>
              <a:sym typeface="+mn-lt"/>
            </a:endParaRPr>
          </a:p>
        </p:txBody>
      </p:sp>
      <p:sp>
        <p:nvSpPr>
          <p:cNvPr id="11" name="文本框 10"/>
          <p:cNvSpPr txBox="1"/>
          <p:nvPr>
            <p:custDataLst>
              <p:tags r:id="rId4"/>
            </p:custDataLst>
          </p:nvPr>
        </p:nvSpPr>
        <p:spPr>
          <a:xfrm>
            <a:off x="550373" y="3920220"/>
            <a:ext cx="11876520" cy="523220"/>
          </a:xfrm>
          <a:prstGeom prst="rect">
            <a:avLst/>
          </a:prstGeom>
          <a:noFill/>
        </p:spPr>
        <p:txBody>
          <a:bodyPr wrap="square" rtlCol="0" anchor="t">
            <a:spAutoFit/>
          </a:bodyPr>
          <a:lstStyle/>
          <a:p>
            <a:r>
              <a:rPr lang="en-US" altLang="zh-CN" sz="2800" b="1" smtClean="0">
                <a:latin typeface="微软雅黑" panose="020B0503020204020204" charset="-122"/>
                <a:ea typeface="微软雅黑" panose="020B0503020204020204" charset="-122"/>
                <a:cs typeface="+mj-cs"/>
                <a:sym typeface="+mn-ea"/>
              </a:rPr>
              <a:t>3.</a:t>
            </a:r>
            <a:r>
              <a:rPr lang="zh-CN" altLang="en-US" sz="2800" b="1" smtClean="0">
                <a:latin typeface="微软雅黑" panose="020B0503020204020204" charset="-122"/>
                <a:ea typeface="微软雅黑" panose="020B0503020204020204" charset="-122"/>
                <a:cs typeface="+mj-cs"/>
                <a:sym typeface="+mn-ea"/>
              </a:rPr>
              <a:t>改革开放以来党的全部理论和实践的</a:t>
            </a:r>
            <a:r>
              <a:rPr lang="zh-CN" altLang="en-US" sz="2800" b="1">
                <a:latin typeface="微软雅黑" panose="020B0503020204020204" charset="-122"/>
                <a:ea typeface="微软雅黑" panose="020B0503020204020204" charset="-122"/>
                <a:cs typeface="+mj-cs"/>
                <a:sym typeface="+mn-ea"/>
              </a:rPr>
              <a:t>主题</a:t>
            </a:r>
            <a:endParaRPr lang="zh-CN" altLang="en-US" sz="2800" b="1">
              <a:latin typeface="微软雅黑" panose="020B0503020204020204" charset="-122"/>
              <a:ea typeface="微软雅黑" panose="020B0503020204020204" charset="-122"/>
              <a:cs typeface="+mj-cs"/>
              <a:sym typeface="+mn-ea"/>
            </a:endParaRPr>
          </a:p>
        </p:txBody>
      </p:sp>
      <p:sp>
        <p:nvSpPr>
          <p:cNvPr id="12" name="文本框 11"/>
          <p:cNvSpPr txBox="1"/>
          <p:nvPr>
            <p:custDataLst>
              <p:tags r:id="rId5"/>
            </p:custDataLst>
          </p:nvPr>
        </p:nvSpPr>
        <p:spPr>
          <a:xfrm>
            <a:off x="550373" y="4964594"/>
            <a:ext cx="11876520" cy="523220"/>
          </a:xfrm>
          <a:prstGeom prst="rect">
            <a:avLst/>
          </a:prstGeom>
          <a:noFill/>
        </p:spPr>
        <p:txBody>
          <a:bodyPr wrap="square" rtlCol="0" anchor="t">
            <a:spAutoFit/>
          </a:bodyPr>
          <a:lstStyle/>
          <a:p>
            <a:r>
              <a:rPr lang="en-US" altLang="zh-CN" sz="2800" b="1" smtClean="0">
                <a:latin typeface="微软雅黑" panose="020B0503020204020204" charset="-122"/>
                <a:ea typeface="微软雅黑" panose="020B0503020204020204" charset="-122"/>
                <a:cs typeface="+mj-cs"/>
                <a:sym typeface="+mn-ea"/>
              </a:rPr>
              <a:t>4.</a:t>
            </a:r>
            <a:r>
              <a:rPr lang="zh-CN" altLang="en-US" sz="2800" b="1" smtClean="0">
                <a:latin typeface="微软雅黑" panose="020B0503020204020204" charset="-122"/>
                <a:ea typeface="微软雅黑" panose="020B0503020204020204" charset="-122"/>
                <a:cs typeface="+mj-cs"/>
                <a:sym typeface="+mn-ea"/>
              </a:rPr>
              <a:t>中国特色社会主义的道路、理论、制度、文化</a:t>
            </a:r>
            <a:endParaRPr lang="zh-CN" altLang="en-US" sz="2800" b="1">
              <a:latin typeface="微软雅黑" panose="020B0503020204020204" charset="-122"/>
              <a:ea typeface="微软雅黑" panose="020B0503020204020204" charset="-122"/>
              <a:cs typeface="+mj-cs"/>
              <a:sym typeface="+mn-ea"/>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custDataLst>
              <p:tags r:id="rId1"/>
            </p:custDataLst>
          </p:nvPr>
        </p:nvPicPr>
        <p:blipFill>
          <a:blip r:embed="rId2" cstate="print">
            <a:extLst>
              <a:ext uri="{BEBA8EAE-BF5A-486C-A8C5-ECC9F3942E4B}">
                <a14:imgProps xmlns:a14="http://schemas.microsoft.com/office/drawing/2010/main">
                  <a14:imgLayer r:embed="rId3">
                    <a14:imgEffect>
                      <a14:backgroundRemoval t="7355" b="95967" l="9167" r="89167">
                        <a14:foregroundMark x1="50185" y1="55753" x2="51111" y2="56346"/>
                        <a14:foregroundMark x1="42407" y1="22894" x2="46944" y2="9846"/>
                        <a14:foregroundMark x1="65185" y1="85765" x2="54074" y2="94899"/>
                        <a14:foregroundMark x1="21481" y1="75563" x2="12593" y2="84935"/>
                        <a14:foregroundMark x1="72037" y1="86951" x2="58241" y2="95136"/>
                        <a14:foregroundMark x1="83611" y1="72123" x2="83981" y2="88493"/>
                        <a14:foregroundMark x1="84444" y1="68327" x2="72963" y2="75445"/>
                        <a14:foregroundMark x1="48981" y1="11744" x2="48889" y2="7355"/>
                        <a14:backgroundMark x1="66296" y1="25267" x2="71019" y2="39858"/>
                      </a14:backgroundRemoval>
                    </a14:imgEffect>
                  </a14:imgLayer>
                </a14:imgProps>
              </a:ext>
              <a:ext uri="{28A0092B-C50C-407E-A947-70E740481C1C}">
                <a14:useLocalDpi xmlns:a14="http://schemas.microsoft.com/office/drawing/2010/main" val="0"/>
              </a:ext>
            </a:extLst>
          </a:blip>
          <a:stretch>
            <a:fillRect/>
          </a:stretch>
        </p:blipFill>
        <p:spPr bwMode="auto">
          <a:xfrm>
            <a:off x="8331201" y="2311400"/>
            <a:ext cx="5302673" cy="4138507"/>
          </a:xfrm>
          <a:prstGeom prst="rect">
            <a:avLst/>
          </a:prstGeom>
          <a:noFill/>
          <a:extLst>
            <a:ext uri="{909E8E84-426E-40DD-AFC4-6F175D3DCCD1}">
              <a14:hiddenFill xmlns:a14="http://schemas.microsoft.com/office/drawing/2010/main">
                <a:solidFill>
                  <a:srgbClr val="FFFFFF"/>
                </a:solidFill>
              </a14:hiddenFill>
            </a:ext>
          </a:extLst>
        </p:spPr>
      </p:pic>
      <p:sp>
        <p:nvSpPr>
          <p:cNvPr id="26" name="object 15"/>
          <p:cNvSpPr txBox="1"/>
          <p:nvPr>
            <p:custDataLst>
              <p:tags r:id="rId4"/>
            </p:custDataLst>
          </p:nvPr>
        </p:nvSpPr>
        <p:spPr>
          <a:xfrm>
            <a:off x="101599" y="4668778"/>
            <a:ext cx="2895927" cy="492443"/>
          </a:xfrm>
          <a:prstGeom prst="rect">
            <a:avLst/>
          </a:prstGeom>
          <a:solidFill>
            <a:schemeClr val="accent1"/>
          </a:solidFill>
        </p:spPr>
        <p:txBody>
          <a:bodyPr vert="horz" wrap="square" lIns="0" tIns="0" rIns="0" bIns="0" rtlCol="0">
            <a:spAutoFit/>
          </a:bodyPr>
          <a:lstStyle/>
          <a:p>
            <a:pPr marL="12700" algn="ctr"/>
            <a:r>
              <a:rPr lang="zh-CN" altLang="en-US" sz="3200">
                <a:solidFill>
                  <a:schemeClr val="bg1"/>
                </a:solidFill>
                <a:latin typeface="黑体" panose="02010609060101010101" pitchFamily="49" charset="-122"/>
                <a:ea typeface="黑体" panose="02010609060101010101" pitchFamily="49" charset="-122"/>
                <a:cs typeface="微软雅黑" panose="020B0503020204020204" charset="-122"/>
              </a:rPr>
              <a:t>思想路线</a:t>
            </a:r>
            <a:endParaRPr sz="3200">
              <a:solidFill>
                <a:schemeClr val="bg1"/>
              </a:solidFill>
              <a:latin typeface="黑体" panose="02010609060101010101" pitchFamily="49" charset="-122"/>
              <a:ea typeface="黑体" panose="02010609060101010101" pitchFamily="49" charset="-122"/>
              <a:cs typeface="微软雅黑" panose="020B0503020204020204" charset="-122"/>
            </a:endParaRPr>
          </a:p>
        </p:txBody>
      </p:sp>
      <p:sp>
        <p:nvSpPr>
          <p:cNvPr id="27" name="object 16"/>
          <p:cNvSpPr txBox="1"/>
          <p:nvPr>
            <p:custDataLst>
              <p:tags r:id="rId5"/>
            </p:custDataLst>
          </p:nvPr>
        </p:nvSpPr>
        <p:spPr>
          <a:xfrm>
            <a:off x="101599" y="5349109"/>
            <a:ext cx="2895927" cy="492443"/>
          </a:xfrm>
          <a:prstGeom prst="rect">
            <a:avLst/>
          </a:prstGeom>
          <a:solidFill>
            <a:schemeClr val="accent2"/>
          </a:solidFill>
        </p:spPr>
        <p:txBody>
          <a:bodyPr vert="horz" wrap="square" lIns="0" tIns="0" rIns="0" bIns="0" rtlCol="0">
            <a:spAutoFit/>
          </a:bodyPr>
          <a:lstStyle/>
          <a:p>
            <a:pPr marL="12700" algn="ctr"/>
            <a:r>
              <a:rPr lang="zh-CN" altLang="en-US" sz="3200">
                <a:solidFill>
                  <a:schemeClr val="bg1"/>
                </a:solidFill>
                <a:latin typeface="黑体" panose="02010609060101010101" pitchFamily="49" charset="-122"/>
                <a:ea typeface="黑体" panose="02010609060101010101" pitchFamily="49" charset="-122"/>
                <a:cs typeface="微软雅黑" panose="020B0503020204020204" charset="-122"/>
              </a:rPr>
              <a:t>政治路线</a:t>
            </a:r>
            <a:endParaRPr sz="3200">
              <a:solidFill>
                <a:schemeClr val="bg1"/>
              </a:solidFill>
              <a:latin typeface="黑体" panose="02010609060101010101" pitchFamily="49" charset="-122"/>
              <a:ea typeface="黑体" panose="02010609060101010101" pitchFamily="49" charset="-122"/>
              <a:cs typeface="微软雅黑" panose="020B0503020204020204" charset="-122"/>
            </a:endParaRPr>
          </a:p>
        </p:txBody>
      </p:sp>
      <p:sp>
        <p:nvSpPr>
          <p:cNvPr id="28" name="object 17"/>
          <p:cNvSpPr txBox="1"/>
          <p:nvPr>
            <p:custDataLst>
              <p:tags r:id="rId6"/>
            </p:custDataLst>
          </p:nvPr>
        </p:nvSpPr>
        <p:spPr>
          <a:xfrm>
            <a:off x="101599" y="6070865"/>
            <a:ext cx="2895927" cy="492443"/>
          </a:xfrm>
          <a:prstGeom prst="rect">
            <a:avLst/>
          </a:prstGeom>
          <a:solidFill>
            <a:schemeClr val="accent1"/>
          </a:solidFill>
        </p:spPr>
        <p:txBody>
          <a:bodyPr vert="horz" wrap="square" lIns="0" tIns="0" rIns="0" bIns="0" rtlCol="0">
            <a:spAutoFit/>
          </a:bodyPr>
          <a:lstStyle/>
          <a:p>
            <a:pPr marL="12700" algn="ctr"/>
            <a:r>
              <a:rPr lang="zh-CN" altLang="en-US" sz="3200" spc="-5">
                <a:solidFill>
                  <a:schemeClr val="bg1"/>
                </a:solidFill>
                <a:latin typeface="黑体" panose="02010609060101010101" pitchFamily="49" charset="-122"/>
                <a:ea typeface="黑体" panose="02010609060101010101" pitchFamily="49" charset="-122"/>
                <a:cs typeface="微软雅黑" panose="020B0503020204020204" charset="-122"/>
              </a:rPr>
              <a:t>组织路线</a:t>
            </a:r>
            <a:endParaRPr lang="zh-CN" altLang="en-US" sz="3200" spc="-5">
              <a:solidFill>
                <a:schemeClr val="bg1"/>
              </a:solidFill>
              <a:latin typeface="黑体" panose="02010609060101010101" pitchFamily="49" charset="-122"/>
              <a:ea typeface="黑体" panose="02010609060101010101" pitchFamily="49" charset="-122"/>
              <a:cs typeface="微软雅黑" panose="020B0503020204020204" charset="-122"/>
            </a:endParaRPr>
          </a:p>
        </p:txBody>
      </p:sp>
      <p:sp>
        <p:nvSpPr>
          <p:cNvPr id="29" name="矩形 28"/>
          <p:cNvSpPr/>
          <p:nvPr>
            <p:custDataLst>
              <p:tags r:id="rId7"/>
            </p:custDataLst>
          </p:nvPr>
        </p:nvSpPr>
        <p:spPr>
          <a:xfrm>
            <a:off x="450850" y="564903"/>
            <a:ext cx="8026400" cy="584775"/>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3200" b="1" smtClean="0">
                <a:solidFill>
                  <a:srgbClr val="C00000"/>
                </a:solidFill>
                <a:latin typeface="黑体" panose="02010609060101010101" pitchFamily="49" charset="-122"/>
                <a:ea typeface="黑体" panose="02010609060101010101" pitchFamily="49" charset="-122"/>
                <a:cs typeface="微软雅黑" panose="020B0503020204020204" charset="-122"/>
              </a:rPr>
              <a:t>1.</a:t>
            </a:r>
            <a:r>
              <a:rPr lang="zh-CN" altLang="en-US" sz="3200" b="1" smtClean="0">
                <a:solidFill>
                  <a:srgbClr val="C00000"/>
                </a:solidFill>
                <a:latin typeface="黑体" panose="02010609060101010101" pitchFamily="49" charset="-122"/>
                <a:ea typeface="黑体" panose="02010609060101010101" pitchFamily="49" charset="-122"/>
                <a:cs typeface="微软雅黑" panose="020B0503020204020204" charset="-122"/>
              </a:rPr>
              <a:t>开启</a:t>
            </a:r>
            <a:r>
              <a:rPr lang="en-US" altLang="zh-CN" sz="3200" b="1" smtClean="0">
                <a:solidFill>
                  <a:srgbClr val="C00000"/>
                </a:solidFill>
                <a:latin typeface="黑体" panose="02010609060101010101" pitchFamily="49" charset="-122"/>
                <a:ea typeface="黑体" panose="02010609060101010101" pitchFamily="49" charset="-122"/>
                <a:cs typeface="微软雅黑" panose="020B0503020204020204" charset="-122"/>
              </a:rPr>
              <a:t>——1978</a:t>
            </a:r>
            <a:r>
              <a:rPr lang="zh-CN" altLang="en-US" sz="3200" b="1">
                <a:solidFill>
                  <a:srgbClr val="C00000"/>
                </a:solidFill>
                <a:latin typeface="黑体" panose="02010609060101010101" pitchFamily="49" charset="-122"/>
                <a:ea typeface="黑体" panose="02010609060101010101" pitchFamily="49" charset="-122"/>
                <a:cs typeface="微软雅黑" panose="020B0503020204020204" charset="-122"/>
              </a:rPr>
              <a:t>年</a:t>
            </a:r>
            <a:r>
              <a:rPr lang="en-US" altLang="zh-CN" sz="3200" b="1">
                <a:solidFill>
                  <a:srgbClr val="C00000"/>
                </a:solidFill>
                <a:latin typeface="黑体" panose="02010609060101010101" pitchFamily="49" charset="-122"/>
                <a:ea typeface="黑体" panose="02010609060101010101" pitchFamily="49" charset="-122"/>
                <a:cs typeface="微软雅黑" panose="020B0503020204020204" charset="-122"/>
              </a:rPr>
              <a:t>12</a:t>
            </a:r>
            <a:r>
              <a:rPr lang="zh-CN" altLang="en-US" sz="3200" b="1">
                <a:solidFill>
                  <a:srgbClr val="C00000"/>
                </a:solidFill>
                <a:latin typeface="黑体" panose="02010609060101010101" pitchFamily="49" charset="-122"/>
                <a:ea typeface="黑体" panose="02010609060101010101" pitchFamily="49" charset="-122"/>
                <a:cs typeface="微软雅黑" panose="020B0503020204020204" charset="-122"/>
              </a:rPr>
              <a:t>月党的十一届三中全会</a:t>
            </a:r>
            <a:endParaRPr lang="zh-CN" altLang="en-US" sz="3200" b="1">
              <a:solidFill>
                <a:srgbClr val="C00000"/>
              </a:solidFill>
              <a:latin typeface="黑体" panose="02010609060101010101" pitchFamily="49" charset="-122"/>
              <a:ea typeface="黑体" panose="02010609060101010101" pitchFamily="49" charset="-122"/>
              <a:cs typeface="微软雅黑" panose="020B0503020204020204" charset="-122"/>
            </a:endParaRPr>
          </a:p>
        </p:txBody>
      </p:sp>
      <p:sp>
        <p:nvSpPr>
          <p:cNvPr id="30" name="矩形 29"/>
          <p:cNvSpPr/>
          <p:nvPr>
            <p:custDataLst>
              <p:tags r:id="rId8"/>
            </p:custDataLst>
          </p:nvPr>
        </p:nvSpPr>
        <p:spPr>
          <a:xfrm>
            <a:off x="2844663" y="4546600"/>
            <a:ext cx="4474477" cy="708014"/>
          </a:xfrm>
          <a:prstGeom prst="rect">
            <a:avLst/>
          </a:prstGeom>
        </p:spPr>
        <p:txBody>
          <a:bodyPr wrap="square">
            <a:spAutoFit/>
          </a:bodyPr>
          <a:lstStyle/>
          <a:p>
            <a:pPr marL="12700">
              <a:lnSpc>
                <a:spcPct val="150000"/>
              </a:lnSpc>
            </a:pPr>
            <a:r>
              <a:rPr lang="zh-CN" altLang="en-US" sz="2665" spc="-5">
                <a:solidFill>
                  <a:schemeClr val="accent1">
                    <a:lumMod val="75000"/>
                  </a:schemeClr>
                </a:solidFill>
                <a:latin typeface="思源黑体 CN" panose="020B0500000000000000" pitchFamily="34" charset="-122"/>
                <a:cs typeface="微软雅黑" panose="020B0503020204020204" charset="-122"/>
              </a:rPr>
              <a:t> 解放思想，实事求是</a:t>
            </a:r>
            <a:endParaRPr lang="zh-CN" altLang="en-US" sz="2665">
              <a:solidFill>
                <a:schemeClr val="accent1">
                  <a:lumMod val="75000"/>
                </a:schemeClr>
              </a:solidFill>
              <a:latin typeface="思源黑体 CN" panose="020B0500000000000000" pitchFamily="34" charset="-122"/>
              <a:cs typeface="微软雅黑" panose="020B0503020204020204" charset="-122"/>
            </a:endParaRPr>
          </a:p>
        </p:txBody>
      </p:sp>
      <p:sp>
        <p:nvSpPr>
          <p:cNvPr id="8" name="矩形 7"/>
          <p:cNvSpPr/>
          <p:nvPr>
            <p:custDataLst>
              <p:tags r:id="rId9"/>
            </p:custDataLst>
          </p:nvPr>
        </p:nvSpPr>
        <p:spPr>
          <a:xfrm>
            <a:off x="2844800" y="5228431"/>
            <a:ext cx="6709971" cy="708014"/>
          </a:xfrm>
          <a:prstGeom prst="rect">
            <a:avLst/>
          </a:prstGeom>
        </p:spPr>
        <p:txBody>
          <a:bodyPr wrap="square">
            <a:spAutoFit/>
          </a:bodyPr>
          <a:lstStyle/>
          <a:p>
            <a:pPr marL="12700">
              <a:lnSpc>
                <a:spcPct val="150000"/>
              </a:lnSpc>
            </a:pPr>
            <a:r>
              <a:rPr lang="zh-CN" altLang="en-US" sz="2665" spc="-5">
                <a:solidFill>
                  <a:schemeClr val="accent1">
                    <a:lumMod val="75000"/>
                  </a:schemeClr>
                </a:solidFill>
                <a:latin typeface="思源黑体 CN" panose="020B0500000000000000" pitchFamily="34" charset="-122"/>
                <a:cs typeface="微软雅黑" panose="020B0503020204020204" charset="-122"/>
              </a:rPr>
              <a:t> 以经济建设为中心，坚持改革开放</a:t>
            </a:r>
            <a:endParaRPr lang="zh-CN" altLang="en-US" sz="2665">
              <a:solidFill>
                <a:schemeClr val="accent1">
                  <a:lumMod val="75000"/>
                </a:schemeClr>
              </a:solidFill>
              <a:latin typeface="思源黑体 CN" panose="020B0500000000000000" pitchFamily="34" charset="-122"/>
              <a:cs typeface="微软雅黑" panose="020B0503020204020204" charset="-122"/>
            </a:endParaRPr>
          </a:p>
        </p:txBody>
      </p:sp>
      <p:sp>
        <p:nvSpPr>
          <p:cNvPr id="9" name="矩形 8"/>
          <p:cNvSpPr/>
          <p:nvPr>
            <p:custDataLst>
              <p:tags r:id="rId10"/>
            </p:custDataLst>
          </p:nvPr>
        </p:nvSpPr>
        <p:spPr>
          <a:xfrm>
            <a:off x="2844800" y="5909865"/>
            <a:ext cx="8128000" cy="708014"/>
          </a:xfrm>
          <a:prstGeom prst="rect">
            <a:avLst/>
          </a:prstGeom>
        </p:spPr>
        <p:txBody>
          <a:bodyPr wrap="square">
            <a:spAutoFit/>
          </a:bodyPr>
          <a:lstStyle/>
          <a:p>
            <a:pPr marL="12700">
              <a:lnSpc>
                <a:spcPct val="150000"/>
              </a:lnSpc>
            </a:pPr>
            <a:r>
              <a:rPr lang="zh-CN" altLang="en-US" sz="2665" spc="-5">
                <a:solidFill>
                  <a:schemeClr val="accent1">
                    <a:lumMod val="75000"/>
                  </a:schemeClr>
                </a:solidFill>
                <a:latin typeface="思源黑体 CN" panose="020B0500000000000000" pitchFamily="34" charset="-122"/>
                <a:cs typeface="微软雅黑" panose="020B0503020204020204" charset="-122"/>
              </a:rPr>
              <a:t> 形成以邓小平为中心的党中央领导集体</a:t>
            </a:r>
            <a:endParaRPr lang="zh-CN" altLang="en-US" sz="2665">
              <a:solidFill>
                <a:schemeClr val="accent1">
                  <a:lumMod val="75000"/>
                </a:schemeClr>
              </a:solidFill>
              <a:latin typeface="思源黑体 CN" panose="020B0500000000000000" pitchFamily="34" charset="-122"/>
              <a:cs typeface="微软雅黑" panose="020B0503020204020204" charset="-122"/>
            </a:endParaRPr>
          </a:p>
        </p:txBody>
      </p:sp>
      <p:sp>
        <p:nvSpPr>
          <p:cNvPr id="14" name="矩形 13"/>
          <p:cNvSpPr/>
          <p:nvPr>
            <p:custDataLst>
              <p:tags r:id="rId11"/>
            </p:custDataLst>
          </p:nvPr>
        </p:nvSpPr>
        <p:spPr>
          <a:xfrm>
            <a:off x="222251" y="1424673"/>
            <a:ext cx="11119273" cy="2554545"/>
          </a:xfrm>
          <a:prstGeom prst="rect">
            <a:avLst/>
          </a:prstGeom>
        </p:spPr>
        <p:txBody>
          <a:bodyPr wrap="square">
            <a:spAutoFit/>
          </a:bodyPr>
          <a:lstStyle/>
          <a:p>
            <a:r>
              <a:rPr lang="zh-CN" altLang="en-US"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a:t>
            </a:r>
            <a:r>
              <a:rPr lang="en-US" altLang="zh-CN"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1</a:t>
            </a:r>
            <a:r>
              <a:rPr lang="zh-CN" altLang="en-US"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）内容：</a:t>
            </a:r>
            <a:r>
              <a:rPr lang="en-US" altLang="zh-CN"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 </a:t>
            </a:r>
            <a:endParaRPr lang="en-US" altLang="zh-CN"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endParaRPr>
          </a:p>
          <a:p>
            <a:r>
              <a:rPr lang="zh-CN" altLang="en-US" sz="3200" smtClean="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 ①</a:t>
            </a:r>
            <a:r>
              <a:rPr lang="zh-CN" altLang="en-US"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重新确立了马克思主义的思想路线、政治路线和组织路线</a:t>
            </a:r>
            <a:endParaRPr lang="zh-CN" altLang="en-US"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endParaRPr>
          </a:p>
          <a:p>
            <a:r>
              <a:rPr lang="zh-CN" altLang="en-US" sz="3200" smtClean="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 ②</a:t>
            </a:r>
            <a:r>
              <a:rPr lang="zh-CN" altLang="en-US"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确定把党和国家的</a:t>
            </a:r>
            <a:r>
              <a:rPr lang="zh-CN" altLang="en-US" sz="3200">
                <a:solidFill>
                  <a:srgbClr val="FF0000"/>
                </a:solidFill>
                <a:latin typeface="黑体" panose="02010609060101010101" pitchFamily="49" charset="-122"/>
                <a:ea typeface="黑体" panose="02010609060101010101" pitchFamily="49" charset="-122"/>
                <a:cs typeface="微软雅黑" panose="020B0503020204020204" charset="-122"/>
              </a:rPr>
              <a:t>工作重心</a:t>
            </a:r>
            <a:r>
              <a:rPr lang="zh-CN" altLang="en-US"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转移到</a:t>
            </a:r>
            <a:r>
              <a:rPr lang="zh-CN" altLang="en-US" sz="3200" u="sng">
                <a:solidFill>
                  <a:srgbClr val="FF0000"/>
                </a:solidFill>
                <a:latin typeface="黑体" panose="02010609060101010101" pitchFamily="49" charset="-122"/>
                <a:ea typeface="黑体" panose="02010609060101010101" pitchFamily="49" charset="-122"/>
                <a:cs typeface="微软雅黑" panose="020B0503020204020204" charset="-122"/>
              </a:rPr>
              <a:t>社会主义现代化建设</a:t>
            </a:r>
            <a:r>
              <a:rPr lang="zh-CN" altLang="en-US"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上来</a:t>
            </a:r>
            <a:endParaRPr lang="zh-CN" altLang="en-US"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endParaRPr>
          </a:p>
          <a:p>
            <a:r>
              <a:rPr lang="zh-CN" altLang="en-US" sz="3200" smtClean="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 ③</a:t>
            </a:r>
            <a:r>
              <a:rPr lang="zh-CN" altLang="en-US"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作出</a:t>
            </a:r>
            <a:r>
              <a:rPr lang="zh-CN" altLang="en-US" sz="3200">
                <a:solidFill>
                  <a:srgbClr val="FF0000"/>
                </a:solidFill>
                <a:latin typeface="黑体" panose="02010609060101010101" pitchFamily="49" charset="-122"/>
                <a:ea typeface="黑体" panose="02010609060101010101" pitchFamily="49" charset="-122"/>
                <a:cs typeface="微软雅黑" panose="020B0503020204020204" charset="-122"/>
              </a:rPr>
              <a:t>改革开放</a:t>
            </a:r>
            <a:r>
              <a:rPr lang="zh-CN" altLang="en-US" sz="3200">
                <a:solidFill>
                  <a:schemeClr val="tx1">
                    <a:lumMod val="85000"/>
                    <a:lumOff val="15000"/>
                  </a:schemeClr>
                </a:solidFill>
                <a:latin typeface="黑体" panose="02010609060101010101" pitchFamily="49" charset="-122"/>
                <a:ea typeface="黑体" panose="02010609060101010101" pitchFamily="49" charset="-122"/>
                <a:cs typeface="微软雅黑" panose="020B0503020204020204" charset="-122"/>
              </a:rPr>
              <a:t>的重大决策。</a:t>
            </a:r>
            <a:endParaRPr lang="zh-CN" altLang="en-US" sz="320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8" grpId="0"/>
      <p:bldP spid="9"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79653" y="998620"/>
            <a:ext cx="10869219" cy="4401205"/>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2023</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6</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6.1978</a:t>
            </a:r>
            <a:r>
              <a:rPr lang="zh-CN" altLang="zh-CN" sz="2800" b="1">
                <a:latin typeface="仿宋" panose="02010609060101010101" pitchFamily="49" charset="-122"/>
                <a:ea typeface="仿宋" panose="02010609060101010101" pitchFamily="49" charset="-122"/>
              </a:rPr>
              <a:t>年</a:t>
            </a:r>
            <a:r>
              <a:rPr lang="en-US" altLang="zh-CN" sz="2800" b="1">
                <a:latin typeface="仿宋" panose="02010609060101010101" pitchFamily="49" charset="-122"/>
                <a:ea typeface="仿宋" panose="02010609060101010101" pitchFamily="49" charset="-122"/>
              </a:rPr>
              <a:t>12</a:t>
            </a:r>
            <a:r>
              <a:rPr lang="zh-CN" altLang="zh-CN" sz="2800" b="1">
                <a:latin typeface="仿宋" panose="02010609060101010101" pitchFamily="49" charset="-122"/>
                <a:ea typeface="仿宋" panose="02010609060101010101" pitchFamily="49" charset="-122"/>
              </a:rPr>
              <a:t>月召开的党的十一届三中全会重新确立了马克思主义的思想路线、政治路线和组织路线，确定把党和国家工作的重点转移到社会主义现代化建设上来，实现了中华人民共和国成立以来党的历史上具有深远意义的伟大转折，这次会议作出的重大决策</a:t>
            </a:r>
            <a:r>
              <a:rPr lang="zh-CN" altLang="zh-CN" sz="2800" b="1" smtClean="0">
                <a:latin typeface="仿宋" panose="02010609060101010101" pitchFamily="49" charset="-122"/>
                <a:ea typeface="仿宋" panose="02010609060101010101" pitchFamily="49" charset="-122"/>
              </a:rPr>
              <a:t>是</a:t>
            </a:r>
            <a:r>
              <a:rPr lang="zh-CN" altLang="zh-CN" sz="2800" b="1">
                <a:latin typeface="仿宋" panose="02010609060101010101" pitchFamily="49" charset="-122"/>
                <a:ea typeface="仿宋" panose="02010609060101010101" pitchFamily="49" charset="-122"/>
              </a:rPr>
              <a:t>（</a:t>
            </a:r>
            <a:r>
              <a:rPr lang="en-US" altLang="zh-CN" sz="2800" b="1">
                <a:latin typeface="仿宋" panose="02010609060101010101" pitchFamily="49" charset="-122"/>
                <a:ea typeface="仿宋" panose="02010609060101010101" pitchFamily="49" charset="-122"/>
              </a:rPr>
              <a:t>    </a:t>
            </a:r>
            <a:r>
              <a:rPr lang="zh-CN" altLang="zh-CN" sz="2800" b="1" smtClean="0">
                <a:latin typeface="仿宋" panose="02010609060101010101" pitchFamily="49" charset="-122"/>
                <a:ea typeface="仿宋" panose="02010609060101010101" pitchFamily="49" charset="-122"/>
              </a:rPr>
              <a:t>）</a:t>
            </a:r>
            <a:endParaRPr lang="en-US" altLang="zh-CN" sz="2800" b="1" smtClean="0">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A.</a:t>
            </a:r>
            <a:r>
              <a:rPr lang="zh-CN" altLang="zh-CN" sz="2800" b="1" smtClean="0">
                <a:latin typeface="仿宋" panose="02010609060101010101" pitchFamily="49" charset="-122"/>
                <a:ea typeface="仿宋" panose="02010609060101010101" pitchFamily="49" charset="-122"/>
              </a:rPr>
              <a:t>设</a:t>
            </a:r>
            <a:r>
              <a:rPr lang="zh-CN" altLang="zh-CN" sz="2800" b="1">
                <a:latin typeface="仿宋" panose="02010609060101010101" pitchFamily="49" charset="-122"/>
                <a:ea typeface="仿宋" panose="02010609060101010101" pitchFamily="49" charset="-122"/>
              </a:rPr>
              <a:t>立经济特区</a:t>
            </a:r>
            <a:endParaRPr lang="en-US" altLang="zh-CN" sz="2800" b="1">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B.</a:t>
            </a:r>
            <a:r>
              <a:rPr lang="zh-CN" altLang="zh-CN" sz="2800" b="1" smtClean="0">
                <a:latin typeface="仿宋" panose="02010609060101010101" pitchFamily="49" charset="-122"/>
                <a:ea typeface="仿宋" panose="02010609060101010101" pitchFamily="49" charset="-122"/>
              </a:rPr>
              <a:t>推</a:t>
            </a:r>
            <a:r>
              <a:rPr lang="zh-CN" altLang="zh-CN" sz="2800" b="1">
                <a:latin typeface="仿宋" panose="02010609060101010101" pitchFamily="49" charset="-122"/>
                <a:ea typeface="仿宋" panose="02010609060101010101" pitchFamily="49" charset="-122"/>
              </a:rPr>
              <a:t>行家庭联产承包责任制</a:t>
            </a:r>
            <a:endParaRPr lang="zh-CN"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C</a:t>
            </a:r>
            <a:r>
              <a:rPr lang="en-US" altLang="zh-CN" sz="2800" b="1" smtClean="0">
                <a:latin typeface="仿宋" panose="02010609060101010101" pitchFamily="49" charset="-122"/>
                <a:ea typeface="仿宋" panose="02010609060101010101" pitchFamily="49" charset="-122"/>
              </a:rPr>
              <a:t>.</a:t>
            </a:r>
            <a:r>
              <a:rPr lang="zh-CN" altLang="zh-CN" sz="2800" b="1" smtClean="0">
                <a:latin typeface="仿宋" panose="02010609060101010101" pitchFamily="49" charset="-122"/>
                <a:ea typeface="仿宋" panose="02010609060101010101" pitchFamily="49" charset="-122"/>
              </a:rPr>
              <a:t>实</a:t>
            </a:r>
            <a:r>
              <a:rPr lang="zh-CN" altLang="zh-CN" sz="2800" b="1">
                <a:latin typeface="仿宋" panose="02010609060101010101" pitchFamily="49" charset="-122"/>
                <a:ea typeface="仿宋" panose="02010609060101010101" pitchFamily="49" charset="-122"/>
              </a:rPr>
              <a:t>行改革开</a:t>
            </a:r>
            <a:r>
              <a:rPr lang="zh-CN" altLang="zh-CN" sz="2800" b="1" smtClean="0">
                <a:latin typeface="仿宋" panose="02010609060101010101" pitchFamily="49" charset="-122"/>
                <a:ea typeface="仿宋" panose="02010609060101010101" pitchFamily="49" charset="-122"/>
              </a:rPr>
              <a:t>放</a:t>
            </a:r>
            <a:endParaRPr lang="en-US" altLang="zh-CN" sz="2800" b="1" smtClean="0">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D.</a:t>
            </a:r>
            <a:r>
              <a:rPr lang="zh-CN" altLang="zh-CN" sz="2800" b="1" smtClean="0">
                <a:latin typeface="仿宋" panose="02010609060101010101" pitchFamily="49" charset="-122"/>
                <a:ea typeface="仿宋" panose="02010609060101010101" pitchFamily="49" charset="-122"/>
              </a:rPr>
              <a:t>建</a:t>
            </a:r>
            <a:r>
              <a:rPr lang="zh-CN" altLang="zh-CN" sz="2800" b="1">
                <a:latin typeface="仿宋" panose="02010609060101010101" pitchFamily="49" charset="-122"/>
                <a:ea typeface="仿宋" panose="02010609060101010101" pitchFamily="49" charset="-122"/>
              </a:rPr>
              <a:t>立社会主义市场经济体制</a:t>
            </a:r>
            <a:endParaRPr lang="zh-CN"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380056"/>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1310780" y="3018349"/>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C</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矩形 1"/>
          <p:cNvSpPr>
            <a:spLocks noChangeArrowheads="1"/>
          </p:cNvSpPr>
          <p:nvPr>
            <p:custDataLst>
              <p:tags r:id="rId1"/>
            </p:custDataLst>
          </p:nvPr>
        </p:nvSpPr>
        <p:spPr bwMode="auto">
          <a:xfrm>
            <a:off x="2022687" y="1295401"/>
            <a:ext cx="9807787" cy="272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89" rIns="68580" bIns="34289">
            <a:spAutoFit/>
          </a:bodyPr>
          <a:lstStyle/>
          <a:p>
            <a:pPr indent="266700">
              <a:tabLst>
                <a:tab pos="1028065" algn="l"/>
                <a:tab pos="1848485" algn="l"/>
                <a:tab pos="2536190" algn="l"/>
                <a:tab pos="3220085" algn="l"/>
              </a:tabLst>
            </a:pPr>
            <a:r>
              <a:rPr lang="zh-CN" altLang="en-US" sz="3200">
                <a:latin typeface="黑体" panose="02010609060101010101" pitchFamily="49" charset="-122"/>
                <a:ea typeface="黑体" panose="02010609060101010101" pitchFamily="49" charset="-122"/>
                <a:cs typeface="黑体" panose="02010609060101010101" pitchFamily="49" charset="-122"/>
                <a:sym typeface="+mn-lt"/>
              </a:rPr>
              <a:t>①党的十一届三中全会后，</a:t>
            </a:r>
            <a:r>
              <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lt"/>
              </a:rPr>
              <a:t>农村改革</a:t>
            </a:r>
            <a:r>
              <a:rPr lang="zh-CN" altLang="en-US" sz="3200">
                <a:latin typeface="黑体" panose="02010609060101010101" pitchFamily="49" charset="-122"/>
                <a:ea typeface="黑体" panose="02010609060101010101" pitchFamily="49" charset="-122"/>
                <a:cs typeface="黑体" panose="02010609060101010101" pitchFamily="49" charset="-122"/>
                <a:sym typeface="+mn-lt"/>
              </a:rPr>
              <a:t>率先取得</a:t>
            </a:r>
            <a:r>
              <a:rPr lang="zh-CN" altLang="en-US" sz="3200" u="sng">
                <a:latin typeface="黑体" panose="02010609060101010101" pitchFamily="49" charset="-122"/>
                <a:ea typeface="黑体" panose="02010609060101010101" pitchFamily="49" charset="-122"/>
                <a:cs typeface="黑体" panose="02010609060101010101" pitchFamily="49" charset="-122"/>
                <a:sym typeface="+mn-lt"/>
              </a:rPr>
              <a:t>突破</a:t>
            </a:r>
            <a:r>
              <a:rPr lang="zh-CN" altLang="en-US" sz="3200">
                <a:latin typeface="黑体" panose="02010609060101010101" pitchFamily="49" charset="-122"/>
                <a:ea typeface="黑体" panose="02010609060101010101" pitchFamily="49" charset="-122"/>
                <a:cs typeface="黑体" panose="02010609060101010101" pitchFamily="49" charset="-122"/>
                <a:sym typeface="+mn-lt"/>
              </a:rPr>
              <a:t>，家庭联产承包制得以推行，乡镇企业迅速发展。</a:t>
            </a:r>
            <a:endParaRPr lang="en-US" altLang="zh-CN" sz="3200">
              <a:latin typeface="黑体" panose="02010609060101010101" pitchFamily="49" charset="-122"/>
              <a:ea typeface="黑体" panose="02010609060101010101" pitchFamily="49" charset="-122"/>
              <a:cs typeface="黑体" panose="02010609060101010101" pitchFamily="49" charset="-122"/>
              <a:sym typeface="+mn-lt"/>
            </a:endParaRPr>
          </a:p>
          <a:p>
            <a:pPr indent="266700">
              <a:tabLst>
                <a:tab pos="1028065" algn="l"/>
                <a:tab pos="1848485" algn="l"/>
                <a:tab pos="2536190" algn="l"/>
                <a:tab pos="3220085" algn="l"/>
              </a:tabLst>
            </a:pPr>
            <a:endParaRPr lang="zh-CN" altLang="en-US" sz="3200">
              <a:latin typeface="黑体" panose="02010609060101010101" pitchFamily="49" charset="-122"/>
              <a:ea typeface="黑体" panose="02010609060101010101" pitchFamily="49" charset="-122"/>
              <a:cs typeface="黑体" panose="02010609060101010101" pitchFamily="49" charset="-122"/>
              <a:sym typeface="+mn-lt"/>
            </a:endParaRPr>
          </a:p>
          <a:p>
            <a:pPr lvl="0" algn="l" fontAlgn="auto">
              <a:lnSpc>
                <a:spcPct val="120000"/>
              </a:lnSpc>
              <a:buClrTx/>
              <a:buSzTx/>
              <a:buFontTx/>
            </a:pPr>
            <a:r>
              <a:rPr lang="zh-CN" altLang="zh-CN" sz="3200">
                <a:latin typeface="黑体" panose="02010609060101010101" pitchFamily="49" charset="-122"/>
                <a:ea typeface="黑体" panose="02010609060101010101" pitchFamily="49" charset="-122"/>
                <a:cs typeface="黑体" panose="02010609060101010101" pitchFamily="49" charset="-122"/>
              </a:rPr>
              <a:t> </a:t>
            </a:r>
            <a:r>
              <a:rPr lang="zh-CN" altLang="en-US" sz="3200">
                <a:latin typeface="黑体" panose="02010609060101010101" pitchFamily="49" charset="-122"/>
                <a:ea typeface="黑体" panose="02010609060101010101" pitchFamily="49" charset="-122"/>
                <a:cs typeface="黑体" panose="02010609060101010101" pitchFamily="49" charset="-122"/>
                <a:sym typeface="+mn-lt"/>
              </a:rPr>
              <a:t>②</a:t>
            </a:r>
            <a:r>
              <a:rPr lang="en-US" altLang="zh-CN" sz="3200">
                <a:latin typeface="黑体" panose="02010609060101010101" pitchFamily="49" charset="-122"/>
                <a:ea typeface="黑体" panose="02010609060101010101" pitchFamily="49" charset="-122"/>
                <a:cs typeface="黑体" panose="02010609060101010101" pitchFamily="49" charset="-122"/>
                <a:sym typeface="+mn-lt"/>
              </a:rPr>
              <a:t>1984</a:t>
            </a:r>
            <a:r>
              <a:rPr lang="zh-CN" altLang="en-US" sz="3200">
                <a:latin typeface="黑体" panose="02010609060101010101" pitchFamily="49" charset="-122"/>
                <a:ea typeface="黑体" panose="02010609060101010101" pitchFamily="49" charset="-122"/>
                <a:cs typeface="黑体" panose="02010609060101010101" pitchFamily="49" charset="-122"/>
                <a:sym typeface="+mn-lt"/>
              </a:rPr>
              <a:t>年，党的十二届三中全会，标志着中国改革重点从农村转向城市，</a:t>
            </a:r>
            <a:r>
              <a:rPr lang="zh-CN" altLang="en-US" sz="3200">
                <a:solidFill>
                  <a:srgbClr val="FF0000"/>
                </a:solidFill>
                <a:latin typeface="黑体" panose="02010609060101010101" pitchFamily="49" charset="-122"/>
                <a:ea typeface="黑体" panose="02010609060101010101" pitchFamily="49" charset="-122"/>
                <a:cs typeface="黑体" panose="02010609060101010101" pitchFamily="49" charset="-122"/>
                <a:sym typeface="+mn-lt"/>
              </a:rPr>
              <a:t>企业改革</a:t>
            </a:r>
            <a:r>
              <a:rPr lang="zh-CN" altLang="en-US" sz="3200">
                <a:latin typeface="黑体" panose="02010609060101010101" pitchFamily="49" charset="-122"/>
                <a:ea typeface="黑体" panose="02010609060101010101" pitchFamily="49" charset="-122"/>
                <a:cs typeface="黑体" panose="02010609060101010101" pitchFamily="49" charset="-122"/>
                <a:sym typeface="+mn-lt"/>
              </a:rPr>
              <a:t>迈出重要步伐。</a:t>
            </a:r>
            <a:endParaRPr lang="zh-CN" altLang="en-US" sz="3200">
              <a:latin typeface="黑体" panose="02010609060101010101" pitchFamily="49" charset="-122"/>
              <a:ea typeface="黑体" panose="02010609060101010101" pitchFamily="49" charset="-122"/>
              <a:cs typeface="黑体" panose="02010609060101010101" pitchFamily="49" charset="-122"/>
              <a:sym typeface="+mn-lt"/>
            </a:endParaRPr>
          </a:p>
        </p:txBody>
      </p:sp>
      <p:pic>
        <p:nvPicPr>
          <p:cNvPr id="266246" name="内容占位符 266245"/>
          <p:cNvPicPr>
            <a:picLocks noGrp="1" noRot="1" noChangeAspect="1" noChangeArrowheads="1"/>
          </p:cNvPicPr>
          <p:nvPr>
            <p:custDataLst>
              <p:tags r:id="rId2"/>
            </p:custDataLst>
          </p:nvPr>
        </p:nvPicPr>
        <p:blipFill>
          <a:blip r:embed="rId3" cstate="print"/>
          <a:stretch>
            <a:fillRect/>
          </a:stretch>
        </p:blipFill>
        <p:spPr>
          <a:xfrm>
            <a:off x="1534161" y="3429001"/>
            <a:ext cx="4262967" cy="3216487"/>
          </a:xfrm>
          <a:prstGeom prst="rect">
            <a:avLst/>
          </a:prstGeom>
        </p:spPr>
      </p:pic>
      <p:pic>
        <p:nvPicPr>
          <p:cNvPr id="16389" name="图片 1"/>
          <p:cNvPicPr>
            <a:picLocks noChangeAspect="1" noChangeArrowheads="1"/>
          </p:cNvPicPr>
          <p:nvPr>
            <p:custDataLst>
              <p:tags r:id="rId4"/>
            </p:custDataLst>
          </p:nvPr>
        </p:nvPicPr>
        <p:blipFill>
          <a:blip r:embed="rId5" cstate="print"/>
          <a:stretch>
            <a:fillRect/>
          </a:stretch>
        </p:blipFill>
        <p:spPr bwMode="auto">
          <a:xfrm>
            <a:off x="7112000" y="3428789"/>
            <a:ext cx="451104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custDataLst>
              <p:tags r:id="rId6"/>
            </p:custDataLst>
          </p:nvPr>
        </p:nvSpPr>
        <p:spPr>
          <a:xfrm>
            <a:off x="710777" y="3326978"/>
            <a:ext cx="620395" cy="3416320"/>
          </a:xfrm>
          <a:prstGeom prst="rect">
            <a:avLst/>
          </a:prstGeom>
          <a:noFill/>
        </p:spPr>
        <p:txBody>
          <a:bodyPr wrap="square" rtlCol="0">
            <a:spAutoFit/>
          </a:bodyPr>
          <a:lstStyle/>
          <a:p>
            <a:r>
              <a:rPr lang="zh-CN" altLang="en-US" sz="2400"/>
              <a:t>家庭联产承包责任制</a:t>
            </a:r>
            <a:endParaRPr lang="zh-CN" altLang="en-US" sz="2400"/>
          </a:p>
        </p:txBody>
      </p:sp>
      <p:sp>
        <p:nvSpPr>
          <p:cNvPr id="12" name="TextBox 11"/>
          <p:cNvSpPr txBox="1"/>
          <p:nvPr>
            <p:custDataLst>
              <p:tags r:id="rId7"/>
            </p:custDataLst>
          </p:nvPr>
        </p:nvSpPr>
        <p:spPr>
          <a:xfrm>
            <a:off x="0" y="1840654"/>
            <a:ext cx="2079413" cy="746358"/>
          </a:xfrm>
          <a:prstGeom prst="rect">
            <a:avLst/>
          </a:prstGeom>
          <a:solidFill>
            <a:schemeClr val="accent2">
              <a:lumMod val="20000"/>
              <a:lumOff val="80000"/>
            </a:schemeClr>
          </a:solidFill>
          <a:ln>
            <a:solidFill>
              <a:srgbClr val="FF0000"/>
            </a:solidFill>
          </a:ln>
        </p:spPr>
        <p:txBody>
          <a:bodyPr wrap="square" rtlCol="0">
            <a:spAutoFit/>
          </a:bodyPr>
          <a:lstStyle/>
          <a:p>
            <a:pPr algn="ctr">
              <a:lnSpc>
                <a:spcPts val="5120"/>
              </a:lnSpc>
            </a:pPr>
            <a:r>
              <a:rPr lang="zh-CN" altLang="en-US" sz="3200" b="1">
                <a:latin typeface="隶书" panose="02010509060101010101" pitchFamily="49" charset="-122"/>
                <a:ea typeface="隶书" panose="02010509060101010101" pitchFamily="49" charset="-122"/>
                <a:cs typeface="隶书" panose="02010509060101010101" pitchFamily="49" charset="-122"/>
                <a:sym typeface="+mn-lt"/>
              </a:rPr>
              <a:t>对内改革</a:t>
            </a:r>
            <a:endParaRPr lang="zh-CN" altLang="en-US" sz="3200" b="1">
              <a:latin typeface="隶书" panose="02010509060101010101" pitchFamily="49" charset="-122"/>
              <a:ea typeface="隶书" panose="02010509060101010101" pitchFamily="49" charset="-122"/>
              <a:cs typeface="隶书" panose="02010509060101010101" pitchFamily="49" charset="-122"/>
              <a:sym typeface="+mn-lt"/>
            </a:endParaRPr>
          </a:p>
        </p:txBody>
      </p:sp>
      <p:sp>
        <p:nvSpPr>
          <p:cNvPr id="29" name="矩形 28"/>
          <p:cNvSpPr/>
          <p:nvPr>
            <p:custDataLst>
              <p:tags r:id="rId8"/>
            </p:custDataLst>
          </p:nvPr>
        </p:nvSpPr>
        <p:spPr>
          <a:xfrm>
            <a:off x="508000" y="416560"/>
            <a:ext cx="6754707" cy="584775"/>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a:solidFill>
                  <a:srgbClr val="C00000"/>
                </a:solidFill>
                <a:latin typeface="黑体" panose="02010609060101010101" pitchFamily="49" charset="-122"/>
                <a:ea typeface="黑体" panose="02010609060101010101" pitchFamily="49" charset="-122"/>
                <a:cs typeface="微软雅黑" panose="020B0503020204020204" charset="-122"/>
              </a:rPr>
              <a:t>2.</a:t>
            </a:r>
            <a:r>
              <a:rPr sz="3200" b="1">
                <a:solidFill>
                  <a:srgbClr val="C00000"/>
                </a:solidFill>
                <a:latin typeface="黑体" panose="02010609060101010101" pitchFamily="49" charset="-122"/>
                <a:ea typeface="黑体" panose="02010609060101010101" pitchFamily="49" charset="-122"/>
                <a:cs typeface="微软雅黑" panose="020B0503020204020204" charset="-122"/>
              </a:rPr>
              <a:t>起步阶段——1978年-1992年</a:t>
            </a:r>
            <a:endParaRPr sz="3200" b="1">
              <a:solidFill>
                <a:srgbClr val="C00000"/>
              </a:solidFill>
              <a:latin typeface="黑体" panose="02010609060101010101" pitchFamily="49" charset="-122"/>
              <a:ea typeface="黑体" panose="02010609060101010101" pitchFamily="49" charset="-122"/>
              <a:cs typeface="微软雅黑" panose="020B0503020204020204"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000" fill="hold">
                                          <p:stCondLst>
                                            <p:cond delay="0"/>
                                          </p:stCondLst>
                                        </p:cTn>
                                        <p:tgtEl>
                                          <p:spTgt spid="7169"/>
                                        </p:tgtEl>
                                        <p:attrNameLst>
                                          <p:attrName>style.visibility</p:attrName>
                                        </p:attrNameLst>
                                      </p:cBhvr>
                                      <p:to>
                                        <p:strVal val="visible"/>
                                      </p:to>
                                    </p:set>
                                    <p:animEffect transition="in" filter="box(in)">
                                      <p:cBhvr>
                                        <p:cTn id="18" dur="1000"/>
                                        <p:tgtEl>
                                          <p:spTgt spid="71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6246"/>
                                        </p:tgtEl>
                                        <p:attrNameLst>
                                          <p:attrName>style.visibility</p:attrName>
                                        </p:attrNameLst>
                                      </p:cBhvr>
                                      <p:to>
                                        <p:strVal val="visible"/>
                                      </p:to>
                                    </p:set>
                                    <p:animEffect transition="in" filter="fade">
                                      <p:cBhvr>
                                        <p:cTn id="23" dur="500"/>
                                        <p:tgtEl>
                                          <p:spTgt spid="2662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389"/>
                                        </p:tgtEl>
                                        <p:attrNameLst>
                                          <p:attrName>style.visibility</p:attrName>
                                        </p:attrNameLst>
                                      </p:cBhvr>
                                      <p:to>
                                        <p:strVal val="visible"/>
                                      </p:to>
                                    </p:set>
                                    <p:animEffect transition="in" filter="fade">
                                      <p:cBhvr>
                                        <p:cTn id="33"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2" grpId="0"/>
      <p:bldP spid="12"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3942" y="1374876"/>
            <a:ext cx="9582410" cy="2677656"/>
          </a:xfrm>
          <a:prstGeom prst="rect">
            <a:avLst/>
          </a:prstGeom>
          <a:noFill/>
        </p:spPr>
        <p:txBody>
          <a:bodyPr wrap="square">
            <a:spAutoFit/>
          </a:bodyPr>
          <a:lstStyle/>
          <a:p>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1.</a:t>
            </a:r>
            <a:r>
              <a:rPr lang="zh-CN" altLang="en-US" sz="2800" b="1" smtClean="0">
                <a:latin typeface="仿宋" panose="02010609060101010101" pitchFamily="49" charset="-122"/>
                <a:ea typeface="仿宋" panose="02010609060101010101" pitchFamily="49" charset="-122"/>
              </a:rPr>
              <a:t>封</a:t>
            </a:r>
            <a:r>
              <a:rPr lang="zh-CN" altLang="en-US" sz="2800" b="1">
                <a:latin typeface="仿宋" panose="02010609060101010101" pitchFamily="49" charset="-122"/>
                <a:ea typeface="仿宋" panose="02010609060101010101" pitchFamily="49" charset="-122"/>
              </a:rPr>
              <a:t>建制国家的显著特征</a:t>
            </a:r>
            <a:r>
              <a:rPr lang="zh-CN" altLang="en-US" sz="2800" b="1" smtClean="0">
                <a:latin typeface="仿宋" panose="02010609060101010101" pitchFamily="49" charset="-122"/>
                <a:ea typeface="仿宋" panose="02010609060101010101" pitchFamily="49" charset="-122"/>
              </a:rPr>
              <a:t>是</a:t>
            </a:r>
            <a:r>
              <a:rPr lang="en-US" altLang="zh-CN" sz="2800" b="1" smtClean="0">
                <a:latin typeface="仿宋" panose="02010609060101010101" pitchFamily="49" charset="-122"/>
                <a:ea typeface="仿宋" panose="02010609060101010101" pitchFamily="49" charset="-122"/>
              </a:rPr>
              <a:t>(   )</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A.</a:t>
            </a:r>
            <a:r>
              <a:rPr lang="zh-CN" altLang="en-US" sz="2800" b="1" smtClean="0">
                <a:latin typeface="仿宋" panose="02010609060101010101" pitchFamily="49" charset="-122"/>
                <a:ea typeface="仿宋" panose="02010609060101010101" pitchFamily="49" charset="-122"/>
              </a:rPr>
              <a:t>封</a:t>
            </a:r>
            <a:r>
              <a:rPr lang="zh-CN" altLang="en-US" sz="2800" b="1">
                <a:latin typeface="仿宋" panose="02010609060101010101" pitchFamily="49" charset="-122"/>
                <a:ea typeface="仿宋" panose="02010609060101010101" pitchFamily="49" charset="-122"/>
              </a:rPr>
              <a:t>建土地所有</a:t>
            </a:r>
            <a:r>
              <a:rPr lang="zh-CN" altLang="en-US" sz="2800" b="1" smtClean="0">
                <a:latin typeface="仿宋" panose="02010609060101010101" pitchFamily="49" charset="-122"/>
                <a:ea typeface="仿宋" panose="02010609060101010101" pitchFamily="49" charset="-122"/>
              </a:rPr>
              <a:t>制</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B.</a:t>
            </a:r>
            <a:r>
              <a:rPr lang="zh-CN" altLang="en-US" sz="2800" b="1" smtClean="0">
                <a:latin typeface="仿宋" panose="02010609060101010101" pitchFamily="49" charset="-122"/>
                <a:ea typeface="仿宋" panose="02010609060101010101" pitchFamily="49" charset="-122"/>
              </a:rPr>
              <a:t>君</a:t>
            </a:r>
            <a:r>
              <a:rPr lang="zh-CN" altLang="en-US" sz="2800" b="1">
                <a:latin typeface="仿宋" panose="02010609060101010101" pitchFamily="49" charset="-122"/>
                <a:ea typeface="仿宋" panose="02010609060101010101" pitchFamily="49" charset="-122"/>
              </a:rPr>
              <a:t>主专制，等级森</a:t>
            </a:r>
            <a:r>
              <a:rPr lang="zh-CN" altLang="en-US" sz="2800" b="1" smtClean="0">
                <a:latin typeface="仿宋" panose="02010609060101010101" pitchFamily="49" charset="-122"/>
                <a:ea typeface="仿宋" panose="02010609060101010101" pitchFamily="49" charset="-122"/>
              </a:rPr>
              <a:t>严</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C.</a:t>
            </a:r>
            <a:r>
              <a:rPr lang="zh-CN" altLang="en-US" sz="2800" b="1" smtClean="0">
                <a:latin typeface="仿宋" panose="02010609060101010101" pitchFamily="49" charset="-122"/>
                <a:ea typeface="仿宋" panose="02010609060101010101" pitchFamily="49" charset="-122"/>
              </a:rPr>
              <a:t>苛</a:t>
            </a:r>
            <a:r>
              <a:rPr lang="zh-CN" altLang="en-US" sz="2800" b="1">
                <a:latin typeface="仿宋" panose="02010609060101010101" pitchFamily="49" charset="-122"/>
                <a:ea typeface="仿宋" panose="02010609060101010101" pitchFamily="49" charset="-122"/>
              </a:rPr>
              <a:t>捐杂</a:t>
            </a:r>
            <a:r>
              <a:rPr lang="zh-CN" altLang="en-US" sz="2800" b="1" smtClean="0">
                <a:latin typeface="仿宋" panose="02010609060101010101" pitchFamily="49" charset="-122"/>
                <a:ea typeface="仿宋" panose="02010609060101010101" pitchFamily="49" charset="-122"/>
              </a:rPr>
              <a:t>税</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D.</a:t>
            </a:r>
            <a:r>
              <a:rPr lang="zh-CN" altLang="en-US" sz="2800" b="1" smtClean="0">
                <a:latin typeface="仿宋" panose="02010609060101010101" pitchFamily="49" charset="-122"/>
                <a:ea typeface="仿宋" panose="02010609060101010101" pitchFamily="49" charset="-122"/>
              </a:rPr>
              <a:t>君</a:t>
            </a:r>
            <a:r>
              <a:rPr lang="zh-CN" altLang="en-US" sz="2800" b="1">
                <a:latin typeface="仿宋" panose="02010609060101010101" pitchFamily="49" charset="-122"/>
                <a:ea typeface="仿宋" panose="02010609060101010101" pitchFamily="49" charset="-122"/>
              </a:rPr>
              <a:t>权神</a:t>
            </a:r>
            <a:r>
              <a:rPr lang="zh-CN" altLang="en-US" sz="2800" b="1" smtClean="0">
                <a:latin typeface="仿宋" panose="02010609060101010101" pitchFamily="49" charset="-122"/>
                <a:ea typeface="仿宋" panose="02010609060101010101" pitchFamily="49" charset="-122"/>
              </a:rPr>
              <a:t>授</a:t>
            </a:r>
            <a:endParaRPr lang="zh-CN"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480640"/>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练</a:t>
            </a:r>
            <a:r>
              <a:rPr lang="zh-CN" altLang="en-US" sz="2800" b="1" smtClean="0">
                <a:solidFill>
                  <a:srgbClr val="FF0000"/>
                </a:solidFill>
                <a:latin typeface="微软雅黑" panose="020B0503020204020204" charset="-122"/>
                <a:ea typeface="微软雅黑" panose="020B0503020204020204" charset="-122"/>
              </a:rPr>
              <a:t>习</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5707381" y="1726551"/>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B</a:t>
            </a:r>
            <a:endParaRPr lang="en-US" altLang="zh-CN" sz="3600" b="1">
              <a:solidFill>
                <a:srgbClr val="FF0000"/>
              </a:solidFill>
              <a:latin typeface="仿宋" panose="02010609060101010101" pitchFamily="49" charset="-122"/>
              <a:ea typeface="仿宋" panose="02010609060101010101" pitchFamily="49" charset="-122"/>
            </a:endParaRPr>
          </a:p>
        </p:txBody>
      </p:sp>
      <p:sp>
        <p:nvSpPr>
          <p:cNvPr id="2" name="文本框 1"/>
          <p:cNvSpPr txBox="1"/>
          <p:nvPr/>
        </p:nvSpPr>
        <p:spPr>
          <a:xfrm>
            <a:off x="1043940" y="4423410"/>
            <a:ext cx="7952740" cy="1254125"/>
          </a:xfrm>
          <a:prstGeom prst="rect">
            <a:avLst/>
          </a:prstGeom>
          <a:noFill/>
        </p:spPr>
        <p:txBody>
          <a:bodyPr wrap="square" rtlCol="0">
            <a:noAutofit/>
          </a:bodyPr>
          <a:p>
            <a:r>
              <a:rPr lang="zh-CN" altLang="en-US" sz="2800" b="1">
                <a:solidFill>
                  <a:srgbClr val="FF0000"/>
                </a:solidFill>
                <a:latin typeface="仿宋" panose="02010609060101010101" pitchFamily="49" charset="-122"/>
                <a:ea typeface="仿宋" panose="02010609060101010101" pitchFamily="49" charset="-122"/>
              </a:rPr>
              <a:t>封建土地所有制是地主阶级剥削农民的基础！</a:t>
            </a:r>
            <a:endParaRPr lang="zh-CN" altLang="en-US" sz="28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custDataLst>
              <p:tags r:id="rId1"/>
            </p:custDataLst>
          </p:nvPr>
        </p:nvGrpSpPr>
        <p:grpSpPr>
          <a:xfrm>
            <a:off x="4813300" y="2243665"/>
            <a:ext cx="7213600" cy="535531"/>
            <a:chOff x="4725089" y="2831647"/>
            <a:chExt cx="7213388" cy="535130"/>
          </a:xfrm>
        </p:grpSpPr>
        <p:sp>
          <p:nvSpPr>
            <p:cNvPr id="11" name="圆角矩形 10"/>
            <p:cNvSpPr/>
            <p:nvPr>
              <p:custDataLst>
                <p:tags r:id="rId2"/>
              </p:custDataLst>
            </p:nvPr>
          </p:nvSpPr>
          <p:spPr>
            <a:xfrm>
              <a:off x="4725089" y="2934112"/>
              <a:ext cx="1303303" cy="360000"/>
            </a:xfrm>
            <a:prstGeom prst="roundRect">
              <a:avLst/>
            </a:prstGeom>
            <a:solidFill>
              <a:srgbClr val="AD00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spcBef>
                  <a:spcPct val="0"/>
                </a:spcBef>
                <a:spcAft>
                  <a:spcPct val="0"/>
                </a:spcAft>
                <a:defRPr/>
              </a:pPr>
              <a:r>
                <a:rPr lang="en-US" altLang="zh-CN" sz="2400">
                  <a:latin typeface="Arial Unicode MS" panose="020B0604020202020204" charset="-122"/>
                  <a:ea typeface="微软雅黑" panose="020B0503020204020204" charset="-122"/>
                </a:rPr>
                <a:t>1980</a:t>
              </a:r>
              <a:endParaRPr lang="en-US" altLang="zh-CN" sz="2400">
                <a:latin typeface="Arial Unicode MS" panose="020B0604020202020204" charset="-122"/>
                <a:ea typeface="微软雅黑" panose="020B0503020204020204" charset="-122"/>
              </a:endParaRPr>
            </a:p>
          </p:txBody>
        </p:sp>
        <p:sp>
          <p:nvSpPr>
            <p:cNvPr id="20" name="矩形 19"/>
            <p:cNvSpPr/>
            <p:nvPr>
              <p:custDataLst>
                <p:tags r:id="rId3"/>
              </p:custDataLst>
            </p:nvPr>
          </p:nvSpPr>
          <p:spPr>
            <a:xfrm>
              <a:off x="6156167" y="2831647"/>
              <a:ext cx="5782310" cy="535130"/>
            </a:xfrm>
            <a:prstGeom prst="rect">
              <a:avLst/>
            </a:prstGeom>
          </p:spPr>
          <p:txBody>
            <a:bodyPr wrap="square">
              <a:spAutoFit/>
            </a:bodyPr>
            <a:lstStyle/>
            <a:p>
              <a:pPr defTabSz="914400">
                <a:lnSpc>
                  <a:spcPct val="120000"/>
                </a:lnSpc>
                <a:spcBef>
                  <a:spcPct val="0"/>
                </a:spcBef>
                <a:spcAft>
                  <a:spcPct val="0"/>
                </a:spcAft>
                <a:defRPr/>
              </a:pPr>
              <a:r>
                <a:rPr lang="zh-CN" altLang="en-US" sz="2400" b="1">
                  <a:latin typeface="Arial Unicode MS" panose="020B0604020202020204" charset="-122"/>
                  <a:ea typeface="微软雅黑" panose="020B0503020204020204" charset="-122"/>
                  <a:sym typeface="+mn-ea"/>
                </a:rPr>
                <a:t>设立</a:t>
              </a:r>
              <a:r>
                <a:rPr lang="zh-CN" altLang="en-US" sz="2400" b="1">
                  <a:gradFill>
                    <a:gsLst>
                      <a:gs pos="40000">
                        <a:srgbClr val="C00000"/>
                      </a:gs>
                      <a:gs pos="100000">
                        <a:srgbClr val="FFC000"/>
                      </a:gs>
                    </a:gsLst>
                    <a:lin ang="13500000" scaled="1"/>
                  </a:gradFill>
                  <a:latin typeface="Arial Unicode MS" panose="020B0604020202020204" charset="-122"/>
                  <a:ea typeface="微软雅黑" panose="020B0503020204020204" charset="-122"/>
                </a:rPr>
                <a:t>深圳、汕头、珠海、厦门经济特区</a:t>
              </a:r>
              <a:endParaRPr lang="zh-CN" altLang="en-US" sz="2400" b="1">
                <a:gradFill>
                  <a:gsLst>
                    <a:gs pos="40000">
                      <a:srgbClr val="C00000"/>
                    </a:gs>
                    <a:gs pos="100000">
                      <a:srgbClr val="FFC000"/>
                    </a:gs>
                  </a:gsLst>
                  <a:lin ang="13500000" scaled="1"/>
                </a:gradFill>
                <a:latin typeface="Arial Unicode MS" panose="020B0604020202020204" charset="-122"/>
                <a:ea typeface="微软雅黑" panose="020B0503020204020204" charset="-122"/>
              </a:endParaRPr>
            </a:p>
          </p:txBody>
        </p:sp>
      </p:grpSp>
      <p:grpSp>
        <p:nvGrpSpPr>
          <p:cNvPr id="24" name="组合 23"/>
          <p:cNvGrpSpPr/>
          <p:nvPr>
            <p:custDataLst>
              <p:tags r:id="rId4"/>
            </p:custDataLst>
          </p:nvPr>
        </p:nvGrpSpPr>
        <p:grpSpPr>
          <a:xfrm>
            <a:off x="4813301" y="3058584"/>
            <a:ext cx="6642100" cy="535531"/>
            <a:chOff x="4725089" y="3417169"/>
            <a:chExt cx="6642523" cy="535131"/>
          </a:xfrm>
        </p:grpSpPr>
        <p:sp>
          <p:nvSpPr>
            <p:cNvPr id="12" name="圆角矩形 11"/>
            <p:cNvSpPr/>
            <p:nvPr>
              <p:custDataLst>
                <p:tags r:id="rId5"/>
              </p:custDataLst>
            </p:nvPr>
          </p:nvSpPr>
          <p:spPr>
            <a:xfrm>
              <a:off x="4725089" y="3519221"/>
              <a:ext cx="1303303" cy="360000"/>
            </a:xfrm>
            <a:prstGeom prst="roundRect">
              <a:avLst/>
            </a:prstGeom>
            <a:solidFill>
              <a:srgbClr val="AD00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spcBef>
                  <a:spcPct val="0"/>
                </a:spcBef>
                <a:spcAft>
                  <a:spcPct val="0"/>
                </a:spcAft>
                <a:defRPr/>
              </a:pPr>
              <a:r>
                <a:rPr lang="en-US" altLang="zh-CN" sz="2400">
                  <a:latin typeface="Arial Unicode MS" panose="020B0604020202020204" charset="-122"/>
                  <a:ea typeface="微软雅黑" panose="020B0503020204020204" charset="-122"/>
                </a:rPr>
                <a:t>1984</a:t>
              </a:r>
              <a:endParaRPr lang="en-US" altLang="zh-CN" sz="2400">
                <a:latin typeface="Arial Unicode MS" panose="020B0604020202020204" charset="-122"/>
                <a:ea typeface="微软雅黑" panose="020B0503020204020204" charset="-122"/>
              </a:endParaRPr>
            </a:p>
          </p:txBody>
        </p:sp>
        <p:sp>
          <p:nvSpPr>
            <p:cNvPr id="22" name="文本框 21"/>
            <p:cNvSpPr txBox="1"/>
            <p:nvPr>
              <p:custDataLst>
                <p:tags r:id="rId6"/>
              </p:custDataLst>
            </p:nvPr>
          </p:nvSpPr>
          <p:spPr>
            <a:xfrm>
              <a:off x="6188552" y="3417169"/>
              <a:ext cx="5179060" cy="535131"/>
            </a:xfrm>
            <a:prstGeom prst="rect">
              <a:avLst/>
            </a:prstGeom>
          </p:spPr>
          <p:txBody>
            <a:bodyPr wrap="square">
              <a:spAutoFit/>
            </a:bodyPr>
            <a:lstStyle>
              <a:defPPr>
                <a:defRPr lang="zh-CN"/>
              </a:defPPr>
              <a:lvl1pPr>
                <a:lnSpc>
                  <a:spcPct val="120000"/>
                </a:lnSpc>
                <a:defRPr sz="1600">
                  <a:solidFill>
                    <a:srgbClr val="E20000"/>
                  </a:solidFill>
                </a:defRPr>
              </a:lvl1pPr>
            </a:lstStyle>
            <a:p>
              <a:pPr defTabSz="914400">
                <a:spcBef>
                  <a:spcPct val="0"/>
                </a:spcBef>
                <a:spcAft>
                  <a:spcPct val="0"/>
                </a:spcAft>
                <a:defRPr/>
              </a:pPr>
              <a:r>
                <a:rPr lang="zh-CN" altLang="en-US" sz="2400" b="1">
                  <a:solidFill>
                    <a:schemeClr val="tx1"/>
                  </a:solidFill>
                  <a:latin typeface="Arial Unicode MS" panose="020B0604020202020204" charset="-122"/>
                  <a:ea typeface="微软雅黑" panose="020B0503020204020204" charset="-122"/>
                </a:rPr>
                <a:t>开放</a:t>
              </a:r>
              <a:r>
                <a:rPr lang="zh-CN" altLang="en-US" sz="2400" b="1">
                  <a:gradFill>
                    <a:gsLst>
                      <a:gs pos="40000">
                        <a:srgbClr val="C00000"/>
                      </a:gs>
                      <a:gs pos="100000">
                        <a:srgbClr val="FFC000"/>
                      </a:gs>
                    </a:gsLst>
                    <a:lin ang="13500000" scaled="1"/>
                  </a:gradFill>
                  <a:latin typeface="Arial Unicode MS" panose="020B0604020202020204" charset="-122"/>
                  <a:ea typeface="微软雅黑" panose="020B0503020204020204" charset="-122"/>
                </a:rPr>
                <a:t>大连、青岛等</a:t>
              </a:r>
              <a:r>
                <a:rPr lang="en-US" altLang="zh-CN" sz="2400" b="1">
                  <a:gradFill>
                    <a:gsLst>
                      <a:gs pos="40000">
                        <a:srgbClr val="C00000"/>
                      </a:gs>
                      <a:gs pos="100000">
                        <a:srgbClr val="FFC000"/>
                      </a:gs>
                    </a:gsLst>
                    <a:lin ang="13500000" scaled="1"/>
                  </a:gradFill>
                  <a:latin typeface="Arial Unicode MS" panose="020B0604020202020204" charset="-122"/>
                  <a:ea typeface="微软雅黑" panose="020B0503020204020204" charset="-122"/>
                </a:rPr>
                <a:t>14</a:t>
              </a:r>
              <a:r>
                <a:rPr lang="zh-CN" altLang="en-US" sz="2400" b="1">
                  <a:gradFill>
                    <a:gsLst>
                      <a:gs pos="40000">
                        <a:srgbClr val="C00000"/>
                      </a:gs>
                      <a:gs pos="100000">
                        <a:srgbClr val="FFC000"/>
                      </a:gs>
                    </a:gsLst>
                    <a:lin ang="13500000" scaled="1"/>
                  </a:gradFill>
                  <a:latin typeface="Arial Unicode MS" panose="020B0604020202020204" charset="-122"/>
                  <a:ea typeface="微软雅黑" panose="020B0503020204020204" charset="-122"/>
                </a:rPr>
                <a:t>个沿海</a:t>
              </a:r>
              <a:r>
                <a:rPr lang="zh-CN" altLang="en-US" sz="2400" b="1">
                  <a:solidFill>
                    <a:schemeClr val="tx1"/>
                  </a:solidFill>
                  <a:latin typeface="Arial Unicode MS" panose="020B0604020202020204" charset="-122"/>
                  <a:ea typeface="微软雅黑" panose="020B0503020204020204" charset="-122"/>
                </a:rPr>
                <a:t>港口城市</a:t>
              </a:r>
              <a:endParaRPr lang="zh-CN" altLang="en-US" sz="2400" b="1">
                <a:solidFill>
                  <a:schemeClr val="tx1"/>
                </a:solidFill>
                <a:latin typeface="Arial Unicode MS" panose="020B0604020202020204" charset="-122"/>
                <a:ea typeface="微软雅黑" panose="020B0503020204020204" charset="-122"/>
              </a:endParaRPr>
            </a:p>
          </p:txBody>
        </p:sp>
      </p:grpSp>
      <p:grpSp>
        <p:nvGrpSpPr>
          <p:cNvPr id="25" name="组合 24"/>
          <p:cNvGrpSpPr/>
          <p:nvPr>
            <p:custDataLst>
              <p:tags r:id="rId7"/>
            </p:custDataLst>
          </p:nvPr>
        </p:nvGrpSpPr>
        <p:grpSpPr>
          <a:xfrm>
            <a:off x="4813301" y="3873499"/>
            <a:ext cx="6506633" cy="535531"/>
            <a:chOff x="4725089" y="2831448"/>
            <a:chExt cx="6508484" cy="535130"/>
          </a:xfrm>
        </p:grpSpPr>
        <p:sp>
          <p:nvSpPr>
            <p:cNvPr id="26" name="圆角矩形 25"/>
            <p:cNvSpPr/>
            <p:nvPr>
              <p:custDataLst>
                <p:tags r:id="rId8"/>
              </p:custDataLst>
            </p:nvPr>
          </p:nvSpPr>
          <p:spPr>
            <a:xfrm>
              <a:off x="4725089" y="2934112"/>
              <a:ext cx="1303303" cy="360000"/>
            </a:xfrm>
            <a:prstGeom prst="roundRect">
              <a:avLst/>
            </a:prstGeom>
            <a:solidFill>
              <a:srgbClr val="AD00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spcBef>
                  <a:spcPct val="0"/>
                </a:spcBef>
                <a:spcAft>
                  <a:spcPct val="0"/>
                </a:spcAft>
                <a:defRPr/>
              </a:pPr>
              <a:r>
                <a:rPr lang="en-US" altLang="zh-CN" sz="2400">
                  <a:latin typeface="Arial Unicode MS" panose="020B0604020202020204" charset="-122"/>
                  <a:ea typeface="微软雅黑" panose="020B0503020204020204" charset="-122"/>
                </a:rPr>
                <a:t>1988</a:t>
              </a:r>
              <a:endParaRPr lang="en-US" altLang="zh-CN" sz="2400">
                <a:latin typeface="Arial Unicode MS" panose="020B0604020202020204" charset="-122"/>
                <a:ea typeface="微软雅黑" panose="020B0503020204020204" charset="-122"/>
              </a:endParaRPr>
            </a:p>
          </p:txBody>
        </p:sp>
        <p:sp>
          <p:nvSpPr>
            <p:cNvPr id="27" name="矩形 26"/>
            <p:cNvSpPr/>
            <p:nvPr>
              <p:custDataLst>
                <p:tags r:id="rId9"/>
              </p:custDataLst>
            </p:nvPr>
          </p:nvSpPr>
          <p:spPr>
            <a:xfrm>
              <a:off x="6189361" y="2831448"/>
              <a:ext cx="5044212" cy="535130"/>
            </a:xfrm>
            <a:prstGeom prst="rect">
              <a:avLst/>
            </a:prstGeom>
          </p:spPr>
          <p:txBody>
            <a:bodyPr wrap="square">
              <a:spAutoFit/>
            </a:bodyPr>
            <a:lstStyle/>
            <a:p>
              <a:pPr defTabSz="914400">
                <a:lnSpc>
                  <a:spcPct val="120000"/>
                </a:lnSpc>
                <a:spcBef>
                  <a:spcPct val="0"/>
                </a:spcBef>
                <a:spcAft>
                  <a:spcPct val="0"/>
                </a:spcAft>
                <a:defRPr/>
              </a:pPr>
              <a:r>
                <a:rPr lang="zh-CN" altLang="en-US" sz="2400" b="1">
                  <a:gradFill>
                    <a:gsLst>
                      <a:gs pos="40000">
                        <a:srgbClr val="C00000"/>
                      </a:gs>
                      <a:gs pos="100000">
                        <a:srgbClr val="FFC000"/>
                      </a:gs>
                    </a:gsLst>
                    <a:lin ang="13500000" scaled="1"/>
                  </a:gradFill>
                  <a:latin typeface="Arial Unicode MS" panose="020B0604020202020204" charset="-122"/>
                  <a:ea typeface="微软雅黑" panose="020B0503020204020204" charset="-122"/>
                </a:rPr>
                <a:t>设立海南省，并开辟为经济特区</a:t>
              </a:r>
              <a:endParaRPr lang="zh-CN" altLang="en-US" sz="2400" b="1">
                <a:gradFill>
                  <a:gsLst>
                    <a:gs pos="40000">
                      <a:srgbClr val="C00000"/>
                    </a:gs>
                    <a:gs pos="100000">
                      <a:srgbClr val="FFC000"/>
                    </a:gs>
                  </a:gsLst>
                  <a:lin ang="13500000" scaled="1"/>
                </a:gradFill>
                <a:latin typeface="Arial Unicode MS" panose="020B0604020202020204" charset="-122"/>
                <a:ea typeface="微软雅黑" panose="020B0503020204020204" charset="-122"/>
              </a:endParaRPr>
            </a:p>
          </p:txBody>
        </p:sp>
      </p:grpSp>
      <p:grpSp>
        <p:nvGrpSpPr>
          <p:cNvPr id="28" name="组合 27"/>
          <p:cNvGrpSpPr/>
          <p:nvPr>
            <p:custDataLst>
              <p:tags r:id="rId10"/>
            </p:custDataLst>
          </p:nvPr>
        </p:nvGrpSpPr>
        <p:grpSpPr>
          <a:xfrm>
            <a:off x="4813300" y="4688415"/>
            <a:ext cx="4199467" cy="535531"/>
            <a:chOff x="4725089" y="3417057"/>
            <a:chExt cx="4200127" cy="537142"/>
          </a:xfrm>
        </p:grpSpPr>
        <p:sp>
          <p:nvSpPr>
            <p:cNvPr id="29" name="圆角矩形 28"/>
            <p:cNvSpPr/>
            <p:nvPr>
              <p:custDataLst>
                <p:tags r:id="rId11"/>
              </p:custDataLst>
            </p:nvPr>
          </p:nvSpPr>
          <p:spPr>
            <a:xfrm>
              <a:off x="4725089" y="3519221"/>
              <a:ext cx="1303303" cy="360000"/>
            </a:xfrm>
            <a:prstGeom prst="roundRect">
              <a:avLst/>
            </a:prstGeom>
            <a:solidFill>
              <a:srgbClr val="AD00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spcBef>
                  <a:spcPct val="0"/>
                </a:spcBef>
                <a:spcAft>
                  <a:spcPct val="0"/>
                </a:spcAft>
                <a:defRPr/>
              </a:pPr>
              <a:r>
                <a:rPr lang="en-US" altLang="zh-CN" sz="2400">
                  <a:latin typeface="Arial Unicode MS" panose="020B0604020202020204" charset="-122"/>
                  <a:ea typeface="微软雅黑" panose="020B0503020204020204" charset="-122"/>
                </a:rPr>
                <a:t>1990</a:t>
              </a:r>
              <a:endParaRPr lang="en-US" altLang="zh-CN" sz="2400">
                <a:latin typeface="Arial Unicode MS" panose="020B0604020202020204" charset="-122"/>
                <a:ea typeface="微软雅黑" panose="020B0503020204020204" charset="-122"/>
              </a:endParaRPr>
            </a:p>
          </p:txBody>
        </p:sp>
        <p:sp>
          <p:nvSpPr>
            <p:cNvPr id="30" name="文本框 29"/>
            <p:cNvSpPr txBox="1"/>
            <p:nvPr>
              <p:custDataLst>
                <p:tags r:id="rId12"/>
              </p:custDataLst>
            </p:nvPr>
          </p:nvSpPr>
          <p:spPr>
            <a:xfrm>
              <a:off x="6188726" y="3417057"/>
              <a:ext cx="2736490" cy="537142"/>
            </a:xfrm>
            <a:prstGeom prst="rect">
              <a:avLst/>
            </a:prstGeom>
          </p:spPr>
          <p:txBody>
            <a:bodyPr wrap="square">
              <a:spAutoFit/>
            </a:bodyPr>
            <a:lstStyle>
              <a:defPPr>
                <a:defRPr lang="zh-CN"/>
              </a:defPPr>
              <a:lvl1pPr>
                <a:lnSpc>
                  <a:spcPct val="120000"/>
                </a:lnSpc>
                <a:defRPr sz="1600">
                  <a:solidFill>
                    <a:srgbClr val="E20000"/>
                  </a:solidFill>
                </a:defRPr>
              </a:lvl1pPr>
            </a:lstStyle>
            <a:p>
              <a:pPr defTabSz="914400">
                <a:spcBef>
                  <a:spcPct val="0"/>
                </a:spcBef>
                <a:spcAft>
                  <a:spcPct val="0"/>
                </a:spcAft>
                <a:defRPr/>
              </a:pPr>
              <a:r>
                <a:rPr lang="zh-CN" altLang="en-US" sz="2400" b="1">
                  <a:solidFill>
                    <a:schemeClr val="tx1"/>
                  </a:solidFill>
                  <a:latin typeface="Arial Unicode MS" panose="020B0604020202020204" charset="-122"/>
                  <a:ea typeface="微软雅黑" panose="020B0503020204020204" charset="-122"/>
                </a:rPr>
                <a:t>开发</a:t>
              </a:r>
              <a:r>
                <a:rPr lang="zh-CN" altLang="en-US" sz="2400" b="1">
                  <a:gradFill>
                    <a:gsLst>
                      <a:gs pos="40000">
                        <a:srgbClr val="C00000"/>
                      </a:gs>
                      <a:gs pos="100000">
                        <a:srgbClr val="FFC000"/>
                      </a:gs>
                    </a:gsLst>
                    <a:lin ang="13500000" scaled="1"/>
                  </a:gradFill>
                  <a:latin typeface="Arial Unicode MS" panose="020B0604020202020204" charset="-122"/>
                  <a:ea typeface="微软雅黑" panose="020B0503020204020204" charset="-122"/>
                </a:rPr>
                <a:t>开放</a:t>
              </a:r>
              <a:r>
                <a:rPr lang="zh-CN" altLang="en-US" sz="2400" b="1" u="sng">
                  <a:gradFill>
                    <a:gsLst>
                      <a:gs pos="40000">
                        <a:srgbClr val="C00000"/>
                      </a:gs>
                      <a:gs pos="100000">
                        <a:srgbClr val="FFC000"/>
                      </a:gs>
                    </a:gsLst>
                    <a:lin ang="13500000" scaled="1"/>
                  </a:gradFill>
                  <a:latin typeface="Arial Unicode MS" panose="020B0604020202020204" charset="-122"/>
                  <a:ea typeface="微软雅黑" panose="020B0503020204020204" charset="-122"/>
                </a:rPr>
                <a:t>上海浦东</a:t>
              </a:r>
              <a:endParaRPr lang="zh-CN" altLang="en-US" sz="2400" b="1" u="sng">
                <a:gradFill>
                  <a:gsLst>
                    <a:gs pos="40000">
                      <a:srgbClr val="C00000"/>
                    </a:gs>
                    <a:gs pos="100000">
                      <a:srgbClr val="FFC000"/>
                    </a:gs>
                  </a:gsLst>
                  <a:lin ang="13500000" scaled="1"/>
                </a:gradFill>
                <a:latin typeface="Arial Unicode MS" panose="020B0604020202020204" charset="-122"/>
                <a:ea typeface="微软雅黑" panose="020B0503020204020204" charset="-122"/>
              </a:endParaRPr>
            </a:p>
          </p:txBody>
        </p:sp>
      </p:grpSp>
      <p:pic>
        <p:nvPicPr>
          <p:cNvPr id="27664" name="Picture 64"/>
          <p:cNvPicPr>
            <a:picLocks noChangeAspect="1"/>
          </p:cNvPicPr>
          <p:nvPr>
            <p:custDataLst>
              <p:tags r:id="rId13"/>
            </p:custDataLst>
          </p:nvPr>
        </p:nvPicPr>
        <p:blipFill>
          <a:blip r:embed="rId14" cstate="print"/>
          <a:stretch>
            <a:fillRect/>
          </a:stretch>
        </p:blipFill>
        <p:spPr>
          <a:xfrm>
            <a:off x="46568" y="1193800"/>
            <a:ext cx="4764617" cy="5664200"/>
          </a:xfrm>
          <a:prstGeom prst="rect">
            <a:avLst/>
          </a:prstGeom>
          <a:noFill/>
          <a:ln w="9525">
            <a:noFill/>
          </a:ln>
        </p:spPr>
      </p:pic>
      <p:sp>
        <p:nvSpPr>
          <p:cNvPr id="27665" name="文本框 1"/>
          <p:cNvSpPr txBox="1"/>
          <p:nvPr>
            <p:custDataLst>
              <p:tags r:id="rId15"/>
            </p:custDataLst>
          </p:nvPr>
        </p:nvSpPr>
        <p:spPr>
          <a:xfrm>
            <a:off x="2641177" y="524087"/>
            <a:ext cx="10174816" cy="666786"/>
          </a:xfrm>
          <a:prstGeom prst="rect">
            <a:avLst/>
          </a:prstGeom>
          <a:noFill/>
          <a:ln w="9525">
            <a:noFill/>
          </a:ln>
        </p:spPr>
        <p:txBody>
          <a:bodyPr wrap="square" anchor="t" anchorCtr="0">
            <a:spAutoFit/>
          </a:bodyPr>
          <a:lstStyle/>
          <a:p>
            <a:pPr>
              <a:buSzTx/>
            </a:pPr>
            <a:r>
              <a:rPr lang="zh-CN" altLang="en-US" sz="3735" b="1">
                <a:solidFill>
                  <a:srgbClr val="C00000"/>
                </a:solidFill>
                <a:latin typeface="Arial" panose="020B0604020202020204"/>
                <a:ea typeface="微软雅黑" panose="020B0503020204020204" charset="-122"/>
              </a:rPr>
              <a:t>全方位、多层次、宽领域的对外开放格局</a:t>
            </a:r>
            <a:endParaRPr lang="zh-CN" altLang="en-US" sz="3735" b="1">
              <a:solidFill>
                <a:srgbClr val="C00000"/>
              </a:solidFill>
              <a:latin typeface="Arial" panose="020B0604020202020204"/>
              <a:ea typeface="微软雅黑" panose="020B0503020204020204" charset="-122"/>
            </a:endParaRPr>
          </a:p>
        </p:txBody>
      </p:sp>
      <p:sp>
        <p:nvSpPr>
          <p:cNvPr id="5" name="TextBox 11"/>
          <p:cNvSpPr txBox="1"/>
          <p:nvPr>
            <p:custDataLst>
              <p:tags r:id="rId16"/>
            </p:custDataLst>
          </p:nvPr>
        </p:nvSpPr>
        <p:spPr>
          <a:xfrm>
            <a:off x="101177" y="75989"/>
            <a:ext cx="1949451" cy="746358"/>
          </a:xfrm>
          <a:prstGeom prst="rect">
            <a:avLst/>
          </a:prstGeom>
          <a:solidFill>
            <a:schemeClr val="accent2">
              <a:lumMod val="20000"/>
              <a:lumOff val="80000"/>
            </a:schemeClr>
          </a:solidFill>
          <a:ln>
            <a:solidFill>
              <a:srgbClr val="FF0000"/>
            </a:solidFill>
          </a:ln>
        </p:spPr>
        <p:txBody>
          <a:bodyPr wrap="square" rtlCol="0">
            <a:spAutoFit/>
          </a:bodyPr>
          <a:lstStyle/>
          <a:p>
            <a:pPr>
              <a:lnSpc>
                <a:spcPts val="5120"/>
              </a:lnSpc>
            </a:pPr>
            <a:r>
              <a:rPr lang="zh-CN" altLang="en-US" sz="3200" b="1">
                <a:latin typeface="隶书" panose="02010509060101010101" pitchFamily="49" charset="-122"/>
                <a:ea typeface="隶书" panose="02010509060101010101" pitchFamily="49" charset="-122"/>
                <a:cs typeface="隶书" panose="02010509060101010101" pitchFamily="49" charset="-122"/>
                <a:sym typeface="+mn-lt"/>
              </a:rPr>
              <a:t>对外开放</a:t>
            </a:r>
            <a:endParaRPr lang="zh-CN" altLang="en-US" sz="3200" b="1">
              <a:latin typeface="隶书" panose="02010509060101010101" pitchFamily="49" charset="-122"/>
              <a:ea typeface="隶书" panose="02010509060101010101" pitchFamily="49" charset="-122"/>
              <a:cs typeface="隶书" panose="02010509060101010101" pitchFamily="49"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custDataLst>
              <p:tags r:id="rId1"/>
            </p:custDataLst>
          </p:nvPr>
        </p:nvSpPr>
        <p:spPr>
          <a:xfrm>
            <a:off x="6633846" y="2073275"/>
            <a:ext cx="2233295" cy="1569660"/>
          </a:xfrm>
          <a:prstGeom prst="rect">
            <a:avLst/>
          </a:prstGeom>
          <a:noFill/>
        </p:spPr>
        <p:txBody>
          <a:bodyPr wrap="square" rtlCol="0">
            <a:spAutoFit/>
          </a:bodyPr>
          <a:lstStyle/>
          <a:p>
            <a:pPr lvl="0" algn="l">
              <a:buClrTx/>
              <a:buSzTx/>
              <a:buFontTx/>
            </a:pPr>
            <a:r>
              <a:rPr lang="zh-CN" altLang="en-US" sz="2400" b="1">
                <a:latin typeface="微软雅黑" panose="020B0503020204020204" charset="-122"/>
                <a:ea typeface="微软雅黑" panose="020B0503020204020204" charset="-122"/>
                <a:sym typeface="+mn-ea"/>
              </a:rPr>
              <a:t>党的十六届三中全会</a:t>
            </a:r>
            <a:r>
              <a:rPr lang="zh-CN" altLang="en-US" sz="2400">
                <a:latin typeface="微软雅黑" panose="020B0503020204020204" charset="-122"/>
                <a:ea typeface="微软雅黑" panose="020B0503020204020204" charset="-122"/>
                <a:sym typeface="+mn-ea"/>
              </a:rPr>
              <a:t>：</a:t>
            </a:r>
            <a:r>
              <a:rPr lang="zh-CN" altLang="en-US" sz="2400" b="1">
                <a:latin typeface="微软雅黑" panose="020B0503020204020204" charset="-122"/>
                <a:ea typeface="微软雅黑" panose="020B0503020204020204" charset="-122"/>
                <a:sym typeface="+mn-ea"/>
              </a:rPr>
              <a:t>完善</a:t>
            </a:r>
            <a:r>
              <a:rPr lang="zh-CN" altLang="en-US" sz="2400">
                <a:latin typeface="微软雅黑" panose="020B0503020204020204" charset="-122"/>
                <a:ea typeface="微软雅黑" panose="020B0503020204020204" charset="-122"/>
                <a:sym typeface="+mn-ea"/>
              </a:rPr>
              <a:t>社会主义市场经济体制</a:t>
            </a:r>
            <a:endParaRPr lang="zh-CN" altLang="en-US" sz="2400">
              <a:latin typeface="微软雅黑" panose="020B0503020204020204" charset="-122"/>
              <a:ea typeface="微软雅黑" panose="020B0503020204020204" charset="-122"/>
              <a:sym typeface="+mn-ea"/>
            </a:endParaRPr>
          </a:p>
        </p:txBody>
      </p:sp>
      <p:sp>
        <p:nvSpPr>
          <p:cNvPr id="5" name="文本框 4"/>
          <p:cNvSpPr txBox="1"/>
          <p:nvPr>
            <p:custDataLst>
              <p:tags r:id="rId2"/>
            </p:custDataLst>
          </p:nvPr>
        </p:nvSpPr>
        <p:spPr>
          <a:xfrm>
            <a:off x="492126" y="2000251"/>
            <a:ext cx="4559300" cy="1569660"/>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邓小平南方谈话和党的十四大</a:t>
            </a:r>
            <a:r>
              <a:rPr lang="zh-CN" altLang="en-US" sz="2400">
                <a:latin typeface="微软雅黑" panose="020B0503020204020204" charset="-122"/>
                <a:ea typeface="微软雅黑" panose="020B0503020204020204" charset="-122"/>
              </a:rPr>
              <a:t>：</a:t>
            </a:r>
            <a:r>
              <a:rPr lang="zh-CN" altLang="en-US" sz="2400" b="1">
                <a:latin typeface="微软雅黑" panose="020B0503020204020204" charset="-122"/>
                <a:ea typeface="微软雅黑" panose="020B0503020204020204" charset="-122"/>
              </a:rPr>
              <a:t>建立社会主义市场体制，</a:t>
            </a:r>
            <a:r>
              <a:rPr lang="zh-CN" altLang="en-US" sz="2400">
                <a:solidFill>
                  <a:srgbClr val="FF0000"/>
                </a:solidFill>
                <a:latin typeface="微软雅黑" panose="020B0503020204020204" charset="-122"/>
                <a:ea typeface="微软雅黑" panose="020B0503020204020204" charset="-122"/>
              </a:rPr>
              <a:t>标志我国改革开放和社会主义现代化建设进入一个新的阶段</a:t>
            </a:r>
            <a:r>
              <a:rPr lang="zh-CN" altLang="en-US" sz="2400">
                <a:latin typeface="微软雅黑" panose="020B0503020204020204" charset="-122"/>
                <a:ea typeface="微软雅黑" panose="020B0503020204020204" charset="-122"/>
              </a:rPr>
              <a:t>。</a:t>
            </a:r>
            <a:endParaRPr lang="zh-CN" altLang="en-US" sz="2400">
              <a:latin typeface="微软雅黑" panose="020B0503020204020204" charset="-122"/>
              <a:ea typeface="微软雅黑" panose="020B0503020204020204" charset="-122"/>
            </a:endParaRPr>
          </a:p>
        </p:txBody>
      </p:sp>
      <p:grpSp>
        <p:nvGrpSpPr>
          <p:cNvPr id="17" name="组合 16"/>
          <p:cNvGrpSpPr/>
          <p:nvPr>
            <p:custDataLst>
              <p:tags r:id="rId3"/>
            </p:custDataLst>
          </p:nvPr>
        </p:nvGrpSpPr>
        <p:grpSpPr>
          <a:xfrm>
            <a:off x="802641" y="3638551"/>
            <a:ext cx="8653145" cy="1075690"/>
            <a:chOff x="1264" y="5717"/>
            <a:chExt cx="13627" cy="1694"/>
          </a:xfrm>
        </p:grpSpPr>
        <p:cxnSp>
          <p:nvCxnSpPr>
            <p:cNvPr id="3" name="直接箭头连接符 2"/>
            <p:cNvCxnSpPr/>
            <p:nvPr>
              <p:custDataLst>
                <p:tags r:id="rId4"/>
              </p:custDataLst>
            </p:nvPr>
          </p:nvCxnSpPr>
          <p:spPr>
            <a:xfrm>
              <a:off x="1264" y="6466"/>
              <a:ext cx="13627" cy="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椭圆 5"/>
            <p:cNvSpPr/>
            <p:nvPr>
              <p:custDataLst>
                <p:tags r:id="rId5"/>
              </p:custDataLst>
            </p:nvPr>
          </p:nvSpPr>
          <p:spPr>
            <a:xfrm>
              <a:off x="2428" y="6296"/>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 name="椭圆 23"/>
            <p:cNvSpPr/>
            <p:nvPr>
              <p:custDataLst>
                <p:tags r:id="rId6"/>
              </p:custDataLst>
            </p:nvPr>
          </p:nvSpPr>
          <p:spPr>
            <a:xfrm>
              <a:off x="12037" y="6296"/>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文本框 26"/>
            <p:cNvSpPr txBox="1"/>
            <p:nvPr>
              <p:custDataLst>
                <p:tags r:id="rId7"/>
              </p:custDataLst>
            </p:nvPr>
          </p:nvSpPr>
          <p:spPr>
            <a:xfrm>
              <a:off x="1758" y="5717"/>
              <a:ext cx="1967" cy="727"/>
            </a:xfrm>
            <a:prstGeom prst="rect">
              <a:avLst/>
            </a:prstGeom>
            <a:noFill/>
          </p:spPr>
          <p:txBody>
            <a:bodyPr wrap="none" rtlCol="0">
              <a:spAutoFit/>
            </a:bodyPr>
            <a:lstStyle/>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1992</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年</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9" name="文本框 28"/>
            <p:cNvSpPr txBox="1"/>
            <p:nvPr>
              <p:custDataLst>
                <p:tags r:id="rId8"/>
              </p:custDataLst>
            </p:nvPr>
          </p:nvSpPr>
          <p:spPr>
            <a:xfrm>
              <a:off x="11519" y="5719"/>
              <a:ext cx="1967" cy="727"/>
            </a:xfrm>
            <a:prstGeom prst="rect">
              <a:avLst/>
            </a:prstGeom>
            <a:noFill/>
          </p:spPr>
          <p:txBody>
            <a:bodyPr wrap="none" rtlCol="0">
              <a:spAutoFit/>
            </a:bodyPr>
            <a:lstStyle/>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2003</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年</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7" name="椭圆 6"/>
            <p:cNvSpPr/>
            <p:nvPr>
              <p:custDataLst>
                <p:tags r:id="rId9"/>
              </p:custDataLst>
            </p:nvPr>
          </p:nvSpPr>
          <p:spPr>
            <a:xfrm>
              <a:off x="4445" y="6296"/>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文本框 7"/>
            <p:cNvSpPr txBox="1"/>
            <p:nvPr>
              <p:custDataLst>
                <p:tags r:id="rId10"/>
              </p:custDataLst>
            </p:nvPr>
          </p:nvSpPr>
          <p:spPr>
            <a:xfrm>
              <a:off x="3730" y="6684"/>
              <a:ext cx="1967" cy="727"/>
            </a:xfrm>
            <a:prstGeom prst="rect">
              <a:avLst/>
            </a:prstGeom>
            <a:noFill/>
          </p:spPr>
          <p:txBody>
            <a:bodyPr wrap="none" rtlCol="0">
              <a:spAutoFit/>
            </a:bodyPr>
            <a:lstStyle/>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1993</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年</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9" name="椭圆 8"/>
            <p:cNvSpPr/>
            <p:nvPr>
              <p:custDataLst>
                <p:tags r:id="rId11"/>
              </p:custDataLst>
            </p:nvPr>
          </p:nvSpPr>
          <p:spPr>
            <a:xfrm>
              <a:off x="10011" y="6296"/>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 name="文本框 9"/>
            <p:cNvSpPr txBox="1"/>
            <p:nvPr>
              <p:custDataLst>
                <p:tags r:id="rId12"/>
              </p:custDataLst>
            </p:nvPr>
          </p:nvSpPr>
          <p:spPr>
            <a:xfrm>
              <a:off x="9338" y="6684"/>
              <a:ext cx="1967" cy="727"/>
            </a:xfrm>
            <a:prstGeom prst="rect">
              <a:avLst/>
            </a:prstGeom>
            <a:noFill/>
          </p:spPr>
          <p:txBody>
            <a:bodyPr wrap="none" rtlCol="0">
              <a:spAutoFit/>
            </a:bodyPr>
            <a:lstStyle/>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2001</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年</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grpSp>
      <p:sp>
        <p:nvSpPr>
          <p:cNvPr id="13" name="文本框 12"/>
          <p:cNvSpPr txBox="1"/>
          <p:nvPr>
            <p:custDataLst>
              <p:tags r:id="rId13"/>
            </p:custDataLst>
          </p:nvPr>
        </p:nvSpPr>
        <p:spPr>
          <a:xfrm>
            <a:off x="1898015" y="4604385"/>
            <a:ext cx="2461260" cy="1569660"/>
          </a:xfrm>
          <a:prstGeom prst="rect">
            <a:avLst/>
          </a:prstGeom>
          <a:noFill/>
        </p:spPr>
        <p:txBody>
          <a:bodyPr wrap="square" rtlCol="0">
            <a:spAutoFit/>
          </a:bodyPr>
          <a:lstStyle/>
          <a:p>
            <a:pPr lvl="0" algn="l">
              <a:buClrTx/>
              <a:buSzTx/>
              <a:buFontTx/>
            </a:pPr>
            <a:r>
              <a:rPr lang="zh-CN" altLang="en-US" sz="2400" b="1">
                <a:latin typeface="微软雅黑" panose="020B0503020204020204" charset="-122"/>
                <a:ea typeface="微软雅黑" panose="020B0503020204020204" charset="-122"/>
                <a:sym typeface="+mn-ea"/>
              </a:rPr>
              <a:t>党的十四届三中全会</a:t>
            </a:r>
            <a:r>
              <a:rPr lang="zh-CN" altLang="en-US" sz="2400">
                <a:latin typeface="微软雅黑" panose="020B0503020204020204" charset="-122"/>
                <a:ea typeface="微软雅黑" panose="020B0503020204020204" charset="-122"/>
                <a:sym typeface="+mn-ea"/>
              </a:rPr>
              <a:t>：</a:t>
            </a:r>
            <a:r>
              <a:rPr lang="zh-CN" altLang="en-US" sz="2400" b="1">
                <a:latin typeface="微软雅黑" panose="020B0503020204020204" charset="-122"/>
                <a:ea typeface="微软雅黑" panose="020B0503020204020204" charset="-122"/>
                <a:sym typeface="+mn-ea"/>
              </a:rPr>
              <a:t>建立和完善</a:t>
            </a:r>
            <a:r>
              <a:rPr lang="zh-CN" altLang="en-US" sz="2400">
                <a:latin typeface="微软雅黑" panose="020B0503020204020204" charset="-122"/>
                <a:ea typeface="微软雅黑" panose="020B0503020204020204" charset="-122"/>
                <a:sym typeface="+mn-ea"/>
              </a:rPr>
              <a:t>社会主义市场经济体制</a:t>
            </a:r>
            <a:endParaRPr lang="zh-CN" altLang="en-US" sz="2400">
              <a:latin typeface="微软雅黑" panose="020B0503020204020204" charset="-122"/>
              <a:ea typeface="微软雅黑" panose="020B0503020204020204" charset="-122"/>
              <a:sym typeface="+mn-ea"/>
            </a:endParaRPr>
          </a:p>
        </p:txBody>
      </p:sp>
      <p:sp>
        <p:nvSpPr>
          <p:cNvPr id="14" name="文本框 13"/>
          <p:cNvSpPr txBox="1"/>
          <p:nvPr>
            <p:custDataLst>
              <p:tags r:id="rId14"/>
            </p:custDataLst>
          </p:nvPr>
        </p:nvSpPr>
        <p:spPr>
          <a:xfrm>
            <a:off x="5357495" y="4588511"/>
            <a:ext cx="2148840" cy="830997"/>
          </a:xfrm>
          <a:prstGeom prst="rect">
            <a:avLst/>
          </a:prstGeom>
          <a:noFill/>
        </p:spPr>
        <p:txBody>
          <a:bodyPr wrap="square" rtlCol="0">
            <a:spAutoFit/>
          </a:bodyPr>
          <a:lstStyle/>
          <a:p>
            <a:pPr lvl="0" algn="l">
              <a:buClrTx/>
              <a:buSzTx/>
              <a:buFontTx/>
            </a:pPr>
            <a:r>
              <a:rPr lang="zh-CN" altLang="en-US" sz="2400" b="1">
                <a:solidFill>
                  <a:srgbClr val="00B050"/>
                </a:solidFill>
                <a:latin typeface="微软雅黑" panose="020B0503020204020204" charset="-122"/>
                <a:ea typeface="微软雅黑" panose="020B0503020204020204" charset="-122"/>
                <a:sym typeface="+mn-ea"/>
              </a:rPr>
              <a:t>成功加入世贸组织</a:t>
            </a:r>
            <a:endParaRPr lang="zh-CN" altLang="en-US" sz="2400" b="1">
              <a:solidFill>
                <a:srgbClr val="00B050"/>
              </a:solidFill>
              <a:latin typeface="微软雅黑" panose="020B0503020204020204" charset="-122"/>
              <a:ea typeface="微软雅黑" panose="020B0503020204020204" charset="-122"/>
              <a:sym typeface="+mn-ea"/>
            </a:endParaRPr>
          </a:p>
        </p:txBody>
      </p:sp>
      <p:sp>
        <p:nvSpPr>
          <p:cNvPr id="18" name="文本框 17"/>
          <p:cNvSpPr txBox="1"/>
          <p:nvPr>
            <p:custDataLst>
              <p:tags r:id="rId15"/>
            </p:custDataLst>
          </p:nvPr>
        </p:nvSpPr>
        <p:spPr>
          <a:xfrm>
            <a:off x="9777095" y="2900045"/>
            <a:ext cx="2112011" cy="1815882"/>
          </a:xfrm>
          <a:prstGeom prst="rect">
            <a:avLst/>
          </a:prstGeom>
          <a:noFill/>
        </p:spPr>
        <p:txBody>
          <a:bodyPr wrap="square" rtlCol="0">
            <a:spAutoFit/>
          </a:bodyPr>
          <a:lstStyle/>
          <a:p>
            <a:pPr lvl="0" algn="l">
              <a:buClrTx/>
              <a:buSzTx/>
              <a:buFontTx/>
            </a:pPr>
            <a:r>
              <a:rPr lang="zh-CN" altLang="en-US" sz="2800" b="1">
                <a:solidFill>
                  <a:srgbClr val="FF0000"/>
                </a:solidFill>
                <a:latin typeface="楷体" panose="02010609060101010101" charset="-122"/>
                <a:ea typeface="楷体" panose="02010609060101010101" charset="-122"/>
                <a:sym typeface="+mn-ea"/>
              </a:rPr>
              <a:t>改革开放逐步深化，并取得重大突破。</a:t>
            </a:r>
            <a:endParaRPr lang="zh-CN" altLang="en-US" sz="2800" b="1">
              <a:solidFill>
                <a:srgbClr val="FF0000"/>
              </a:solidFill>
              <a:latin typeface="楷体" panose="02010609060101010101" charset="-122"/>
              <a:ea typeface="楷体" panose="02010609060101010101" charset="-122"/>
              <a:sym typeface="+mn-ea"/>
            </a:endParaRPr>
          </a:p>
        </p:txBody>
      </p:sp>
      <p:sp>
        <p:nvSpPr>
          <p:cNvPr id="4" name="矩形 3"/>
          <p:cNvSpPr/>
          <p:nvPr>
            <p:custDataLst>
              <p:tags r:id="rId16"/>
            </p:custDataLst>
          </p:nvPr>
        </p:nvSpPr>
        <p:spPr>
          <a:xfrm>
            <a:off x="508000" y="416560"/>
            <a:ext cx="10131213" cy="830997"/>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3200" b="1">
                <a:solidFill>
                  <a:srgbClr val="C00000"/>
                </a:solidFill>
                <a:latin typeface="黑体" panose="02010609060101010101" pitchFamily="49" charset="-122"/>
                <a:ea typeface="黑体" panose="02010609060101010101" pitchFamily="49" charset="-122"/>
                <a:cs typeface="微软雅黑" panose="020B0503020204020204" charset="-122"/>
              </a:rPr>
              <a:t>3.</a:t>
            </a:r>
            <a:r>
              <a:rPr lang="zh-CN" altLang="en-US" sz="3200" b="1">
                <a:solidFill>
                  <a:srgbClr val="C00000"/>
                </a:solidFill>
                <a:latin typeface="黑体" panose="02010609060101010101" pitchFamily="49" charset="-122"/>
                <a:ea typeface="黑体" panose="02010609060101010101" pitchFamily="49" charset="-122"/>
                <a:sym typeface="+mn-ea"/>
              </a:rPr>
              <a:t>改革开放新阶段（逐步深化阶段）</a:t>
            </a:r>
            <a:r>
              <a:rPr lang="en-US" altLang="zh-CN" sz="3200" b="1">
                <a:solidFill>
                  <a:srgbClr val="C00000"/>
                </a:solidFill>
                <a:latin typeface="黑体" panose="02010609060101010101" pitchFamily="49" charset="-122"/>
                <a:ea typeface="黑体" panose="02010609060101010101" pitchFamily="49" charset="-122"/>
                <a:sym typeface="+mn-ea"/>
              </a:rPr>
              <a:t>—1992</a:t>
            </a:r>
            <a:r>
              <a:rPr lang="zh-CN" altLang="en-US" sz="3200" b="1">
                <a:solidFill>
                  <a:srgbClr val="C00000"/>
                </a:solidFill>
                <a:latin typeface="黑体" panose="02010609060101010101" pitchFamily="49" charset="-122"/>
                <a:ea typeface="黑体" panose="02010609060101010101" pitchFamily="49" charset="-122"/>
                <a:sym typeface="+mn-ea"/>
              </a:rPr>
              <a:t>年</a:t>
            </a:r>
            <a:r>
              <a:rPr lang="en-US" altLang="zh-CN" sz="3200" b="1">
                <a:solidFill>
                  <a:srgbClr val="C00000"/>
                </a:solidFill>
                <a:latin typeface="黑体" panose="02010609060101010101" pitchFamily="49" charset="-122"/>
                <a:ea typeface="黑体" panose="02010609060101010101" pitchFamily="49" charset="-122"/>
                <a:sym typeface="+mn-ea"/>
              </a:rPr>
              <a:t>-2013</a:t>
            </a:r>
            <a:r>
              <a:rPr lang="zh-CN" altLang="en-US" sz="3200" b="1">
                <a:solidFill>
                  <a:srgbClr val="C00000"/>
                </a:solidFill>
                <a:latin typeface="黑体" panose="02010609060101010101" pitchFamily="49" charset="-122"/>
                <a:ea typeface="黑体" panose="02010609060101010101" pitchFamily="49" charset="-122"/>
                <a:sym typeface="+mn-ea"/>
              </a:rPr>
              <a:t>年</a:t>
            </a:r>
            <a:endParaRPr lang="zh-CN" altLang="en-US" sz="3200" b="1">
              <a:solidFill>
                <a:srgbClr val="C00000"/>
              </a:solidFill>
              <a:latin typeface="黑体" panose="02010609060101010101" pitchFamily="49" charset="-122"/>
              <a:ea typeface="黑体" panose="02010609060101010101" pitchFamily="49" charset="-122"/>
              <a:cs typeface="微软雅黑" panose="020B0503020204020204" charset="-122"/>
              <a:sym typeface="+mn-ea"/>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heckerboard(across)">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heckerboard(across)">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 grpId="0"/>
      <p:bldP spid="13" grpId="0"/>
      <p:bldP spid="14" grpId="0"/>
      <p:bldP spid="18" grpId="0"/>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custDataLst>
              <p:tags r:id="rId1"/>
            </p:custDataLst>
          </p:nvPr>
        </p:nvSpPr>
        <p:spPr>
          <a:xfrm>
            <a:off x="6200140" y="1997711"/>
            <a:ext cx="3188971" cy="1200329"/>
          </a:xfrm>
          <a:prstGeom prst="rect">
            <a:avLst/>
          </a:prstGeom>
          <a:noFill/>
        </p:spPr>
        <p:txBody>
          <a:bodyPr wrap="square" rtlCol="0">
            <a:spAutoFit/>
          </a:bodyPr>
          <a:lstStyle/>
          <a:p>
            <a:pPr lvl="0" algn="l">
              <a:buClrTx/>
              <a:buSzTx/>
              <a:buFontTx/>
            </a:pPr>
            <a:r>
              <a:rPr lang="zh-CN" altLang="en-US" sz="2400" b="1">
                <a:latin typeface="微软雅黑" panose="020B0503020204020204" charset="-122"/>
                <a:ea typeface="微软雅黑" panose="020B0503020204020204" charset="-122"/>
                <a:sym typeface="+mn-ea"/>
              </a:rPr>
              <a:t>党的十九届五中全会：</a:t>
            </a:r>
            <a:r>
              <a:rPr lang="zh-CN" altLang="en-US" sz="2400" kern="100">
                <a:latin typeface="Times New Roman" panose="02020603050405020304" pitchFamily="18" charset="0"/>
                <a:ea typeface="微软雅黑" panose="020B0503020204020204" charset="-122"/>
                <a:cs typeface="Courier New" panose="02070309020205020404" pitchFamily="49" charset="0"/>
                <a:sym typeface="+mn-ea"/>
              </a:rPr>
              <a:t>十四五和</a:t>
            </a:r>
            <a:r>
              <a:rPr lang="en-US" altLang="zh-CN" sz="2400" kern="100">
                <a:latin typeface="Times New Roman" panose="02020603050405020304" pitchFamily="18" charset="0"/>
                <a:ea typeface="微软雅黑" panose="020B0503020204020204" charset="-122"/>
                <a:cs typeface="Courier New" panose="02070309020205020404" pitchFamily="49" charset="0"/>
                <a:sym typeface="+mn-ea"/>
              </a:rPr>
              <a:t>2035</a:t>
            </a:r>
            <a:r>
              <a:rPr lang="zh-CN" altLang="en-US" sz="2400" kern="100">
                <a:latin typeface="Times New Roman" panose="02020603050405020304" pitchFamily="18" charset="0"/>
                <a:ea typeface="微软雅黑" panose="020B0503020204020204" charset="-122"/>
                <a:cs typeface="Courier New" panose="02070309020205020404" pitchFamily="49" charset="0"/>
                <a:sym typeface="+mn-ea"/>
              </a:rPr>
              <a:t>年远景目标的建议</a:t>
            </a:r>
            <a:endParaRPr lang="zh-CN" altLang="en-US" sz="2400" b="1">
              <a:latin typeface="微软雅黑" panose="020B0503020204020204" charset="-122"/>
              <a:ea typeface="微软雅黑" panose="020B0503020204020204" charset="-122"/>
              <a:sym typeface="+mn-ea"/>
            </a:endParaRPr>
          </a:p>
        </p:txBody>
      </p:sp>
      <p:sp>
        <p:nvSpPr>
          <p:cNvPr id="5" name="文本框 4"/>
          <p:cNvSpPr txBox="1"/>
          <p:nvPr>
            <p:custDataLst>
              <p:tags r:id="rId2"/>
            </p:custDataLst>
          </p:nvPr>
        </p:nvSpPr>
        <p:spPr>
          <a:xfrm>
            <a:off x="573405" y="2129791"/>
            <a:ext cx="3026411" cy="1569660"/>
          </a:xfrm>
          <a:prstGeom prst="rect">
            <a:avLst/>
          </a:prstGeom>
          <a:noFill/>
        </p:spPr>
        <p:txBody>
          <a:bodyPr wrap="square" rtlCol="0">
            <a:spAutoFit/>
          </a:bodyPr>
          <a:lstStyle/>
          <a:p>
            <a:pPr lvl="0" algn="l">
              <a:buClrTx/>
              <a:buSzTx/>
              <a:buFontTx/>
            </a:pPr>
            <a:r>
              <a:rPr lang="zh-CN" altLang="en-US" sz="2400" b="1">
                <a:latin typeface="微软雅黑" panose="020B0503020204020204" charset="-122"/>
                <a:ea typeface="微软雅黑" panose="020B0503020204020204" charset="-122"/>
                <a:sym typeface="+mn-ea"/>
              </a:rPr>
              <a:t>党的十八届三中全会</a:t>
            </a:r>
            <a:r>
              <a:rPr lang="zh-CN" altLang="en-US" sz="2400">
                <a:latin typeface="微软雅黑" panose="020B0503020204020204" charset="-122"/>
                <a:ea typeface="微软雅黑" panose="020B0503020204020204" charset="-122"/>
                <a:sym typeface="+mn-ea"/>
              </a:rPr>
              <a:t>：</a:t>
            </a:r>
            <a:endParaRPr lang="zh-CN" altLang="en-US" sz="2400">
              <a:latin typeface="微软雅黑" panose="020B0503020204020204" charset="-122"/>
              <a:ea typeface="微软雅黑" panose="020B0503020204020204" charset="-122"/>
              <a:sym typeface="+mn-ea"/>
            </a:endParaRPr>
          </a:p>
          <a:p>
            <a:pPr lvl="0" algn="l">
              <a:buClrTx/>
              <a:buSzTx/>
              <a:buFontTx/>
            </a:pPr>
            <a:r>
              <a:rPr lang="zh-CN" altLang="en-US" sz="2400">
                <a:latin typeface="微软雅黑" panose="020B0503020204020204" charset="-122"/>
                <a:ea typeface="微软雅黑" panose="020B0503020204020204" charset="-122"/>
                <a:sym typeface="+mn-ea"/>
              </a:rPr>
              <a:t>全面部署，</a:t>
            </a:r>
            <a:endParaRPr lang="zh-CN" altLang="en-US" sz="2400">
              <a:latin typeface="微软雅黑" panose="020B0503020204020204" charset="-122"/>
              <a:ea typeface="微软雅黑" panose="020B0503020204020204" charset="-122"/>
              <a:sym typeface="+mn-ea"/>
            </a:endParaRPr>
          </a:p>
          <a:p>
            <a:pPr lvl="0" algn="l">
              <a:buClrTx/>
              <a:buSzTx/>
              <a:buFontTx/>
            </a:pPr>
            <a:r>
              <a:rPr lang="zh-CN" altLang="en-US" sz="2400">
                <a:solidFill>
                  <a:srgbClr val="FF0000"/>
                </a:solidFill>
                <a:latin typeface="微软雅黑" panose="020B0503020204020204" charset="-122"/>
                <a:ea typeface="微软雅黑" panose="020B0503020204020204" charset="-122"/>
                <a:sym typeface="+mn-ea"/>
              </a:rPr>
              <a:t>市场在资源配置中起决定性作用</a:t>
            </a:r>
            <a:r>
              <a:rPr lang="zh-CN" altLang="en-US" sz="2400">
                <a:latin typeface="微软雅黑" panose="020B0503020204020204" charset="-122"/>
                <a:ea typeface="微软雅黑" panose="020B0503020204020204" charset="-122"/>
                <a:sym typeface="+mn-ea"/>
              </a:rPr>
              <a:t>。</a:t>
            </a:r>
            <a:endParaRPr lang="zh-CN" altLang="en-US" sz="2400">
              <a:latin typeface="微软雅黑" panose="020B0503020204020204" charset="-122"/>
              <a:ea typeface="微软雅黑" panose="020B0503020204020204" charset="-122"/>
              <a:sym typeface="+mn-ea"/>
            </a:endParaRPr>
          </a:p>
        </p:txBody>
      </p:sp>
      <p:sp>
        <p:nvSpPr>
          <p:cNvPr id="13" name="文本框 12"/>
          <p:cNvSpPr txBox="1"/>
          <p:nvPr>
            <p:custDataLst>
              <p:tags r:id="rId3"/>
            </p:custDataLst>
          </p:nvPr>
        </p:nvSpPr>
        <p:spPr>
          <a:xfrm>
            <a:off x="2275840" y="4830446"/>
            <a:ext cx="2346960" cy="1200329"/>
          </a:xfrm>
          <a:prstGeom prst="rect">
            <a:avLst/>
          </a:prstGeom>
          <a:noFill/>
        </p:spPr>
        <p:txBody>
          <a:bodyPr wrap="square" rtlCol="0">
            <a:spAutoFit/>
          </a:bodyPr>
          <a:lstStyle/>
          <a:p>
            <a:pPr lvl="0" algn="l">
              <a:buClrTx/>
              <a:buSzTx/>
              <a:buFontTx/>
            </a:pPr>
            <a:r>
              <a:rPr lang="zh-CN" altLang="en-US" sz="2400" b="1">
                <a:solidFill>
                  <a:srgbClr val="00B050"/>
                </a:solidFill>
                <a:latin typeface="微软雅黑" panose="020B0503020204020204" charset="-122"/>
                <a:ea typeface="微软雅黑" panose="020B0503020204020204" charset="-122"/>
                <a:sym typeface="+mn-ea"/>
              </a:rPr>
              <a:t>党的十九大：</a:t>
            </a:r>
            <a:endParaRPr lang="zh-CN" altLang="en-US" sz="2400" b="1">
              <a:solidFill>
                <a:srgbClr val="00B050"/>
              </a:solidFill>
              <a:latin typeface="微软雅黑" panose="020B0503020204020204" charset="-122"/>
              <a:ea typeface="微软雅黑" panose="020B0503020204020204" charset="-122"/>
              <a:sym typeface="+mn-ea"/>
            </a:endParaRPr>
          </a:p>
          <a:p>
            <a:pPr lvl="0" algn="l">
              <a:buClrTx/>
              <a:buSzTx/>
              <a:buFontTx/>
            </a:pPr>
            <a:r>
              <a:rPr lang="zh-CN" altLang="en-US" sz="2400">
                <a:solidFill>
                  <a:srgbClr val="00B050"/>
                </a:solidFill>
                <a:latin typeface="微软雅黑" panose="020B0503020204020204" charset="-122"/>
                <a:ea typeface="微软雅黑" panose="020B0503020204020204" charset="-122"/>
                <a:sym typeface="+mn-ea"/>
              </a:rPr>
              <a:t>全面对外开放</a:t>
            </a:r>
            <a:r>
              <a:rPr lang="zh-CN" altLang="en-US" sz="2400" b="1">
                <a:solidFill>
                  <a:srgbClr val="00B050"/>
                </a:solidFill>
                <a:latin typeface="微软雅黑" panose="020B0503020204020204" charset="-122"/>
                <a:ea typeface="微软雅黑" panose="020B0503020204020204" charset="-122"/>
                <a:sym typeface="+mn-ea"/>
              </a:rPr>
              <a:t>新格局。</a:t>
            </a:r>
            <a:endParaRPr lang="zh-CN" altLang="en-US" sz="2400" b="1">
              <a:solidFill>
                <a:srgbClr val="00B050"/>
              </a:solidFill>
              <a:latin typeface="微软雅黑" panose="020B0503020204020204" charset="-122"/>
              <a:ea typeface="微软雅黑" panose="020B0503020204020204" charset="-122"/>
              <a:sym typeface="+mn-ea"/>
            </a:endParaRPr>
          </a:p>
        </p:txBody>
      </p:sp>
      <p:sp>
        <p:nvSpPr>
          <p:cNvPr id="14" name="文本框 13"/>
          <p:cNvSpPr txBox="1"/>
          <p:nvPr>
            <p:custDataLst>
              <p:tags r:id="rId4"/>
            </p:custDataLst>
          </p:nvPr>
        </p:nvSpPr>
        <p:spPr>
          <a:xfrm>
            <a:off x="4938396" y="4671695"/>
            <a:ext cx="3364865" cy="830997"/>
          </a:xfrm>
          <a:prstGeom prst="rect">
            <a:avLst/>
          </a:prstGeom>
          <a:noFill/>
        </p:spPr>
        <p:txBody>
          <a:bodyPr wrap="square" rtlCol="0">
            <a:spAutoFit/>
          </a:bodyPr>
          <a:lstStyle/>
          <a:p>
            <a:pPr lvl="0" algn="l">
              <a:buClrTx/>
              <a:buSzTx/>
              <a:buFontTx/>
            </a:pPr>
            <a:r>
              <a:rPr lang="zh-CN" altLang="en-US" sz="2400" b="1">
                <a:latin typeface="微软雅黑" panose="020B0503020204020204" charset="-122"/>
                <a:ea typeface="微软雅黑" panose="020B0503020204020204" charset="-122"/>
                <a:sym typeface="+mn-ea"/>
              </a:rPr>
              <a:t>党的十九届四中全会：</a:t>
            </a:r>
            <a:endParaRPr lang="zh-CN" altLang="en-US" sz="2400" b="1">
              <a:latin typeface="微软雅黑" panose="020B0503020204020204" charset="-122"/>
              <a:ea typeface="微软雅黑" panose="020B0503020204020204" charset="-122"/>
              <a:sym typeface="+mn-ea"/>
            </a:endParaRPr>
          </a:p>
          <a:p>
            <a:pPr lvl="0" algn="l">
              <a:buClrTx/>
              <a:buSzTx/>
              <a:buFontTx/>
            </a:pPr>
            <a:r>
              <a:rPr lang="zh-CN" altLang="en-US" sz="2400" b="1">
                <a:latin typeface="微软雅黑" panose="020B0503020204020204" charset="-122"/>
                <a:ea typeface="微软雅黑" panose="020B0503020204020204" charset="-122"/>
                <a:sym typeface="+mn-ea"/>
              </a:rPr>
              <a:t>中国特色社会主义制度</a:t>
            </a:r>
            <a:endParaRPr lang="zh-CN" altLang="en-US" sz="2400">
              <a:latin typeface="微软雅黑" panose="020B0503020204020204" charset="-122"/>
              <a:ea typeface="微软雅黑" panose="020B0503020204020204" charset="-122"/>
              <a:sym typeface="+mn-ea"/>
            </a:endParaRPr>
          </a:p>
        </p:txBody>
      </p:sp>
      <p:sp>
        <p:nvSpPr>
          <p:cNvPr id="15" name="文本框 14"/>
          <p:cNvSpPr txBox="1"/>
          <p:nvPr>
            <p:custDataLst>
              <p:tags r:id="rId5"/>
            </p:custDataLst>
          </p:nvPr>
        </p:nvSpPr>
        <p:spPr>
          <a:xfrm>
            <a:off x="8468360" y="4758691"/>
            <a:ext cx="2483485" cy="1200329"/>
          </a:xfrm>
          <a:prstGeom prst="rect">
            <a:avLst/>
          </a:prstGeom>
          <a:noFill/>
        </p:spPr>
        <p:txBody>
          <a:bodyPr wrap="square" rtlCol="0" anchor="t">
            <a:spAutoFit/>
          </a:bodyPr>
          <a:lstStyle/>
          <a:p>
            <a:pPr lvl="0" algn="l">
              <a:buClrTx/>
              <a:buSzTx/>
              <a:buFontTx/>
            </a:pPr>
            <a:r>
              <a:rPr lang="zh-CN" altLang="en-US" sz="2400">
                <a:solidFill>
                  <a:srgbClr val="00B050"/>
                </a:solidFill>
                <a:latin typeface="微软雅黑" panose="020B0503020204020204" charset="-122"/>
                <a:ea typeface="微软雅黑" panose="020B0503020204020204" charset="-122"/>
                <a:sym typeface="+mn-ea"/>
              </a:rPr>
              <a:t>对</a:t>
            </a:r>
            <a:r>
              <a:rPr lang="zh-CN" altLang="en-US" sz="2400" b="1">
                <a:solidFill>
                  <a:srgbClr val="00B050"/>
                </a:solidFill>
                <a:latin typeface="微软雅黑" panose="020B0503020204020204" charset="-122"/>
                <a:ea typeface="微软雅黑" panose="020B0503020204020204" charset="-122"/>
                <a:sym typeface="+mn-ea"/>
              </a:rPr>
              <a:t>全面深化改革</a:t>
            </a:r>
            <a:r>
              <a:rPr lang="zh-CN" altLang="en-US" sz="2400">
                <a:solidFill>
                  <a:srgbClr val="00B050"/>
                </a:solidFill>
                <a:latin typeface="微软雅黑" panose="020B0503020204020204" charset="-122"/>
                <a:ea typeface="微软雅黑" panose="020B0503020204020204" charset="-122"/>
                <a:sym typeface="+mn-ea"/>
              </a:rPr>
              <a:t>和</a:t>
            </a:r>
            <a:r>
              <a:rPr lang="zh-CN" altLang="en-US" sz="2400" b="1">
                <a:solidFill>
                  <a:srgbClr val="00B050"/>
                </a:solidFill>
                <a:latin typeface="微软雅黑" panose="020B0503020204020204" charset="-122"/>
                <a:ea typeface="微软雅黑" panose="020B0503020204020204" charset="-122"/>
                <a:sym typeface="+mn-ea"/>
              </a:rPr>
              <a:t>实行高水平对外开放</a:t>
            </a:r>
            <a:r>
              <a:rPr lang="zh-CN" altLang="en-US" sz="2400">
                <a:solidFill>
                  <a:srgbClr val="00B050"/>
                </a:solidFill>
                <a:latin typeface="微软雅黑" panose="020B0503020204020204" charset="-122"/>
                <a:ea typeface="微软雅黑" panose="020B0503020204020204" charset="-122"/>
                <a:sym typeface="+mn-ea"/>
              </a:rPr>
              <a:t>做出部署。</a:t>
            </a:r>
            <a:endParaRPr lang="zh-CN" altLang="en-US" sz="2400" b="1">
              <a:solidFill>
                <a:srgbClr val="00B050"/>
              </a:solidFill>
              <a:latin typeface="微软雅黑" panose="020B0503020204020204" charset="-122"/>
              <a:ea typeface="微软雅黑" panose="020B0503020204020204" charset="-122"/>
              <a:sym typeface="+mn-ea"/>
            </a:endParaRPr>
          </a:p>
        </p:txBody>
      </p:sp>
      <p:sp>
        <p:nvSpPr>
          <p:cNvPr id="18" name="文本框 17"/>
          <p:cNvSpPr txBox="1"/>
          <p:nvPr>
            <p:custDataLst>
              <p:tags r:id="rId6"/>
            </p:custDataLst>
          </p:nvPr>
        </p:nvSpPr>
        <p:spPr>
          <a:xfrm>
            <a:off x="3827146" y="1997711"/>
            <a:ext cx="2145665" cy="1569660"/>
          </a:xfrm>
          <a:prstGeom prst="rect">
            <a:avLst/>
          </a:prstGeom>
          <a:noFill/>
        </p:spPr>
        <p:txBody>
          <a:bodyPr wrap="square" rtlCol="0">
            <a:spAutoFit/>
          </a:bodyPr>
          <a:lstStyle/>
          <a:p>
            <a:pPr lvl="0" algn="l">
              <a:buClrTx/>
              <a:buSzTx/>
              <a:buFontTx/>
            </a:pPr>
            <a:r>
              <a:rPr lang="zh-CN" altLang="en-US" sz="2400" b="1">
                <a:latin typeface="微软雅黑" panose="020B0503020204020204" charset="-122"/>
                <a:ea typeface="微软雅黑" panose="020B0503020204020204" charset="-122"/>
                <a:sym typeface="+mn-ea"/>
              </a:rPr>
              <a:t>党的十九届三中全会：</a:t>
            </a:r>
            <a:r>
              <a:rPr lang="zh-CN" altLang="en-US" sz="2400">
                <a:latin typeface="微软雅黑" panose="020B0503020204020204" charset="-122"/>
                <a:ea typeface="微软雅黑" panose="020B0503020204020204" charset="-122"/>
                <a:sym typeface="+mn-ea"/>
              </a:rPr>
              <a:t>深化党和国家机构改革</a:t>
            </a:r>
            <a:endParaRPr lang="zh-CN" altLang="en-US" sz="2400" b="1">
              <a:latin typeface="微软雅黑" panose="020B0503020204020204" charset="-122"/>
              <a:ea typeface="微软雅黑" panose="020B0503020204020204" charset="-122"/>
              <a:sym typeface="+mn-ea"/>
            </a:endParaRPr>
          </a:p>
        </p:txBody>
      </p:sp>
      <p:grpSp>
        <p:nvGrpSpPr>
          <p:cNvPr id="41" name="组合 40"/>
          <p:cNvGrpSpPr/>
          <p:nvPr>
            <p:custDataLst>
              <p:tags r:id="rId7"/>
            </p:custDataLst>
          </p:nvPr>
        </p:nvGrpSpPr>
        <p:grpSpPr>
          <a:xfrm>
            <a:off x="573405" y="3691255"/>
            <a:ext cx="10586720" cy="1140461"/>
            <a:chOff x="1230" y="5889"/>
            <a:chExt cx="16672" cy="1796"/>
          </a:xfrm>
        </p:grpSpPr>
        <p:sp>
          <p:nvSpPr>
            <p:cNvPr id="2" name="椭圆 1"/>
            <p:cNvSpPr/>
            <p:nvPr>
              <p:custDataLst>
                <p:tags r:id="rId8"/>
              </p:custDataLst>
            </p:nvPr>
          </p:nvSpPr>
          <p:spPr>
            <a:xfrm>
              <a:off x="8105" y="6618"/>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9"/>
              </p:custDataLst>
            </p:nvPr>
          </p:nvSpPr>
          <p:spPr>
            <a:xfrm>
              <a:off x="7453" y="5889"/>
              <a:ext cx="1694" cy="630"/>
            </a:xfrm>
            <a:prstGeom prst="rect">
              <a:avLst/>
            </a:prstGeom>
            <a:noFill/>
          </p:spPr>
          <p:txBody>
            <a:bodyPr wrap="none" rtlCol="0">
              <a:spAutoFit/>
            </a:bodyPr>
            <a:lstStyle/>
            <a:p>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2018</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年</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p:txBody>
        </p:sp>
        <p:grpSp>
          <p:nvGrpSpPr>
            <p:cNvPr id="40" name="组合 39"/>
            <p:cNvGrpSpPr/>
            <p:nvPr>
              <p:custDataLst>
                <p:tags r:id="rId10"/>
              </p:custDataLst>
            </p:nvPr>
          </p:nvGrpSpPr>
          <p:grpSpPr>
            <a:xfrm>
              <a:off x="1230" y="6037"/>
              <a:ext cx="16672" cy="1648"/>
              <a:chOff x="1230" y="6037"/>
              <a:chExt cx="16672" cy="1648"/>
            </a:xfrm>
          </p:grpSpPr>
          <p:grpSp>
            <p:nvGrpSpPr>
              <p:cNvPr id="17" name="组合 16"/>
              <p:cNvGrpSpPr/>
              <p:nvPr>
                <p:custDataLst>
                  <p:tags r:id="rId11"/>
                </p:custDataLst>
              </p:nvPr>
            </p:nvGrpSpPr>
            <p:grpSpPr>
              <a:xfrm>
                <a:off x="1230" y="6037"/>
                <a:ext cx="16672" cy="1580"/>
                <a:chOff x="1264" y="5717"/>
                <a:chExt cx="16672" cy="1580"/>
              </a:xfrm>
            </p:grpSpPr>
            <p:cxnSp>
              <p:nvCxnSpPr>
                <p:cNvPr id="19" name="直接箭头连接符 18"/>
                <p:cNvCxnSpPr/>
                <p:nvPr>
                  <p:custDataLst>
                    <p:tags r:id="rId12"/>
                  </p:custDataLst>
                </p:nvPr>
              </p:nvCxnSpPr>
              <p:spPr>
                <a:xfrm>
                  <a:off x="1264" y="6466"/>
                  <a:ext cx="1667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custDataLst>
                    <p:tags r:id="rId13"/>
                  </p:custDataLst>
                </p:nvPr>
              </p:nvSpPr>
              <p:spPr>
                <a:xfrm>
                  <a:off x="2428" y="6296"/>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custDataLst>
                    <p:tags r:id="rId14"/>
                  </p:custDataLst>
                </p:nvPr>
              </p:nvSpPr>
              <p:spPr>
                <a:xfrm>
                  <a:off x="12037" y="6296"/>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15"/>
                  </p:custDataLst>
                </p:nvPr>
              </p:nvSpPr>
              <p:spPr>
                <a:xfrm>
                  <a:off x="1758" y="5717"/>
                  <a:ext cx="1694" cy="630"/>
                </a:xfrm>
                <a:prstGeom prst="rect">
                  <a:avLst/>
                </a:prstGeom>
                <a:noFill/>
              </p:spPr>
              <p:txBody>
                <a:bodyPr wrap="none" rtlCol="0">
                  <a:spAutoFit/>
                </a:bodyPr>
                <a:lstStyle/>
                <a:p>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2013</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年</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9" name="文本框 28"/>
                <p:cNvSpPr txBox="1"/>
                <p:nvPr>
                  <p:custDataLst>
                    <p:tags r:id="rId16"/>
                  </p:custDataLst>
                </p:nvPr>
              </p:nvSpPr>
              <p:spPr>
                <a:xfrm>
                  <a:off x="11368" y="5719"/>
                  <a:ext cx="1694" cy="630"/>
                </a:xfrm>
                <a:prstGeom prst="rect">
                  <a:avLst/>
                </a:prstGeom>
                <a:noFill/>
              </p:spPr>
              <p:txBody>
                <a:bodyPr wrap="none" rtlCol="0">
                  <a:spAutoFit/>
                </a:bodyPr>
                <a:lstStyle/>
                <a:p>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2020</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年</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8" name="椭圆 7"/>
                <p:cNvSpPr/>
                <p:nvPr>
                  <p:custDataLst>
                    <p:tags r:id="rId17"/>
                  </p:custDataLst>
                </p:nvPr>
              </p:nvSpPr>
              <p:spPr>
                <a:xfrm>
                  <a:off x="10146" y="6298"/>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18"/>
                  </p:custDataLst>
                </p:nvPr>
              </p:nvSpPr>
              <p:spPr>
                <a:xfrm>
                  <a:off x="9476" y="6667"/>
                  <a:ext cx="1694" cy="630"/>
                </a:xfrm>
                <a:prstGeom prst="rect">
                  <a:avLst/>
                </a:prstGeom>
                <a:noFill/>
              </p:spPr>
              <p:txBody>
                <a:bodyPr wrap="none" rtlCol="0">
                  <a:spAutoFit/>
                </a:bodyPr>
                <a:lstStyle/>
                <a:p>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2019</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年</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custDataLst>
                    <p:tags r:id="rId19"/>
                  </p:custDataLst>
                </p:nvPr>
              </p:nvSpPr>
              <p:spPr>
                <a:xfrm>
                  <a:off x="13981" y="6667"/>
                  <a:ext cx="2476" cy="628"/>
                </a:xfrm>
                <a:prstGeom prst="rect">
                  <a:avLst/>
                </a:prstGeom>
                <a:noFill/>
              </p:spPr>
              <p:txBody>
                <a:bodyPr wrap="none" rtlCol="0">
                  <a:spAutoFit/>
                </a:bodyPr>
                <a:lstStyle/>
                <a:p>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2021</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年</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至今</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p:txBody>
            </p:sp>
          </p:grpSp>
          <p:grpSp>
            <p:nvGrpSpPr>
              <p:cNvPr id="39" name="组合 38"/>
              <p:cNvGrpSpPr/>
              <p:nvPr>
                <p:custDataLst>
                  <p:tags r:id="rId20"/>
                </p:custDataLst>
              </p:nvPr>
            </p:nvGrpSpPr>
            <p:grpSpPr>
              <a:xfrm>
                <a:off x="4937" y="6599"/>
                <a:ext cx="9884" cy="1086"/>
                <a:chOff x="4937" y="6599"/>
                <a:chExt cx="9884" cy="1086"/>
              </a:xfrm>
            </p:grpSpPr>
            <p:grpSp>
              <p:nvGrpSpPr>
                <p:cNvPr id="20" name="组合 19"/>
                <p:cNvGrpSpPr/>
                <p:nvPr>
                  <p:custDataLst>
                    <p:tags r:id="rId21"/>
                  </p:custDataLst>
                </p:nvPr>
              </p:nvGrpSpPr>
              <p:grpSpPr>
                <a:xfrm>
                  <a:off x="4937" y="6599"/>
                  <a:ext cx="9884" cy="1086"/>
                  <a:chOff x="4971" y="6296"/>
                  <a:chExt cx="9884" cy="1086"/>
                </a:xfrm>
              </p:grpSpPr>
              <p:sp>
                <p:nvSpPr>
                  <p:cNvPr id="25" name="椭圆 24"/>
                  <p:cNvSpPr/>
                  <p:nvPr>
                    <p:custDataLst>
                      <p:tags r:id="rId22"/>
                    </p:custDataLst>
                  </p:nvPr>
                </p:nvSpPr>
                <p:spPr>
                  <a:xfrm>
                    <a:off x="12037" y="6296"/>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custDataLst>
                      <p:tags r:id="rId23"/>
                    </p:custDataLst>
                  </p:nvPr>
                </p:nvSpPr>
                <p:spPr>
                  <a:xfrm>
                    <a:off x="5521" y="6320"/>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custDataLst>
                      <p:tags r:id="rId24"/>
                    </p:custDataLst>
                  </p:nvPr>
                </p:nvSpPr>
                <p:spPr>
                  <a:xfrm>
                    <a:off x="4971" y="6752"/>
                    <a:ext cx="1694" cy="630"/>
                  </a:xfrm>
                  <a:prstGeom prst="rect">
                    <a:avLst/>
                  </a:prstGeom>
                  <a:noFill/>
                </p:spPr>
                <p:txBody>
                  <a:bodyPr wrap="none" rtlCol="0">
                    <a:spAutoFit/>
                  </a:bodyPr>
                  <a:lstStyle/>
                  <a:p>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2017</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年</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2" name="椭圆 31"/>
                  <p:cNvSpPr/>
                  <p:nvPr>
                    <p:custDataLst>
                      <p:tags r:id="rId25"/>
                    </p:custDataLst>
                  </p:nvPr>
                </p:nvSpPr>
                <p:spPr>
                  <a:xfrm>
                    <a:off x="10146" y="6298"/>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custDataLst>
                      <p:tags r:id="rId26"/>
                    </p:custDataLst>
                  </p:nvPr>
                </p:nvSpPr>
                <p:spPr>
                  <a:xfrm>
                    <a:off x="14518" y="6296"/>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custDataLst>
                    <p:tags r:id="rId27"/>
                  </p:custDataLst>
                </p:nvPr>
              </p:nvSpPr>
              <p:spPr>
                <a:xfrm>
                  <a:off x="8105" y="6601"/>
                  <a:ext cx="337" cy="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 name="文本框 5"/>
          <p:cNvSpPr txBox="1"/>
          <p:nvPr>
            <p:custDataLst>
              <p:tags r:id="rId28"/>
            </p:custDataLst>
          </p:nvPr>
        </p:nvSpPr>
        <p:spPr>
          <a:xfrm>
            <a:off x="562611" y="4591051"/>
            <a:ext cx="1521460" cy="1569660"/>
          </a:xfrm>
          <a:prstGeom prst="rect">
            <a:avLst/>
          </a:prstGeom>
          <a:noFill/>
        </p:spPr>
        <p:txBody>
          <a:bodyPr wrap="square" rtlCol="0">
            <a:spAutoFit/>
          </a:bodyPr>
          <a:lstStyle/>
          <a:p>
            <a:pPr lvl="0" algn="l">
              <a:buClrTx/>
              <a:buSzTx/>
              <a:buFontTx/>
            </a:pPr>
            <a:r>
              <a:rPr lang="zh-CN" altLang="en-US" sz="2400" b="1">
                <a:solidFill>
                  <a:srgbClr val="00B050"/>
                </a:solidFill>
                <a:latin typeface="微软雅黑" panose="020B0503020204020204" charset="-122"/>
                <a:ea typeface="微软雅黑" panose="020B0503020204020204" charset="-122"/>
                <a:sym typeface="+mn-ea"/>
              </a:rPr>
              <a:t>设立中国（上海）自由贸易试验区</a:t>
            </a:r>
            <a:endParaRPr lang="zh-CN" altLang="en-US" sz="2400" b="1">
              <a:solidFill>
                <a:srgbClr val="00B050"/>
              </a:solidFill>
              <a:latin typeface="微软雅黑" panose="020B0503020204020204" charset="-122"/>
              <a:ea typeface="微软雅黑" panose="020B0503020204020204" charset="-122"/>
              <a:sym typeface="+mn-ea"/>
            </a:endParaRPr>
          </a:p>
        </p:txBody>
      </p:sp>
      <p:sp>
        <p:nvSpPr>
          <p:cNvPr id="22" name="矩形 21"/>
          <p:cNvSpPr/>
          <p:nvPr>
            <p:custDataLst>
              <p:tags r:id="rId29"/>
            </p:custDataLst>
          </p:nvPr>
        </p:nvSpPr>
        <p:spPr>
          <a:xfrm>
            <a:off x="609600" y="685800"/>
            <a:ext cx="10131213" cy="830997"/>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3200" b="1">
                <a:solidFill>
                  <a:srgbClr val="C00000"/>
                </a:solidFill>
                <a:latin typeface="黑体" panose="02010609060101010101" pitchFamily="49" charset="-122"/>
                <a:ea typeface="黑体" panose="02010609060101010101" pitchFamily="49" charset="-122"/>
                <a:cs typeface="微软雅黑" panose="020B0503020204020204" charset="-122"/>
              </a:rPr>
              <a:t>4.</a:t>
            </a:r>
            <a:r>
              <a:rPr lang="zh-CN" altLang="en-US" sz="3200" b="1">
                <a:solidFill>
                  <a:srgbClr val="C00000"/>
                </a:solidFill>
                <a:latin typeface="黑体" panose="02010609060101010101" pitchFamily="49" charset="-122"/>
                <a:ea typeface="黑体" panose="02010609060101010101" pitchFamily="49" charset="-122"/>
                <a:sym typeface="+mn-ea"/>
              </a:rPr>
              <a:t>全面改革开放新时代（全面深化阶段）</a:t>
            </a:r>
            <a:r>
              <a:rPr lang="en-US" altLang="zh-CN" sz="3200" b="1">
                <a:solidFill>
                  <a:srgbClr val="C00000"/>
                </a:solidFill>
                <a:latin typeface="黑体" panose="02010609060101010101" pitchFamily="49" charset="-122"/>
                <a:ea typeface="黑体" panose="02010609060101010101" pitchFamily="49" charset="-122"/>
                <a:sym typeface="+mn-ea"/>
              </a:rPr>
              <a:t>—2013</a:t>
            </a:r>
            <a:r>
              <a:rPr lang="zh-CN" altLang="en-US" sz="3200" b="1">
                <a:solidFill>
                  <a:srgbClr val="C00000"/>
                </a:solidFill>
                <a:latin typeface="黑体" panose="02010609060101010101" pitchFamily="49" charset="-122"/>
                <a:ea typeface="黑体" panose="02010609060101010101" pitchFamily="49" charset="-122"/>
                <a:sym typeface="+mn-ea"/>
              </a:rPr>
              <a:t>年以后</a:t>
            </a:r>
            <a:endParaRPr lang="zh-CN" altLang="en-US" sz="3200" b="1">
              <a:solidFill>
                <a:srgbClr val="C00000"/>
              </a:solidFill>
              <a:latin typeface="黑体" panose="02010609060101010101" pitchFamily="49" charset="-122"/>
              <a:ea typeface="黑体" panose="02010609060101010101" pitchFamily="49" charset="-122"/>
              <a:cs typeface="微软雅黑" panose="020B0503020204020204" charset="-122"/>
              <a:sym typeface="+mn-ea"/>
            </a:endParaRPr>
          </a:p>
        </p:txBody>
      </p:sp>
    </p:spTree>
    <p:custDataLst>
      <p:tags r:id="rId3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heckerboard(across)">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 grpId="0"/>
      <p:bldP spid="13" grpId="0"/>
      <p:bldP spid="14" grpId="0"/>
      <p:bldP spid="15" grpId="0"/>
      <p:bldP spid="18" grpId="0"/>
      <p:bldP spid="6" grpId="0"/>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1"/>
            <a:ext cx="12192000" cy="688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Title 6"/>
          <p:cNvSpPr txBox="1"/>
          <p:nvPr>
            <p:custDataLst>
              <p:tags r:id="rId2"/>
            </p:custDataLst>
          </p:nvPr>
        </p:nvSpPr>
        <p:spPr>
          <a:xfrm>
            <a:off x="420371" y="33020"/>
            <a:ext cx="3708400" cy="670560"/>
          </a:xfrm>
          <a:prstGeom prst="rect">
            <a:avLst/>
          </a:prstGeom>
          <a:noFill/>
          <a:ln w="3175">
            <a:noFill/>
            <a:prstDash val="dash"/>
          </a:ln>
        </p:spPr>
        <p:txBody>
          <a:bodyPr wrap="square" lIns="90169" tIns="90169" rIns="90169" bIns="90169" anchor="t" anchorCtr="0"/>
          <a:lstStyle>
            <a:lvl1pPr algn="l" defTabSz="913765" rtl="0" eaLnBrk="1" latinLnBrk="0" hangingPunct="1">
              <a:lnSpc>
                <a:spcPct val="90000"/>
              </a:lnSpc>
              <a:spcBef>
                <a:spcPct val="0"/>
              </a:spcBef>
              <a:buNone/>
              <a:defRPr lang="en-US" sz="2745" b="0" kern="1200" cap="none" spc="-49" baseline="0" smtClean="0">
                <a:ln w="3175">
                  <a:noFill/>
                </a:ln>
                <a:solidFill>
                  <a:sysClr val="windowText" lastClr="000000"/>
                </a:solidFill>
                <a:effectLst/>
                <a:latin typeface="+mj-lt"/>
                <a:ea typeface="+mn-ea"/>
                <a:cs typeface="Segoe UI" panose="020B0502040204020203" charset="0"/>
              </a:defRPr>
            </a:lvl1pPr>
          </a:lstStyle>
          <a:p>
            <a:pPr>
              <a:lnSpc>
                <a:spcPct val="100000"/>
              </a:lnSpc>
              <a:spcAft>
                <a:spcPts val="1065"/>
              </a:spcAft>
            </a:pPr>
            <a:r>
              <a:rPr lang="zh-CN" altLang="en-US" sz="3200" b="1" cap="all" spc="400">
                <a:solidFill>
                  <a:srgbClr val="C00000"/>
                </a:solidFill>
                <a:latin typeface="微软雅黑" panose="020B0503020204020204" charset="-122"/>
                <a:ea typeface="微软雅黑" panose="020B0503020204020204" charset="-122"/>
                <a:cs typeface="微软雅黑" panose="020B0503020204020204" charset="-122"/>
              </a:rPr>
              <a:t>改革开放的意义</a:t>
            </a:r>
            <a:endParaRPr lang="zh-CN" altLang="en-US" sz="3200" b="1" cap="all" spc="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5" name="文本框 1"/>
          <p:cNvSpPr txBox="1"/>
          <p:nvPr>
            <p:custDataLst>
              <p:tags r:id="rId3"/>
            </p:custDataLst>
          </p:nvPr>
        </p:nvSpPr>
        <p:spPr>
          <a:xfrm>
            <a:off x="2641600" y="835512"/>
            <a:ext cx="9411547" cy="1126462"/>
          </a:xfrm>
          <a:prstGeom prst="rect">
            <a:avLst/>
          </a:prstGeom>
          <a:noFill/>
          <a:ln>
            <a:noFill/>
          </a:ln>
          <a:extLst>
            <a:ext uri="{909E8E84-426E-40DD-AFC4-6F175D3DCCD1}">
              <a14:hiddenFill xmlns:a14="http://schemas.microsoft.com/office/drawing/2010/main">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14:hiddenFill>
            </a:ext>
          </a:ex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lnSpc>
                <a:spcPct val="120000"/>
              </a:lnSpc>
            </a:pP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en-US" altLang="zh-CN"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1</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2800">
                <a:solidFill>
                  <a:schemeClr val="tx1"/>
                </a:solidFill>
                <a:ea typeface="微软雅黑" panose="020B0503020204020204" charset="-122"/>
                <a:sym typeface="+mn-ea"/>
              </a:rPr>
              <a:t>改革开放极大地改变了中国的面貌、中华民族的面貌、中国人民的面貌、中国共产党的面貌；</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6" name="矩形 5"/>
          <p:cNvSpPr/>
          <p:nvPr>
            <p:custDataLst>
              <p:tags r:id="rId4"/>
            </p:custDataLst>
          </p:nvPr>
        </p:nvSpPr>
        <p:spPr>
          <a:xfrm>
            <a:off x="910591" y="1146811"/>
            <a:ext cx="1614171" cy="59563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a:solidFill>
                  <a:schemeClr val="bg1"/>
                </a:solidFill>
                <a:latin typeface="微软雅黑" panose="020B0503020204020204" charset="-122"/>
                <a:ea typeface="微软雅黑" panose="020B0503020204020204" charset="-122"/>
                <a:sym typeface="+mn-ea"/>
              </a:rPr>
              <a:t>四个面貌</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7" name="矩形 6"/>
          <p:cNvSpPr/>
          <p:nvPr>
            <p:custDataLst>
              <p:tags r:id="rId5"/>
            </p:custDataLst>
          </p:nvPr>
        </p:nvSpPr>
        <p:spPr>
          <a:xfrm>
            <a:off x="913978" y="2460625"/>
            <a:ext cx="1649095" cy="552451"/>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400" b="1">
                <a:solidFill>
                  <a:schemeClr val="bg1"/>
                </a:solidFill>
                <a:latin typeface="微软雅黑" panose="020B0503020204020204" charset="-122"/>
                <a:ea typeface="微软雅黑" panose="020B0503020204020204" charset="-122"/>
                <a:sym typeface="+mn-ea"/>
              </a:rPr>
              <a:t>三次飞跃</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矩形 7"/>
          <p:cNvSpPr/>
          <p:nvPr>
            <p:custDataLst>
              <p:tags r:id="rId6"/>
            </p:custDataLst>
          </p:nvPr>
        </p:nvSpPr>
        <p:spPr>
          <a:xfrm>
            <a:off x="336128" y="3821008"/>
            <a:ext cx="2188633" cy="659553"/>
          </a:xfrm>
          <a:prstGeom prst="rect">
            <a:avLst/>
          </a:prstGeom>
          <a:solidFill>
            <a:schemeClr val="accent4">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zh-CN" altLang="en-US" sz="2400" b="1">
                <a:solidFill>
                  <a:schemeClr val="bg1"/>
                </a:solidFill>
                <a:latin typeface="微软雅黑" panose="020B0503020204020204" charset="-122"/>
                <a:ea typeface="微软雅黑" panose="020B0503020204020204" charset="-122"/>
                <a:sym typeface="+mn-ea"/>
              </a:rPr>
              <a:t>一个重要法宝</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9" name="矩形 8"/>
          <p:cNvSpPr/>
          <p:nvPr>
            <p:custDataLst>
              <p:tags r:id="rId7"/>
            </p:custDataLst>
          </p:nvPr>
        </p:nvSpPr>
        <p:spPr>
          <a:xfrm>
            <a:off x="473075" y="4584912"/>
            <a:ext cx="2134235" cy="552451"/>
          </a:xfrm>
          <a:prstGeom prst="rect">
            <a:avLst/>
          </a:prstGeom>
          <a:gradFill>
            <a:gsLst>
              <a:gs pos="0">
                <a:srgbClr val="7B32B2"/>
              </a:gs>
              <a:gs pos="100000">
                <a:srgbClr val="401A5D"/>
              </a:gs>
            </a:gsLst>
            <a:lin ang="5400000" scaled="0"/>
          </a:grad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zh-CN" altLang="en-US" sz="2400" b="1">
                <a:solidFill>
                  <a:schemeClr val="bg1"/>
                </a:solidFill>
                <a:latin typeface="微软雅黑" panose="020B0503020204020204" charset="-122"/>
                <a:ea typeface="微软雅黑" panose="020B0503020204020204" charset="-122"/>
                <a:sym typeface="+mn-ea"/>
              </a:rPr>
              <a:t>一个必由之路</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11" name="矩形 10"/>
          <p:cNvSpPr/>
          <p:nvPr>
            <p:custDataLst>
              <p:tags r:id="rId8"/>
            </p:custDataLst>
          </p:nvPr>
        </p:nvSpPr>
        <p:spPr>
          <a:xfrm>
            <a:off x="473075" y="5676053"/>
            <a:ext cx="2134235" cy="552451"/>
          </a:xfrm>
          <a:prstGeom prst="rect">
            <a:avLst/>
          </a:prstGeom>
          <a:gradFill>
            <a:gsLst>
              <a:gs pos="0">
                <a:srgbClr val="012D86"/>
              </a:gs>
              <a:gs pos="100000">
                <a:srgbClr val="0E2557"/>
              </a:gs>
            </a:gsLst>
            <a:lin ang="5400000" scaled="0"/>
          </a:gradFill>
          <a:ln>
            <a:solidFill>
              <a:srgbClr val="002060"/>
            </a:solid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400" b="1">
                <a:solidFill>
                  <a:schemeClr val="bg1"/>
                </a:solidFill>
                <a:latin typeface="微软雅黑" panose="020B0503020204020204" charset="-122"/>
                <a:ea typeface="微软雅黑" panose="020B0503020204020204" charset="-122"/>
                <a:sym typeface="+mn-ea"/>
              </a:rPr>
              <a:t>两个关键一招</a:t>
            </a:r>
            <a:endParaRPr lang="zh-CN" altLang="en-US" sz="2400" b="1">
              <a:solidFill>
                <a:schemeClr val="bg1"/>
              </a:solidFill>
              <a:latin typeface="微软雅黑" panose="020B0503020204020204" charset="-122"/>
              <a:ea typeface="微软雅黑" panose="020B0503020204020204" charset="-122"/>
              <a:sym typeface="+mn-ea"/>
            </a:endParaRPr>
          </a:p>
        </p:txBody>
      </p:sp>
      <p:cxnSp>
        <p:nvCxnSpPr>
          <p:cNvPr id="19" name="直接连接符 18"/>
          <p:cNvCxnSpPr/>
          <p:nvPr>
            <p:custDataLst>
              <p:tags r:id="rId9"/>
            </p:custDataLst>
          </p:nvPr>
        </p:nvCxnSpPr>
        <p:spPr>
          <a:xfrm flipV="1">
            <a:off x="1" y="767715"/>
            <a:ext cx="12132311" cy="400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10"/>
            </p:custDataLst>
          </p:nvPr>
        </p:nvSpPr>
        <p:spPr>
          <a:xfrm>
            <a:off x="2656840" y="2067561"/>
            <a:ext cx="9435253" cy="1643527"/>
          </a:xfrm>
          <a:prstGeom prst="rect">
            <a:avLst/>
          </a:prstGeom>
          <a:ln>
            <a:no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20000"/>
              </a:lnSpc>
            </a:pP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en-US" altLang="zh-CN"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2</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2800">
                <a:solidFill>
                  <a:schemeClr val="tx1"/>
                </a:solidFill>
                <a:ea typeface="微软雅黑" panose="020B0503020204020204" charset="-122"/>
                <a:sym typeface="+mn-ea"/>
              </a:rPr>
              <a:t>中华民族迎来了从站起来、富起来到强起来的伟大飞跃；</a:t>
            </a:r>
            <a:r>
              <a:rPr lang="zh-CN" altLang="en-US" sz="2800">
                <a:ea typeface="微软雅黑" panose="020B0503020204020204" charset="-122"/>
                <a:sym typeface="+mn-ea"/>
              </a:rPr>
              <a:t>中国特色社会主义迎来了从创立、发展到完善的伟大飞跃；中国人民迎来了从温饱不足到小康富裕的伟大飞跃。</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3" name="文本框 1"/>
          <p:cNvSpPr txBox="1"/>
          <p:nvPr>
            <p:custDataLst>
              <p:tags r:id="rId11"/>
            </p:custDataLst>
          </p:nvPr>
        </p:nvSpPr>
        <p:spPr>
          <a:xfrm>
            <a:off x="2681393" y="3843020"/>
            <a:ext cx="9411547" cy="609398"/>
          </a:xfrm>
          <a:prstGeom prst="rect">
            <a:avLst/>
          </a:prstGeom>
          <a:ln>
            <a:no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20000"/>
              </a:lnSpc>
            </a:pP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en-US" altLang="zh-CN" sz="2800">
                <a:latin typeface="微软雅黑" panose="020B0503020204020204" charset="-122"/>
                <a:ea typeface="微软雅黑" panose="020B0503020204020204" charset="-122"/>
                <a:cs typeface="微软雅黑" panose="020B0503020204020204" charset="-122"/>
                <a:sym typeface="宋体" panose="02010600030101010101" pitchFamily="2" charset="-122"/>
              </a:rPr>
              <a:t>3</a:t>
            </a: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）改革开放是</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党和人民</a:t>
            </a: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大踏步赶上时代的</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重要法宝</a:t>
            </a:r>
            <a:r>
              <a:rPr lang="zh-CN" altLang="en-US" sz="280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endPar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10" name="文本框 1"/>
          <p:cNvSpPr txBox="1"/>
          <p:nvPr>
            <p:custDataLst>
              <p:tags r:id="rId12"/>
            </p:custDataLst>
          </p:nvPr>
        </p:nvSpPr>
        <p:spPr>
          <a:xfrm>
            <a:off x="2668692" y="4584350"/>
            <a:ext cx="9411547" cy="523220"/>
          </a:xfrm>
          <a:prstGeom prst="rect">
            <a:avLst/>
          </a:prstGeom>
          <a:ln>
            <a:no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lvl="0">
              <a:lnSpc>
                <a:spcPct val="100000"/>
              </a:lnSpc>
              <a:spcBef>
                <a:spcPct val="0"/>
              </a:spcBef>
              <a:defRPr/>
            </a:pP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en-US" altLang="zh-CN" sz="2800">
                <a:latin typeface="微软雅黑" panose="020B0503020204020204" charset="-122"/>
                <a:ea typeface="微软雅黑" panose="020B0503020204020204" charset="-122"/>
                <a:cs typeface="微软雅黑" panose="020B0503020204020204" charset="-122"/>
                <a:sym typeface="宋体" panose="02010600030101010101" pitchFamily="2" charset="-122"/>
              </a:rPr>
              <a:t>4</a:t>
            </a: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）是坚持和发展</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中国特色社会主义道路</a:t>
            </a: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的</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必由之路</a:t>
            </a:r>
            <a:r>
              <a:rPr lang="zh-CN" altLang="en-US" sz="280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endPar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15" name="文本框 1"/>
          <p:cNvSpPr txBox="1"/>
          <p:nvPr>
            <p:custDataLst>
              <p:tags r:id="rId13"/>
            </p:custDataLst>
          </p:nvPr>
        </p:nvSpPr>
        <p:spPr>
          <a:xfrm>
            <a:off x="2641600" y="5461001"/>
            <a:ext cx="9411547" cy="954107"/>
          </a:xfrm>
          <a:prstGeom prst="rect">
            <a:avLst/>
          </a:prstGeom>
          <a:ln>
            <a:no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lvl="0">
              <a:lnSpc>
                <a:spcPct val="100000"/>
              </a:lnSpc>
              <a:spcBef>
                <a:spcPct val="0"/>
              </a:spcBef>
              <a:defRPr/>
            </a:pP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en-US" altLang="zh-CN" sz="2800">
                <a:latin typeface="微软雅黑" panose="020B0503020204020204" charset="-122"/>
                <a:ea typeface="微软雅黑" panose="020B0503020204020204" charset="-122"/>
                <a:cs typeface="微软雅黑" panose="020B0503020204020204" charset="-122"/>
                <a:sym typeface="宋体" panose="02010600030101010101" pitchFamily="2" charset="-122"/>
              </a:rPr>
              <a:t>5</a:t>
            </a: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）改革开放是决定</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当代中国命运</a:t>
            </a: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的</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关键一招</a:t>
            </a: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；决定实现</a:t>
            </a:r>
            <a:r>
              <a:rPr lang="en-US" altLang="zh-CN"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两个一百年</a:t>
            </a:r>
            <a:r>
              <a:rPr lang="en-US" altLang="zh-CN"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奋斗目标</a:t>
            </a: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和</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中华民族伟大复兴</a:t>
            </a:r>
            <a:r>
              <a:rPr lang="zh-CN" altLang="en-US" sz="2800">
                <a:latin typeface="微软雅黑" panose="020B0503020204020204" charset="-122"/>
                <a:ea typeface="微软雅黑" panose="020B0503020204020204" charset="-122"/>
                <a:cs typeface="微软雅黑" panose="020B0503020204020204" charset="-122"/>
                <a:sym typeface="宋体" panose="02010600030101010101" pitchFamily="2" charset="-122"/>
              </a:rPr>
              <a:t>的</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关键一招</a:t>
            </a:r>
            <a:r>
              <a:rPr lang="zh-CN" altLang="en-US" sz="280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endParaRPr lang="zh-CN" altLang="en-US" sz="2800">
              <a:solidFill>
                <a:srgbClr val="C0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descr="图片包含 图示&#10;&#10;描述已自动生成"/>
          <p:cNvPicPr>
            <a:picLocks noChangeAspect="1"/>
          </p:cNvPicPr>
          <p:nvPr/>
        </p:nvPicPr>
        <p:blipFill>
          <a:blip r:embed="rId1" cstate="screen"/>
          <a:stretch>
            <a:fillRect/>
          </a:stretch>
        </p:blipFill>
        <p:spPr>
          <a:xfrm>
            <a:off x="0" y="0"/>
            <a:ext cx="12192000" cy="6858000"/>
          </a:xfrm>
          <a:prstGeom prst="rect">
            <a:avLst/>
          </a:prstGeom>
        </p:spPr>
      </p:pic>
      <p:sp>
        <p:nvSpPr>
          <p:cNvPr id="8" name="矩形: 圆角 7"/>
          <p:cNvSpPr/>
          <p:nvPr/>
        </p:nvSpPr>
        <p:spPr>
          <a:xfrm>
            <a:off x="675640" y="1223645"/>
            <a:ext cx="11012805" cy="5189855"/>
          </a:xfrm>
          <a:prstGeom prst="roundRect">
            <a:avLst>
              <a:gd name="adj" fmla="val 6435"/>
            </a:avLst>
          </a:prstGeom>
          <a:solidFill>
            <a:schemeClr val="bg1">
              <a:alpha val="80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scene3d>
              <a:camera prst="isometricRightUp"/>
              <a:lightRig rig="threePt" dir="t"/>
            </a:scene3d>
            <a:flatTx/>
          </a:bodyPr>
          <a:lstStyle/>
          <a:p>
            <a:pPr defTabSz="685800">
              <a:lnSpc>
                <a:spcPct val="140000"/>
              </a:lnSpc>
            </a:pPr>
            <a:r>
              <a:rPr lang="en-US" altLang="zh-CN" sz="2400" dirty="0">
                <a:solidFill>
                  <a:srgbClr val="100000"/>
                </a:solidFill>
                <a:latin typeface="微软雅黑" panose="020B0503020204020204" charset="-122"/>
                <a:ea typeface="微软雅黑" panose="020B0503020204020204" charset="-122"/>
                <a:cs typeface="微软雅黑" panose="020B0503020204020204" charset="-122"/>
                <a:sym typeface="+mn-ea"/>
              </a:rPr>
              <a:t>1.</a:t>
            </a:r>
            <a:r>
              <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rPr>
              <a:t>必须坚持党对一切工作的领导，不断加强和改善党的领导；</a:t>
            </a:r>
            <a:endPar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endParaRPr>
          </a:p>
          <a:p>
            <a:pPr defTabSz="685800">
              <a:lnSpc>
                <a:spcPct val="140000"/>
              </a:lnSpc>
            </a:pPr>
            <a:r>
              <a:rPr lang="en-US" altLang="zh-CN" sz="2400" dirty="0">
                <a:solidFill>
                  <a:srgbClr val="100000"/>
                </a:solidFill>
                <a:latin typeface="微软雅黑" panose="020B0503020204020204" charset="-122"/>
                <a:ea typeface="微软雅黑" panose="020B0503020204020204" charset="-122"/>
                <a:cs typeface="微软雅黑" panose="020B0503020204020204" charset="-122"/>
                <a:sym typeface="+mn-ea"/>
              </a:rPr>
              <a:t>2.</a:t>
            </a:r>
            <a:r>
              <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rPr>
              <a:t>必须坚持以人民为中心，不断实现人民对美好生活的向往；</a:t>
            </a:r>
            <a:endPar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endParaRPr>
          </a:p>
          <a:p>
            <a:pPr defTabSz="685800">
              <a:lnSpc>
                <a:spcPct val="140000"/>
              </a:lnSpc>
            </a:pPr>
            <a:r>
              <a:rPr lang="en-US" altLang="zh-CN" sz="2400" dirty="0">
                <a:solidFill>
                  <a:srgbClr val="100000"/>
                </a:solidFill>
                <a:latin typeface="微软雅黑" panose="020B0503020204020204" charset="-122"/>
                <a:ea typeface="微软雅黑" panose="020B0503020204020204" charset="-122"/>
                <a:cs typeface="微软雅黑" panose="020B0503020204020204" charset="-122"/>
                <a:sym typeface="+mn-ea"/>
              </a:rPr>
              <a:t>3.</a:t>
            </a:r>
            <a:r>
              <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rPr>
              <a:t>必须坚持马克思主义指导地位不断推进实践基础上的理论创新；</a:t>
            </a:r>
            <a:endPar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endParaRPr>
          </a:p>
          <a:p>
            <a:pPr defTabSz="685800">
              <a:lnSpc>
                <a:spcPct val="140000"/>
              </a:lnSpc>
            </a:pPr>
            <a:r>
              <a:rPr lang="en-US" altLang="zh-CN" sz="2400" dirty="0">
                <a:solidFill>
                  <a:srgbClr val="100000"/>
                </a:solidFill>
                <a:latin typeface="微软雅黑" panose="020B0503020204020204" charset="-122"/>
                <a:ea typeface="微软雅黑" panose="020B0503020204020204" charset="-122"/>
                <a:cs typeface="微软雅黑" panose="020B0503020204020204" charset="-122"/>
                <a:sym typeface="+mn-ea"/>
              </a:rPr>
              <a:t>4.</a:t>
            </a:r>
            <a:r>
              <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rPr>
              <a:t>必须坚持走中国特色社会主义道路，不断坚持和发展中国特社会主义；</a:t>
            </a:r>
            <a:endPar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endParaRPr>
          </a:p>
          <a:p>
            <a:pPr defTabSz="685800">
              <a:lnSpc>
                <a:spcPct val="140000"/>
              </a:lnSpc>
            </a:pPr>
            <a:r>
              <a:rPr lang="en-US" altLang="zh-CN" sz="2400" dirty="0">
                <a:solidFill>
                  <a:srgbClr val="100000"/>
                </a:solidFill>
                <a:latin typeface="微软雅黑" panose="020B0503020204020204" charset="-122"/>
                <a:ea typeface="微软雅黑" panose="020B0503020204020204" charset="-122"/>
                <a:cs typeface="微软雅黑" panose="020B0503020204020204" charset="-122"/>
                <a:sym typeface="+mn-ea"/>
              </a:rPr>
              <a:t>5.</a:t>
            </a:r>
            <a:r>
              <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rPr>
              <a:t>必须坚持完善和发展中国特色社会主义制度，不断发挥和增强我国制度优势；</a:t>
            </a:r>
            <a:endPar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endParaRPr>
          </a:p>
          <a:p>
            <a:pPr defTabSz="685800">
              <a:lnSpc>
                <a:spcPct val="140000"/>
              </a:lnSpc>
            </a:pPr>
            <a:r>
              <a:rPr lang="en-US" altLang="zh-CN" sz="2400" dirty="0">
                <a:solidFill>
                  <a:srgbClr val="100000"/>
                </a:solidFill>
                <a:latin typeface="微软雅黑" panose="020B0503020204020204" charset="-122"/>
                <a:ea typeface="微软雅黑" panose="020B0503020204020204" charset="-122"/>
                <a:cs typeface="微软雅黑" panose="020B0503020204020204" charset="-122"/>
                <a:sym typeface="+mn-ea"/>
              </a:rPr>
              <a:t>6.</a:t>
            </a:r>
            <a:r>
              <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rPr>
              <a:t>必须持以发展为第一要务，不断增强我国综合国力；</a:t>
            </a:r>
            <a:endPar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endParaRPr>
          </a:p>
          <a:p>
            <a:pPr defTabSz="685800">
              <a:lnSpc>
                <a:spcPct val="140000"/>
              </a:lnSpc>
            </a:pPr>
            <a:r>
              <a:rPr lang="en-US" altLang="zh-CN" sz="2400" dirty="0">
                <a:solidFill>
                  <a:srgbClr val="100000"/>
                </a:solidFill>
                <a:latin typeface="微软雅黑" panose="020B0503020204020204" charset="-122"/>
                <a:ea typeface="微软雅黑" panose="020B0503020204020204" charset="-122"/>
                <a:cs typeface="微软雅黑" panose="020B0503020204020204" charset="-122"/>
                <a:sym typeface="+mn-ea"/>
              </a:rPr>
              <a:t>7.</a:t>
            </a:r>
            <a:r>
              <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rPr>
              <a:t>必须坚持扩大开放，不断推动共建人类命运共体；</a:t>
            </a:r>
            <a:endPar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endParaRPr>
          </a:p>
          <a:p>
            <a:pPr defTabSz="685800">
              <a:lnSpc>
                <a:spcPct val="140000"/>
              </a:lnSpc>
            </a:pPr>
            <a:r>
              <a:rPr lang="en-US" altLang="zh-CN" sz="2400" dirty="0">
                <a:solidFill>
                  <a:srgbClr val="100000"/>
                </a:solidFill>
                <a:latin typeface="微软雅黑" panose="020B0503020204020204" charset="-122"/>
                <a:ea typeface="微软雅黑" panose="020B0503020204020204" charset="-122"/>
                <a:cs typeface="微软雅黑" panose="020B0503020204020204" charset="-122"/>
                <a:sym typeface="+mn-ea"/>
              </a:rPr>
              <a:t>8.</a:t>
            </a:r>
            <a:r>
              <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rPr>
              <a:t>必须坚持全面从严治党，不断提高党的创造力、凝聚力、战斗力；</a:t>
            </a:r>
            <a:endPar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endParaRPr>
          </a:p>
          <a:p>
            <a:pPr defTabSz="685800">
              <a:lnSpc>
                <a:spcPct val="140000"/>
              </a:lnSpc>
            </a:pPr>
            <a:r>
              <a:rPr lang="en-US" altLang="zh-CN" sz="2400" dirty="0">
                <a:solidFill>
                  <a:srgbClr val="100000"/>
                </a:solidFill>
                <a:latin typeface="微软雅黑" panose="020B0503020204020204" charset="-122"/>
                <a:ea typeface="微软雅黑" panose="020B0503020204020204" charset="-122"/>
                <a:cs typeface="微软雅黑" panose="020B0503020204020204" charset="-122"/>
                <a:sym typeface="+mn-ea"/>
              </a:rPr>
              <a:t>9.</a:t>
            </a:r>
            <a:r>
              <a:rPr lang="zh-CN" altLang="en-US" sz="2400" dirty="0">
                <a:solidFill>
                  <a:srgbClr val="100000"/>
                </a:solidFill>
                <a:latin typeface="微软雅黑" panose="020B0503020204020204" charset="-122"/>
                <a:ea typeface="微软雅黑" panose="020B0503020204020204" charset="-122"/>
                <a:cs typeface="微软雅黑" panose="020B0503020204020204" charset="-122"/>
                <a:sym typeface="+mn-ea"/>
              </a:rPr>
              <a:t>必须坚持辩证唯物主和历史唯物主义世界观和方法论，正确处理改革发展稳定关系。</a:t>
            </a:r>
            <a:endParaRPr lang="zh-CN" altLang="en-US" sz="2400" dirty="0">
              <a:solidFill>
                <a:schemeClr val="tx2">
                  <a:lumMod val="50000"/>
                </a:schemeClr>
              </a:solidFill>
              <a:latin typeface="阿里巴巴普惠体 3.0 55 Regular" panose="00020600040101010101" pitchFamily="18" charset="-122"/>
              <a:ea typeface="阿里巴巴普惠体 3.0 55 Regular" panose="00020600040101010101" pitchFamily="18" charset="-122"/>
              <a:cs typeface="阿里巴巴普惠体 3.0 55 Regular" panose="00020600040101010101" pitchFamily="18" charset="-122"/>
            </a:endParaRPr>
          </a:p>
        </p:txBody>
      </p:sp>
      <p:sp>
        <p:nvSpPr>
          <p:cNvPr id="49" name="文本框 1"/>
          <p:cNvSpPr txBox="1"/>
          <p:nvPr>
            <p:custDataLst>
              <p:tags r:id="rId2"/>
            </p:custDataLst>
          </p:nvPr>
        </p:nvSpPr>
        <p:spPr>
          <a:xfrm>
            <a:off x="2240280" y="317500"/>
            <a:ext cx="11391900" cy="922020"/>
          </a:xfrm>
          <a:prstGeom prst="rect">
            <a:avLst/>
          </a:prstGeom>
          <a:noFill/>
        </p:spPr>
        <p:txBody>
          <a:bodyPr wrap="square" rtlCol="0" anchor="t">
            <a:spAutoFit/>
          </a:bodyPr>
          <a:p>
            <a:pPr>
              <a:lnSpc>
                <a:spcPct val="150000"/>
              </a:lnSpc>
              <a:buClrTx/>
              <a:buSzTx/>
              <a:buFontTx/>
            </a:pPr>
            <a:r>
              <a:rPr lang="en-US" altLang="zh-CN" sz="3600" b="1">
                <a:solidFill>
                  <a:schemeClr val="tx1"/>
                </a:solidFill>
                <a:latin typeface="汉仪程行简" panose="00020600040101010101" charset="-122"/>
                <a:ea typeface="汉仪程行简" panose="00020600040101010101" charset="-122"/>
                <a:cs typeface="微软雅黑" panose="020B0503020204020204" charset="-122"/>
                <a:sym typeface="+mn-ea"/>
              </a:rPr>
              <a:t>改革开放取得巨大成就的原因（补充）</a:t>
            </a:r>
            <a:endParaRPr lang="en-US" altLang="zh-CN" sz="3600" b="1">
              <a:solidFill>
                <a:schemeClr val="tx1"/>
              </a:solidFill>
              <a:latin typeface="汉仪程行简" panose="00020600040101010101" charset="-122"/>
              <a:ea typeface="汉仪程行简" panose="00020600040101010101"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fill="hold">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文本&#10;&#10;描述已自动生成"/>
          <p:cNvPicPr>
            <a:picLocks noChangeAspect="1"/>
          </p:cNvPicPr>
          <p:nvPr/>
        </p:nvPicPr>
        <p:blipFill>
          <a:blip r:embed="rId1" cstate="screen"/>
          <a:stretch>
            <a:fillRect/>
          </a:stretch>
        </p:blipFill>
        <p:spPr>
          <a:xfrm>
            <a:off x="0" y="0"/>
            <a:ext cx="12192000" cy="6858000"/>
          </a:xfrm>
          <a:prstGeom prst="rect">
            <a:avLst/>
          </a:prstGeom>
        </p:spPr>
      </p:pic>
      <p:pic>
        <p:nvPicPr>
          <p:cNvPr id="16" name="图片 15"/>
          <p:cNvPicPr>
            <a:picLocks noChangeAspect="1"/>
          </p:cNvPicPr>
          <p:nvPr/>
        </p:nvPicPr>
        <p:blipFill>
          <a:blip r:embed="rId2"/>
          <a:stretch>
            <a:fillRect/>
          </a:stretch>
        </p:blipFill>
        <p:spPr>
          <a:xfrm>
            <a:off x="8400415" y="916305"/>
            <a:ext cx="3356610" cy="5574030"/>
          </a:xfrm>
          <a:prstGeom prst="rect">
            <a:avLst/>
          </a:prstGeom>
        </p:spPr>
      </p:pic>
      <p:sp>
        <p:nvSpPr>
          <p:cNvPr id="8" name="文本框 1"/>
          <p:cNvSpPr txBox="1"/>
          <p:nvPr>
            <p:custDataLst>
              <p:tags r:id="rId3"/>
            </p:custDataLst>
          </p:nvPr>
        </p:nvSpPr>
        <p:spPr>
          <a:xfrm>
            <a:off x="263525" y="1024255"/>
            <a:ext cx="8136890" cy="5851525"/>
          </a:xfrm>
          <a:prstGeom prst="rect">
            <a:avLst/>
          </a:prstGeom>
          <a:noFill/>
        </p:spPr>
        <p:txBody>
          <a:bodyPr wrap="square" lIns="91440" tIns="45720" rIns="91440" bIns="45720" rtlCol="0">
            <a:noAutofit/>
          </a:bodyPr>
          <a:p>
            <a:pPr marL="457200" lvl="0" indent="-457200">
              <a:lnSpc>
                <a:spcPct val="145000"/>
              </a:lnSpc>
              <a:spcBef>
                <a:spcPct val="0"/>
              </a:spcBef>
              <a:buFont typeface="+mj-ea"/>
              <a:buAutoNum type="circleNumDbPlain"/>
              <a:defRPr/>
            </a:pP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sym typeface="+mn-lt"/>
              </a:rPr>
              <a:t>当今世界是开放的世界，开放带来进步，封闭必然落后。</a:t>
            </a:r>
            <a:endParaRPr lang="en-US" altLang="zh-CN" sz="2400" b="1" smtClean="0">
              <a:solidFill>
                <a:schemeClr val="tx1"/>
              </a:solidFill>
              <a:latin typeface="微软雅黑" panose="020B0503020204020204" charset="-122"/>
              <a:ea typeface="微软雅黑" panose="020B0503020204020204" charset="-122"/>
              <a:cs typeface="微软雅黑" panose="020B0503020204020204" charset="-122"/>
              <a:sym typeface="+mn-lt"/>
            </a:endParaRPr>
          </a:p>
          <a:p>
            <a:pPr marL="457200" lvl="0" indent="-457200">
              <a:lnSpc>
                <a:spcPct val="145000"/>
              </a:lnSpc>
              <a:spcBef>
                <a:spcPct val="0"/>
              </a:spcBef>
              <a:buFont typeface="+mj-ea"/>
              <a:buAutoNum type="circleNumDbPlain"/>
              <a:defRPr/>
            </a:pP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sym typeface="+mn-lt"/>
              </a:rPr>
              <a:t>实践发展永无止境，解放思想永无止境，改革开放也永无止境，停顿和倒退没有出路。</a:t>
            </a:r>
            <a:endParaRPr lang="en-US" altLang="zh-CN" sz="2400" b="1" smtClean="0">
              <a:solidFill>
                <a:schemeClr val="tx1"/>
              </a:solidFill>
              <a:latin typeface="微软雅黑" panose="020B0503020204020204" charset="-122"/>
              <a:ea typeface="微软雅黑" panose="020B0503020204020204" charset="-122"/>
              <a:cs typeface="微软雅黑" panose="020B0503020204020204" charset="-122"/>
              <a:sym typeface="+mn-lt"/>
            </a:endParaRPr>
          </a:p>
          <a:p>
            <a:pPr marL="457200" lvl="0" indent="-457200">
              <a:lnSpc>
                <a:spcPct val="145000"/>
              </a:lnSpc>
              <a:spcBef>
                <a:spcPct val="0"/>
              </a:spcBef>
              <a:buFont typeface="+mj-ea"/>
              <a:buAutoNum type="circleNumDbPlain"/>
              <a:defRPr/>
            </a:pP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sym typeface="+mn-lt"/>
              </a:rPr>
              <a:t>改革开放</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lt"/>
              </a:rPr>
              <a:t>是强国之路、富民之路。我国过去</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lt"/>
              </a:rPr>
              <a:t>40</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lt"/>
              </a:rPr>
              <a:t>多年的快速发展靠的是改革开放</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lt"/>
              </a:rPr>
              <a:t>,</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lt"/>
              </a:rPr>
              <a:t>新时代坚持和发展中国特色社会主义</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lt"/>
              </a:rPr>
              <a:t>,</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lt"/>
              </a:rPr>
              <a:t>根本动力仍然是全面深化改革。在党的领导下</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lt"/>
              </a:rPr>
              <a:t>,</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lt"/>
              </a:rPr>
              <a:t>中国人民需要将改革进行到底</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lt"/>
              </a:rPr>
              <a:t>,</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lt"/>
              </a:rPr>
              <a:t>开启全面深化改革的新征程</a:t>
            </a: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sym typeface="+mn-lt"/>
              </a:rPr>
              <a:t>。</a:t>
            </a:r>
            <a:endParaRPr lang="en-US" altLang="zh-CN" sz="2400" b="1" smtClean="0">
              <a:solidFill>
                <a:schemeClr val="tx1"/>
              </a:solidFill>
              <a:latin typeface="微软雅黑" panose="020B0503020204020204" charset="-122"/>
              <a:ea typeface="微软雅黑" panose="020B0503020204020204" charset="-122"/>
              <a:cs typeface="微软雅黑" panose="020B0503020204020204" charset="-122"/>
              <a:sym typeface="+mn-lt"/>
            </a:endParaRPr>
          </a:p>
          <a:p>
            <a:pPr marL="457200" lvl="0" indent="-457200">
              <a:lnSpc>
                <a:spcPct val="145000"/>
              </a:lnSpc>
              <a:spcBef>
                <a:spcPct val="0"/>
              </a:spcBef>
              <a:buFont typeface="+mj-ea"/>
              <a:buAutoNum type="circleNumDbPlain"/>
              <a:defRPr/>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lt"/>
              </a:rPr>
              <a:t>对外开放是中国的基本国策</a:t>
            </a: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sym typeface="+mn-lt"/>
              </a:rPr>
              <a:t>。</a:t>
            </a:r>
            <a:endParaRPr lang="en-US" altLang="zh-CN" sz="2400" b="1" smtClean="0">
              <a:solidFill>
                <a:schemeClr val="tx1"/>
              </a:solidFill>
              <a:latin typeface="微软雅黑" panose="020B0503020204020204" charset="-122"/>
              <a:ea typeface="微软雅黑" panose="020B0503020204020204" charset="-122"/>
              <a:cs typeface="微软雅黑" panose="020B0503020204020204" charset="-122"/>
              <a:sym typeface="+mn-lt"/>
            </a:endParaRPr>
          </a:p>
          <a:p>
            <a:pPr marL="457200" lvl="0" indent="-457200">
              <a:lnSpc>
                <a:spcPct val="145000"/>
              </a:lnSpc>
              <a:spcBef>
                <a:spcPct val="0"/>
              </a:spcBef>
              <a:buFont typeface="+mj-ea"/>
              <a:buAutoNum type="circleNumDbPlain"/>
              <a:defRPr/>
            </a:pPr>
            <a:r>
              <a:rPr lang="zh-CN" altLang="en-US" sz="2400" b="1" smtClean="0">
                <a:solidFill>
                  <a:schemeClr val="tx1"/>
                </a:solidFill>
                <a:latin typeface="微软雅黑" panose="020B0503020204020204" charset="-122"/>
                <a:ea typeface="微软雅黑" panose="020B0503020204020204" charset="-122"/>
                <a:cs typeface="微软雅黑" panose="020B0503020204020204" charset="-122"/>
                <a:sym typeface="+mn-lt"/>
              </a:rPr>
              <a:t>中国人民有伟大梦想精神，中华民族充满变革和开放精神，敢闯敢试，敢为人先。</a:t>
            </a:r>
            <a:endParaRPr lang="zh-CN" altLang="en-US" sz="2400" b="1" smtClean="0">
              <a:solidFill>
                <a:schemeClr val="tx1"/>
              </a:solidFill>
              <a:latin typeface="微软雅黑" panose="020B0503020204020204" charset="-122"/>
              <a:ea typeface="微软雅黑" panose="020B0503020204020204" charset="-122"/>
              <a:cs typeface="微软雅黑" panose="020B0503020204020204" charset="-122"/>
              <a:sym typeface="+mn-lt"/>
            </a:endParaRPr>
          </a:p>
        </p:txBody>
      </p:sp>
      <p:sp>
        <p:nvSpPr>
          <p:cNvPr id="2" name="文本框 1"/>
          <p:cNvSpPr txBox="1"/>
          <p:nvPr>
            <p:custDataLst>
              <p:tags r:id="rId4"/>
            </p:custDataLst>
          </p:nvPr>
        </p:nvSpPr>
        <p:spPr>
          <a:xfrm>
            <a:off x="335915" y="332740"/>
            <a:ext cx="10390505" cy="583565"/>
          </a:xfrm>
          <a:prstGeom prst="rect">
            <a:avLst/>
          </a:prstGeom>
          <a:noFill/>
        </p:spPr>
        <p:txBody>
          <a:bodyPr wrap="square" rtlCol="0" anchor="t">
            <a:spAutoFit/>
          </a:bodyPr>
          <a:p>
            <a:r>
              <a:rPr lang="zh-CN" altLang="en-US" sz="3200" b="1" smtClean="0">
                <a:solidFill>
                  <a:srgbClr val="FF0000"/>
                </a:solidFill>
                <a:latin typeface="微软雅黑" panose="020B0503020204020204" charset="-122"/>
                <a:ea typeface="微软雅黑" panose="020B0503020204020204" charset="-122"/>
                <a:cs typeface="+mn-ea"/>
                <a:sym typeface="+mn-lt"/>
              </a:rPr>
              <a:t>为什么说改革开放</a:t>
            </a:r>
            <a:r>
              <a:rPr lang="zh-CN" altLang="en-US" sz="3200" b="1">
                <a:solidFill>
                  <a:srgbClr val="FF0000"/>
                </a:solidFill>
                <a:latin typeface="微软雅黑" panose="020B0503020204020204" charset="-122"/>
                <a:ea typeface="微软雅黑" panose="020B0503020204020204" charset="-122"/>
                <a:cs typeface="+mn-ea"/>
                <a:sym typeface="+mn-lt"/>
              </a:rPr>
              <a:t>只有进行时，没有完成时</a:t>
            </a:r>
            <a:r>
              <a:rPr lang="zh-CN" altLang="en-US" sz="3200" b="1" smtClean="0">
                <a:solidFill>
                  <a:srgbClr val="FF0000"/>
                </a:solidFill>
                <a:latin typeface="微软雅黑" panose="020B0503020204020204" charset="-122"/>
                <a:ea typeface="微软雅黑" panose="020B0503020204020204" charset="-122"/>
                <a:cs typeface="+mn-ea"/>
                <a:sym typeface="+mn-lt"/>
              </a:rPr>
              <a:t>？</a:t>
            </a:r>
            <a:endParaRPr lang="zh-CN" altLang="en-US" sz="3200" b="1" smtClean="0">
              <a:solidFill>
                <a:srgbClr val="FF0000"/>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4015740" y="199390"/>
            <a:ext cx="5159375" cy="565604"/>
          </a:xfrm>
          <a:prstGeom prst="rect">
            <a:avLst/>
          </a:prstGeom>
          <a:noFill/>
        </p:spPr>
        <p:txBody>
          <a:bodyPr wrap="square" rtlCol="0">
            <a:spAutoFit/>
          </a:bodyPr>
          <a:lstStyle/>
          <a:p>
            <a:pPr>
              <a:lnSpc>
                <a:spcPct val="120000"/>
              </a:lnSpc>
              <a:spcBef>
                <a:spcPct val="0"/>
              </a:spcBef>
              <a:defRPr/>
            </a:pPr>
            <a:r>
              <a:rPr lang="zh-CN" altLang="en-US" sz="2800" b="1">
                <a:latin typeface="微软雅黑" panose="020B0503020204020204" charset="-122"/>
                <a:ea typeface="微软雅黑" panose="020B0503020204020204" charset="-122"/>
                <a:cs typeface="微软雅黑" panose="020B0503020204020204" charset="-122"/>
                <a:sym typeface="+mn-ea"/>
              </a:rPr>
              <a:t>中国特色社会主义理论体系</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graphicFrame>
        <p:nvGraphicFramePr>
          <p:cNvPr id="30" name="表格 29"/>
          <p:cNvGraphicFramePr>
            <a:graphicFrameLocks noGrp="1"/>
          </p:cNvGraphicFramePr>
          <p:nvPr>
            <p:custDataLst>
              <p:tags r:id="rId2"/>
            </p:custDataLst>
          </p:nvPr>
        </p:nvGraphicFramePr>
        <p:xfrm>
          <a:off x="474219" y="951294"/>
          <a:ext cx="11385549" cy="5485618"/>
        </p:xfrm>
        <a:graphic>
          <a:graphicData uri="http://schemas.openxmlformats.org/drawingml/2006/table">
            <a:tbl>
              <a:tblPr firstRow="1" bandRow="1">
                <a:tableStyleId>{5C22544A-7EE6-4342-B048-85BDC9FD1C3A}</a:tableStyleId>
              </a:tblPr>
              <a:tblGrid>
                <a:gridCol w="1157144"/>
                <a:gridCol w="1159295"/>
                <a:gridCol w="4673520"/>
                <a:gridCol w="2323849"/>
                <a:gridCol w="2071741"/>
              </a:tblGrid>
              <a:tr h="474980">
                <a:tc>
                  <a:txBody>
                    <a:bodyPr/>
                    <a:lstStyle/>
                    <a:p>
                      <a:pPr algn="ctr">
                        <a:buNone/>
                      </a:pPr>
                      <a:endParaRPr lang="zh-CN" altLang="en-US" sz="16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20000"/>
                        <a:lumOff val="80000"/>
                      </a:schemeClr>
                    </a:solidFill>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20000"/>
                        <a:lumOff val="80000"/>
                      </a:schemeClr>
                    </a:solidFill>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20000"/>
                        <a:lumOff val="80000"/>
                      </a:schemeClr>
                    </a:solidFill>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20000"/>
                        <a:lumOff val="80000"/>
                      </a:schemeClr>
                    </a:solidFill>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20000"/>
                        <a:lumOff val="80000"/>
                      </a:schemeClr>
                    </a:solidFill>
                  </a:tcPr>
                </a:tc>
              </a:tr>
              <a:tr h="1001130">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310945">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2000" b="1">
                        <a:solidFill>
                          <a:srgbClr val="FF0000"/>
                        </a:solidFill>
                        <a:effectLst/>
                        <a:latin typeface="微软雅黑" panose="020B0503020204020204" charset="-122"/>
                        <a:ea typeface="微软雅黑" panose="020B050302020402020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374528">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2400">
                        <a:effectLs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2000" b="1">
                        <a:solidFill>
                          <a:srgbClr val="FF0000"/>
                        </a:solidFill>
                        <a:effectLst/>
                        <a:latin typeface="微软雅黑" panose="020B0503020204020204" charset="-122"/>
                        <a:ea typeface="微软雅黑" panose="020B050302020402020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324035">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6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1800">
                        <a:effectLs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buNone/>
                      </a:pPr>
                      <a:endParaRPr lang="zh-CN" altLang="en-US" sz="2000" b="1">
                        <a:solidFill>
                          <a:srgbClr val="FF0000"/>
                        </a:solidFill>
                        <a:effectLst/>
                        <a:latin typeface="微软雅黑" panose="020B0503020204020204" charset="-122"/>
                        <a:ea typeface="微软雅黑" panose="020B050302020402020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pSp>
        <p:nvGrpSpPr>
          <p:cNvPr id="31" name="组合 30"/>
          <p:cNvGrpSpPr/>
          <p:nvPr>
            <p:custDataLst>
              <p:tags r:id="rId3"/>
            </p:custDataLst>
          </p:nvPr>
        </p:nvGrpSpPr>
        <p:grpSpPr>
          <a:xfrm>
            <a:off x="498602" y="965976"/>
            <a:ext cx="11270615" cy="376718"/>
            <a:chOff x="463" y="1814"/>
            <a:chExt cx="17749" cy="1081"/>
          </a:xfrm>
        </p:grpSpPr>
        <p:sp>
          <p:nvSpPr>
            <p:cNvPr id="32" name="文本框 31"/>
            <p:cNvSpPr txBox="1"/>
            <p:nvPr>
              <p:custDataLst>
                <p:tags r:id="rId4"/>
              </p:custDataLst>
            </p:nvPr>
          </p:nvSpPr>
          <p:spPr>
            <a:xfrm>
              <a:off x="2341" y="1906"/>
              <a:ext cx="2375" cy="515"/>
            </a:xfrm>
            <a:prstGeom prst="rect">
              <a:avLst/>
            </a:prstGeom>
            <a:noFill/>
            <a:ln w="9525">
              <a:noFill/>
            </a:ln>
          </p:spPr>
          <p:txBody>
            <a:bodyPr wrap="square"/>
            <a:lstStyle/>
            <a:p>
              <a:pPr>
                <a:lnSpc>
                  <a:spcPct val="110000"/>
                </a:lnSpc>
              </a:pPr>
              <a:r>
                <a:rPr lang="zh-CN" altLang="en-US" sz="2000" b="1">
                  <a:solidFill>
                    <a:srgbClr val="C00000"/>
                  </a:solidFill>
                  <a:effectLst/>
                  <a:latin typeface="微软雅黑" panose="020B0503020204020204" charset="-122"/>
                  <a:ea typeface="微软雅黑" panose="020B0503020204020204" charset="-122"/>
                  <a:cs typeface="Times New Roman" panose="02020603050405020304" pitchFamily="18" charset="0"/>
                </a:rPr>
                <a:t>提出</a:t>
              </a:r>
              <a:r>
                <a:rPr lang="zh-CN" altLang="en-US" sz="2000" b="1" smtClean="0">
                  <a:solidFill>
                    <a:srgbClr val="C00000"/>
                  </a:solidFill>
                  <a:effectLst/>
                  <a:latin typeface="微软雅黑" panose="020B0503020204020204" charset="-122"/>
                  <a:ea typeface="微软雅黑" panose="020B0503020204020204" charset="-122"/>
                  <a:cs typeface="Times New Roman" panose="02020603050405020304" pitchFamily="18" charset="0"/>
                </a:rPr>
                <a:t>时间</a:t>
              </a:r>
              <a:endParaRPr lang="zh-CN" altLang="en-US" sz="2000" b="1" smtClean="0">
                <a:solidFill>
                  <a:srgbClr val="C00000"/>
                </a:solidFill>
                <a:effectLst/>
                <a:latin typeface="微软雅黑" panose="020B0503020204020204" charset="-122"/>
                <a:ea typeface="微软雅黑" panose="020B0503020204020204" charset="-122"/>
                <a:cs typeface="Times New Roman" panose="02020603050405020304" pitchFamily="18" charset="0"/>
              </a:endParaRPr>
            </a:p>
          </p:txBody>
        </p:sp>
        <p:sp>
          <p:nvSpPr>
            <p:cNvPr id="33" name="文本框 32"/>
            <p:cNvSpPr txBox="1"/>
            <p:nvPr>
              <p:custDataLst>
                <p:tags r:id="rId5"/>
              </p:custDataLst>
            </p:nvPr>
          </p:nvSpPr>
          <p:spPr>
            <a:xfrm>
              <a:off x="6822" y="1814"/>
              <a:ext cx="3617" cy="699"/>
            </a:xfrm>
            <a:prstGeom prst="rect">
              <a:avLst/>
            </a:prstGeom>
            <a:noFill/>
            <a:ln w="9525">
              <a:noFill/>
            </a:ln>
          </p:spPr>
          <p:txBody>
            <a:bodyPr wrap="square"/>
            <a:lstStyle/>
            <a:p>
              <a:pPr>
                <a:lnSpc>
                  <a:spcPct val="110000"/>
                </a:lnSpc>
              </a:pPr>
              <a:r>
                <a:rPr lang="zh-CN" altLang="en-US" sz="2000" b="1">
                  <a:solidFill>
                    <a:srgbClr val="C00000"/>
                  </a:solidFill>
                  <a:effectLst/>
                  <a:latin typeface="微软雅黑" panose="020B0503020204020204" charset="-122"/>
                  <a:ea typeface="微软雅黑" panose="020B0503020204020204" charset="-122"/>
                  <a:cs typeface="Times New Roman" panose="02020603050405020304" pitchFamily="18" charset="0"/>
                </a:rPr>
                <a:t>主要</a:t>
              </a:r>
              <a:r>
                <a:rPr lang="zh-CN" altLang="en-US" sz="2000" b="1" smtClean="0">
                  <a:solidFill>
                    <a:srgbClr val="C00000"/>
                  </a:solidFill>
                  <a:effectLst/>
                  <a:latin typeface="微软雅黑" panose="020B0503020204020204" charset="-122"/>
                  <a:ea typeface="微软雅黑" panose="020B0503020204020204" charset="-122"/>
                  <a:cs typeface="Times New Roman" panose="02020603050405020304" pitchFamily="18" charset="0"/>
                </a:rPr>
                <a:t>内容</a:t>
              </a:r>
              <a:endParaRPr lang="zh-CN" altLang="en-US" sz="2000" b="1" smtClean="0">
                <a:solidFill>
                  <a:srgbClr val="C00000"/>
                </a:solidFill>
                <a:effectLst/>
                <a:latin typeface="微软雅黑" panose="020B0503020204020204" charset="-122"/>
                <a:ea typeface="微软雅黑" panose="020B0503020204020204" charset="-122"/>
                <a:cs typeface="Times New Roman" panose="02020603050405020304" pitchFamily="18" charset="0"/>
              </a:endParaRPr>
            </a:p>
          </p:txBody>
        </p:sp>
        <p:sp>
          <p:nvSpPr>
            <p:cNvPr id="34" name="文本框 33"/>
            <p:cNvSpPr txBox="1"/>
            <p:nvPr>
              <p:custDataLst>
                <p:tags r:id="rId6"/>
              </p:custDataLst>
            </p:nvPr>
          </p:nvSpPr>
          <p:spPr>
            <a:xfrm>
              <a:off x="12543" y="1896"/>
              <a:ext cx="2654" cy="515"/>
            </a:xfrm>
            <a:prstGeom prst="rect">
              <a:avLst/>
            </a:prstGeom>
            <a:noFill/>
            <a:ln w="9525">
              <a:noFill/>
            </a:ln>
          </p:spPr>
          <p:txBody>
            <a:bodyPr wrap="square"/>
            <a:lstStyle/>
            <a:p>
              <a:pPr>
                <a:lnSpc>
                  <a:spcPct val="110000"/>
                </a:lnSpc>
              </a:pPr>
              <a:r>
                <a:rPr lang="zh-CN" altLang="en-US" sz="2000" b="1">
                  <a:solidFill>
                    <a:srgbClr val="C00000"/>
                  </a:solidFill>
                  <a:effectLst/>
                  <a:latin typeface="微软雅黑" panose="020B0503020204020204" charset="-122"/>
                  <a:ea typeface="微软雅黑" panose="020B0503020204020204" charset="-122"/>
                  <a:cs typeface="Times New Roman" panose="02020603050405020304" pitchFamily="18" charset="0"/>
                </a:rPr>
                <a:t>回答课题</a:t>
              </a:r>
              <a:endParaRPr lang="zh-CN" altLang="en-US" sz="2000" b="1">
                <a:solidFill>
                  <a:srgbClr val="C00000"/>
                </a:solidFill>
                <a:effectLst/>
                <a:latin typeface="微软雅黑" panose="020B0503020204020204" charset="-122"/>
                <a:ea typeface="微软雅黑" panose="020B0503020204020204" charset="-122"/>
                <a:cs typeface="Times New Roman" panose="02020603050405020304" pitchFamily="18" charset="0"/>
              </a:endParaRPr>
            </a:p>
          </p:txBody>
        </p:sp>
        <p:sp>
          <p:nvSpPr>
            <p:cNvPr id="35" name="文本框 34"/>
            <p:cNvSpPr txBox="1"/>
            <p:nvPr>
              <p:custDataLst>
                <p:tags r:id="rId7"/>
              </p:custDataLst>
            </p:nvPr>
          </p:nvSpPr>
          <p:spPr>
            <a:xfrm>
              <a:off x="15930" y="1906"/>
              <a:ext cx="2282" cy="515"/>
            </a:xfrm>
            <a:prstGeom prst="rect">
              <a:avLst/>
            </a:prstGeom>
            <a:noFill/>
            <a:ln w="9525">
              <a:noFill/>
            </a:ln>
          </p:spPr>
          <p:txBody>
            <a:bodyPr wrap="square"/>
            <a:lstStyle/>
            <a:p>
              <a:pPr algn="l">
                <a:lnSpc>
                  <a:spcPct val="110000"/>
                </a:lnSpc>
                <a:buClrTx/>
                <a:buSzTx/>
                <a:buFontTx/>
              </a:pPr>
              <a:r>
                <a:rPr lang="zh-CN" altLang="en-US" sz="2000" b="1">
                  <a:solidFill>
                    <a:srgbClr val="C00000"/>
                  </a:solidFill>
                  <a:effectLst/>
                  <a:latin typeface="微软雅黑" panose="020B0503020204020204" charset="-122"/>
                  <a:ea typeface="微软雅黑" panose="020B0503020204020204" charset="-122"/>
                  <a:cs typeface="Times New Roman" panose="02020603050405020304" pitchFamily="18" charset="0"/>
                </a:rPr>
                <a:t>历史</a:t>
              </a:r>
              <a:r>
                <a:rPr lang="zh-CN" altLang="en-US" sz="2000" b="1" smtClean="0">
                  <a:solidFill>
                    <a:srgbClr val="C00000"/>
                  </a:solidFill>
                  <a:effectLst/>
                  <a:latin typeface="微软雅黑" panose="020B0503020204020204" charset="-122"/>
                  <a:ea typeface="微软雅黑" panose="020B0503020204020204" charset="-122"/>
                  <a:cs typeface="Times New Roman" panose="02020603050405020304" pitchFamily="18" charset="0"/>
                </a:rPr>
                <a:t>贡献</a:t>
              </a:r>
              <a:endParaRPr lang="zh-CN" altLang="en-US" sz="2000" b="1" smtClean="0">
                <a:solidFill>
                  <a:srgbClr val="C00000"/>
                </a:solidFill>
                <a:effectLst/>
                <a:latin typeface="微软雅黑" panose="020B0503020204020204" charset="-122"/>
                <a:ea typeface="微软雅黑" panose="020B0503020204020204" charset="-122"/>
                <a:cs typeface="Times New Roman" panose="02020603050405020304" pitchFamily="18" charset="0"/>
              </a:endParaRPr>
            </a:p>
          </p:txBody>
        </p:sp>
        <p:sp>
          <p:nvSpPr>
            <p:cNvPr id="36" name="文本框 35"/>
            <p:cNvSpPr txBox="1"/>
            <p:nvPr>
              <p:custDataLst>
                <p:tags r:id="rId8"/>
              </p:custDataLst>
            </p:nvPr>
          </p:nvSpPr>
          <p:spPr>
            <a:xfrm>
              <a:off x="463" y="1899"/>
              <a:ext cx="2060" cy="996"/>
            </a:xfrm>
            <a:prstGeom prst="rect">
              <a:avLst/>
            </a:prstGeom>
            <a:noFill/>
            <a:ln w="9525">
              <a:noFill/>
            </a:ln>
          </p:spPr>
          <p:txBody>
            <a:bodyPr wrap="square"/>
            <a:lstStyle/>
            <a:p>
              <a:pPr>
                <a:lnSpc>
                  <a:spcPct val="110000"/>
                </a:lnSpc>
              </a:pPr>
              <a:r>
                <a:rPr lang="zh-CN" altLang="en-US" sz="2000" b="1">
                  <a:solidFill>
                    <a:srgbClr val="C00000"/>
                  </a:solidFill>
                  <a:effectLst/>
                  <a:latin typeface="微软雅黑" panose="020B0503020204020204" charset="-122"/>
                  <a:ea typeface="微软雅黑" panose="020B0503020204020204" charset="-122"/>
                  <a:cs typeface="Times New Roman" panose="02020603050405020304" pitchFamily="18" charset="0"/>
                  <a:sym typeface="+mn-ea"/>
                </a:rPr>
                <a:t>理论成果</a:t>
              </a:r>
              <a:endParaRPr lang="zh-CN" altLang="en-US" sz="2000" b="1">
                <a:solidFill>
                  <a:srgbClr val="C00000"/>
                </a:solidFill>
                <a:effectLst/>
                <a:latin typeface="微软雅黑" panose="020B0503020204020204" charset="-122"/>
                <a:ea typeface="微软雅黑" panose="020B0503020204020204" charset="-122"/>
                <a:cs typeface="Times New Roman" panose="02020603050405020304" pitchFamily="18" charset="0"/>
                <a:sym typeface="+mn-ea"/>
              </a:endParaRPr>
            </a:p>
          </p:txBody>
        </p:sp>
      </p:grpSp>
      <p:grpSp>
        <p:nvGrpSpPr>
          <p:cNvPr id="37" name="组合 36"/>
          <p:cNvGrpSpPr/>
          <p:nvPr>
            <p:custDataLst>
              <p:tags r:id="rId9"/>
            </p:custDataLst>
          </p:nvPr>
        </p:nvGrpSpPr>
        <p:grpSpPr>
          <a:xfrm>
            <a:off x="593217" y="1451519"/>
            <a:ext cx="11202670" cy="1038225"/>
            <a:chOff x="490" y="2484"/>
            <a:chExt cx="17642" cy="1635"/>
          </a:xfrm>
        </p:grpSpPr>
        <p:sp>
          <p:nvSpPr>
            <p:cNvPr id="38" name="文本框 37"/>
            <p:cNvSpPr txBox="1"/>
            <p:nvPr>
              <p:custDataLst>
                <p:tags r:id="rId10"/>
              </p:custDataLst>
            </p:nvPr>
          </p:nvSpPr>
          <p:spPr>
            <a:xfrm>
              <a:off x="490" y="2694"/>
              <a:ext cx="1762" cy="1013"/>
            </a:xfrm>
            <a:prstGeom prst="rect">
              <a:avLst/>
            </a:prstGeom>
            <a:noFill/>
            <a:ln w="9525">
              <a:noFill/>
            </a:ln>
          </p:spPr>
          <p:txBody>
            <a:bodyPr wrap="square"/>
            <a:lstStyle/>
            <a:p>
              <a:pPr>
                <a:lnSpc>
                  <a:spcPct val="110000"/>
                </a:lnSpc>
              </a:pPr>
              <a:r>
                <a:rPr lang="zh-CN" altLang="en-US" b="1" smtClean="0">
                  <a:effectLst/>
                  <a:latin typeface="微软雅黑" panose="020B0503020204020204" charset="-122"/>
                  <a:ea typeface="微软雅黑" panose="020B0503020204020204" charset="-122"/>
                  <a:cs typeface="Times New Roman" panose="02020603050405020304" pitchFamily="18" charset="0"/>
                </a:rPr>
                <a:t>邓小平</a:t>
              </a:r>
              <a:endParaRPr lang="en-US" altLang="zh-CN" b="1" smtClean="0">
                <a:effectLst/>
                <a:latin typeface="微软雅黑" panose="020B0503020204020204" charset="-122"/>
                <a:ea typeface="微软雅黑" panose="020B0503020204020204" charset="-122"/>
                <a:cs typeface="Times New Roman" panose="02020603050405020304" pitchFamily="18" charset="0"/>
              </a:endParaRPr>
            </a:p>
            <a:p>
              <a:pPr>
                <a:lnSpc>
                  <a:spcPct val="110000"/>
                </a:lnSpc>
              </a:pPr>
              <a:r>
                <a:rPr lang="zh-CN" altLang="en-US" b="1" smtClean="0">
                  <a:effectLst/>
                  <a:latin typeface="微软雅黑" panose="020B0503020204020204" charset="-122"/>
                  <a:ea typeface="微软雅黑" panose="020B0503020204020204" charset="-122"/>
                  <a:cs typeface="Times New Roman" panose="02020603050405020304" pitchFamily="18" charset="0"/>
                </a:rPr>
                <a:t>理论</a:t>
              </a:r>
              <a:endParaRPr lang="zh-CN" altLang="en-US" b="1">
                <a:effectLst/>
                <a:latin typeface="微软雅黑" panose="020B0503020204020204" charset="-122"/>
                <a:ea typeface="微软雅黑" panose="020B0503020204020204" charset="-122"/>
                <a:cs typeface="Times New Roman" panose="02020603050405020304" pitchFamily="18" charset="0"/>
              </a:endParaRPr>
            </a:p>
          </p:txBody>
        </p:sp>
        <p:sp>
          <p:nvSpPr>
            <p:cNvPr id="39" name="文本框 38"/>
            <p:cNvSpPr txBox="1"/>
            <p:nvPr>
              <p:custDataLst>
                <p:tags r:id="rId11"/>
              </p:custDataLst>
            </p:nvPr>
          </p:nvSpPr>
          <p:spPr>
            <a:xfrm>
              <a:off x="2000" y="2764"/>
              <a:ext cx="2313" cy="923"/>
            </a:xfrm>
            <a:prstGeom prst="rect">
              <a:avLst/>
            </a:prstGeom>
            <a:noFill/>
            <a:ln w="9525">
              <a:noFill/>
            </a:ln>
          </p:spPr>
          <p:txBody>
            <a:bodyPr wrap="square"/>
            <a:lstStyle/>
            <a:p>
              <a:pPr>
                <a:lnSpc>
                  <a:spcPct val="110000"/>
                </a:lnSpc>
              </a:pPr>
              <a:r>
                <a:rPr lang="zh-CN" altLang="en-US" b="1">
                  <a:solidFill>
                    <a:schemeClr val="tx1"/>
                  </a:solidFill>
                  <a:effectLst/>
                  <a:latin typeface="楷体" panose="02010609060101010101" charset="-122"/>
                  <a:ea typeface="楷体" panose="02010609060101010101" charset="-122"/>
                  <a:cs typeface="Times New Roman" panose="02020603050405020304" pitchFamily="18" charset="0"/>
                </a:rPr>
                <a:t>十一届</a:t>
              </a:r>
              <a:r>
                <a:rPr lang="zh-CN" altLang="en-US" b="1" smtClean="0">
                  <a:solidFill>
                    <a:schemeClr val="tx1"/>
                  </a:solidFill>
                  <a:effectLst/>
                  <a:latin typeface="楷体" panose="02010609060101010101" charset="-122"/>
                  <a:ea typeface="楷体" panose="02010609060101010101" charset="-122"/>
                  <a:cs typeface="Times New Roman" panose="02020603050405020304" pitchFamily="18" charset="0"/>
                </a:rPr>
                <a:t>三中全会</a:t>
              </a:r>
              <a:r>
                <a:rPr lang="zh-CN" altLang="en-US" b="1">
                  <a:solidFill>
                    <a:schemeClr val="tx1"/>
                  </a:solidFill>
                  <a:effectLst/>
                  <a:latin typeface="楷体" panose="02010609060101010101" charset="-122"/>
                  <a:ea typeface="楷体" panose="02010609060101010101" charset="-122"/>
                  <a:cs typeface="Times New Roman" panose="02020603050405020304" pitchFamily="18" charset="0"/>
                </a:rPr>
                <a:t>以后</a:t>
              </a:r>
              <a:endParaRPr lang="zh-CN" altLang="en-US" b="1">
                <a:solidFill>
                  <a:schemeClr val="tx1"/>
                </a:solidFill>
                <a:effectLst/>
                <a:latin typeface="楷体" panose="02010609060101010101" charset="-122"/>
                <a:ea typeface="楷体" panose="02010609060101010101" charset="-122"/>
                <a:cs typeface="Times New Roman" panose="02020603050405020304" pitchFamily="18" charset="0"/>
              </a:endParaRPr>
            </a:p>
            <a:p>
              <a:pPr>
                <a:lnSpc>
                  <a:spcPct val="110000"/>
                </a:lnSpc>
              </a:pPr>
              <a:endParaRPr lang="zh-CN" altLang="en-US" b="1">
                <a:solidFill>
                  <a:schemeClr val="tx1"/>
                </a:solidFill>
                <a:effectLst/>
                <a:latin typeface="楷体" panose="02010609060101010101" charset="-122"/>
                <a:ea typeface="楷体" panose="02010609060101010101" charset="-122"/>
                <a:cs typeface="Times New Roman" panose="02020603050405020304" pitchFamily="18" charset="0"/>
              </a:endParaRPr>
            </a:p>
          </p:txBody>
        </p:sp>
        <p:sp>
          <p:nvSpPr>
            <p:cNvPr id="40" name="文本框 39"/>
            <p:cNvSpPr txBox="1"/>
            <p:nvPr>
              <p:custDataLst>
                <p:tags r:id="rId12"/>
              </p:custDataLst>
            </p:nvPr>
          </p:nvSpPr>
          <p:spPr>
            <a:xfrm>
              <a:off x="4012" y="2484"/>
              <a:ext cx="7329" cy="1473"/>
            </a:xfrm>
            <a:prstGeom prst="rect">
              <a:avLst/>
            </a:prstGeom>
            <a:noFill/>
            <a:ln w="9525">
              <a:noFill/>
            </a:ln>
          </p:spPr>
          <p:txBody>
            <a:bodyPr wrap="square"/>
            <a:lstStyle/>
            <a:p>
              <a:pPr>
                <a:lnSpc>
                  <a:spcPct val="110000"/>
                </a:lnSpc>
              </a:pPr>
              <a:r>
                <a:rPr lang="zh-CN" altLang="en-US" b="1">
                  <a:solidFill>
                    <a:schemeClr val="tx1"/>
                  </a:solidFill>
                  <a:latin typeface="楷体" panose="02010609060101010101" charset="-122"/>
                  <a:ea typeface="楷体" panose="02010609060101010101" charset="-122"/>
                  <a:cs typeface="楷体" panose="02010609060101010101" charset="-122"/>
                </a:rPr>
                <a:t>①工作重心转移、实行改革开放；②揭示了社会主义本质；③确立初级阶段基本路线；④</a:t>
              </a:r>
              <a:r>
                <a:rPr lang="zh-CN" altLang="en-US" b="1" smtClean="0">
                  <a:solidFill>
                    <a:schemeClr val="tx1"/>
                  </a:solidFill>
                  <a:latin typeface="楷体" panose="02010609060101010101" charset="-122"/>
                  <a:ea typeface="楷体" panose="02010609060101010101" charset="-122"/>
                  <a:cs typeface="楷体" panose="02010609060101010101" charset="-122"/>
                </a:rPr>
                <a:t>提出“三步走”战略</a:t>
              </a:r>
              <a:r>
                <a:rPr lang="zh-CN" altLang="en-US" b="1">
                  <a:solidFill>
                    <a:schemeClr val="tx1"/>
                  </a:solidFill>
                  <a:latin typeface="楷体" panose="02010609060101010101" charset="-122"/>
                  <a:ea typeface="楷体" panose="02010609060101010101" charset="-122"/>
                  <a:cs typeface="楷体" panose="02010609060101010101" charset="-122"/>
                </a:rPr>
                <a:t>等</a:t>
              </a:r>
              <a:endParaRPr lang="zh-CN" altLang="en-US" b="1">
                <a:solidFill>
                  <a:schemeClr val="tx1"/>
                </a:solidFill>
                <a:latin typeface="楷体" panose="02010609060101010101" charset="-122"/>
                <a:ea typeface="楷体" panose="02010609060101010101" charset="-122"/>
                <a:cs typeface="楷体" panose="02010609060101010101" charset="-122"/>
              </a:endParaRPr>
            </a:p>
          </p:txBody>
        </p:sp>
        <p:sp>
          <p:nvSpPr>
            <p:cNvPr id="41" name="文本框 40"/>
            <p:cNvSpPr txBox="1"/>
            <p:nvPr>
              <p:custDataLst>
                <p:tags r:id="rId13"/>
              </p:custDataLst>
            </p:nvPr>
          </p:nvSpPr>
          <p:spPr>
            <a:xfrm>
              <a:off x="11615" y="2646"/>
              <a:ext cx="4088" cy="1473"/>
            </a:xfrm>
            <a:prstGeom prst="rect">
              <a:avLst/>
            </a:prstGeom>
            <a:noFill/>
            <a:ln w="9525">
              <a:noFill/>
            </a:ln>
          </p:spPr>
          <p:txBody>
            <a:bodyPr wrap="square"/>
            <a:lstStyle/>
            <a:p>
              <a:pPr>
                <a:lnSpc>
                  <a:spcPct val="110000"/>
                </a:lnSpc>
              </a:pPr>
              <a:r>
                <a:rPr lang="zh-CN" altLang="en-US" b="1">
                  <a:solidFill>
                    <a:srgbClr val="FF0000"/>
                  </a:solidFill>
                  <a:latin typeface="楷体" panose="02010609060101010101" charset="-122"/>
                  <a:ea typeface="楷体" panose="02010609060101010101" charset="-122"/>
                  <a:cs typeface="Times New Roman" panose="02020603050405020304" pitchFamily="18" charset="0"/>
                  <a:sym typeface="+mn-ea"/>
                </a:rPr>
                <a:t>什么是社会主义、</a:t>
              </a:r>
              <a:endParaRPr lang="zh-CN" altLang="en-US" b="1">
                <a:solidFill>
                  <a:srgbClr val="FF0000"/>
                </a:solidFill>
                <a:latin typeface="楷体" panose="02010609060101010101" charset="-122"/>
                <a:ea typeface="楷体" panose="02010609060101010101" charset="-122"/>
                <a:cs typeface="Times New Roman" panose="02020603050405020304" pitchFamily="18" charset="0"/>
                <a:sym typeface="+mn-ea"/>
              </a:endParaRPr>
            </a:p>
            <a:p>
              <a:pPr>
                <a:lnSpc>
                  <a:spcPct val="110000"/>
                </a:lnSpc>
              </a:pPr>
              <a:r>
                <a:rPr lang="zh-CN" altLang="en-US" b="1">
                  <a:solidFill>
                    <a:srgbClr val="FF0000"/>
                  </a:solidFill>
                  <a:latin typeface="楷体" panose="02010609060101010101" charset="-122"/>
                  <a:ea typeface="楷体" panose="02010609060101010101" charset="-122"/>
                  <a:cs typeface="Times New Roman" panose="02020603050405020304" pitchFamily="18" charset="0"/>
                  <a:sym typeface="+mn-ea"/>
                </a:rPr>
                <a:t>怎样建设社会主义</a:t>
              </a:r>
              <a:endParaRPr lang="zh-CN" altLang="en-US" b="1">
                <a:solidFill>
                  <a:srgbClr val="FF0000"/>
                </a:solidFill>
                <a:latin typeface="楷体" panose="02010609060101010101" charset="-122"/>
                <a:ea typeface="楷体" panose="02010609060101010101" charset="-122"/>
                <a:cs typeface="Times New Roman" panose="02020603050405020304" pitchFamily="18" charset="0"/>
                <a:sym typeface="+mn-ea"/>
              </a:endParaRPr>
            </a:p>
            <a:p>
              <a:pPr>
                <a:lnSpc>
                  <a:spcPct val="110000"/>
                </a:lnSpc>
              </a:pPr>
              <a:endParaRPr lang="zh-CN" altLang="en-US" b="1">
                <a:solidFill>
                  <a:schemeClr val="tx1"/>
                </a:solidFill>
                <a:latin typeface="楷体" panose="02010609060101010101" charset="-122"/>
                <a:ea typeface="楷体" panose="02010609060101010101" charset="-122"/>
                <a:cs typeface="Times New Roman" panose="02020603050405020304" pitchFamily="18" charset="0"/>
                <a:sym typeface="+mn-ea"/>
              </a:endParaRPr>
            </a:p>
          </p:txBody>
        </p:sp>
        <p:sp>
          <p:nvSpPr>
            <p:cNvPr id="42" name="文本框 41"/>
            <p:cNvSpPr txBox="1"/>
            <p:nvPr>
              <p:custDataLst>
                <p:tags r:id="rId14"/>
              </p:custDataLst>
            </p:nvPr>
          </p:nvSpPr>
          <p:spPr>
            <a:xfrm>
              <a:off x="15148" y="2700"/>
              <a:ext cx="2984" cy="1254"/>
            </a:xfrm>
            <a:prstGeom prst="rect">
              <a:avLst/>
            </a:prstGeom>
            <a:noFill/>
            <a:ln w="9525">
              <a:noFill/>
            </a:ln>
          </p:spPr>
          <p:txBody>
            <a:bodyPr wrap="square"/>
            <a:lstStyle/>
            <a:p>
              <a:pPr>
                <a:lnSpc>
                  <a:spcPct val="110000"/>
                </a:lnSpc>
              </a:pPr>
              <a:r>
                <a:rPr lang="zh-CN" altLang="en-US" b="1">
                  <a:solidFill>
                    <a:schemeClr val="tx1"/>
                  </a:solidFill>
                  <a:effectLst/>
                  <a:latin typeface="楷体" panose="02010609060101010101" charset="-122"/>
                  <a:ea typeface="楷体" panose="02010609060101010101" charset="-122"/>
                  <a:cs typeface="Times New Roman" panose="02020603050405020304" pitchFamily="18" charset="0"/>
                  <a:sym typeface="+mn-ea"/>
                </a:rPr>
                <a:t>成功开创了中国特色社会主义</a:t>
              </a:r>
              <a:endParaRPr lang="zh-CN" altLang="en-US" b="1">
                <a:solidFill>
                  <a:schemeClr val="tx1"/>
                </a:solidFill>
                <a:effectLst/>
                <a:latin typeface="楷体" panose="02010609060101010101" charset="-122"/>
                <a:ea typeface="楷体" panose="02010609060101010101" charset="-122"/>
                <a:cs typeface="Times New Roman" panose="02020603050405020304" pitchFamily="18" charset="0"/>
                <a:sym typeface="+mn-ea"/>
              </a:endParaRPr>
            </a:p>
          </p:txBody>
        </p:sp>
      </p:grpSp>
      <p:grpSp>
        <p:nvGrpSpPr>
          <p:cNvPr id="43" name="组合 42"/>
          <p:cNvGrpSpPr/>
          <p:nvPr>
            <p:custDataLst>
              <p:tags r:id="rId15"/>
            </p:custDataLst>
          </p:nvPr>
        </p:nvGrpSpPr>
        <p:grpSpPr>
          <a:xfrm>
            <a:off x="419227" y="2462657"/>
            <a:ext cx="11327765" cy="1306195"/>
            <a:chOff x="329" y="3547"/>
            <a:chExt cx="17839" cy="2057"/>
          </a:xfrm>
        </p:grpSpPr>
        <p:grpSp>
          <p:nvGrpSpPr>
            <p:cNvPr id="44" name="组合 43"/>
            <p:cNvGrpSpPr/>
            <p:nvPr>
              <p:custDataLst>
                <p:tags r:id="rId16"/>
              </p:custDataLst>
            </p:nvPr>
          </p:nvGrpSpPr>
          <p:grpSpPr>
            <a:xfrm>
              <a:off x="329" y="3547"/>
              <a:ext cx="14932" cy="2057"/>
              <a:chOff x="259" y="3816"/>
              <a:chExt cx="14932" cy="2057"/>
            </a:xfrm>
          </p:grpSpPr>
          <p:grpSp>
            <p:nvGrpSpPr>
              <p:cNvPr id="46" name="组合 45"/>
              <p:cNvGrpSpPr/>
              <p:nvPr>
                <p:custDataLst>
                  <p:tags r:id="rId17"/>
                </p:custDataLst>
              </p:nvPr>
            </p:nvGrpSpPr>
            <p:grpSpPr>
              <a:xfrm>
                <a:off x="259" y="3946"/>
                <a:ext cx="11109" cy="1927"/>
                <a:chOff x="259" y="3946"/>
                <a:chExt cx="11109" cy="1927"/>
              </a:xfrm>
            </p:grpSpPr>
            <p:sp>
              <p:nvSpPr>
                <p:cNvPr id="48" name="文本框 47"/>
                <p:cNvSpPr txBox="1"/>
                <p:nvPr>
                  <p:custDataLst>
                    <p:tags r:id="rId18"/>
                  </p:custDataLst>
                </p:nvPr>
              </p:nvSpPr>
              <p:spPr>
                <a:xfrm>
                  <a:off x="259" y="3997"/>
                  <a:ext cx="1953" cy="1702"/>
                </a:xfrm>
                <a:prstGeom prst="rect">
                  <a:avLst/>
                </a:prstGeom>
                <a:noFill/>
                <a:ln w="9525">
                  <a:noFill/>
                </a:ln>
              </p:spPr>
              <p:txBody>
                <a:bodyPr wrap="square"/>
                <a:lstStyle/>
                <a:p>
                  <a:pPr>
                    <a:lnSpc>
                      <a:spcPct val="110000"/>
                    </a:lnSpc>
                  </a:pPr>
                  <a:r>
                    <a:rPr lang="en-US" altLang="zh-CN"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b="1">
                      <a:solidFill>
                        <a:schemeClr val="tx1"/>
                      </a:solidFill>
                      <a:effectLst/>
                      <a:latin typeface="微软雅黑" panose="020B0503020204020204" charset="-122"/>
                      <a:ea typeface="微软雅黑" panose="020B0503020204020204" charset="-122"/>
                      <a:cs typeface="微软雅黑" panose="020B0503020204020204" charset="-122"/>
                    </a:rPr>
                    <a:t>三个代表</a:t>
                  </a:r>
                  <a:r>
                    <a:rPr lang="en-US" altLang="zh-CN"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b="1">
                      <a:solidFill>
                        <a:schemeClr val="tx1"/>
                      </a:solidFill>
                      <a:effectLst/>
                      <a:latin typeface="微软雅黑" panose="020B0503020204020204" charset="-122"/>
                      <a:ea typeface="微软雅黑" panose="020B0503020204020204" charset="-122"/>
                      <a:cs typeface="微软雅黑" panose="020B0503020204020204" charset="-122"/>
                    </a:rPr>
                    <a:t>重要思想</a:t>
                  </a:r>
                  <a:endParaRPr lang="zh-CN" altLang="en-US" b="1">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49" name="文本框 48"/>
                <p:cNvSpPr txBox="1"/>
                <p:nvPr>
                  <p:custDataLst>
                    <p:tags r:id="rId19"/>
                  </p:custDataLst>
                </p:nvPr>
              </p:nvSpPr>
              <p:spPr>
                <a:xfrm>
                  <a:off x="2212" y="4157"/>
                  <a:ext cx="2037" cy="1443"/>
                </a:xfrm>
                <a:prstGeom prst="rect">
                  <a:avLst/>
                </a:prstGeom>
                <a:noFill/>
                <a:ln w="9525">
                  <a:noFill/>
                </a:ln>
              </p:spPr>
              <p:txBody>
                <a:bodyPr wrap="square"/>
                <a:lstStyle/>
                <a:p>
                  <a:pPr>
                    <a:lnSpc>
                      <a:spcPct val="110000"/>
                    </a:lnSpc>
                  </a:pPr>
                  <a:r>
                    <a:rPr lang="zh-CN" altLang="en-US" b="1">
                      <a:solidFill>
                        <a:srgbClr val="0505BB"/>
                      </a:solidFill>
                      <a:effectLst/>
                      <a:latin typeface="楷体" panose="02010609060101010101" charset="-122"/>
                      <a:ea typeface="楷体" panose="02010609060101010101" charset="-122"/>
                      <a:cs typeface="Times New Roman" panose="02020603050405020304" pitchFamily="18" charset="0"/>
                    </a:rPr>
                    <a:t>十三届四</a:t>
                  </a:r>
                  <a:endParaRPr lang="zh-CN" altLang="en-US" b="1">
                    <a:solidFill>
                      <a:srgbClr val="0505BB"/>
                    </a:solidFill>
                    <a:effectLst/>
                    <a:latin typeface="楷体" panose="02010609060101010101" charset="-122"/>
                    <a:ea typeface="楷体" panose="02010609060101010101" charset="-122"/>
                    <a:cs typeface="Times New Roman" panose="02020603050405020304" pitchFamily="18" charset="0"/>
                  </a:endParaRPr>
                </a:p>
                <a:p>
                  <a:pPr>
                    <a:lnSpc>
                      <a:spcPct val="110000"/>
                    </a:lnSpc>
                  </a:pPr>
                  <a:r>
                    <a:rPr lang="zh-CN" altLang="en-US" b="1">
                      <a:solidFill>
                        <a:srgbClr val="0505BB"/>
                      </a:solidFill>
                      <a:effectLst/>
                      <a:latin typeface="楷体" panose="02010609060101010101" charset="-122"/>
                      <a:ea typeface="楷体" panose="02010609060101010101" charset="-122"/>
                      <a:cs typeface="Times New Roman" panose="02020603050405020304" pitchFamily="18" charset="0"/>
                    </a:rPr>
                    <a:t>中全会以后</a:t>
                  </a:r>
                  <a:endParaRPr lang="zh-CN" altLang="en-US" b="1">
                    <a:solidFill>
                      <a:srgbClr val="0505BB"/>
                    </a:solidFill>
                    <a:effectLst/>
                    <a:latin typeface="楷体" panose="02010609060101010101" charset="-122"/>
                    <a:ea typeface="楷体" panose="02010609060101010101" charset="-122"/>
                    <a:cs typeface="Times New Roman" panose="02020603050405020304" pitchFamily="18" charset="0"/>
                  </a:endParaRPr>
                </a:p>
              </p:txBody>
            </p:sp>
            <p:sp>
              <p:nvSpPr>
                <p:cNvPr id="50" name="文本框 49"/>
                <p:cNvSpPr txBox="1"/>
                <p:nvPr>
                  <p:custDataLst>
                    <p:tags r:id="rId20"/>
                  </p:custDataLst>
                </p:nvPr>
              </p:nvSpPr>
              <p:spPr>
                <a:xfrm>
                  <a:off x="3996" y="3946"/>
                  <a:ext cx="7372" cy="1927"/>
                </a:xfrm>
                <a:prstGeom prst="rect">
                  <a:avLst/>
                </a:prstGeom>
                <a:noFill/>
                <a:ln w="9525">
                  <a:noFill/>
                </a:ln>
              </p:spPr>
              <p:txBody>
                <a:bodyPr wrap="square"/>
                <a:lstStyle/>
                <a:p>
                  <a:pPr>
                    <a:lnSpc>
                      <a:spcPct val="110000"/>
                    </a:lnSpc>
                  </a:pPr>
                  <a:r>
                    <a:rPr lang="zh-CN" altLang="en-US" b="1">
                      <a:solidFill>
                        <a:srgbClr val="0505BB"/>
                      </a:solidFill>
                      <a:effectLst/>
                      <a:latin typeface="楷体" panose="02010609060101010101" charset="-122"/>
                      <a:ea typeface="楷体" panose="02010609060101010101" charset="-122"/>
                      <a:cs typeface="楷体" panose="02010609060101010101" charset="-122"/>
                    </a:rPr>
                    <a:t>①“三个代表”；②捍卫中国特色社会主义；③确立市场经济体制目标和框架；④确立基本经济制度和分配制度；⑤推进党的建设</a:t>
                  </a:r>
                  <a:endParaRPr lang="zh-CN" altLang="en-US" b="1">
                    <a:solidFill>
                      <a:srgbClr val="0505BB"/>
                    </a:solidFill>
                    <a:effectLst/>
                    <a:latin typeface="楷体" panose="02010609060101010101" charset="-122"/>
                    <a:ea typeface="楷体" panose="02010609060101010101" charset="-122"/>
                    <a:cs typeface="楷体" panose="02010609060101010101" charset="-122"/>
                  </a:endParaRPr>
                </a:p>
              </p:txBody>
            </p:sp>
          </p:grpSp>
          <p:sp>
            <p:nvSpPr>
              <p:cNvPr id="47" name="文本框 46"/>
              <p:cNvSpPr txBox="1"/>
              <p:nvPr>
                <p:custDataLst>
                  <p:tags r:id="rId21"/>
                </p:custDataLst>
              </p:nvPr>
            </p:nvSpPr>
            <p:spPr>
              <a:xfrm>
                <a:off x="11244" y="3816"/>
                <a:ext cx="3947" cy="1529"/>
              </a:xfrm>
              <a:prstGeom prst="rect">
                <a:avLst/>
              </a:prstGeom>
              <a:noFill/>
              <a:ln w="9525">
                <a:noFill/>
              </a:ln>
            </p:spPr>
            <p:txBody>
              <a:bodyPr wrap="square"/>
              <a:lstStyle/>
              <a:p>
                <a:pPr>
                  <a:lnSpc>
                    <a:spcPct val="110000"/>
                  </a:lnSpc>
                </a:pPr>
                <a:r>
                  <a:rPr lang="zh-CN" altLang="zh-CN" b="1">
                    <a:solidFill>
                      <a:srgbClr val="FF0000"/>
                    </a:solidFill>
                    <a:latin typeface="楷体" panose="02010609060101010101" charset="-122"/>
                    <a:ea typeface="楷体" panose="02010609060101010101" charset="-122"/>
                    <a:cs typeface="Times New Roman" panose="02020603050405020304" pitchFamily="18" charset="0"/>
                  </a:rPr>
                  <a:t>加深了对什么是社会主义、怎样建设社会主义和建设什么样的党、怎样建设党的</a:t>
                </a:r>
                <a:r>
                  <a:rPr lang="zh-CN" altLang="zh-CN" b="1" smtClean="0">
                    <a:solidFill>
                      <a:srgbClr val="FF0000"/>
                    </a:solidFill>
                    <a:latin typeface="楷体" panose="02010609060101010101" charset="-122"/>
                    <a:ea typeface="楷体" panose="02010609060101010101" charset="-122"/>
                    <a:cs typeface="Times New Roman" panose="02020603050405020304" pitchFamily="18" charset="0"/>
                  </a:rPr>
                  <a:t>认识</a:t>
                </a:r>
                <a:endParaRPr lang="zh-CN" altLang="zh-CN" b="1" smtClean="0">
                  <a:solidFill>
                    <a:srgbClr val="FF0000"/>
                  </a:solidFill>
                  <a:latin typeface="楷体" panose="02010609060101010101" charset="-122"/>
                  <a:ea typeface="楷体" panose="02010609060101010101" charset="-122"/>
                  <a:cs typeface="Times New Roman" panose="02020603050405020304" pitchFamily="18" charset="0"/>
                </a:endParaRPr>
              </a:p>
            </p:txBody>
          </p:sp>
        </p:grpSp>
        <p:sp>
          <p:nvSpPr>
            <p:cNvPr id="45" name="文本框 44"/>
            <p:cNvSpPr txBox="1"/>
            <p:nvPr>
              <p:custDataLst>
                <p:tags r:id="rId22"/>
              </p:custDataLst>
            </p:nvPr>
          </p:nvSpPr>
          <p:spPr>
            <a:xfrm>
              <a:off x="15439" y="3748"/>
              <a:ext cx="2729" cy="1582"/>
            </a:xfrm>
            <a:prstGeom prst="rect">
              <a:avLst/>
            </a:prstGeom>
            <a:noFill/>
          </p:spPr>
          <p:txBody>
            <a:bodyPr wrap="square" rtlCol="0">
              <a:spAutoFit/>
            </a:bodyPr>
            <a:lstStyle/>
            <a:p>
              <a:pPr>
                <a:lnSpc>
                  <a:spcPct val="110000"/>
                </a:lnSpc>
                <a:buNone/>
              </a:pPr>
              <a:r>
                <a:rPr lang="zh-CN" altLang="en-US" b="1">
                  <a:solidFill>
                    <a:srgbClr val="0505BB"/>
                  </a:solidFill>
                  <a:effectLst/>
                  <a:latin typeface="楷体" panose="02010609060101010101" charset="-122"/>
                  <a:ea typeface="楷体" panose="02010609060101010101" charset="-122"/>
                  <a:cs typeface="Times New Roman" panose="02020603050405020304" pitchFamily="18" charset="0"/>
                  <a:sym typeface="+mn-ea"/>
                </a:rPr>
                <a:t>成功把中国特色社会主义</a:t>
              </a:r>
              <a:r>
                <a:rPr lang="zh-CN" altLang="en-US" b="1" smtClean="0">
                  <a:solidFill>
                    <a:srgbClr val="0505BB"/>
                  </a:solidFill>
                  <a:effectLst/>
                  <a:latin typeface="楷体" panose="02010609060101010101" charset="-122"/>
                  <a:ea typeface="楷体" panose="02010609060101010101" charset="-122"/>
                  <a:cs typeface="Times New Roman" panose="02020603050405020304" pitchFamily="18" charset="0"/>
                  <a:sym typeface="+mn-ea"/>
                </a:rPr>
                <a:t>推向</a:t>
              </a:r>
              <a:r>
                <a:rPr lang="zh-CN" altLang="en-US" b="1">
                  <a:solidFill>
                    <a:srgbClr val="0505BB"/>
                  </a:solidFill>
                  <a:effectLst/>
                  <a:latin typeface="楷体" panose="02010609060101010101" charset="-122"/>
                  <a:ea typeface="楷体" panose="02010609060101010101" charset="-122"/>
                  <a:cs typeface="Times New Roman" panose="02020603050405020304" pitchFamily="18" charset="0"/>
                  <a:sym typeface="+mn-ea"/>
                </a:rPr>
                <a:t>二十一</a:t>
              </a:r>
              <a:r>
                <a:rPr lang="zh-CN" altLang="en-US" b="1" smtClean="0">
                  <a:solidFill>
                    <a:srgbClr val="0505BB"/>
                  </a:solidFill>
                  <a:effectLst/>
                  <a:latin typeface="楷体" panose="02010609060101010101" charset="-122"/>
                  <a:ea typeface="楷体" panose="02010609060101010101" charset="-122"/>
                  <a:cs typeface="Times New Roman" panose="02020603050405020304" pitchFamily="18" charset="0"/>
                  <a:sym typeface="+mn-ea"/>
                </a:rPr>
                <a:t>世纪</a:t>
              </a:r>
              <a:endParaRPr lang="zh-CN" altLang="en-US" b="1" smtClean="0">
                <a:solidFill>
                  <a:srgbClr val="0505BB"/>
                </a:solidFill>
                <a:effectLst/>
                <a:latin typeface="楷体" panose="02010609060101010101" charset="-122"/>
                <a:ea typeface="楷体" panose="02010609060101010101" charset="-122"/>
                <a:cs typeface="Times New Roman" panose="02020603050405020304" pitchFamily="18" charset="0"/>
                <a:sym typeface="+mn-ea"/>
              </a:endParaRPr>
            </a:p>
          </p:txBody>
        </p:sp>
      </p:grpSp>
      <p:grpSp>
        <p:nvGrpSpPr>
          <p:cNvPr id="51" name="组合 50"/>
          <p:cNvGrpSpPr/>
          <p:nvPr>
            <p:custDataLst>
              <p:tags r:id="rId23"/>
            </p:custDataLst>
          </p:nvPr>
        </p:nvGrpSpPr>
        <p:grpSpPr>
          <a:xfrm>
            <a:off x="474472" y="3773932"/>
            <a:ext cx="11423015" cy="1618615"/>
            <a:chOff x="416" y="5612"/>
            <a:chExt cx="17989" cy="2549"/>
          </a:xfrm>
        </p:grpSpPr>
        <p:grpSp>
          <p:nvGrpSpPr>
            <p:cNvPr id="52" name="组合 51"/>
            <p:cNvGrpSpPr/>
            <p:nvPr>
              <p:custDataLst>
                <p:tags r:id="rId24"/>
              </p:custDataLst>
            </p:nvPr>
          </p:nvGrpSpPr>
          <p:grpSpPr>
            <a:xfrm>
              <a:off x="416" y="5612"/>
              <a:ext cx="11081" cy="2549"/>
              <a:chOff x="377" y="5974"/>
              <a:chExt cx="11081" cy="2549"/>
            </a:xfrm>
          </p:grpSpPr>
          <p:sp>
            <p:nvSpPr>
              <p:cNvPr id="55" name="文本框 54"/>
              <p:cNvSpPr txBox="1"/>
              <p:nvPr>
                <p:custDataLst>
                  <p:tags r:id="rId25"/>
                </p:custDataLst>
              </p:nvPr>
            </p:nvSpPr>
            <p:spPr>
              <a:xfrm>
                <a:off x="377" y="6521"/>
                <a:ext cx="1842" cy="1714"/>
              </a:xfrm>
              <a:prstGeom prst="rect">
                <a:avLst/>
              </a:prstGeom>
              <a:noFill/>
              <a:ln w="9525">
                <a:noFill/>
              </a:ln>
            </p:spPr>
            <p:txBody>
              <a:bodyPr wrap="square"/>
              <a:lstStyle/>
              <a:p>
                <a:pPr algn="ctr">
                  <a:lnSpc>
                    <a:spcPct val="110000"/>
                  </a:lnSpc>
                </a:pPr>
                <a:r>
                  <a:rPr lang="zh-CN" altLang="en-US" b="1" smtClean="0">
                    <a:solidFill>
                      <a:schemeClr val="tx1"/>
                    </a:solidFill>
                    <a:effectLst/>
                    <a:latin typeface="微软雅黑" panose="020B0503020204020204" charset="-122"/>
                    <a:ea typeface="微软雅黑" panose="020B0503020204020204" charset="-122"/>
                    <a:cs typeface="Times New Roman" panose="02020603050405020304" pitchFamily="18" charset="0"/>
                  </a:rPr>
                  <a:t>科学</a:t>
                </a:r>
                <a:endParaRPr lang="en-US" altLang="zh-CN" b="1" smtClean="0">
                  <a:solidFill>
                    <a:schemeClr val="tx1"/>
                  </a:solidFill>
                  <a:effectLst/>
                  <a:latin typeface="微软雅黑" panose="020B0503020204020204" charset="-122"/>
                  <a:ea typeface="微软雅黑" panose="020B0503020204020204" charset="-122"/>
                  <a:cs typeface="Times New Roman" panose="02020603050405020304" pitchFamily="18" charset="0"/>
                </a:endParaRPr>
              </a:p>
              <a:p>
                <a:pPr algn="ctr">
                  <a:lnSpc>
                    <a:spcPct val="110000"/>
                  </a:lnSpc>
                </a:pPr>
                <a:r>
                  <a:rPr lang="zh-CN" altLang="en-US" b="1" smtClean="0">
                    <a:solidFill>
                      <a:schemeClr val="tx1"/>
                    </a:solidFill>
                    <a:effectLst/>
                    <a:latin typeface="微软雅黑" panose="020B0503020204020204" charset="-122"/>
                    <a:ea typeface="微软雅黑" panose="020B0503020204020204" charset="-122"/>
                    <a:cs typeface="Times New Roman" panose="02020603050405020304" pitchFamily="18" charset="0"/>
                  </a:rPr>
                  <a:t>发展观</a:t>
                </a:r>
                <a:endParaRPr lang="zh-CN" altLang="en-US" b="1">
                  <a:gradFill>
                    <a:gsLst>
                      <a:gs pos="0">
                        <a:srgbClr val="14CD68"/>
                      </a:gs>
                      <a:gs pos="100000">
                        <a:srgbClr val="0B6E38"/>
                      </a:gs>
                    </a:gsLst>
                    <a:lin scaled="0"/>
                  </a:gradFill>
                  <a:effectLst/>
                  <a:latin typeface="微软雅黑" panose="020B0503020204020204" charset="-122"/>
                  <a:ea typeface="微软雅黑" panose="020B0503020204020204" charset="-122"/>
                  <a:cs typeface="Times New Roman" panose="02020603050405020304" pitchFamily="18" charset="0"/>
                </a:endParaRPr>
              </a:p>
              <a:p>
                <a:pPr>
                  <a:lnSpc>
                    <a:spcPct val="110000"/>
                  </a:lnSpc>
                </a:pPr>
                <a:endParaRPr lang="zh-CN" altLang="en-US" b="1">
                  <a:effectLst/>
                  <a:latin typeface="微软雅黑" panose="020B0503020204020204" charset="-122"/>
                  <a:ea typeface="微软雅黑" panose="020B0503020204020204" charset="-122"/>
                  <a:cs typeface="Times New Roman" panose="02020603050405020304" pitchFamily="18" charset="0"/>
                </a:endParaRPr>
              </a:p>
            </p:txBody>
          </p:sp>
          <p:sp>
            <p:nvSpPr>
              <p:cNvPr id="56" name="文本框 55"/>
              <p:cNvSpPr txBox="1"/>
              <p:nvPr>
                <p:custDataLst>
                  <p:tags r:id="rId26"/>
                </p:custDataLst>
              </p:nvPr>
            </p:nvSpPr>
            <p:spPr>
              <a:xfrm>
                <a:off x="2279" y="6527"/>
                <a:ext cx="2036" cy="1996"/>
              </a:xfrm>
              <a:prstGeom prst="rect">
                <a:avLst/>
              </a:prstGeom>
              <a:noFill/>
              <a:ln w="9525">
                <a:noFill/>
              </a:ln>
            </p:spPr>
            <p:txBody>
              <a:bodyPr wrap="square"/>
              <a:lstStyle/>
              <a:p>
                <a:pPr>
                  <a:lnSpc>
                    <a:spcPct val="110000"/>
                  </a:lnSpc>
                </a:pPr>
                <a:r>
                  <a:rPr lang="zh-CN" altLang="en-US" b="1">
                    <a:effectLst/>
                    <a:latin typeface="楷体" panose="02010609060101010101" charset="-122"/>
                    <a:ea typeface="楷体" panose="02010609060101010101" charset="-122"/>
                    <a:cs typeface="Times New Roman" panose="02020603050405020304" pitchFamily="18" charset="0"/>
                  </a:rPr>
                  <a:t>党的十六大以后</a:t>
                </a:r>
                <a:endParaRPr lang="zh-CN" altLang="en-US" b="1">
                  <a:effectLst/>
                  <a:latin typeface="楷体" panose="02010609060101010101" charset="-122"/>
                  <a:ea typeface="楷体" panose="02010609060101010101" charset="-122"/>
                  <a:cs typeface="Times New Roman" panose="02020603050405020304" pitchFamily="18" charset="0"/>
                </a:endParaRPr>
              </a:p>
              <a:p>
                <a:pPr>
                  <a:lnSpc>
                    <a:spcPct val="110000"/>
                  </a:lnSpc>
                </a:pPr>
                <a:endParaRPr lang="zh-CN" altLang="en-US" b="1">
                  <a:effectLst/>
                  <a:latin typeface="楷体" panose="02010609060101010101" charset="-122"/>
                  <a:ea typeface="楷体" panose="02010609060101010101" charset="-122"/>
                  <a:cs typeface="Times New Roman" panose="02020603050405020304" pitchFamily="18" charset="0"/>
                </a:endParaRPr>
              </a:p>
            </p:txBody>
          </p:sp>
          <p:sp>
            <p:nvSpPr>
              <p:cNvPr id="57" name="文本框 56"/>
              <p:cNvSpPr txBox="1"/>
              <p:nvPr>
                <p:custDataLst>
                  <p:tags r:id="rId27"/>
                </p:custDataLst>
              </p:nvPr>
            </p:nvSpPr>
            <p:spPr>
              <a:xfrm>
                <a:off x="4042" y="5974"/>
                <a:ext cx="7416" cy="1882"/>
              </a:xfrm>
              <a:prstGeom prst="rect">
                <a:avLst/>
              </a:prstGeom>
              <a:noFill/>
              <a:ln w="9525">
                <a:noFill/>
              </a:ln>
            </p:spPr>
            <p:txBody>
              <a:bodyPr wrap="square"/>
              <a:lstStyle/>
              <a:p>
                <a:pPr>
                  <a:lnSpc>
                    <a:spcPct val="110000"/>
                  </a:lnSpc>
                </a:pPr>
                <a:r>
                  <a:rPr lang="zh-CN" altLang="en-US" b="1">
                    <a:effectLst/>
                    <a:latin typeface="楷体" panose="02010609060101010101" charset="-122"/>
                    <a:ea typeface="楷体" panose="02010609060101010101" charset="-122"/>
                    <a:cs typeface="Times New Roman" panose="02020603050405020304" pitchFamily="18" charset="0"/>
                  </a:rPr>
                  <a:t>①推进实践</a:t>
                </a:r>
                <a:r>
                  <a:rPr lang="zh-CN" altLang="en-US" b="1" smtClean="0">
                    <a:effectLst/>
                    <a:latin typeface="楷体" panose="02010609060101010101" charset="-122"/>
                    <a:ea typeface="楷体" panose="02010609060101010101" charset="-122"/>
                    <a:cs typeface="Times New Roman" panose="02020603050405020304" pitchFamily="18" charset="0"/>
                  </a:rPr>
                  <a:t>创新、理论创新、制度</a:t>
                </a:r>
                <a:r>
                  <a:rPr lang="zh-CN" altLang="en-US" b="1">
                    <a:effectLst/>
                    <a:latin typeface="楷体" panose="02010609060101010101" charset="-122"/>
                    <a:ea typeface="楷体" panose="02010609060101010101" charset="-122"/>
                    <a:cs typeface="Times New Roman" panose="02020603050405020304" pitchFamily="18" charset="0"/>
                  </a:rPr>
                  <a:t>创新；②坚持以人为本，全面协调可持续发展；③形成总体布局，保障和改善民生；④促进公平正义，推动建设和谐世界；⑤推进</a:t>
                </a:r>
                <a:r>
                  <a:rPr lang="zh-CN" altLang="en-US" b="1" smtClean="0">
                    <a:effectLst/>
                    <a:latin typeface="楷体" panose="02010609060101010101" charset="-122"/>
                    <a:ea typeface="楷体" panose="02010609060101010101" charset="-122"/>
                    <a:cs typeface="Times New Roman" panose="02020603050405020304" pitchFamily="18" charset="0"/>
                  </a:rPr>
                  <a:t>党的建设</a:t>
                </a:r>
                <a:endParaRPr lang="zh-CN" altLang="en-US" b="1">
                  <a:effectLst/>
                  <a:latin typeface="楷体" panose="02010609060101010101" charset="-122"/>
                  <a:ea typeface="楷体" panose="02010609060101010101" charset="-122"/>
                  <a:cs typeface="Times New Roman" panose="02020603050405020304" pitchFamily="18" charset="0"/>
                </a:endParaRPr>
              </a:p>
            </p:txBody>
          </p:sp>
        </p:grpSp>
        <p:sp>
          <p:nvSpPr>
            <p:cNvPr id="53" name="文本框 52"/>
            <p:cNvSpPr txBox="1"/>
            <p:nvPr>
              <p:custDataLst>
                <p:tags r:id="rId28"/>
              </p:custDataLst>
            </p:nvPr>
          </p:nvSpPr>
          <p:spPr>
            <a:xfrm>
              <a:off x="11608" y="5848"/>
              <a:ext cx="3359" cy="1582"/>
            </a:xfrm>
            <a:prstGeom prst="rect">
              <a:avLst/>
            </a:prstGeom>
            <a:noFill/>
          </p:spPr>
          <p:txBody>
            <a:bodyPr wrap="square" rtlCol="0">
              <a:spAutoFit/>
            </a:bodyPr>
            <a:lstStyle/>
            <a:p>
              <a:pPr>
                <a:lnSpc>
                  <a:spcPct val="110000"/>
                </a:lnSpc>
                <a:buNone/>
              </a:pPr>
              <a:r>
                <a:rPr lang="zh-CN" altLang="en-US" b="1">
                  <a:solidFill>
                    <a:srgbClr val="FF0000"/>
                  </a:solidFill>
                  <a:effectLst/>
                  <a:latin typeface="楷体" panose="02010609060101010101" charset="-122"/>
                  <a:ea typeface="楷体" panose="02010609060101010101" charset="-122"/>
                  <a:cs typeface="Times New Roman" panose="02020603050405020304" pitchFamily="18" charset="0"/>
                  <a:sym typeface="+mn-ea"/>
                </a:rPr>
                <a:t>新形势下实现什么样的</a:t>
              </a:r>
              <a:r>
                <a:rPr lang="zh-CN" altLang="en-US" b="1" smtClean="0">
                  <a:solidFill>
                    <a:srgbClr val="FF0000"/>
                  </a:solidFill>
                  <a:effectLst/>
                  <a:latin typeface="楷体" panose="02010609060101010101" charset="-122"/>
                  <a:ea typeface="楷体" panose="02010609060101010101" charset="-122"/>
                  <a:cs typeface="Times New Roman" panose="02020603050405020304" pitchFamily="18" charset="0"/>
                  <a:sym typeface="+mn-ea"/>
                </a:rPr>
                <a:t>发展、怎样</a:t>
              </a:r>
              <a:r>
                <a:rPr lang="zh-CN" altLang="en-US" b="1">
                  <a:solidFill>
                    <a:srgbClr val="FF0000"/>
                  </a:solidFill>
                  <a:effectLst/>
                  <a:latin typeface="楷体" panose="02010609060101010101" charset="-122"/>
                  <a:ea typeface="楷体" panose="02010609060101010101" charset="-122"/>
                  <a:cs typeface="Times New Roman" panose="02020603050405020304" pitchFamily="18" charset="0"/>
                  <a:sym typeface="+mn-ea"/>
                </a:rPr>
                <a:t>发展</a:t>
              </a:r>
              <a:endParaRPr lang="zh-CN" altLang="en-US" b="1">
                <a:solidFill>
                  <a:srgbClr val="FF0000"/>
                </a:solidFill>
                <a:effectLst/>
                <a:latin typeface="楷体" panose="02010609060101010101" charset="-122"/>
                <a:ea typeface="楷体" panose="02010609060101010101" charset="-122"/>
                <a:cs typeface="Times New Roman" panose="02020603050405020304" pitchFamily="18" charset="0"/>
                <a:sym typeface="+mn-ea"/>
              </a:endParaRPr>
            </a:p>
          </p:txBody>
        </p:sp>
        <p:sp>
          <p:nvSpPr>
            <p:cNvPr id="54" name="文本框 53"/>
            <p:cNvSpPr txBox="1"/>
            <p:nvPr>
              <p:custDataLst>
                <p:tags r:id="rId29"/>
              </p:custDataLst>
            </p:nvPr>
          </p:nvSpPr>
          <p:spPr>
            <a:xfrm>
              <a:off x="15291" y="5864"/>
              <a:ext cx="3114" cy="1582"/>
            </a:xfrm>
            <a:prstGeom prst="rect">
              <a:avLst/>
            </a:prstGeom>
            <a:noFill/>
          </p:spPr>
          <p:txBody>
            <a:bodyPr wrap="square" rtlCol="0">
              <a:spAutoFit/>
            </a:bodyPr>
            <a:lstStyle/>
            <a:p>
              <a:pPr>
                <a:lnSpc>
                  <a:spcPct val="110000"/>
                </a:lnSpc>
                <a:buNone/>
              </a:pPr>
              <a:r>
                <a:rPr lang="zh-CN" altLang="en-US" b="1">
                  <a:solidFill>
                    <a:schemeClr val="tx1"/>
                  </a:solidFill>
                  <a:effectLst/>
                  <a:latin typeface="楷体" panose="02010609060101010101" charset="-122"/>
                  <a:ea typeface="楷体" panose="02010609060101010101" charset="-122"/>
                  <a:cs typeface="Times New Roman" panose="02020603050405020304" pitchFamily="18" charset="0"/>
                  <a:sym typeface="+mn-ea"/>
                </a:rPr>
                <a:t>成功在</a:t>
              </a:r>
              <a:r>
                <a:rPr lang="zh-CN" altLang="en-US" b="1" smtClean="0">
                  <a:solidFill>
                    <a:schemeClr val="tx1"/>
                  </a:solidFill>
                  <a:effectLst/>
                  <a:latin typeface="楷体" panose="02010609060101010101" charset="-122"/>
                  <a:ea typeface="楷体" panose="02010609060101010101" charset="-122"/>
                  <a:cs typeface="Times New Roman" panose="02020603050405020304" pitchFamily="18" charset="0"/>
                  <a:sym typeface="+mn-ea"/>
                </a:rPr>
                <a:t>新形势下坚持</a:t>
              </a:r>
              <a:r>
                <a:rPr lang="zh-CN" altLang="en-US" b="1">
                  <a:solidFill>
                    <a:schemeClr val="tx1"/>
                  </a:solidFill>
                  <a:effectLst/>
                  <a:latin typeface="楷体" panose="02010609060101010101" charset="-122"/>
                  <a:ea typeface="楷体" panose="02010609060101010101" charset="-122"/>
                  <a:cs typeface="Times New Roman" panose="02020603050405020304" pitchFamily="18" charset="0"/>
                  <a:sym typeface="+mn-ea"/>
                </a:rPr>
                <a:t>和发展了中国特色社会主义</a:t>
              </a:r>
              <a:endParaRPr lang="zh-CN" altLang="en-US" b="1">
                <a:solidFill>
                  <a:schemeClr val="tx1"/>
                </a:solidFill>
                <a:effectLst/>
                <a:latin typeface="楷体" panose="02010609060101010101" charset="-122"/>
                <a:ea typeface="楷体" panose="02010609060101010101" charset="-122"/>
                <a:cs typeface="Times New Roman" panose="02020603050405020304" pitchFamily="18" charset="0"/>
                <a:sym typeface="+mn-ea"/>
              </a:endParaRPr>
            </a:p>
          </p:txBody>
        </p:sp>
      </p:grpSp>
      <p:grpSp>
        <p:nvGrpSpPr>
          <p:cNvPr id="58" name="组合 57"/>
          <p:cNvGrpSpPr/>
          <p:nvPr>
            <p:custDataLst>
              <p:tags r:id="rId30"/>
            </p:custDataLst>
          </p:nvPr>
        </p:nvGrpSpPr>
        <p:grpSpPr>
          <a:xfrm>
            <a:off x="470027" y="5134102"/>
            <a:ext cx="11245850" cy="1620520"/>
            <a:chOff x="409" y="7754"/>
            <a:chExt cx="17710" cy="2552"/>
          </a:xfrm>
        </p:grpSpPr>
        <p:sp>
          <p:nvSpPr>
            <p:cNvPr id="59" name="文本框 58"/>
            <p:cNvSpPr txBox="1"/>
            <p:nvPr>
              <p:custDataLst>
                <p:tags r:id="rId31"/>
              </p:custDataLst>
            </p:nvPr>
          </p:nvSpPr>
          <p:spPr>
            <a:xfrm>
              <a:off x="409" y="7754"/>
              <a:ext cx="1734" cy="2035"/>
            </a:xfrm>
            <a:prstGeom prst="rect">
              <a:avLst/>
            </a:prstGeom>
            <a:noFill/>
            <a:ln w="9525">
              <a:noFill/>
            </a:ln>
          </p:spPr>
          <p:txBody>
            <a:bodyPr wrap="square"/>
            <a:lstStyle/>
            <a:p>
              <a:pPr>
                <a:lnSpc>
                  <a:spcPct val="110000"/>
                </a:lnSpc>
              </a:pPr>
              <a:r>
                <a:rPr lang="zh-CN" altLang="en-US" b="1">
                  <a:solidFill>
                    <a:schemeClr val="tx1"/>
                  </a:solidFill>
                  <a:effectLst/>
                  <a:latin typeface="微软雅黑" panose="020B0503020204020204" charset="-122"/>
                  <a:ea typeface="微软雅黑" panose="020B0503020204020204" charset="-122"/>
                  <a:cs typeface="Times New Roman" panose="02020603050405020304" pitchFamily="18" charset="0"/>
                </a:rPr>
                <a:t>习近平新时代中国特色社会主义思想</a:t>
              </a:r>
              <a:endParaRPr lang="zh-CN" altLang="en-US" b="1">
                <a:solidFill>
                  <a:schemeClr val="tx1"/>
                </a:solidFill>
                <a:effectLst/>
                <a:latin typeface="微软雅黑" panose="020B0503020204020204" charset="-122"/>
                <a:ea typeface="微软雅黑" panose="020B0503020204020204" charset="-122"/>
                <a:cs typeface="Times New Roman" panose="02020603050405020304" pitchFamily="18" charset="0"/>
              </a:endParaRPr>
            </a:p>
            <a:p>
              <a:pPr>
                <a:lnSpc>
                  <a:spcPct val="110000"/>
                </a:lnSpc>
              </a:pPr>
              <a:endParaRPr lang="zh-CN" altLang="en-US" b="1">
                <a:solidFill>
                  <a:schemeClr val="tx1"/>
                </a:solidFill>
                <a:effectLst/>
                <a:latin typeface="微软雅黑" panose="020B0503020204020204" charset="-122"/>
                <a:ea typeface="微软雅黑" panose="020B0503020204020204" charset="-122"/>
                <a:cs typeface="Times New Roman" panose="02020603050405020304" pitchFamily="18" charset="0"/>
              </a:endParaRPr>
            </a:p>
          </p:txBody>
        </p:sp>
        <p:sp>
          <p:nvSpPr>
            <p:cNvPr id="60" name="文本框 59"/>
            <p:cNvSpPr txBox="1"/>
            <p:nvPr>
              <p:custDataLst>
                <p:tags r:id="rId32"/>
              </p:custDataLst>
            </p:nvPr>
          </p:nvSpPr>
          <p:spPr>
            <a:xfrm>
              <a:off x="2240" y="8208"/>
              <a:ext cx="1940" cy="1658"/>
            </a:xfrm>
            <a:prstGeom prst="rect">
              <a:avLst/>
            </a:prstGeom>
            <a:noFill/>
            <a:ln w="9525">
              <a:noFill/>
            </a:ln>
          </p:spPr>
          <p:txBody>
            <a:bodyPr wrap="square"/>
            <a:lstStyle/>
            <a:p>
              <a:pPr>
                <a:lnSpc>
                  <a:spcPct val="110000"/>
                </a:lnSpc>
              </a:pPr>
              <a:r>
                <a:rPr lang="zh-CN" altLang="en-US" b="1">
                  <a:solidFill>
                    <a:srgbClr val="0505BB"/>
                  </a:solidFill>
                  <a:effectLst/>
                  <a:latin typeface="楷体" panose="02010609060101010101" charset="-122"/>
                  <a:ea typeface="楷体" panose="02010609060101010101" charset="-122"/>
                  <a:cs typeface="Times New Roman" panose="02020603050405020304" pitchFamily="18" charset="0"/>
                </a:rPr>
                <a:t>党的十八</a:t>
              </a:r>
              <a:endParaRPr lang="zh-CN" altLang="en-US" b="1">
                <a:solidFill>
                  <a:srgbClr val="0505BB"/>
                </a:solidFill>
                <a:effectLst/>
                <a:latin typeface="楷体" panose="02010609060101010101" charset="-122"/>
                <a:ea typeface="楷体" panose="02010609060101010101" charset="-122"/>
                <a:cs typeface="Times New Roman" panose="02020603050405020304" pitchFamily="18" charset="0"/>
              </a:endParaRPr>
            </a:p>
            <a:p>
              <a:pPr>
                <a:lnSpc>
                  <a:spcPct val="110000"/>
                </a:lnSpc>
              </a:pPr>
              <a:r>
                <a:rPr lang="zh-CN" altLang="en-US" b="1">
                  <a:solidFill>
                    <a:srgbClr val="0505BB"/>
                  </a:solidFill>
                  <a:effectLst/>
                  <a:latin typeface="楷体" panose="02010609060101010101" charset="-122"/>
                  <a:ea typeface="楷体" panose="02010609060101010101" charset="-122"/>
                  <a:cs typeface="Times New Roman" panose="02020603050405020304" pitchFamily="18" charset="0"/>
                </a:rPr>
                <a:t>大以来</a:t>
              </a:r>
              <a:endParaRPr lang="zh-CN" altLang="en-US" b="1">
                <a:solidFill>
                  <a:srgbClr val="0505BB"/>
                </a:solidFill>
                <a:effectLst/>
                <a:latin typeface="楷体" panose="02010609060101010101" charset="-122"/>
                <a:ea typeface="楷体" panose="02010609060101010101" charset="-122"/>
                <a:cs typeface="Times New Roman" panose="02020603050405020304" pitchFamily="18" charset="0"/>
              </a:endParaRPr>
            </a:p>
          </p:txBody>
        </p:sp>
        <p:sp>
          <p:nvSpPr>
            <p:cNvPr id="61" name="文本框 60"/>
            <p:cNvSpPr txBox="1"/>
            <p:nvPr>
              <p:custDataLst>
                <p:tags r:id="rId33"/>
              </p:custDataLst>
            </p:nvPr>
          </p:nvSpPr>
          <p:spPr>
            <a:xfrm>
              <a:off x="4081" y="7754"/>
              <a:ext cx="7233" cy="1884"/>
            </a:xfrm>
            <a:prstGeom prst="rect">
              <a:avLst/>
            </a:prstGeom>
            <a:noFill/>
            <a:ln w="9525">
              <a:noFill/>
            </a:ln>
          </p:spPr>
          <p:txBody>
            <a:bodyPr wrap="square"/>
            <a:lstStyle/>
            <a:p>
              <a:pPr>
                <a:lnSpc>
                  <a:spcPct val="110000"/>
                </a:lnSpc>
              </a:pPr>
              <a:r>
                <a:rPr lang="zh-CN" altLang="en-US" b="1">
                  <a:solidFill>
                    <a:srgbClr val="0505BB"/>
                  </a:solidFill>
                  <a:effectLst/>
                  <a:latin typeface="楷体" panose="02010609060101010101" charset="-122"/>
                  <a:ea typeface="楷体" panose="02010609060101010101" charset="-122"/>
                  <a:cs typeface="楷体" panose="02010609060101010101" charset="-122"/>
                </a:rPr>
                <a:t>①统筹推进“五位一体”总体布局、“四个全面”战略布局；②坚持稳中求进的工作总基调，提出一系列新</a:t>
              </a:r>
              <a:r>
                <a:rPr lang="zh-CN" altLang="en-US" b="1" smtClean="0">
                  <a:solidFill>
                    <a:srgbClr val="0505BB"/>
                  </a:solidFill>
                  <a:effectLst/>
                  <a:latin typeface="楷体" panose="02010609060101010101" charset="-122"/>
                  <a:ea typeface="楷体" panose="02010609060101010101" charset="-122"/>
                  <a:cs typeface="楷体" panose="02010609060101010101" charset="-122"/>
                </a:rPr>
                <a:t>理念、新思想、新</a:t>
              </a:r>
              <a:r>
                <a:rPr lang="zh-CN" altLang="en-US" b="1">
                  <a:solidFill>
                    <a:srgbClr val="0505BB"/>
                  </a:solidFill>
                  <a:effectLst/>
                  <a:latin typeface="楷体" panose="02010609060101010101" charset="-122"/>
                  <a:ea typeface="楷体" panose="02010609060101010101" charset="-122"/>
                  <a:cs typeface="楷体" panose="02010609060101010101" charset="-122"/>
                </a:rPr>
                <a:t>战略等；③推动党和国家事业取得历史性成就</a:t>
              </a:r>
              <a:endParaRPr lang="zh-CN" altLang="en-US" b="1">
                <a:solidFill>
                  <a:srgbClr val="0505BB"/>
                </a:solidFill>
                <a:effectLst/>
                <a:latin typeface="楷体" panose="02010609060101010101" charset="-122"/>
                <a:ea typeface="楷体" panose="02010609060101010101" charset="-122"/>
                <a:cs typeface="楷体" panose="02010609060101010101" charset="-122"/>
              </a:endParaRPr>
            </a:p>
          </p:txBody>
        </p:sp>
        <p:sp>
          <p:nvSpPr>
            <p:cNvPr id="62" name="文本框 61"/>
            <p:cNvSpPr txBox="1"/>
            <p:nvPr>
              <p:custDataLst>
                <p:tags r:id="rId34"/>
              </p:custDataLst>
            </p:nvPr>
          </p:nvSpPr>
          <p:spPr>
            <a:xfrm>
              <a:off x="11454" y="7764"/>
              <a:ext cx="3569" cy="2542"/>
            </a:xfrm>
            <a:prstGeom prst="rect">
              <a:avLst/>
            </a:prstGeom>
            <a:noFill/>
          </p:spPr>
          <p:txBody>
            <a:bodyPr wrap="square" rtlCol="0">
              <a:spAutoFit/>
            </a:bodyPr>
            <a:lstStyle/>
            <a:p>
              <a:pPr>
                <a:lnSpc>
                  <a:spcPct val="110000"/>
                </a:lnSpc>
                <a:buNone/>
              </a:pPr>
              <a:r>
                <a:rPr lang="zh-CN" altLang="en-US" b="1">
                  <a:solidFill>
                    <a:srgbClr val="FF0000"/>
                  </a:solidFill>
                  <a:effectLst/>
                  <a:latin typeface="楷体" panose="02010609060101010101" charset="-122"/>
                  <a:ea typeface="楷体" panose="02010609060101010101" charset="-122"/>
                  <a:cs typeface="Times New Roman" panose="02020603050405020304" pitchFamily="18" charset="0"/>
                  <a:sym typeface="+mn-ea"/>
                </a:rPr>
                <a:t>新时代坚持和发展什么样的中国特色社会主义、怎样坚持和发展中国特色社会主义</a:t>
              </a:r>
              <a:endParaRPr lang="zh-CN" altLang="en-US" b="1">
                <a:solidFill>
                  <a:srgbClr val="FF0000"/>
                </a:solidFill>
                <a:effectLst/>
                <a:latin typeface="楷体" panose="02010609060101010101" charset="-122"/>
                <a:ea typeface="楷体" panose="02010609060101010101" charset="-122"/>
                <a:cs typeface="Times New Roman" panose="02020603050405020304" pitchFamily="18" charset="0"/>
                <a:sym typeface="+mn-ea"/>
              </a:endParaRPr>
            </a:p>
            <a:p>
              <a:pPr>
                <a:lnSpc>
                  <a:spcPct val="110000"/>
                </a:lnSpc>
                <a:buNone/>
              </a:pPr>
              <a:endParaRPr lang="zh-CN" altLang="en-US" b="1">
                <a:solidFill>
                  <a:srgbClr val="0505BB"/>
                </a:solidFill>
                <a:effectLst/>
                <a:latin typeface="楷体" panose="02010609060101010101" charset="-122"/>
                <a:ea typeface="楷体" panose="02010609060101010101" charset="-122"/>
                <a:cs typeface="Times New Roman" panose="02020603050405020304" pitchFamily="18" charset="0"/>
                <a:sym typeface="+mn-ea"/>
              </a:endParaRPr>
            </a:p>
          </p:txBody>
        </p:sp>
        <p:sp>
          <p:nvSpPr>
            <p:cNvPr id="63" name="文本框 62"/>
            <p:cNvSpPr txBox="1"/>
            <p:nvPr>
              <p:custDataLst>
                <p:tags r:id="rId35"/>
              </p:custDataLst>
            </p:nvPr>
          </p:nvSpPr>
          <p:spPr>
            <a:xfrm>
              <a:off x="15439" y="8053"/>
              <a:ext cx="2680" cy="1582"/>
            </a:xfrm>
            <a:prstGeom prst="rect">
              <a:avLst/>
            </a:prstGeom>
            <a:noFill/>
          </p:spPr>
          <p:txBody>
            <a:bodyPr wrap="square" rtlCol="0">
              <a:spAutoFit/>
            </a:bodyPr>
            <a:lstStyle/>
            <a:p>
              <a:pPr>
                <a:lnSpc>
                  <a:spcPct val="110000"/>
                </a:lnSpc>
                <a:buNone/>
              </a:pPr>
              <a:r>
                <a:rPr lang="zh-CN" altLang="en-US" b="1">
                  <a:solidFill>
                    <a:srgbClr val="0505BB"/>
                  </a:solidFill>
                  <a:effectLst/>
                  <a:latin typeface="楷体" panose="02010609060101010101" charset="-122"/>
                  <a:ea typeface="楷体" panose="02010609060101010101" charset="-122"/>
                  <a:cs typeface="Times New Roman" panose="02020603050405020304" pitchFamily="18" charset="0"/>
                  <a:sym typeface="+mn-ea"/>
                </a:rPr>
                <a:t>中国特色社会主义进入新时代</a:t>
              </a:r>
              <a:endParaRPr lang="zh-CN" altLang="en-US" b="1">
                <a:solidFill>
                  <a:srgbClr val="0505BB"/>
                </a:solidFill>
                <a:effectLst/>
                <a:latin typeface="楷体" panose="02010609060101010101" charset="-122"/>
                <a:ea typeface="楷体" panose="02010609060101010101" charset="-122"/>
                <a:cs typeface="Times New Roman" panose="02020603050405020304" pitchFamily="18" charset="0"/>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1457773" y="383353"/>
            <a:ext cx="429427" cy="175648"/>
            <a:chOff x="5238427" y="283199"/>
            <a:chExt cx="322070" cy="131736"/>
          </a:xfrm>
          <a:solidFill>
            <a:schemeClr val="bg1"/>
          </a:solidFill>
        </p:grpSpPr>
        <p:sp>
          <p:nvSpPr>
            <p:cNvPr id="21" name="椭圆 20"/>
            <p:cNvSpPr/>
            <p:nvPr/>
          </p:nvSpPr>
          <p:spPr>
            <a:xfrm>
              <a:off x="5238427" y="283199"/>
              <a:ext cx="131736" cy="13173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22" name="椭圆 21"/>
            <p:cNvSpPr/>
            <p:nvPr/>
          </p:nvSpPr>
          <p:spPr>
            <a:xfrm>
              <a:off x="5428761" y="283199"/>
              <a:ext cx="131736" cy="1317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grpSp>
      <p:pic>
        <p:nvPicPr>
          <p:cNvPr id="44" name="图片 43"/>
          <p:cNvPicPr>
            <a:picLocks noChangeAspect="1"/>
          </p:cNvPicPr>
          <p:nvPr/>
        </p:nvPicPr>
        <p:blipFill rotWithShape="1">
          <a:blip r:embed="rId1"/>
          <a:srcRect b="20097"/>
          <a:stretch>
            <a:fillRect/>
          </a:stretch>
        </p:blipFill>
        <p:spPr>
          <a:xfrm>
            <a:off x="0" y="5409325"/>
            <a:ext cx="12192000" cy="1448675"/>
          </a:xfrm>
          <a:prstGeom prst="rect">
            <a:avLst/>
          </a:prstGeom>
        </p:spPr>
      </p:pic>
      <p:sp>
        <p:nvSpPr>
          <p:cNvPr id="7" name="文本框 6"/>
          <p:cNvSpPr txBox="1"/>
          <p:nvPr>
            <p:custDataLst>
              <p:tags r:id="rId2"/>
            </p:custDataLst>
          </p:nvPr>
        </p:nvSpPr>
        <p:spPr>
          <a:xfrm>
            <a:off x="260773" y="700193"/>
            <a:ext cx="11197167" cy="735753"/>
          </a:xfrm>
          <a:prstGeom prst="rect">
            <a:avLst/>
          </a:prstGeom>
          <a:noFill/>
        </p:spPr>
        <p:txBody>
          <a:bodyPr wrap="square" rtlCol="0" anchor="t">
            <a:noAutofit/>
          </a:bodyPr>
          <a:lstStyle/>
          <a:p>
            <a:pPr lvl="0" algn="l" eaLnBrk="0" hangingPunct="0">
              <a:lnSpc>
                <a:spcPct val="120000"/>
              </a:lnSpc>
              <a:buClrTx/>
              <a:buSzTx/>
              <a:buFontTx/>
            </a:pPr>
            <a:r>
              <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改革开放以来我国取得一切成绩和进步的根本原因：</a:t>
            </a:r>
            <a:endPar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 name="矩形 2"/>
          <p:cNvSpPr/>
          <p:nvPr/>
        </p:nvSpPr>
        <p:spPr>
          <a:xfrm>
            <a:off x="154940" y="158327"/>
            <a:ext cx="11223413" cy="583565"/>
          </a:xfrm>
          <a:prstGeom prst="rect">
            <a:avLst/>
          </a:prstGeom>
          <a:noFill/>
          <a:ln>
            <a:noFill/>
          </a:ln>
        </p:spPr>
        <p:txBody>
          <a:bodyPr wrap="square" rtlCol="0">
            <a:spAutoFit/>
          </a:bodyPr>
          <a:p>
            <a:r>
              <a:rPr lang="zh-CN" altLang="en-US" sz="3200" b="1">
                <a:ln w="38100">
                  <a:noFill/>
                </a:ln>
                <a:solidFill>
                  <a:srgbClr val="C2190D"/>
                </a:solidFill>
                <a:latin typeface="+mj-ea"/>
                <a:ea typeface="+mj-ea"/>
                <a:sym typeface="+mn-lt"/>
              </a:rPr>
              <a:t>中国特色社会主义的实践成就</a:t>
            </a:r>
            <a:endParaRPr lang="zh-CN" altLang="en-US" sz="3200" b="1">
              <a:ln w="38100">
                <a:noFill/>
              </a:ln>
              <a:solidFill>
                <a:srgbClr val="C2190D"/>
              </a:solidFill>
              <a:latin typeface="+mj-ea"/>
              <a:ea typeface="+mj-ea"/>
              <a:sym typeface="+mn-lt"/>
            </a:endParaRPr>
          </a:p>
        </p:txBody>
      </p:sp>
      <p:grpSp>
        <p:nvGrpSpPr>
          <p:cNvPr id="42" name="组合 41"/>
          <p:cNvGrpSpPr/>
          <p:nvPr>
            <p:custDataLst>
              <p:tags r:id="rId3"/>
            </p:custDataLst>
          </p:nvPr>
        </p:nvGrpSpPr>
        <p:grpSpPr>
          <a:xfrm>
            <a:off x="145605" y="2330873"/>
            <a:ext cx="11881271" cy="4014047"/>
            <a:chOff x="1194" y="3521"/>
            <a:chExt cx="14918" cy="4728"/>
          </a:xfrm>
        </p:grpSpPr>
        <p:sp>
          <p:nvSpPr>
            <p:cNvPr id="43" name="矩形 42"/>
            <p:cNvSpPr/>
            <p:nvPr>
              <p:custDataLst>
                <p:tags r:id="rId4"/>
              </p:custDataLst>
            </p:nvPr>
          </p:nvSpPr>
          <p:spPr>
            <a:xfrm>
              <a:off x="1194" y="3521"/>
              <a:ext cx="3466" cy="4728"/>
            </a:xfrm>
            <a:prstGeom prst="rect">
              <a:avLst/>
            </a:prstGeom>
            <a:solidFill>
              <a:sysClr val="window" lastClr="FFFFFF"/>
            </a:solidFill>
            <a:ln>
              <a:solidFill>
                <a:sysClr val="window" lastClr="FFFFFF">
                  <a:lumMod val="85000"/>
                </a:sysClr>
              </a:solidFill>
            </a:ln>
            <a:effectLst>
              <a:outerShdw blurRad="76200" dir="18900000" sy="23000" kx="-1200000" algn="bl" rotWithShape="0">
                <a:prstClr val="black">
                  <a:alpha val="20000"/>
                </a:prstClr>
              </a:outerShdw>
            </a:effectLst>
          </p:spPr>
          <p:style>
            <a:lnRef idx="2">
              <a:srgbClr val="D11125">
                <a:shade val="50000"/>
              </a:srgbClr>
            </a:lnRef>
            <a:fillRef idx="1">
              <a:srgbClr val="D11125"/>
            </a:fillRef>
            <a:effectRef idx="0">
              <a:srgbClr val="D11125"/>
            </a:effectRef>
            <a:fontRef idx="minor">
              <a:sysClr val="window" lastClr="FFFFFF"/>
            </a:fontRef>
          </p:style>
          <p:txBody>
            <a:bodyPr rtlCol="0" anchor="ctr"/>
            <a:p>
              <a:pPr algn="ctr">
                <a:lnSpc>
                  <a:spcPct val="140000"/>
                </a:lnSpc>
              </a:pPr>
              <a:r>
                <a:rPr lang="zh-CN" altLang="en-US" sz="3735" b="1">
                  <a:solidFill>
                    <a:srgbClr val="FF0000"/>
                  </a:solidFill>
                  <a:latin typeface="微软雅黑" panose="020B0503020204020204" charset="-122"/>
                  <a:ea typeface="微软雅黑" panose="020B0503020204020204" charset="-122"/>
                </a:rPr>
                <a:t>开辟了</a:t>
              </a:r>
              <a:endParaRPr lang="zh-CN" altLang="en-US" sz="2135">
                <a:solidFill>
                  <a:srgbClr val="FF0000"/>
                </a:solidFill>
                <a:latin typeface="微软雅黑" panose="020B0503020204020204" charset="-122"/>
                <a:ea typeface="微软雅黑" panose="020B0503020204020204" charset="-122"/>
              </a:endParaRPr>
            </a:p>
            <a:p>
              <a:pPr algn="ctr">
                <a:lnSpc>
                  <a:spcPct val="140000"/>
                </a:lnSpc>
              </a:pPr>
              <a:r>
                <a:rPr lang="zh-CN" altLang="en-US" sz="3200" b="1">
                  <a:solidFill>
                    <a:sysClr val="windowText" lastClr="000000"/>
                  </a:solidFill>
                  <a:latin typeface="微软雅黑" panose="020B0503020204020204" charset="-122"/>
                  <a:ea typeface="微软雅黑" panose="020B0503020204020204" charset="-122"/>
                </a:rPr>
                <a:t>中国特色社会主义</a:t>
              </a:r>
              <a:r>
                <a:rPr lang="zh-CN" altLang="en-US" sz="3200" b="1">
                  <a:solidFill>
                    <a:srgbClr val="FF0000"/>
                  </a:solidFill>
                  <a:latin typeface="微软雅黑" panose="020B0503020204020204" charset="-122"/>
                  <a:ea typeface="微软雅黑" panose="020B0503020204020204" charset="-122"/>
                </a:rPr>
                <a:t>道路</a:t>
              </a:r>
              <a:endParaRPr lang="en-US" altLang="zh-CN" sz="3200" b="1">
                <a:solidFill>
                  <a:srgbClr val="FF0000"/>
                </a:solidFill>
                <a:latin typeface="微软雅黑" panose="020B0503020204020204" charset="-122"/>
                <a:ea typeface="微软雅黑" panose="020B0503020204020204" charset="-122"/>
              </a:endParaRPr>
            </a:p>
            <a:p>
              <a:pPr algn="ctr">
                <a:lnSpc>
                  <a:spcPct val="140000"/>
                </a:lnSpc>
              </a:pPr>
              <a:r>
                <a:rPr lang="zh-CN" altLang="en-US" sz="2665" b="1">
                  <a:solidFill>
                    <a:srgbClr val="FF0000"/>
                  </a:solidFill>
                  <a:latin typeface="微软雅黑" panose="020B0503020204020204" charset="-122"/>
                  <a:ea typeface="微软雅黑" panose="020B0503020204020204" charset="-122"/>
                </a:rPr>
                <a:t>（必由之路）</a:t>
              </a:r>
              <a:endParaRPr lang="zh-CN" altLang="en-US" sz="2665" b="1">
                <a:solidFill>
                  <a:srgbClr val="FF0000"/>
                </a:solidFill>
                <a:latin typeface="微软雅黑" panose="020B0503020204020204" charset="-122"/>
                <a:ea typeface="微软雅黑" panose="020B0503020204020204" charset="-122"/>
              </a:endParaRPr>
            </a:p>
          </p:txBody>
        </p:sp>
        <p:sp>
          <p:nvSpPr>
            <p:cNvPr id="5" name="矩形 4"/>
            <p:cNvSpPr/>
            <p:nvPr>
              <p:custDataLst>
                <p:tags r:id="rId5"/>
              </p:custDataLst>
            </p:nvPr>
          </p:nvSpPr>
          <p:spPr>
            <a:xfrm>
              <a:off x="5044" y="3521"/>
              <a:ext cx="3466" cy="4728"/>
            </a:xfrm>
            <a:prstGeom prst="rect">
              <a:avLst/>
            </a:prstGeom>
            <a:solidFill>
              <a:sysClr val="window" lastClr="FFFFFF"/>
            </a:solidFill>
            <a:ln>
              <a:solidFill>
                <a:sysClr val="window" lastClr="FFFFFF">
                  <a:lumMod val="85000"/>
                </a:sysClr>
              </a:solidFill>
            </a:ln>
            <a:effectLst>
              <a:outerShdw blurRad="76200" dir="18900000" sy="23000" kx="-1200000" algn="bl" rotWithShape="0">
                <a:prstClr val="black">
                  <a:alpha val="20000"/>
                </a:prstClr>
              </a:outerShdw>
            </a:effectLst>
          </p:spPr>
          <p:style>
            <a:lnRef idx="2">
              <a:srgbClr val="D11125">
                <a:shade val="50000"/>
              </a:srgbClr>
            </a:lnRef>
            <a:fillRef idx="1">
              <a:srgbClr val="D11125"/>
            </a:fillRef>
            <a:effectRef idx="0">
              <a:srgbClr val="D11125"/>
            </a:effectRef>
            <a:fontRef idx="minor">
              <a:sysClr val="window" lastClr="FFFFFF"/>
            </a:fontRef>
          </p:style>
          <p:txBody>
            <a:bodyPr rtlCol="0" anchor="ctr"/>
            <a:p>
              <a:pPr algn="ctr">
                <a:lnSpc>
                  <a:spcPct val="140000"/>
                </a:lnSpc>
              </a:pPr>
              <a:r>
                <a:rPr lang="zh-CN" altLang="en-US" sz="3735" b="1">
                  <a:solidFill>
                    <a:srgbClr val="FF0000"/>
                  </a:solidFill>
                  <a:latin typeface="微软雅黑" panose="020B0503020204020204" charset="-122"/>
                  <a:ea typeface="微软雅黑" panose="020B0503020204020204" charset="-122"/>
                </a:rPr>
                <a:t>形成了</a:t>
              </a:r>
              <a:endParaRPr lang="zh-CN" altLang="en-US" sz="2135">
                <a:solidFill>
                  <a:srgbClr val="FF0000"/>
                </a:solidFill>
                <a:latin typeface="微软雅黑" panose="020B0503020204020204" charset="-122"/>
                <a:ea typeface="微软雅黑" panose="020B0503020204020204" charset="-122"/>
              </a:endParaRPr>
            </a:p>
            <a:p>
              <a:pPr algn="ctr">
                <a:lnSpc>
                  <a:spcPct val="140000"/>
                </a:lnSpc>
              </a:pPr>
              <a:r>
                <a:rPr lang="zh-CN" altLang="en-US" sz="3200" b="1">
                  <a:solidFill>
                    <a:sysClr val="windowText" lastClr="000000"/>
                  </a:solidFill>
                  <a:latin typeface="微软雅黑" panose="020B0503020204020204" charset="-122"/>
                  <a:ea typeface="微软雅黑" panose="020B0503020204020204" charset="-122"/>
                </a:rPr>
                <a:t>中国特色社会主义</a:t>
              </a:r>
              <a:r>
                <a:rPr lang="zh-CN" altLang="en-US" sz="3200" b="1">
                  <a:solidFill>
                    <a:srgbClr val="FF0000"/>
                  </a:solidFill>
                  <a:latin typeface="微软雅黑" panose="020B0503020204020204" charset="-122"/>
                  <a:ea typeface="微软雅黑" panose="020B0503020204020204" charset="-122"/>
                </a:rPr>
                <a:t>理论体系</a:t>
              </a:r>
              <a:endParaRPr lang="en-US" altLang="zh-CN" sz="3200" b="1" u="sng">
                <a:solidFill>
                  <a:srgbClr val="FF0000"/>
                </a:solidFill>
                <a:latin typeface="微软雅黑" panose="020B0503020204020204" charset="-122"/>
                <a:ea typeface="微软雅黑" panose="020B0503020204020204" charset="-122"/>
              </a:endParaRPr>
            </a:p>
            <a:p>
              <a:pPr lvl="0" algn="ctr">
                <a:lnSpc>
                  <a:spcPct val="140000"/>
                </a:lnSpc>
              </a:pPr>
              <a:r>
                <a:rPr lang="zh-CN" altLang="en-US" sz="2665" b="1">
                  <a:solidFill>
                    <a:srgbClr val="FF0000"/>
                  </a:solidFill>
                  <a:latin typeface="微软雅黑" panose="020B0503020204020204" charset="-122"/>
                  <a:ea typeface="微软雅黑" panose="020B0503020204020204" charset="-122"/>
                </a:rPr>
                <a:t>（行动指南）</a:t>
              </a:r>
              <a:endParaRPr lang="zh-CN" altLang="en-US" sz="2665" b="1">
                <a:solidFill>
                  <a:srgbClr val="FF0000"/>
                </a:solidFill>
                <a:latin typeface="微软雅黑" panose="020B0503020204020204" charset="-122"/>
                <a:ea typeface="微软雅黑" panose="020B0503020204020204" charset="-122"/>
              </a:endParaRPr>
            </a:p>
          </p:txBody>
        </p:sp>
        <p:sp>
          <p:nvSpPr>
            <p:cNvPr id="45" name="矩形 44"/>
            <p:cNvSpPr/>
            <p:nvPr>
              <p:custDataLst>
                <p:tags r:id="rId6"/>
              </p:custDataLst>
            </p:nvPr>
          </p:nvSpPr>
          <p:spPr>
            <a:xfrm>
              <a:off x="8853" y="3521"/>
              <a:ext cx="3466" cy="4728"/>
            </a:xfrm>
            <a:prstGeom prst="rect">
              <a:avLst/>
            </a:prstGeom>
            <a:solidFill>
              <a:sysClr val="window" lastClr="FFFFFF"/>
            </a:solidFill>
            <a:ln>
              <a:solidFill>
                <a:sysClr val="window" lastClr="FFFFFF">
                  <a:lumMod val="85000"/>
                </a:sysClr>
              </a:solidFill>
            </a:ln>
            <a:effectLst>
              <a:outerShdw blurRad="76200" dir="18900000" sy="23000" kx="-1200000" algn="bl" rotWithShape="0">
                <a:prstClr val="black">
                  <a:alpha val="20000"/>
                </a:prstClr>
              </a:outerShdw>
            </a:effectLst>
          </p:spPr>
          <p:style>
            <a:lnRef idx="2">
              <a:srgbClr val="D11125">
                <a:shade val="50000"/>
              </a:srgbClr>
            </a:lnRef>
            <a:fillRef idx="1">
              <a:srgbClr val="D11125"/>
            </a:fillRef>
            <a:effectRef idx="0">
              <a:srgbClr val="D11125"/>
            </a:effectRef>
            <a:fontRef idx="minor">
              <a:sysClr val="window" lastClr="FFFFFF"/>
            </a:fontRef>
          </p:style>
          <p:txBody>
            <a:bodyPr rtlCol="0" anchor="ctr"/>
            <a:p>
              <a:pPr algn="ctr">
                <a:lnSpc>
                  <a:spcPct val="140000"/>
                </a:lnSpc>
              </a:pPr>
              <a:r>
                <a:rPr lang="zh-CN" altLang="en-US" sz="3735" b="1">
                  <a:solidFill>
                    <a:srgbClr val="FF0000"/>
                  </a:solidFill>
                  <a:latin typeface="微软雅黑" panose="020B0503020204020204" charset="-122"/>
                  <a:ea typeface="微软雅黑" panose="020B0503020204020204" charset="-122"/>
                </a:rPr>
                <a:t>确立了</a:t>
              </a:r>
              <a:endParaRPr lang="zh-CN" altLang="en-US" sz="2135">
                <a:solidFill>
                  <a:srgbClr val="FF0000"/>
                </a:solidFill>
                <a:latin typeface="微软雅黑" panose="020B0503020204020204" charset="-122"/>
                <a:ea typeface="微软雅黑" panose="020B0503020204020204" charset="-122"/>
              </a:endParaRPr>
            </a:p>
            <a:p>
              <a:pPr algn="ctr">
                <a:lnSpc>
                  <a:spcPct val="140000"/>
                </a:lnSpc>
              </a:pPr>
              <a:r>
                <a:rPr lang="zh-CN" altLang="en-US" sz="3200" b="1">
                  <a:solidFill>
                    <a:sysClr val="windowText" lastClr="000000"/>
                  </a:solidFill>
                  <a:latin typeface="微软雅黑" panose="020B0503020204020204" charset="-122"/>
                  <a:ea typeface="微软雅黑" panose="020B0503020204020204" charset="-122"/>
                </a:rPr>
                <a:t>中国特色社会主义</a:t>
              </a:r>
              <a:r>
                <a:rPr lang="zh-CN" altLang="en-US" sz="3200" b="1">
                  <a:solidFill>
                    <a:srgbClr val="FF0000"/>
                  </a:solidFill>
                  <a:latin typeface="微软雅黑" panose="020B0503020204020204" charset="-122"/>
                  <a:ea typeface="微软雅黑" panose="020B0503020204020204" charset="-122"/>
                </a:rPr>
                <a:t>制度</a:t>
              </a:r>
              <a:endParaRPr lang="en-US" altLang="zh-CN" sz="3200" b="1" u="sng">
                <a:solidFill>
                  <a:srgbClr val="FF0000"/>
                </a:solidFill>
                <a:latin typeface="微软雅黑" panose="020B0503020204020204" charset="-122"/>
                <a:ea typeface="微软雅黑" panose="020B0503020204020204" charset="-122"/>
              </a:endParaRPr>
            </a:p>
            <a:p>
              <a:pPr algn="ctr">
                <a:lnSpc>
                  <a:spcPct val="140000"/>
                </a:lnSpc>
              </a:pPr>
              <a:r>
                <a:rPr lang="zh-CN" altLang="en-US" sz="2665" b="1">
                  <a:solidFill>
                    <a:srgbClr val="FF0000"/>
                  </a:solidFill>
                  <a:latin typeface="微软雅黑" panose="020B0503020204020204" charset="-122"/>
                  <a:ea typeface="微软雅黑" panose="020B0503020204020204" charset="-122"/>
                </a:rPr>
                <a:t>（根本保障）</a:t>
              </a:r>
              <a:endParaRPr lang="zh-CN" altLang="en-US" sz="2665" b="1">
                <a:solidFill>
                  <a:srgbClr val="FF0000"/>
                </a:solidFill>
                <a:latin typeface="微软雅黑" panose="020B0503020204020204" charset="-122"/>
                <a:ea typeface="微软雅黑" panose="020B0503020204020204" charset="-122"/>
              </a:endParaRPr>
            </a:p>
          </p:txBody>
        </p:sp>
        <p:sp>
          <p:nvSpPr>
            <p:cNvPr id="46" name="矩形 45"/>
            <p:cNvSpPr/>
            <p:nvPr>
              <p:custDataLst>
                <p:tags r:id="rId7"/>
              </p:custDataLst>
            </p:nvPr>
          </p:nvSpPr>
          <p:spPr>
            <a:xfrm>
              <a:off x="12646" y="3521"/>
              <a:ext cx="3466" cy="4728"/>
            </a:xfrm>
            <a:prstGeom prst="rect">
              <a:avLst/>
            </a:prstGeom>
            <a:solidFill>
              <a:sysClr val="window" lastClr="FFFFFF"/>
            </a:solidFill>
            <a:ln>
              <a:solidFill>
                <a:sysClr val="window" lastClr="FFFFFF">
                  <a:lumMod val="85000"/>
                </a:sysClr>
              </a:solidFill>
            </a:ln>
            <a:effectLst>
              <a:outerShdw blurRad="76200" dir="18900000" sy="23000" kx="-1200000" algn="bl" rotWithShape="0">
                <a:prstClr val="black">
                  <a:alpha val="20000"/>
                </a:prstClr>
              </a:outerShdw>
            </a:effectLst>
          </p:spPr>
          <p:style>
            <a:lnRef idx="2">
              <a:srgbClr val="D11125">
                <a:shade val="50000"/>
              </a:srgbClr>
            </a:lnRef>
            <a:fillRef idx="1">
              <a:srgbClr val="D11125"/>
            </a:fillRef>
            <a:effectRef idx="0">
              <a:srgbClr val="D11125"/>
            </a:effectRef>
            <a:fontRef idx="minor">
              <a:sysClr val="window" lastClr="FFFFFF"/>
            </a:fontRef>
          </p:style>
          <p:txBody>
            <a:bodyPr rtlCol="0" anchor="ctr"/>
            <a:p>
              <a:pPr algn="ctr">
                <a:lnSpc>
                  <a:spcPct val="140000"/>
                </a:lnSpc>
              </a:pPr>
              <a:r>
                <a:rPr lang="zh-CN" altLang="en-US" sz="3735" b="1">
                  <a:solidFill>
                    <a:srgbClr val="FF0000"/>
                  </a:solidFill>
                  <a:latin typeface="微软雅黑" panose="020B0503020204020204" charset="-122"/>
                  <a:ea typeface="微软雅黑" panose="020B0503020204020204" charset="-122"/>
                </a:rPr>
                <a:t>发展了</a:t>
              </a:r>
              <a:endParaRPr lang="zh-CN" altLang="en-US" sz="2135">
                <a:solidFill>
                  <a:srgbClr val="FF0000"/>
                </a:solidFill>
                <a:latin typeface="微软雅黑" panose="020B0503020204020204" charset="-122"/>
                <a:ea typeface="微软雅黑" panose="020B0503020204020204" charset="-122"/>
              </a:endParaRPr>
            </a:p>
            <a:p>
              <a:pPr algn="ctr">
                <a:lnSpc>
                  <a:spcPct val="140000"/>
                </a:lnSpc>
              </a:pPr>
              <a:r>
                <a:rPr lang="zh-CN" altLang="en-US" sz="3200" b="1">
                  <a:solidFill>
                    <a:sysClr val="windowText" lastClr="000000"/>
                  </a:solidFill>
                  <a:latin typeface="微软雅黑" panose="020B0503020204020204" charset="-122"/>
                  <a:ea typeface="微软雅黑" panose="020B0503020204020204" charset="-122"/>
                </a:rPr>
                <a:t>中国特色社会主义</a:t>
              </a:r>
              <a:r>
                <a:rPr lang="zh-CN" altLang="en-US" sz="3200" b="1">
                  <a:solidFill>
                    <a:srgbClr val="FF0000"/>
                  </a:solidFill>
                  <a:latin typeface="微软雅黑" panose="020B0503020204020204" charset="-122"/>
                  <a:ea typeface="微软雅黑" panose="020B0503020204020204" charset="-122"/>
                </a:rPr>
                <a:t>文化</a:t>
              </a:r>
              <a:endParaRPr lang="en-US" altLang="zh-CN" sz="3200" b="1" u="sng">
                <a:solidFill>
                  <a:srgbClr val="FF0000"/>
                </a:solidFill>
                <a:latin typeface="微软雅黑" panose="020B0503020204020204" charset="-122"/>
                <a:ea typeface="微软雅黑" panose="020B0503020204020204" charset="-122"/>
              </a:endParaRPr>
            </a:p>
            <a:p>
              <a:pPr algn="ctr">
                <a:lnSpc>
                  <a:spcPct val="140000"/>
                </a:lnSpc>
              </a:pPr>
              <a:r>
                <a:rPr lang="zh-CN" altLang="en-US" sz="2665" b="1">
                  <a:solidFill>
                    <a:srgbClr val="FF0000"/>
                  </a:solidFill>
                  <a:latin typeface="微软雅黑" panose="020B0503020204020204" charset="-122"/>
                  <a:ea typeface="微软雅黑" panose="020B0503020204020204" charset="-122"/>
                </a:rPr>
                <a:t>（精神力量）</a:t>
              </a:r>
              <a:endParaRPr lang="zh-CN" altLang="en-US" sz="2665" b="1">
                <a:solidFill>
                  <a:srgbClr val="FF0000"/>
                </a:solidFill>
                <a:latin typeface="微软雅黑" panose="020B0503020204020204" charset="-122"/>
                <a:ea typeface="微软雅黑" panose="020B0503020204020204" charset="-122"/>
              </a:endParaRPr>
            </a:p>
          </p:txBody>
        </p:sp>
      </p:grpSp>
      <p:sp>
        <p:nvSpPr>
          <p:cNvPr id="47" name="文本框 46"/>
          <p:cNvSpPr txBox="1"/>
          <p:nvPr>
            <p:custDataLst>
              <p:tags r:id="rId8"/>
            </p:custDataLst>
          </p:nvPr>
        </p:nvSpPr>
        <p:spPr>
          <a:xfrm>
            <a:off x="2707640" y="1512993"/>
            <a:ext cx="6124787" cy="653627"/>
          </a:xfrm>
          <a:prstGeom prst="rect">
            <a:avLst/>
          </a:prstGeom>
          <a:noFill/>
        </p:spPr>
        <p:txBody>
          <a:bodyPr wrap="square" rtlCol="0" anchor="t">
            <a:noAutofit/>
          </a:bodyPr>
          <a:p>
            <a:r>
              <a:rPr lang="zh-CN" altLang="en-US" sz="3200" b="1">
                <a:solidFill>
                  <a:srgbClr val="FF0000"/>
                </a:solidFill>
                <a:latin typeface="微软雅黑" panose="020B0503020204020204" charset="-122"/>
                <a:ea typeface="微软雅黑" panose="020B0503020204020204" charset="-122"/>
              </a:rPr>
              <a:t>中国共产党带领全国人民，</a:t>
            </a:r>
            <a:endParaRPr lang="zh-CN" altLang="en-US" sz="32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in)">
                                      <p:cBhvr>
                                        <p:cTn id="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1457773" y="383353"/>
            <a:ext cx="429427" cy="175648"/>
            <a:chOff x="5238427" y="283199"/>
            <a:chExt cx="322070" cy="131736"/>
          </a:xfrm>
          <a:solidFill>
            <a:schemeClr val="bg1"/>
          </a:solidFill>
        </p:grpSpPr>
        <p:sp>
          <p:nvSpPr>
            <p:cNvPr id="21" name="椭圆 20"/>
            <p:cNvSpPr/>
            <p:nvPr/>
          </p:nvSpPr>
          <p:spPr>
            <a:xfrm>
              <a:off x="5238427" y="283199"/>
              <a:ext cx="131736" cy="13173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22" name="椭圆 21"/>
            <p:cNvSpPr/>
            <p:nvPr/>
          </p:nvSpPr>
          <p:spPr>
            <a:xfrm>
              <a:off x="5428761" y="283199"/>
              <a:ext cx="131736" cy="1317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grpSp>
      <p:sp>
        <p:nvSpPr>
          <p:cNvPr id="7" name="文本框 6"/>
          <p:cNvSpPr txBox="1"/>
          <p:nvPr>
            <p:custDataLst>
              <p:tags r:id="rId1"/>
            </p:custDataLst>
          </p:nvPr>
        </p:nvSpPr>
        <p:spPr>
          <a:xfrm>
            <a:off x="27093" y="649393"/>
            <a:ext cx="9703647" cy="735753"/>
          </a:xfrm>
          <a:prstGeom prst="rect">
            <a:avLst/>
          </a:prstGeom>
          <a:noFill/>
        </p:spPr>
        <p:txBody>
          <a:bodyPr wrap="square" rtlCol="0" anchor="t">
            <a:noAutofit/>
          </a:bodyPr>
          <a:lstStyle/>
          <a:p>
            <a:pPr lvl="0" algn="l" eaLnBrk="0" hangingPunct="0">
              <a:lnSpc>
                <a:spcPct val="120000"/>
              </a:lnSpc>
              <a:buClrTx/>
              <a:buSzTx/>
              <a:buFontTx/>
            </a:pPr>
            <a:r>
              <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（1）中国特色社会主义道路——必由之路  </a:t>
            </a:r>
            <a:endPar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矩形 3"/>
          <p:cNvSpPr/>
          <p:nvPr/>
        </p:nvSpPr>
        <p:spPr>
          <a:xfrm>
            <a:off x="154940" y="158327"/>
            <a:ext cx="11223413" cy="583565"/>
          </a:xfrm>
          <a:prstGeom prst="rect">
            <a:avLst/>
          </a:prstGeom>
          <a:noFill/>
          <a:ln>
            <a:noFill/>
          </a:ln>
        </p:spPr>
        <p:txBody>
          <a:bodyPr wrap="square" rtlCol="0">
            <a:spAutoFit/>
          </a:bodyPr>
          <a:p>
            <a:r>
              <a:rPr lang="zh-CN" altLang="en-US" sz="3200" b="1">
                <a:ln w="38100">
                  <a:noFill/>
                </a:ln>
                <a:solidFill>
                  <a:srgbClr val="C2190D"/>
                </a:solidFill>
                <a:latin typeface="+mj-ea"/>
                <a:ea typeface="+mj-ea"/>
                <a:sym typeface="+mn-lt"/>
              </a:rPr>
              <a:t>中国特色社会主义的实践成就</a:t>
            </a:r>
            <a:endParaRPr lang="zh-CN" altLang="en-US" sz="3200" b="1">
              <a:ln w="38100">
                <a:noFill/>
              </a:ln>
              <a:solidFill>
                <a:srgbClr val="C2190D"/>
              </a:solidFill>
              <a:latin typeface="+mj-ea"/>
              <a:ea typeface="+mj-ea"/>
              <a:sym typeface="+mn-lt"/>
            </a:endParaRPr>
          </a:p>
        </p:txBody>
      </p:sp>
      <p:graphicFrame>
        <p:nvGraphicFramePr>
          <p:cNvPr id="5" name="表格 5"/>
          <p:cNvGraphicFramePr>
            <a:graphicFrameLocks noGrp="1"/>
          </p:cNvGraphicFramePr>
          <p:nvPr>
            <p:custDataLst>
              <p:tags r:id="rId2"/>
            </p:custDataLst>
          </p:nvPr>
        </p:nvGraphicFramePr>
        <p:xfrm>
          <a:off x="57573" y="1339427"/>
          <a:ext cx="12054840" cy="5877560"/>
        </p:xfrm>
        <a:graphic>
          <a:graphicData uri="http://schemas.openxmlformats.org/drawingml/2006/table">
            <a:tbl>
              <a:tblPr firstRow="1" bandRow="1">
                <a:effectLst/>
                <a:tableStyleId>{5940675A-B579-460E-94D1-54222C63F5DA}</a:tableStyleId>
              </a:tblPr>
              <a:tblGrid>
                <a:gridCol w="1958975"/>
                <a:gridCol w="10095865"/>
              </a:tblGrid>
              <a:tr h="605155">
                <a:tc>
                  <a:txBody>
                    <a:bodyPr wrap="square"/>
                    <a:p>
                      <a:pPr algn="ctr">
                        <a:lnSpc>
                          <a:spcPct val="90000"/>
                        </a:lnSpc>
                      </a:pPr>
                      <a:r>
                        <a:rPr lang="zh-CN" altLang="en-US" sz="2665" b="1">
                          <a:solidFill>
                            <a:sysClr val="windowText" lastClr="000000"/>
                          </a:solidFill>
                          <a:latin typeface="微软雅黑" panose="020B0503020204020204" charset="-122"/>
                          <a:ea typeface="微软雅黑" panose="020B0503020204020204" charset="-122"/>
                        </a:rPr>
                        <a:t>领</a:t>
                      </a:r>
                      <a:r>
                        <a:rPr lang="zh-CN" altLang="en-US" sz="2665" b="1" smtClean="0">
                          <a:solidFill>
                            <a:sysClr val="windowText" lastClr="000000"/>
                          </a:solidFill>
                          <a:latin typeface="微软雅黑" panose="020B0503020204020204" charset="-122"/>
                          <a:ea typeface="微软雅黑" panose="020B0503020204020204" charset="-122"/>
                        </a:rPr>
                        <a:t>导核心</a:t>
                      </a:r>
                      <a:endParaRPr lang="zh-CN" altLang="en-US" sz="2665" b="1" smtClean="0">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cmpd="sng">
                      <a:solidFill>
                        <a:sysClr val="windowText" lastClr="000000"/>
                      </a:solidFill>
                      <a:prstDash val="solid"/>
                    </a:lnT>
                    <a:lnB w="12700" cmpd="sng">
                      <a:solidFill>
                        <a:sysClr val="windowText" lastClr="000000"/>
                      </a:solidFill>
                      <a:prstDash val="solid"/>
                    </a:lnB>
                    <a:noFill/>
                  </a:tcPr>
                </a:tc>
                <a:tc>
                  <a:txBody>
                    <a:bodyPr wrap="square"/>
                    <a:p>
                      <a:pPr indent="0">
                        <a:lnSpc>
                          <a:spcPct val="90000"/>
                        </a:lnSpc>
                      </a:pPr>
                      <a:r>
                        <a:rPr lang="zh-CN" altLang="zh-CN" sz="2665" b="1" kern="100">
                          <a:solidFill>
                            <a:sysClr val="windowText" lastClr="000000"/>
                          </a:solidFill>
                          <a:latin typeface="微软雅黑" panose="020B0503020204020204" charset="-122"/>
                          <a:ea typeface="微软雅黑" panose="020B0503020204020204" charset="-122"/>
                        </a:rPr>
                        <a:t>在中国共产党领导下</a:t>
                      </a:r>
                      <a:endParaRPr lang="zh-CN" altLang="zh-CN" sz="2665" b="1" kern="100">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cmpd="sng">
                      <a:solidFill>
                        <a:sysClr val="windowText" lastClr="000000"/>
                      </a:solidFill>
                      <a:prstDash val="solid"/>
                    </a:lnT>
                    <a:lnB w="12700" cmpd="sng">
                      <a:solidFill>
                        <a:sysClr val="windowText" lastClr="000000"/>
                      </a:solidFill>
                      <a:prstDash val="solid"/>
                    </a:lnB>
                    <a:noFill/>
                  </a:tcPr>
                </a:tc>
              </a:tr>
              <a:tr h="487680">
                <a:tc>
                  <a:txBody>
                    <a:bodyPr wrap="square"/>
                    <a:p>
                      <a:pPr algn="ctr">
                        <a:lnSpc>
                          <a:spcPct val="90000"/>
                        </a:lnSpc>
                      </a:pPr>
                      <a:r>
                        <a:rPr lang="zh-CN" altLang="en-US" sz="2665" b="1">
                          <a:solidFill>
                            <a:sysClr val="windowText" lastClr="000000"/>
                          </a:solidFill>
                          <a:latin typeface="微软雅黑" panose="020B0503020204020204" charset="-122"/>
                          <a:ea typeface="微软雅黑" panose="020B0503020204020204" charset="-122"/>
                        </a:rPr>
                        <a:t>基础</a:t>
                      </a:r>
                      <a:endParaRPr lang="zh-CN" altLang="en-US" sz="2665" b="1">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a:solidFill>
                        <a:sysClr val="windowText" lastClr="000000"/>
                      </a:solidFill>
                      <a:prstDash val="solid"/>
                    </a:lnB>
                    <a:noFill/>
                  </a:tcPr>
                </a:tc>
                <a:tc>
                  <a:txBody>
                    <a:bodyPr wrap="square"/>
                    <a:p>
                      <a:pPr indent="0">
                        <a:lnSpc>
                          <a:spcPct val="90000"/>
                        </a:lnSpc>
                      </a:pPr>
                      <a:r>
                        <a:rPr lang="zh-CN" altLang="zh-CN" sz="2665" b="1" kern="100">
                          <a:solidFill>
                            <a:sysClr val="windowText" lastClr="000000"/>
                          </a:solidFill>
                          <a:latin typeface="微软雅黑" panose="020B0503020204020204" charset="-122"/>
                          <a:ea typeface="微软雅黑" panose="020B0503020204020204" charset="-122"/>
                        </a:rPr>
                        <a:t>立足基本国情</a:t>
                      </a:r>
                      <a:endParaRPr lang="zh-CN" altLang="zh-CN" sz="2665" b="1" kern="100">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a:solidFill>
                        <a:sysClr val="windowText" lastClr="000000"/>
                      </a:solidFill>
                      <a:prstDash val="solid"/>
                    </a:lnB>
                    <a:noFill/>
                  </a:tcPr>
                </a:tc>
              </a:tr>
              <a:tr h="605155">
                <a:tc>
                  <a:txBody>
                    <a:bodyPr wrap="square"/>
                    <a:p>
                      <a:pPr algn="ctr">
                        <a:lnSpc>
                          <a:spcPct val="90000"/>
                        </a:lnSpc>
                      </a:pPr>
                      <a:r>
                        <a:rPr lang="zh-CN" altLang="en-US" sz="2665" b="1">
                          <a:solidFill>
                            <a:sysClr val="windowText" lastClr="000000"/>
                          </a:solidFill>
                          <a:latin typeface="微软雅黑" panose="020B0503020204020204" charset="-122"/>
                          <a:ea typeface="微软雅黑" panose="020B0503020204020204" charset="-122"/>
                        </a:rPr>
                        <a:t>基本路线</a:t>
                      </a:r>
                      <a:endParaRPr lang="zh-CN" altLang="en-US" sz="2665" b="1">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a:solidFill>
                        <a:sysClr val="windowText" lastClr="000000"/>
                      </a:solidFill>
                      <a:prstDash val="solid"/>
                    </a:lnB>
                    <a:noFill/>
                  </a:tcPr>
                </a:tc>
                <a:tc>
                  <a:txBody>
                    <a:bodyPr wrap="square"/>
                    <a:p>
                      <a:pPr indent="0">
                        <a:lnSpc>
                          <a:spcPct val="90000"/>
                        </a:lnSpc>
                        <a:buNone/>
                      </a:pPr>
                      <a:r>
                        <a:rPr lang="zh-CN" altLang="en-US" sz="2665" b="1" kern="100">
                          <a:solidFill>
                            <a:sysClr val="windowText" lastClr="000000"/>
                          </a:solidFill>
                          <a:latin typeface="微软雅黑" panose="020B0503020204020204" charset="-122"/>
                          <a:ea typeface="微软雅黑" panose="020B0503020204020204" charset="-122"/>
                        </a:rPr>
                        <a:t>一个中心两个</a:t>
                      </a:r>
                      <a:r>
                        <a:rPr lang="zh-CN" altLang="en-US" sz="2665" b="1" kern="100" smtClean="0">
                          <a:solidFill>
                            <a:sysClr val="windowText" lastClr="000000"/>
                          </a:solidFill>
                          <a:latin typeface="微软雅黑" panose="020B0503020204020204" charset="-122"/>
                          <a:ea typeface="微软雅黑" panose="020B0503020204020204" charset="-122"/>
                        </a:rPr>
                        <a:t>基本点</a:t>
                      </a:r>
                      <a:endParaRPr lang="zh-CN" altLang="en-US" sz="2665" b="1" kern="100" smtClean="0">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a:solidFill>
                        <a:sysClr val="windowText" lastClr="000000"/>
                      </a:solidFill>
                      <a:prstDash val="solid"/>
                    </a:lnB>
                    <a:noFill/>
                  </a:tcPr>
                </a:tc>
              </a:tr>
              <a:tr h="605790">
                <a:tc>
                  <a:txBody>
                    <a:bodyPr wrap="square"/>
                    <a:p>
                      <a:pPr algn="ctr">
                        <a:lnSpc>
                          <a:spcPct val="90000"/>
                        </a:lnSpc>
                      </a:pPr>
                      <a:r>
                        <a:rPr lang="zh-CN" altLang="en-US" sz="2665" b="1" kern="1200">
                          <a:solidFill>
                            <a:sysClr val="windowText" lastClr="000000"/>
                          </a:solidFill>
                          <a:latin typeface="微软雅黑" panose="020B0503020204020204" charset="-122"/>
                          <a:ea typeface="微软雅黑" panose="020B0503020204020204" charset="-122"/>
                        </a:rPr>
                        <a:t>根本任务</a:t>
                      </a:r>
                      <a:endParaRPr lang="zh-CN" altLang="en-US" sz="2665" b="1" kern="1200">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a:solidFill>
                        <a:sysClr val="windowText" lastClr="000000"/>
                      </a:solidFill>
                      <a:prstDash val="solid"/>
                    </a:lnB>
                    <a:noFill/>
                  </a:tcPr>
                </a:tc>
                <a:tc>
                  <a:txBody>
                    <a:bodyPr wrap="square"/>
                    <a:p>
                      <a:pPr indent="0">
                        <a:lnSpc>
                          <a:spcPct val="90000"/>
                        </a:lnSpc>
                        <a:buNone/>
                      </a:pPr>
                      <a:r>
                        <a:rPr lang="zh-CN" altLang="zh-CN" sz="2665" b="1" kern="100">
                          <a:solidFill>
                            <a:sysClr val="windowText" lastClr="000000"/>
                          </a:solidFill>
                          <a:latin typeface="微软雅黑" panose="020B0503020204020204" charset="-122"/>
                          <a:ea typeface="微软雅黑" panose="020B0503020204020204" charset="-122"/>
                        </a:rPr>
                        <a:t>解放和发展社会</a:t>
                      </a:r>
                      <a:r>
                        <a:rPr lang="zh-CN" altLang="zh-CN" sz="2665" b="1" kern="100" smtClean="0">
                          <a:solidFill>
                            <a:sysClr val="windowText" lastClr="000000"/>
                          </a:solidFill>
                          <a:latin typeface="微软雅黑" panose="020B0503020204020204" charset="-122"/>
                          <a:ea typeface="微软雅黑" panose="020B0503020204020204" charset="-122"/>
                        </a:rPr>
                        <a:t>生产力</a:t>
                      </a:r>
                      <a:endParaRPr lang="zh-CN" altLang="zh-CN" sz="2665" b="1" kern="100" smtClean="0">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a:solidFill>
                        <a:sysClr val="windowText" lastClr="000000"/>
                      </a:solidFill>
                      <a:prstDash val="solid"/>
                    </a:lnB>
                    <a:noFill/>
                  </a:tcPr>
                </a:tc>
              </a:tr>
              <a:tr h="864870">
                <a:tc>
                  <a:txBody>
                    <a:bodyPr wrap="square"/>
                    <a:p>
                      <a:pPr algn="ctr">
                        <a:lnSpc>
                          <a:spcPct val="90000"/>
                        </a:lnSpc>
                      </a:pPr>
                      <a:r>
                        <a:rPr lang="zh-CN" altLang="en-US" sz="2665" b="1" kern="1200">
                          <a:solidFill>
                            <a:sysClr val="windowText" lastClr="000000"/>
                          </a:solidFill>
                          <a:latin typeface="微软雅黑" panose="020B0503020204020204" charset="-122"/>
                          <a:ea typeface="微软雅黑" panose="020B0503020204020204" charset="-122"/>
                        </a:rPr>
                        <a:t>总体布局</a:t>
                      </a:r>
                      <a:endParaRPr lang="zh-CN" altLang="en-US" sz="2665" b="1" kern="1200">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a:solidFill>
                        <a:sysClr val="windowText" lastClr="000000"/>
                      </a:solidFill>
                      <a:prstDash val="solid"/>
                    </a:lnB>
                    <a:noFill/>
                  </a:tcPr>
                </a:tc>
                <a:tc>
                  <a:txBody>
                    <a:bodyPr wrap="square"/>
                    <a:p>
                      <a:pPr indent="0">
                        <a:lnSpc>
                          <a:spcPct val="90000"/>
                        </a:lnSpc>
                        <a:buNone/>
                      </a:pPr>
                      <a:r>
                        <a:rPr lang="zh-CN" altLang="en-US" sz="2665" b="1" kern="100">
                          <a:solidFill>
                            <a:sysClr val="windowText" lastClr="000000"/>
                          </a:solidFill>
                          <a:latin typeface="微软雅黑" panose="020B0503020204020204" charset="-122"/>
                          <a:ea typeface="微软雅黑" panose="020B0503020204020204" charset="-122"/>
                        </a:rPr>
                        <a:t>五位一体：</a:t>
                      </a:r>
                      <a:r>
                        <a:rPr lang="zh-CN" altLang="zh-CN" sz="2665" b="1" kern="100">
                          <a:solidFill>
                            <a:sysClr val="windowText" lastClr="000000"/>
                          </a:solidFill>
                          <a:latin typeface="微软雅黑" panose="020B0503020204020204" charset="-122"/>
                          <a:ea typeface="微软雅黑" panose="020B0503020204020204" charset="-122"/>
                        </a:rPr>
                        <a:t>建设社会主义市场经济、社会主义民主政治、社会主义先进文化、社会主义和谐社会、社会主义生态文明</a:t>
                      </a:r>
                      <a:endParaRPr lang="zh-CN" altLang="zh-CN" sz="2665" b="1" kern="100">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a:solidFill>
                        <a:sysClr val="windowText" lastClr="000000"/>
                      </a:solidFill>
                      <a:prstDash val="solid"/>
                    </a:lnB>
                    <a:noFill/>
                  </a:tcPr>
                </a:tc>
              </a:tr>
              <a:tr h="1123950">
                <a:tc>
                  <a:txBody>
                    <a:bodyPr wrap="square"/>
                    <a:p>
                      <a:pPr algn="ctr">
                        <a:lnSpc>
                          <a:spcPct val="90000"/>
                        </a:lnSpc>
                      </a:pPr>
                      <a:r>
                        <a:rPr lang="zh-CN" altLang="en-US" sz="2665" b="1">
                          <a:solidFill>
                            <a:sysClr val="windowText" lastClr="000000"/>
                          </a:solidFill>
                          <a:latin typeface="微软雅黑" panose="020B0503020204020204" charset="-122"/>
                          <a:ea typeface="微软雅黑" panose="020B0503020204020204" charset="-122"/>
                        </a:rPr>
                        <a:t>奋斗目标</a:t>
                      </a:r>
                      <a:endParaRPr lang="zh-CN" altLang="en-US" sz="2665" b="1">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a:solidFill>
                        <a:sysClr val="windowText" lastClr="000000"/>
                      </a:solidFill>
                      <a:prstDash val="solid"/>
                    </a:lnB>
                    <a:noFill/>
                  </a:tcPr>
                </a:tc>
                <a:tc>
                  <a:txBody>
                    <a:bodyPr wrap="square"/>
                    <a:p>
                      <a:pPr indent="0">
                        <a:lnSpc>
                          <a:spcPct val="90000"/>
                        </a:lnSpc>
                      </a:pPr>
                      <a:r>
                        <a:rPr lang="zh-CN" altLang="en-US" sz="2665" b="1" kern="100">
                          <a:solidFill>
                            <a:sysClr val="windowText" lastClr="000000"/>
                          </a:solidFill>
                          <a:latin typeface="微软雅黑" panose="020B0503020204020204" charset="-122"/>
                          <a:ea typeface="微软雅黑" panose="020B0503020204020204" charset="-122"/>
                        </a:rPr>
                        <a:t>①</a:t>
                      </a:r>
                      <a:r>
                        <a:rPr lang="zh-CN" altLang="zh-CN" sz="2665" b="1" kern="100">
                          <a:solidFill>
                            <a:sysClr val="windowText" lastClr="000000"/>
                          </a:solidFill>
                          <a:latin typeface="微软雅黑" panose="020B0503020204020204" charset="-122"/>
                          <a:ea typeface="微软雅黑" panose="020B0503020204020204" charset="-122"/>
                        </a:rPr>
                        <a:t>促进人的全面发展</a:t>
                      </a:r>
                      <a:r>
                        <a:rPr lang="zh-CN" altLang="en-US" sz="2665" b="1" kern="100">
                          <a:solidFill>
                            <a:sysClr val="windowText" lastClr="000000"/>
                          </a:solidFill>
                          <a:latin typeface="微软雅黑" panose="020B0503020204020204" charset="-122"/>
                          <a:ea typeface="微软雅黑" panose="020B0503020204020204" charset="-122"/>
                        </a:rPr>
                        <a:t>，</a:t>
                      </a:r>
                      <a:r>
                        <a:rPr lang="zh-CN" altLang="zh-CN" sz="2665" b="1" kern="100">
                          <a:solidFill>
                            <a:sysClr val="windowText" lastClr="000000"/>
                          </a:solidFill>
                          <a:latin typeface="微软雅黑" panose="020B0503020204020204" charset="-122"/>
                          <a:ea typeface="微软雅黑" panose="020B0503020204020204" charset="-122"/>
                        </a:rPr>
                        <a:t>逐步实现全体人民</a:t>
                      </a:r>
                      <a:r>
                        <a:rPr lang="zh-CN" altLang="zh-CN" sz="2665" b="1" kern="100">
                          <a:solidFill>
                            <a:sysClr val="windowText" lastClr="000000"/>
                          </a:solidFill>
                          <a:uFill>
                            <a:solidFill>
                              <a:srgbClr val="000000"/>
                            </a:solidFill>
                          </a:uFill>
                          <a:latin typeface="微软雅黑" panose="020B0503020204020204" charset="-122"/>
                          <a:ea typeface="微软雅黑" panose="020B0503020204020204" charset="-122"/>
                        </a:rPr>
                        <a:t>共同富裕</a:t>
                      </a:r>
                      <a:r>
                        <a:rPr lang="zh-CN" altLang="en-US" sz="2665" b="1" kern="100">
                          <a:solidFill>
                            <a:sysClr val="windowText" lastClr="000000"/>
                          </a:solidFill>
                          <a:latin typeface="微软雅黑" panose="020B0503020204020204" charset="-122"/>
                          <a:ea typeface="微软雅黑" panose="020B0503020204020204" charset="-122"/>
                        </a:rPr>
                        <a:t>；</a:t>
                      </a:r>
                      <a:endParaRPr lang="en-US" altLang="zh-CN" sz="2665" b="1" kern="100">
                        <a:latin typeface="微软雅黑" panose="020B0503020204020204" charset="-122"/>
                        <a:ea typeface="微软雅黑" panose="020B0503020204020204" charset="-122"/>
                      </a:endParaRPr>
                    </a:p>
                    <a:p>
                      <a:pPr indent="0">
                        <a:lnSpc>
                          <a:spcPct val="90000"/>
                        </a:lnSpc>
                      </a:pPr>
                      <a:r>
                        <a:rPr lang="zh-CN" altLang="en-US" sz="2665" b="1" kern="100">
                          <a:solidFill>
                            <a:sysClr val="windowText" lastClr="000000"/>
                          </a:solidFill>
                          <a:latin typeface="微软雅黑" panose="020B0503020204020204" charset="-122"/>
                          <a:ea typeface="微软雅黑" panose="020B0503020204020204" charset="-122"/>
                        </a:rPr>
                        <a:t>②</a:t>
                      </a:r>
                      <a:r>
                        <a:rPr lang="zh-CN" altLang="zh-CN" sz="2665" b="1" kern="100">
                          <a:solidFill>
                            <a:sysClr val="windowText" lastClr="000000"/>
                          </a:solidFill>
                          <a:latin typeface="微软雅黑" panose="020B0503020204020204" charset="-122"/>
                          <a:ea typeface="微软雅黑" panose="020B0503020204020204" charset="-122"/>
                        </a:rPr>
                        <a:t>建设富强民主文明和谐美丽的社会主义现代化强国</a:t>
                      </a:r>
                      <a:endParaRPr lang="zh-CN" altLang="zh-CN" sz="2665" b="1" kern="100">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a:solidFill>
                        <a:sysClr val="windowText" lastClr="000000"/>
                      </a:solidFill>
                      <a:prstDash val="solid"/>
                    </a:lnB>
                    <a:noFill/>
                  </a:tcPr>
                </a:tc>
              </a:tr>
              <a:tr h="1584960">
                <a:tc>
                  <a:txBody>
                    <a:bodyPr wrap="square"/>
                    <a:p>
                      <a:pPr algn="ctr">
                        <a:lnSpc>
                          <a:spcPct val="90000"/>
                        </a:lnSpc>
                      </a:pPr>
                      <a:r>
                        <a:rPr lang="zh-CN" altLang="en-US" sz="2665" b="1">
                          <a:solidFill>
                            <a:sysClr val="windowText" lastClr="000000"/>
                          </a:solidFill>
                          <a:latin typeface="微软雅黑" panose="020B0503020204020204" charset="-122"/>
                          <a:ea typeface="微软雅黑" panose="020B0503020204020204" charset="-122"/>
                        </a:rPr>
                        <a:t>地</a:t>
                      </a:r>
                      <a:r>
                        <a:rPr lang="zh-CN" altLang="en-US" sz="2665" b="1" smtClean="0">
                          <a:solidFill>
                            <a:sysClr val="windowText" lastClr="000000"/>
                          </a:solidFill>
                          <a:latin typeface="微软雅黑" panose="020B0503020204020204" charset="-122"/>
                          <a:ea typeface="微软雅黑" panose="020B0503020204020204" charset="-122"/>
                        </a:rPr>
                        <a:t>位</a:t>
                      </a:r>
                      <a:endParaRPr lang="en-US" altLang="zh-CN" sz="2665" b="1" smtClean="0">
                        <a:latin typeface="微软雅黑" panose="020B0503020204020204" charset="-122"/>
                        <a:ea typeface="微软雅黑" panose="020B0503020204020204" charset="-122"/>
                      </a:endParaRPr>
                    </a:p>
                    <a:p>
                      <a:pPr algn="ctr">
                        <a:lnSpc>
                          <a:spcPct val="100000"/>
                        </a:lnSpc>
                      </a:pPr>
                      <a:endParaRPr lang="en-US" altLang="zh-CN" sz="2665" b="1" smtClean="0">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cmpd="sng">
                      <a:solidFill>
                        <a:sysClr val="windowText" lastClr="000000"/>
                      </a:solidFill>
                      <a:prstDash val="solid"/>
                    </a:lnB>
                    <a:noFill/>
                  </a:tcPr>
                </a:tc>
                <a:tc>
                  <a:txBody>
                    <a:bodyPr wrap="square"/>
                    <a:p>
                      <a:pPr indent="0">
                        <a:lnSpc>
                          <a:spcPct val="90000"/>
                        </a:lnSpc>
                      </a:pPr>
                      <a:r>
                        <a:rPr lang="zh-CN" altLang="en-US" sz="2665" b="1">
                          <a:solidFill>
                            <a:sysClr val="windowText" lastClr="000000"/>
                          </a:solidFill>
                          <a:latin typeface="微软雅黑" panose="020B0503020204020204" charset="-122"/>
                          <a:ea typeface="微软雅黑" panose="020B0503020204020204" charset="-122"/>
                        </a:rPr>
                        <a:t>①中国特色社会主义道路</a:t>
                      </a:r>
                      <a:r>
                        <a:rPr lang="zh-CN" altLang="zh-CN" sz="2665" b="1" kern="100">
                          <a:solidFill>
                            <a:sysClr val="windowText" lastClr="000000"/>
                          </a:solidFill>
                          <a:latin typeface="微软雅黑" panose="020B0503020204020204" charset="-122"/>
                          <a:ea typeface="微软雅黑" panose="020B0503020204020204" charset="-122"/>
                        </a:rPr>
                        <a:t>是实现社会主义现代化、创造人民美好生活的</a:t>
                      </a:r>
                      <a:r>
                        <a:rPr lang="zh-CN" altLang="zh-CN" sz="2665" b="1" kern="100">
                          <a:solidFill>
                            <a:sysClr val="windowText" lastClr="000000"/>
                          </a:solidFill>
                          <a:uFill>
                            <a:solidFill>
                              <a:srgbClr val="000000"/>
                            </a:solidFill>
                          </a:uFill>
                          <a:latin typeface="微软雅黑" panose="020B0503020204020204" charset="-122"/>
                          <a:ea typeface="微软雅黑" panose="020B0503020204020204" charset="-122"/>
                        </a:rPr>
                        <a:t>必由之路</a:t>
                      </a:r>
                      <a:r>
                        <a:rPr lang="zh-CN" altLang="en-US" sz="2665" b="1" kern="100">
                          <a:solidFill>
                            <a:sysClr val="windowText" lastClr="000000"/>
                          </a:solidFill>
                          <a:uFill>
                            <a:solidFill>
                              <a:srgbClr val="000000"/>
                            </a:solidFill>
                          </a:uFill>
                          <a:latin typeface="微软雅黑" panose="020B0503020204020204" charset="-122"/>
                          <a:ea typeface="微软雅黑" panose="020B0503020204020204" charset="-122"/>
                        </a:rPr>
                        <a:t>；</a:t>
                      </a:r>
                      <a:r>
                        <a:rPr lang="zh-CN" altLang="zh-CN" sz="2665" b="1" kern="100">
                          <a:solidFill>
                            <a:sysClr val="windowText" lastClr="000000"/>
                          </a:solidFill>
                          <a:uFill>
                            <a:solidFill>
                              <a:srgbClr val="000000"/>
                            </a:solidFill>
                          </a:uFill>
                          <a:latin typeface="微软雅黑" panose="020B0503020204020204" charset="-122"/>
                          <a:ea typeface="微软雅黑" panose="020B0503020204020204" charset="-122"/>
                        </a:rPr>
                        <a:t>②</a:t>
                      </a:r>
                      <a:r>
                        <a:rPr lang="zh-CN" altLang="en-US" sz="2665" b="1" kern="100">
                          <a:solidFill>
                            <a:sysClr val="windowText" lastClr="000000"/>
                          </a:solidFill>
                          <a:uFill>
                            <a:solidFill>
                              <a:srgbClr val="000000"/>
                            </a:solidFill>
                          </a:uFill>
                          <a:latin typeface="微软雅黑" panose="020B0503020204020204" charset="-122"/>
                          <a:ea typeface="微软雅黑" panose="020B0503020204020204" charset="-122"/>
                        </a:rPr>
                        <a:t>是一条既符合中国国情，又适合时代发展要求并取得巨大成功的唯一正确道路，能够引领中国进步、增进人民福祉、实现民族复兴。</a:t>
                      </a:r>
                      <a:endParaRPr lang="zh-CN" altLang="en-US" sz="2665" b="1" kern="100">
                        <a:solidFill>
                          <a:sysClr val="windowText" lastClr="000000"/>
                        </a:solidFill>
                        <a:uFill>
                          <a:solidFill>
                            <a:srgbClr val="000000"/>
                          </a:solidFill>
                        </a:uFill>
                        <a:latin typeface="微软雅黑" panose="020B0503020204020204" charset="-122"/>
                        <a:ea typeface="微软雅黑" panose="020B0503020204020204" charset="-122"/>
                      </a:endParaRPr>
                    </a:p>
                  </a:txBody>
                  <a:tcPr marL="121920" marR="121920" marT="60960" marB="60960" vert="horz" anchor="ctr">
                    <a:lnL w="12700">
                      <a:solidFill>
                        <a:sysClr val="windowText" lastClr="000000"/>
                      </a:solidFill>
                      <a:prstDash val="solid"/>
                    </a:lnL>
                    <a:lnR w="12700">
                      <a:solidFill>
                        <a:sysClr val="windowText" lastClr="000000"/>
                      </a:solidFill>
                      <a:prstDash val="solid"/>
                    </a:lnR>
                    <a:lnT w="12700">
                      <a:solidFill>
                        <a:sysClr val="windowText" lastClr="000000"/>
                      </a:solidFill>
                      <a:prstDash val="solid"/>
                    </a:lnT>
                    <a:lnB w="12700" cmpd="sng">
                      <a:solidFill>
                        <a:sysClr val="windowText" lastClr="000000"/>
                      </a:solidFill>
                      <a:prstDash val="solid"/>
                    </a:lnB>
                    <a:noFill/>
                  </a:tcPr>
                </a:tc>
              </a:tr>
            </a:tbl>
          </a:graphicData>
        </a:graphic>
      </p:graphicFrame>
      <p:sp>
        <p:nvSpPr>
          <p:cNvPr id="6" name="爆炸形 2 5"/>
          <p:cNvSpPr/>
          <p:nvPr/>
        </p:nvSpPr>
        <p:spPr>
          <a:xfrm>
            <a:off x="5184987" y="1246293"/>
            <a:ext cx="6448213" cy="2021840"/>
          </a:xfrm>
          <a:prstGeom prst="irregularSeal2">
            <a:avLst/>
          </a:prstGeom>
          <a:solidFill>
            <a:srgbClr val="00B0F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265" b="1">
                <a:solidFill>
                  <a:srgbClr val="FFFF00"/>
                </a:solidFill>
                <a:latin typeface="微软雅黑" panose="020B0503020204020204" charset="-122"/>
                <a:ea typeface="微软雅黑" panose="020B0503020204020204" charset="-122"/>
              </a:rPr>
              <a:t>道路自信</a:t>
            </a:r>
            <a:endParaRPr lang="zh-CN" altLang="en-US" sz="4265" b="1">
              <a:solidFill>
                <a:srgbClr val="FFFF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1457773" y="383353"/>
            <a:ext cx="429427" cy="175648"/>
            <a:chOff x="5238427" y="283199"/>
            <a:chExt cx="322070" cy="131736"/>
          </a:xfrm>
          <a:solidFill>
            <a:schemeClr val="bg1"/>
          </a:solidFill>
        </p:grpSpPr>
        <p:sp>
          <p:nvSpPr>
            <p:cNvPr id="21" name="椭圆 20"/>
            <p:cNvSpPr/>
            <p:nvPr/>
          </p:nvSpPr>
          <p:spPr>
            <a:xfrm>
              <a:off x="5238427" y="283199"/>
              <a:ext cx="131736" cy="13173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22" name="椭圆 21"/>
            <p:cNvSpPr/>
            <p:nvPr/>
          </p:nvSpPr>
          <p:spPr>
            <a:xfrm>
              <a:off x="5428761" y="283199"/>
              <a:ext cx="131736" cy="1317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grpSp>
      <p:pic>
        <p:nvPicPr>
          <p:cNvPr id="44" name="图片 43"/>
          <p:cNvPicPr>
            <a:picLocks noChangeAspect="1"/>
          </p:cNvPicPr>
          <p:nvPr/>
        </p:nvPicPr>
        <p:blipFill rotWithShape="1">
          <a:blip r:embed="rId1"/>
          <a:srcRect b="20097"/>
          <a:stretch>
            <a:fillRect/>
          </a:stretch>
        </p:blipFill>
        <p:spPr>
          <a:xfrm>
            <a:off x="0" y="5409325"/>
            <a:ext cx="12192000" cy="1448675"/>
          </a:xfrm>
          <a:prstGeom prst="rect">
            <a:avLst/>
          </a:prstGeom>
        </p:spPr>
      </p:pic>
      <p:sp>
        <p:nvSpPr>
          <p:cNvPr id="7" name="文本框 6"/>
          <p:cNvSpPr txBox="1"/>
          <p:nvPr>
            <p:custDataLst>
              <p:tags r:id="rId2"/>
            </p:custDataLst>
          </p:nvPr>
        </p:nvSpPr>
        <p:spPr>
          <a:xfrm>
            <a:off x="260773" y="700193"/>
            <a:ext cx="9979660" cy="735753"/>
          </a:xfrm>
          <a:prstGeom prst="rect">
            <a:avLst/>
          </a:prstGeom>
          <a:noFill/>
        </p:spPr>
        <p:txBody>
          <a:bodyPr wrap="square" rtlCol="0" anchor="t">
            <a:noAutofit/>
          </a:bodyPr>
          <a:lstStyle/>
          <a:p>
            <a:pPr lvl="0" algn="l" eaLnBrk="0" hangingPunct="0">
              <a:lnSpc>
                <a:spcPct val="120000"/>
              </a:lnSpc>
              <a:buClrTx/>
              <a:buSzTx/>
              <a:buFontTx/>
            </a:pPr>
            <a:r>
              <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（2）中国特色社会主义理论体系——行动指南</a:t>
            </a:r>
            <a:endPar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矩形 3"/>
          <p:cNvSpPr/>
          <p:nvPr/>
        </p:nvSpPr>
        <p:spPr>
          <a:xfrm>
            <a:off x="154940" y="158327"/>
            <a:ext cx="11223413" cy="583565"/>
          </a:xfrm>
          <a:prstGeom prst="rect">
            <a:avLst/>
          </a:prstGeom>
          <a:noFill/>
          <a:ln>
            <a:noFill/>
          </a:ln>
        </p:spPr>
        <p:txBody>
          <a:bodyPr wrap="square" rtlCol="0">
            <a:spAutoFit/>
          </a:bodyPr>
          <a:p>
            <a:r>
              <a:rPr lang="zh-CN" altLang="en-US" sz="3200" b="1">
                <a:ln w="38100">
                  <a:noFill/>
                </a:ln>
                <a:solidFill>
                  <a:srgbClr val="C2190D"/>
                </a:solidFill>
                <a:latin typeface="+mj-ea"/>
                <a:ea typeface="+mj-ea"/>
                <a:sym typeface="+mn-lt"/>
              </a:rPr>
              <a:t>中国特色社会主义的实践成就</a:t>
            </a:r>
            <a:endParaRPr lang="zh-CN" altLang="en-US" sz="3200" b="1">
              <a:ln w="38100">
                <a:noFill/>
              </a:ln>
              <a:solidFill>
                <a:srgbClr val="C2190D"/>
              </a:solidFill>
              <a:latin typeface="+mj-ea"/>
              <a:ea typeface="+mj-ea"/>
              <a:sym typeface="+mn-lt"/>
            </a:endParaRPr>
          </a:p>
        </p:txBody>
      </p:sp>
      <p:grpSp>
        <p:nvGrpSpPr>
          <p:cNvPr id="3" name="组合 2"/>
          <p:cNvGrpSpPr/>
          <p:nvPr>
            <p:custDataLst>
              <p:tags r:id="rId3"/>
            </p:custDataLst>
          </p:nvPr>
        </p:nvGrpSpPr>
        <p:grpSpPr>
          <a:xfrm rot="0">
            <a:off x="4647660" y="1318677"/>
            <a:ext cx="7154873" cy="4863683"/>
            <a:chOff x="9899" y="2164"/>
            <a:chExt cx="8187" cy="8859"/>
          </a:xfrm>
        </p:grpSpPr>
        <p:grpSp>
          <p:nvGrpSpPr>
            <p:cNvPr id="5" name="组合 4"/>
            <p:cNvGrpSpPr/>
            <p:nvPr>
              <p:custDataLst>
                <p:tags r:id="rId4"/>
              </p:custDataLst>
            </p:nvPr>
          </p:nvGrpSpPr>
          <p:grpSpPr>
            <a:xfrm>
              <a:off x="10423" y="2317"/>
              <a:ext cx="7663" cy="8706"/>
              <a:chOff x="10423" y="3679"/>
              <a:chExt cx="7663" cy="7344"/>
            </a:xfrm>
          </p:grpSpPr>
          <p:grpSp>
            <p:nvGrpSpPr>
              <p:cNvPr id="23" name="组合 22"/>
              <p:cNvGrpSpPr/>
              <p:nvPr>
                <p:custDataLst>
                  <p:tags r:id="rId5"/>
                </p:custDataLst>
              </p:nvPr>
            </p:nvGrpSpPr>
            <p:grpSpPr>
              <a:xfrm>
                <a:off x="10703" y="3789"/>
                <a:ext cx="7383" cy="7234"/>
                <a:chOff x="6752421" y="2188034"/>
                <a:chExt cx="4394550" cy="4397825"/>
              </a:xfrm>
            </p:grpSpPr>
            <p:sp>
              <p:nvSpPr>
                <p:cNvPr id="24" name="矩形 23"/>
                <p:cNvSpPr/>
                <p:nvPr>
                  <p:custDataLst>
                    <p:tags r:id="rId6"/>
                  </p:custDataLst>
                </p:nvPr>
              </p:nvSpPr>
              <p:spPr>
                <a:xfrm rot="5400000">
                  <a:off x="6810654" y="2129801"/>
                  <a:ext cx="4278084" cy="4394550"/>
                </a:xfrm>
                <a:prstGeom prst="rect">
                  <a:avLst/>
                </a:prstGeom>
                <a:noFill/>
                <a:ln>
                  <a:gradFill flip="none" rotWithShape="1">
                    <a:gsLst>
                      <a:gs pos="0">
                        <a:srgbClr val="BA1E21"/>
                      </a:gs>
                      <a:gs pos="100000">
                        <a:srgbClr val="BA1E21">
                          <a:alpha val="0"/>
                        </a:srgbClr>
                      </a:gs>
                    </a:gsLst>
                    <a:lin ang="0" scaled="1"/>
                  </a:gradFill>
                </a:ln>
              </p:spPr>
              <p:style>
                <a:lnRef idx="2">
                  <a:srgbClr val="4874CB">
                    <a:shade val="50000"/>
                  </a:srgbClr>
                </a:lnRef>
                <a:fillRef idx="1">
                  <a:srgbClr val="4874CB"/>
                </a:fillRef>
                <a:effectRef idx="0">
                  <a:srgbClr val="4874CB"/>
                </a:effectRef>
                <a:fontRef idx="minor">
                  <a:srgbClr val="FFFFFF"/>
                </a:fontRef>
              </p:style>
              <p:txBody>
                <a:bodyPr rtlCol="0" anchor="ctr"/>
                <a:lstStyle/>
                <a:p>
                  <a:pPr algn="ctr"/>
                  <a:endParaRPr lang="zh-CN" altLang="en-US" sz="2400">
                    <a:solidFill>
                      <a:srgbClr val="FFFFFF"/>
                    </a:solidFill>
                    <a:latin typeface="Arial" panose="020B0604020202020204" pitchFamily="34" charset="0"/>
                    <a:ea typeface="微软雅黑" panose="020B0503020204020204" charset="-122"/>
                  </a:endParaRPr>
                </a:p>
              </p:txBody>
            </p:sp>
            <p:sp>
              <p:nvSpPr>
                <p:cNvPr id="26" name="矩形 25"/>
                <p:cNvSpPr/>
                <p:nvPr>
                  <p:custDataLst>
                    <p:tags r:id="rId7"/>
                  </p:custDataLst>
                </p:nvPr>
              </p:nvSpPr>
              <p:spPr>
                <a:xfrm rot="5400000">
                  <a:off x="6811680" y="2365702"/>
                  <a:ext cx="4278084" cy="4162229"/>
                </a:xfrm>
                <a:prstGeom prst="rect">
                  <a:avLst/>
                </a:prstGeom>
                <a:noFill/>
                <a:ln>
                  <a:gradFill flip="none" rotWithShape="1">
                    <a:gsLst>
                      <a:gs pos="0">
                        <a:srgbClr val="BA1E21"/>
                      </a:gs>
                      <a:gs pos="100000">
                        <a:srgbClr val="BA1E21">
                          <a:alpha val="0"/>
                        </a:srgbClr>
                      </a:gs>
                    </a:gsLst>
                    <a:lin ang="0" scaled="1"/>
                  </a:gradFill>
                  <a:prstDash val="dash"/>
                </a:ln>
              </p:spPr>
              <p:style>
                <a:lnRef idx="2">
                  <a:srgbClr val="4874CB">
                    <a:shade val="50000"/>
                  </a:srgbClr>
                </a:lnRef>
                <a:fillRef idx="1">
                  <a:srgbClr val="4874CB"/>
                </a:fillRef>
                <a:effectRef idx="0">
                  <a:srgbClr val="4874CB"/>
                </a:effectRef>
                <a:fontRef idx="minor">
                  <a:srgbClr val="FFFFFF"/>
                </a:fontRef>
              </p:style>
              <p:txBody>
                <a:bodyPr rtlCol="0" anchor="ctr"/>
                <a:lstStyle/>
                <a:p>
                  <a:pPr algn="ctr"/>
                  <a:endParaRPr lang="zh-CN" altLang="en-US" sz="2400">
                    <a:solidFill>
                      <a:srgbClr val="FFFFFF"/>
                    </a:solidFill>
                    <a:latin typeface="Arial" panose="020B0604020202020204" pitchFamily="34" charset="0"/>
                    <a:ea typeface="微软雅黑" panose="020B0503020204020204" charset="-122"/>
                  </a:endParaRPr>
                </a:p>
              </p:txBody>
            </p:sp>
          </p:grpSp>
          <p:sp>
            <p:nvSpPr>
              <p:cNvPr id="27" name="矩形: 圆顶角 34"/>
              <p:cNvSpPr/>
              <p:nvPr>
                <p:custDataLst>
                  <p:tags r:id="rId8"/>
                </p:custDataLst>
              </p:nvPr>
            </p:nvSpPr>
            <p:spPr>
              <a:xfrm rot="5400000">
                <a:off x="11019" y="3104"/>
                <a:ext cx="909" cy="2058"/>
              </a:xfrm>
              <a:prstGeom prst="round2SameRect">
                <a:avLst>
                  <a:gd name="adj1" fmla="val 50000"/>
                  <a:gd name="adj2" fmla="val 0"/>
                </a:avLst>
              </a:prstGeom>
              <a:solidFill>
                <a:srgbClr val="C00000"/>
              </a:solidFill>
              <a:ln>
                <a:noFill/>
              </a:ln>
            </p:spPr>
            <p:style>
              <a:lnRef idx="2">
                <a:srgbClr val="4874CB">
                  <a:shade val="50000"/>
                </a:srgbClr>
              </a:lnRef>
              <a:fillRef idx="1">
                <a:srgbClr val="4874CB"/>
              </a:fillRef>
              <a:effectRef idx="0">
                <a:srgbClr val="4874CB"/>
              </a:effectRef>
              <a:fontRef idx="minor">
                <a:srgbClr val="FFFFFF"/>
              </a:fontRef>
            </p:style>
            <p:txBody>
              <a:bodyPr rtlCol="0" anchor="ctr"/>
              <a:lstStyle/>
              <a:p>
                <a:pPr algn="ctr"/>
                <a:endParaRPr lang="zh-CN" altLang="en-US" sz="2400">
                  <a:solidFill>
                    <a:srgbClr val="FFFFFF"/>
                  </a:solidFill>
                  <a:latin typeface="Arial" panose="020B0604020202020204" pitchFamily="34" charset="0"/>
                  <a:ea typeface="微软雅黑" panose="020B0503020204020204" charset="-122"/>
                </a:endParaRPr>
              </a:p>
            </p:txBody>
          </p:sp>
          <p:sp>
            <p:nvSpPr>
              <p:cNvPr id="33" name="直角三角形 32"/>
              <p:cNvSpPr/>
              <p:nvPr>
                <p:custDataLst>
                  <p:tags r:id="rId9"/>
                </p:custDataLst>
              </p:nvPr>
            </p:nvSpPr>
            <p:spPr>
              <a:xfrm flipH="1" flipV="1">
                <a:off x="10423" y="5074"/>
                <a:ext cx="280" cy="326"/>
              </a:xfrm>
              <a:prstGeom prst="rtTriangle">
                <a:avLst/>
              </a:prstGeom>
              <a:solidFill>
                <a:srgbClr val="7E181D"/>
              </a:solidFill>
              <a:ln>
                <a:noFill/>
              </a:ln>
            </p:spPr>
            <p:style>
              <a:lnRef idx="2">
                <a:srgbClr val="4874CB">
                  <a:shade val="50000"/>
                </a:srgbClr>
              </a:lnRef>
              <a:fillRef idx="1">
                <a:srgbClr val="4874CB"/>
              </a:fillRef>
              <a:effectRef idx="0">
                <a:srgbClr val="4874CB"/>
              </a:effectRef>
              <a:fontRef idx="minor">
                <a:srgbClr val="FFFFFF"/>
              </a:fontRef>
            </p:style>
            <p:txBody>
              <a:bodyPr rtlCol="0" anchor="ctr"/>
              <a:lstStyle/>
              <a:p>
                <a:pPr algn="ctr"/>
                <a:endParaRPr lang="zh-CN" altLang="en-US" sz="2400">
                  <a:solidFill>
                    <a:srgbClr val="FFFFFF"/>
                  </a:solidFill>
                  <a:latin typeface="Arial" panose="020B0604020202020204" pitchFamily="34" charset="0"/>
                  <a:ea typeface="微软雅黑" panose="020B0503020204020204" charset="-122"/>
                </a:endParaRPr>
              </a:p>
            </p:txBody>
          </p:sp>
        </p:grpSp>
        <p:sp>
          <p:nvSpPr>
            <p:cNvPr id="38" name="文本框 37"/>
            <p:cNvSpPr txBox="1"/>
            <p:nvPr>
              <p:custDataLst>
                <p:tags r:id="rId10"/>
              </p:custDataLst>
            </p:nvPr>
          </p:nvSpPr>
          <p:spPr>
            <a:xfrm>
              <a:off x="9899" y="2164"/>
              <a:ext cx="2818" cy="1213"/>
            </a:xfrm>
            <a:prstGeom prst="rect">
              <a:avLst/>
            </a:prstGeom>
            <a:noFill/>
          </p:spPr>
          <p:txBody>
            <a:bodyPr wrap="square">
              <a:spAutoFit/>
            </a:bodyPr>
            <a:lstStyle>
              <a:defPPr>
                <a:defRPr lang="zh-CN"/>
              </a:defPPr>
              <a:lvl1pPr algn="ctr">
                <a:defRPr sz="2800">
                  <a:gradFill>
                    <a:gsLst>
                      <a:gs pos="10000">
                        <a:srgbClr val="EADEBB"/>
                      </a:gs>
                      <a:gs pos="99000">
                        <a:srgbClr val="FEEAD1"/>
                      </a:gs>
                    </a:gsLst>
                    <a:lin ang="54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defRPr>
              </a:lvl1pPr>
            </a:lstStyle>
            <a:p>
              <a:r>
                <a:rPr lang="zh-CN" altLang="en-US" sz="3735" b="1">
                  <a:latin typeface="微软雅黑" panose="020B0503020204020204" charset="-122"/>
                  <a:ea typeface="微软雅黑" panose="020B0503020204020204" charset="-122"/>
                  <a:sym typeface="思源黑体 CN Normal" panose="020B0400000000000000" pitchFamily="34" charset="-122"/>
                </a:rPr>
                <a:t>意义</a:t>
              </a:r>
              <a:endParaRPr lang="zh-CN" altLang="en-US" sz="3735" b="1">
                <a:latin typeface="微软雅黑" panose="020B0503020204020204" charset="-122"/>
                <a:ea typeface="微软雅黑" panose="020B0503020204020204" charset="-122"/>
                <a:sym typeface="思源黑体 CN Normal" panose="020B0400000000000000" pitchFamily="34" charset="-122"/>
              </a:endParaRPr>
            </a:p>
          </p:txBody>
        </p:sp>
      </p:grpSp>
      <p:grpSp>
        <p:nvGrpSpPr>
          <p:cNvPr id="6" name="组合 5"/>
          <p:cNvGrpSpPr/>
          <p:nvPr>
            <p:custDataLst>
              <p:tags r:id="rId11"/>
            </p:custDataLst>
          </p:nvPr>
        </p:nvGrpSpPr>
        <p:grpSpPr>
          <a:xfrm rot="0">
            <a:off x="202941" y="1400836"/>
            <a:ext cx="4500880" cy="4754431"/>
            <a:chOff x="10423" y="2363"/>
            <a:chExt cx="7663" cy="8660"/>
          </a:xfrm>
        </p:grpSpPr>
        <p:grpSp>
          <p:nvGrpSpPr>
            <p:cNvPr id="8" name="组合 7"/>
            <p:cNvGrpSpPr/>
            <p:nvPr>
              <p:custDataLst>
                <p:tags r:id="rId12"/>
              </p:custDataLst>
            </p:nvPr>
          </p:nvGrpSpPr>
          <p:grpSpPr>
            <a:xfrm>
              <a:off x="10423" y="2447"/>
              <a:ext cx="7663" cy="8576"/>
              <a:chOff x="10423" y="3789"/>
              <a:chExt cx="7663" cy="7234"/>
            </a:xfrm>
          </p:grpSpPr>
          <p:grpSp>
            <p:nvGrpSpPr>
              <p:cNvPr id="10" name="组合 9"/>
              <p:cNvGrpSpPr/>
              <p:nvPr>
                <p:custDataLst>
                  <p:tags r:id="rId13"/>
                </p:custDataLst>
              </p:nvPr>
            </p:nvGrpSpPr>
            <p:grpSpPr>
              <a:xfrm>
                <a:off x="10703" y="3789"/>
                <a:ext cx="7383" cy="7234"/>
                <a:chOff x="6752421" y="2188034"/>
                <a:chExt cx="4394550" cy="4397825"/>
              </a:xfrm>
            </p:grpSpPr>
            <p:sp>
              <p:nvSpPr>
                <p:cNvPr id="11" name="矩形 10"/>
                <p:cNvSpPr/>
                <p:nvPr>
                  <p:custDataLst>
                    <p:tags r:id="rId14"/>
                  </p:custDataLst>
                </p:nvPr>
              </p:nvSpPr>
              <p:spPr>
                <a:xfrm rot="5400000">
                  <a:off x="6810654" y="2129801"/>
                  <a:ext cx="4278084" cy="4394550"/>
                </a:xfrm>
                <a:prstGeom prst="rect">
                  <a:avLst/>
                </a:prstGeom>
                <a:noFill/>
                <a:ln>
                  <a:gradFill flip="none" rotWithShape="1">
                    <a:gsLst>
                      <a:gs pos="0">
                        <a:srgbClr val="BA1E21"/>
                      </a:gs>
                      <a:gs pos="100000">
                        <a:srgbClr val="BA1E21">
                          <a:alpha val="0"/>
                        </a:srgbClr>
                      </a:gs>
                    </a:gsLst>
                    <a:lin ang="0" scaled="1"/>
                  </a:gradFill>
                </a:ln>
              </p:spPr>
              <p:style>
                <a:lnRef idx="2">
                  <a:srgbClr val="4874CB">
                    <a:shade val="50000"/>
                  </a:srgbClr>
                </a:lnRef>
                <a:fillRef idx="1">
                  <a:srgbClr val="4874CB"/>
                </a:fillRef>
                <a:effectRef idx="0">
                  <a:srgbClr val="4874CB"/>
                </a:effectRef>
                <a:fontRef idx="minor">
                  <a:srgbClr val="FFFFFF"/>
                </a:fontRef>
              </p:style>
              <p:txBody>
                <a:bodyPr rtlCol="0" anchor="ctr"/>
                <a:lstStyle/>
                <a:p>
                  <a:pPr algn="ctr"/>
                  <a:endParaRPr lang="zh-CN" altLang="en-US" sz="2400">
                    <a:solidFill>
                      <a:srgbClr val="FFFFFF"/>
                    </a:solidFill>
                    <a:latin typeface="Arial" panose="020B0604020202020204" pitchFamily="34" charset="0"/>
                    <a:ea typeface="微软雅黑" panose="020B0503020204020204" charset="-122"/>
                  </a:endParaRPr>
                </a:p>
              </p:txBody>
            </p:sp>
            <p:sp>
              <p:nvSpPr>
                <p:cNvPr id="9" name="矩形 8"/>
                <p:cNvSpPr/>
                <p:nvPr>
                  <p:custDataLst>
                    <p:tags r:id="rId15"/>
                  </p:custDataLst>
                </p:nvPr>
              </p:nvSpPr>
              <p:spPr>
                <a:xfrm rot="5400000">
                  <a:off x="6811680" y="2365702"/>
                  <a:ext cx="4278084" cy="4162229"/>
                </a:xfrm>
                <a:prstGeom prst="rect">
                  <a:avLst/>
                </a:prstGeom>
                <a:noFill/>
                <a:ln>
                  <a:gradFill flip="none" rotWithShape="1">
                    <a:gsLst>
                      <a:gs pos="0">
                        <a:srgbClr val="BA1E21"/>
                      </a:gs>
                      <a:gs pos="100000">
                        <a:srgbClr val="BA1E21">
                          <a:alpha val="0"/>
                        </a:srgbClr>
                      </a:gs>
                    </a:gsLst>
                    <a:lin ang="0" scaled="1"/>
                  </a:gradFill>
                  <a:prstDash val="dash"/>
                </a:ln>
              </p:spPr>
              <p:style>
                <a:lnRef idx="2">
                  <a:srgbClr val="4874CB">
                    <a:shade val="50000"/>
                  </a:srgbClr>
                </a:lnRef>
                <a:fillRef idx="1">
                  <a:srgbClr val="4874CB"/>
                </a:fillRef>
                <a:effectRef idx="0">
                  <a:srgbClr val="4874CB"/>
                </a:effectRef>
                <a:fontRef idx="minor">
                  <a:srgbClr val="FFFFFF"/>
                </a:fontRef>
              </p:style>
              <p:txBody>
                <a:bodyPr rtlCol="0" anchor="ctr"/>
                <a:lstStyle/>
                <a:p>
                  <a:pPr algn="ctr"/>
                  <a:endParaRPr lang="zh-CN" altLang="en-US" sz="2400">
                    <a:solidFill>
                      <a:srgbClr val="FFFFFF"/>
                    </a:solidFill>
                    <a:latin typeface="Arial" panose="020B0604020202020204" pitchFamily="34" charset="0"/>
                    <a:ea typeface="微软雅黑" panose="020B0503020204020204" charset="-122"/>
                  </a:endParaRPr>
                </a:p>
              </p:txBody>
            </p:sp>
          </p:grpSp>
          <p:sp>
            <p:nvSpPr>
              <p:cNvPr id="35" name="矩形: 圆顶角 34"/>
              <p:cNvSpPr/>
              <p:nvPr>
                <p:custDataLst>
                  <p:tags r:id="rId16"/>
                </p:custDataLst>
              </p:nvPr>
            </p:nvSpPr>
            <p:spPr>
              <a:xfrm rot="5400000">
                <a:off x="11758" y="2530"/>
                <a:ext cx="909" cy="3580"/>
              </a:xfrm>
              <a:prstGeom prst="round2SameRect">
                <a:avLst>
                  <a:gd name="adj1" fmla="val 50000"/>
                  <a:gd name="adj2" fmla="val 0"/>
                </a:avLst>
              </a:prstGeom>
              <a:solidFill>
                <a:srgbClr val="C00000"/>
              </a:solidFill>
              <a:ln>
                <a:noFill/>
              </a:ln>
            </p:spPr>
            <p:style>
              <a:lnRef idx="2">
                <a:srgbClr val="4874CB">
                  <a:shade val="50000"/>
                </a:srgbClr>
              </a:lnRef>
              <a:fillRef idx="1">
                <a:srgbClr val="4874CB"/>
              </a:fillRef>
              <a:effectRef idx="0">
                <a:srgbClr val="4874CB"/>
              </a:effectRef>
              <a:fontRef idx="minor">
                <a:srgbClr val="FFFFFF"/>
              </a:fontRef>
            </p:style>
            <p:txBody>
              <a:bodyPr rtlCol="0" anchor="ctr"/>
              <a:lstStyle/>
              <a:p>
                <a:pPr algn="ctr"/>
                <a:endParaRPr lang="zh-CN" altLang="en-US" sz="2400">
                  <a:solidFill>
                    <a:srgbClr val="FFFFFF"/>
                  </a:solidFill>
                  <a:latin typeface="Arial" panose="020B0604020202020204" pitchFamily="34" charset="0"/>
                  <a:ea typeface="微软雅黑" panose="020B0503020204020204" charset="-122"/>
                </a:endParaRPr>
              </a:p>
            </p:txBody>
          </p:sp>
          <p:sp>
            <p:nvSpPr>
              <p:cNvPr id="37" name="直角三角形 36"/>
              <p:cNvSpPr/>
              <p:nvPr>
                <p:custDataLst>
                  <p:tags r:id="rId17"/>
                </p:custDataLst>
              </p:nvPr>
            </p:nvSpPr>
            <p:spPr>
              <a:xfrm flipH="1" flipV="1">
                <a:off x="10423" y="5074"/>
                <a:ext cx="280" cy="326"/>
              </a:xfrm>
              <a:prstGeom prst="rtTriangle">
                <a:avLst/>
              </a:prstGeom>
              <a:solidFill>
                <a:srgbClr val="7E181D"/>
              </a:solidFill>
              <a:ln>
                <a:noFill/>
              </a:ln>
            </p:spPr>
            <p:style>
              <a:lnRef idx="2">
                <a:srgbClr val="4874CB">
                  <a:shade val="50000"/>
                </a:srgbClr>
              </a:lnRef>
              <a:fillRef idx="1">
                <a:srgbClr val="4874CB"/>
              </a:fillRef>
              <a:effectRef idx="0">
                <a:srgbClr val="4874CB"/>
              </a:effectRef>
              <a:fontRef idx="minor">
                <a:srgbClr val="FFFFFF"/>
              </a:fontRef>
            </p:style>
            <p:txBody>
              <a:bodyPr rtlCol="0" anchor="ctr"/>
              <a:lstStyle/>
              <a:p>
                <a:pPr algn="ctr"/>
                <a:endParaRPr lang="zh-CN" altLang="en-US" sz="2400">
                  <a:solidFill>
                    <a:srgbClr val="FFFFFF"/>
                  </a:solidFill>
                  <a:latin typeface="Arial" panose="020B0604020202020204" pitchFamily="34" charset="0"/>
                  <a:ea typeface="微软雅黑" panose="020B0503020204020204" charset="-122"/>
                </a:endParaRPr>
              </a:p>
            </p:txBody>
          </p:sp>
        </p:grpSp>
        <p:sp>
          <p:nvSpPr>
            <p:cNvPr id="36" name="文本框 35"/>
            <p:cNvSpPr txBox="1"/>
            <p:nvPr>
              <p:custDataLst>
                <p:tags r:id="rId18"/>
              </p:custDataLst>
            </p:nvPr>
          </p:nvSpPr>
          <p:spPr>
            <a:xfrm>
              <a:off x="10567" y="2363"/>
              <a:ext cx="2853" cy="1213"/>
            </a:xfrm>
            <a:prstGeom prst="rect">
              <a:avLst/>
            </a:prstGeom>
            <a:noFill/>
          </p:spPr>
          <p:txBody>
            <a:bodyPr wrap="square">
              <a:spAutoFit/>
            </a:bodyPr>
            <a:lstStyle>
              <a:defPPr>
                <a:defRPr lang="zh-CN"/>
              </a:defPPr>
              <a:lvl1pPr algn="ctr">
                <a:defRPr sz="2800">
                  <a:gradFill>
                    <a:gsLst>
                      <a:gs pos="10000">
                        <a:srgbClr val="EADEBB"/>
                      </a:gs>
                      <a:gs pos="99000">
                        <a:srgbClr val="FEEAD1"/>
                      </a:gs>
                    </a:gsLst>
                    <a:lin ang="5400000" scaled="1"/>
                  </a:gra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defRPr>
              </a:lvl1pPr>
            </a:lstStyle>
            <a:p>
              <a:r>
                <a:rPr lang="zh-CN" altLang="en-US" sz="3735" b="1">
                  <a:latin typeface="微软雅黑" panose="020B0503020204020204" charset="-122"/>
                  <a:ea typeface="微软雅黑" panose="020B0503020204020204" charset="-122"/>
                  <a:sym typeface="思源黑体 CN Normal" panose="020B0400000000000000" pitchFamily="34" charset="-122"/>
                </a:rPr>
                <a:t>内容</a:t>
              </a:r>
              <a:endParaRPr lang="zh-CN" altLang="en-US" sz="3735" b="1">
                <a:latin typeface="微软雅黑" panose="020B0503020204020204" charset="-122"/>
                <a:ea typeface="微软雅黑" panose="020B0503020204020204" charset="-122"/>
                <a:sym typeface="思源黑体 CN Normal" panose="020B0400000000000000" pitchFamily="34" charset="-122"/>
              </a:endParaRPr>
            </a:p>
          </p:txBody>
        </p:sp>
      </p:grpSp>
      <p:sp>
        <p:nvSpPr>
          <p:cNvPr id="13" name="文本框 12" descr="7b0a202020202262756c6c6574223a20227b5c2263617465676f727949645c223a5c225c222c5c2274656d706c61746549645c223a32303233313539387d220a7d0a"/>
          <p:cNvSpPr txBox="1"/>
          <p:nvPr>
            <p:custDataLst>
              <p:tags r:id="rId19"/>
            </p:custDataLst>
          </p:nvPr>
        </p:nvSpPr>
        <p:spPr>
          <a:xfrm>
            <a:off x="535940" y="2063327"/>
            <a:ext cx="3883660" cy="3399790"/>
          </a:xfrm>
          <a:prstGeom prst="rect">
            <a:avLst/>
          </a:prstGeom>
          <a:noFill/>
        </p:spPr>
        <p:txBody>
          <a:bodyPr wrap="square">
            <a:spAutoFit/>
          </a:bodyPr>
          <a:lstStyle>
            <a:defPPr>
              <a:defRPr lang="zh-CN"/>
            </a:defPPr>
            <a:lvl1pPr>
              <a:lnSpc>
                <a:spcPct val="125000"/>
              </a:lnSpc>
              <a:spcBef>
                <a:spcPts val="600"/>
              </a:spcBef>
              <a:defRPr sz="2200" b="0" i="0">
                <a:solidFill>
                  <a:srgbClr val="000000">
                    <a:lumMod val="85000"/>
                    <a:lumOff val="15000"/>
                  </a:srgbClr>
                </a:solidFill>
                <a:effectLst/>
                <a:latin typeface="思源黑体 CN Normal" panose="020B0400000000000000" pitchFamily="34" charset="-122"/>
                <a:ea typeface="思源黑体 CN Normal" panose="020B0400000000000000" pitchFamily="34" charset="-122"/>
              </a:defRPr>
            </a:lvl1pPr>
          </a:lstStyle>
          <a:p>
            <a:pPr marL="342900" indent="-342900" algn="just">
              <a:buClr>
                <a:srgbClr val="D43233"/>
              </a:buClr>
              <a:buFont typeface="Wingdings" panose="05000000000000000000" charset="0"/>
              <a:buChar char="l"/>
            </a:pPr>
            <a:r>
              <a:rPr lang="zh-CN" altLang="en-US" sz="3200" b="1">
                <a:latin typeface="微软雅黑" panose="020B0503020204020204" charset="-122"/>
                <a:ea typeface="微软雅黑" panose="020B0503020204020204" charset="-122"/>
              </a:rPr>
              <a:t>邓小平理论</a:t>
            </a:r>
            <a:endParaRPr lang="zh-CN" altLang="en-US" sz="3200" b="1">
              <a:latin typeface="微软雅黑" panose="020B0503020204020204" charset="-122"/>
              <a:ea typeface="微软雅黑" panose="020B0503020204020204" charset="-122"/>
            </a:endParaRPr>
          </a:p>
          <a:p>
            <a:pPr marL="342900" indent="-342900" algn="just">
              <a:buClr>
                <a:srgbClr val="D43233"/>
              </a:buClr>
              <a:buFont typeface="Wingdings" panose="05000000000000000000" charset="0"/>
              <a:buChar char="l"/>
            </a:pPr>
            <a:r>
              <a:rPr lang="zh-CN" altLang="en-US" sz="3200" b="1">
                <a:latin typeface="微软雅黑" panose="020B0503020204020204" charset="-122"/>
                <a:ea typeface="微软雅黑" panose="020B0503020204020204" charset="-122"/>
              </a:rPr>
              <a:t>三个代表思想</a:t>
            </a:r>
            <a:endParaRPr lang="zh-CN" altLang="en-US" sz="3200" b="1">
              <a:latin typeface="微软雅黑" panose="020B0503020204020204" charset="-122"/>
              <a:ea typeface="微软雅黑" panose="020B0503020204020204" charset="-122"/>
            </a:endParaRPr>
          </a:p>
          <a:p>
            <a:pPr marL="342900" indent="-342900" algn="just">
              <a:buClr>
                <a:srgbClr val="D43233"/>
              </a:buClr>
              <a:buFont typeface="Wingdings" panose="05000000000000000000" charset="0"/>
              <a:buChar char="l"/>
            </a:pPr>
            <a:r>
              <a:rPr lang="zh-CN" altLang="en-US" sz="3200" b="1">
                <a:latin typeface="微软雅黑" panose="020B0503020204020204" charset="-122"/>
                <a:ea typeface="微软雅黑" panose="020B0503020204020204" charset="-122"/>
              </a:rPr>
              <a:t>科学发展观</a:t>
            </a:r>
            <a:endParaRPr lang="zh-CN" altLang="en-US" sz="3200" b="1">
              <a:latin typeface="微软雅黑" panose="020B0503020204020204" charset="-122"/>
              <a:ea typeface="微软雅黑" panose="020B0503020204020204" charset="-122"/>
            </a:endParaRPr>
          </a:p>
          <a:p>
            <a:pPr marL="342900" indent="-342900" algn="just">
              <a:buClr>
                <a:srgbClr val="D43233"/>
              </a:buClr>
              <a:buFont typeface="Wingdings" panose="05000000000000000000" charset="0"/>
              <a:buChar char="l"/>
            </a:pPr>
            <a:r>
              <a:rPr lang="zh-CN" altLang="en-US" sz="3200" b="1">
                <a:latin typeface="微软雅黑" panose="020B0503020204020204" charset="-122"/>
                <a:ea typeface="微软雅黑" panose="020B0503020204020204" charset="-122"/>
              </a:rPr>
              <a:t>习近平新时代中国特色社会主义思想</a:t>
            </a:r>
            <a:endParaRPr lang="zh-CN" altLang="en-US" sz="3200" b="1">
              <a:latin typeface="微软雅黑" panose="020B0503020204020204" charset="-122"/>
              <a:ea typeface="微软雅黑" panose="020B0503020204020204" charset="-122"/>
            </a:endParaRPr>
          </a:p>
        </p:txBody>
      </p:sp>
      <p:sp>
        <p:nvSpPr>
          <p:cNvPr id="17" name="文本框 16"/>
          <p:cNvSpPr txBox="1"/>
          <p:nvPr>
            <p:custDataLst>
              <p:tags r:id="rId20"/>
            </p:custDataLst>
          </p:nvPr>
        </p:nvSpPr>
        <p:spPr>
          <a:xfrm>
            <a:off x="569807" y="6151033"/>
            <a:ext cx="3717713" cy="501650"/>
          </a:xfrm>
          <a:prstGeom prst="rect">
            <a:avLst/>
          </a:prstGeom>
          <a:solidFill>
            <a:srgbClr val="0070C0"/>
          </a:solidFill>
        </p:spPr>
        <p:txBody>
          <a:bodyPr wrap="square" rtlCol="0" anchor="t">
            <a:spAutoFit/>
          </a:bodyPr>
          <a:lstStyle/>
          <a:p>
            <a:r>
              <a:rPr lang="zh-CN" altLang="en-US" sz="2665" b="1" kern="100">
                <a:solidFill>
                  <a:schemeClr val="bg1"/>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（邓、三、科、习）</a:t>
            </a:r>
            <a:endParaRPr lang="zh-CN" altLang="en-US" sz="2665" b="1" kern="100">
              <a:solidFill>
                <a:schemeClr val="bg1"/>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p:txBody>
      </p:sp>
      <p:sp>
        <p:nvSpPr>
          <p:cNvPr id="14" name="文本框 13"/>
          <p:cNvSpPr txBox="1"/>
          <p:nvPr>
            <p:custDataLst>
              <p:tags r:id="rId21"/>
            </p:custDataLst>
          </p:nvPr>
        </p:nvSpPr>
        <p:spPr>
          <a:xfrm>
            <a:off x="5801360" y="1954953"/>
            <a:ext cx="5792047" cy="3876887"/>
          </a:xfrm>
          <a:prstGeom prst="rect">
            <a:avLst/>
          </a:prstGeom>
          <a:noFill/>
        </p:spPr>
        <p:txBody>
          <a:bodyPr wrap="square">
            <a:noAutofit/>
          </a:bodyPr>
          <a:lstStyle>
            <a:defPPr>
              <a:defRPr lang="zh-CN"/>
            </a:defPPr>
            <a:lvl1pPr>
              <a:lnSpc>
                <a:spcPct val="125000"/>
              </a:lnSpc>
              <a:spcBef>
                <a:spcPts val="600"/>
              </a:spcBef>
              <a:defRPr sz="2200" b="0" i="0">
                <a:solidFill>
                  <a:srgbClr val="000000">
                    <a:lumMod val="85000"/>
                    <a:lumOff val="15000"/>
                  </a:srgbClr>
                </a:solidFill>
                <a:effectLst/>
                <a:latin typeface="思源黑体 CN Normal" panose="020B0400000000000000" pitchFamily="34" charset="-122"/>
                <a:ea typeface="思源黑体 CN Normal" panose="020B0400000000000000" pitchFamily="34" charset="-122"/>
              </a:defRPr>
            </a:lvl1pPr>
          </a:lstStyle>
          <a:p>
            <a:pPr>
              <a:lnSpc>
                <a:spcPct val="150000"/>
              </a:lnSpc>
            </a:pPr>
            <a:r>
              <a:rPr lang="zh-CN" altLang="en-US" sz="3200" b="1" kern="100">
                <a:latin typeface="微软雅黑" panose="020B0503020204020204" charset="-122"/>
                <a:ea typeface="微软雅黑" panose="020B0503020204020204" charset="-122"/>
                <a:cs typeface="Times New Roman" panose="02020603050405020304" pitchFamily="18" charset="0"/>
                <a:sym typeface="微软雅黑" panose="020B0503020204020204" charset="-122"/>
              </a:rPr>
              <a:t>实现了</a:t>
            </a:r>
            <a:r>
              <a:rPr lang="zh-CN" altLang="en-US" sz="3200" b="1" kern="100">
                <a:solidFill>
                  <a:srgbClr val="FF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马克思主义中国化时代化新的飞跃</a:t>
            </a:r>
            <a:r>
              <a:rPr lang="zh-CN" altLang="en-US" sz="3200" b="1" kern="100">
                <a:latin typeface="微软雅黑" panose="020B0503020204020204" charset="-122"/>
                <a:ea typeface="微软雅黑" panose="020B0503020204020204" charset="-122"/>
                <a:cs typeface="Times New Roman" panose="02020603050405020304" pitchFamily="18" charset="0"/>
                <a:sym typeface="微软雅黑" panose="020B0503020204020204" charset="-122"/>
              </a:rPr>
              <a:t>；习近平新时代中国特色社会主义思想，以全新的视野深化</a:t>
            </a:r>
            <a:r>
              <a:rPr lang="zh-CN" altLang="en-US" sz="3200" b="1" kern="100">
                <a:solidFill>
                  <a:srgbClr val="FF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对共产党执政规律、人类社会发展规律的认识</a:t>
            </a:r>
            <a:r>
              <a:rPr lang="zh-CN" altLang="en-US" sz="3200" b="1" kern="100">
                <a:latin typeface="微软雅黑" panose="020B0503020204020204" charset="-122"/>
                <a:ea typeface="微软雅黑" panose="020B0503020204020204" charset="-122"/>
                <a:cs typeface="Times New Roman" panose="02020603050405020304" pitchFamily="18" charset="0"/>
                <a:sym typeface="微软雅黑" panose="020B0503020204020204" charset="-122"/>
              </a:rPr>
              <a:t>。</a:t>
            </a:r>
            <a:endParaRPr lang="zh-CN" altLang="en-US" sz="3200" b="1" kern="100">
              <a:solidFill>
                <a:srgbClr val="00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p:txBody>
      </p:sp>
      <p:sp>
        <p:nvSpPr>
          <p:cNvPr id="16" name="爆炸形 2 15"/>
          <p:cNvSpPr/>
          <p:nvPr/>
        </p:nvSpPr>
        <p:spPr>
          <a:xfrm>
            <a:off x="5438987" y="1034627"/>
            <a:ext cx="6448213" cy="2021840"/>
          </a:xfrm>
          <a:prstGeom prst="irregularSeal2">
            <a:avLst/>
          </a:prstGeom>
          <a:solidFill>
            <a:srgbClr val="00B0F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265" b="1">
                <a:solidFill>
                  <a:srgbClr val="FFFF00"/>
                </a:solidFill>
                <a:latin typeface="微软雅黑" panose="020B0503020204020204" charset="-122"/>
                <a:ea typeface="微软雅黑" panose="020B0503020204020204" charset="-122"/>
              </a:rPr>
              <a:t>理论自信</a:t>
            </a:r>
            <a:endParaRPr lang="zh-CN" altLang="en-US" sz="4265" b="1">
              <a:solidFill>
                <a:srgbClr val="FFFF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6" grpId="0" bldLvl="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3942" y="788136"/>
            <a:ext cx="9582410" cy="4399915"/>
          </a:xfrm>
          <a:prstGeom prst="rect">
            <a:avLst/>
          </a:prstGeom>
          <a:noFill/>
        </p:spPr>
        <p:txBody>
          <a:bodyPr wrap="square">
            <a:spAutoFit/>
          </a:bodyPr>
          <a:lstStyle/>
          <a:p>
            <a:endParaRPr lang="en-US" altLang="zh-CN" sz="2800" b="1" smtClean="0">
              <a:latin typeface="仿宋" panose="02010609060101010101" pitchFamily="49" charset="-122"/>
              <a:ea typeface="仿宋" panose="02010609060101010101" pitchFamily="49" charset="-122"/>
            </a:endParaRPr>
          </a:p>
          <a:p>
            <a:r>
              <a:rPr lang="zh-CN" altLang="en-US" sz="2800" b="1" smtClean="0">
                <a:latin typeface="仿宋" panose="02010609060101010101" pitchFamily="49" charset="-122"/>
                <a:ea typeface="仿宋" panose="02010609060101010101" pitchFamily="49" charset="-122"/>
                <a:sym typeface="+mn-ea"/>
              </a:rPr>
              <a:t>（</a:t>
            </a:r>
            <a:r>
              <a:rPr lang="en-US" altLang="zh-CN" sz="2800" b="1" smtClean="0">
                <a:latin typeface="仿宋" panose="02010609060101010101" pitchFamily="49" charset="-122"/>
                <a:ea typeface="仿宋" panose="02010609060101010101" pitchFamily="49" charset="-122"/>
                <a:sym typeface="+mn-ea"/>
              </a:rPr>
              <a:t>2024</a:t>
            </a:r>
            <a:r>
              <a:rPr lang="zh-CN" altLang="en-US" sz="2800" b="1" smtClean="0">
                <a:latin typeface="仿宋" panose="02010609060101010101" pitchFamily="49" charset="-122"/>
                <a:ea typeface="仿宋" panose="02010609060101010101" pitchFamily="49" charset="-122"/>
                <a:sym typeface="+mn-ea"/>
              </a:rPr>
              <a:t>年单选第</a:t>
            </a:r>
            <a:r>
              <a:rPr lang="en-US" altLang="zh-CN" sz="2800" b="1" smtClean="0">
                <a:latin typeface="仿宋" panose="02010609060101010101" pitchFamily="49" charset="-122"/>
                <a:ea typeface="仿宋" panose="02010609060101010101" pitchFamily="49" charset="-122"/>
                <a:sym typeface="+mn-ea"/>
              </a:rPr>
              <a:t>1</a:t>
            </a:r>
            <a:r>
              <a:rPr lang="zh-CN" altLang="en-US" sz="2800" b="1" smtClean="0">
                <a:latin typeface="仿宋" panose="02010609060101010101" pitchFamily="49" charset="-122"/>
                <a:ea typeface="仿宋" panose="02010609060101010101" pitchFamily="49" charset="-122"/>
                <a:sym typeface="+mn-ea"/>
              </a:rPr>
              <a:t>题）</a:t>
            </a:r>
            <a:endParaRPr lang="zh-CN" altLang="en-US" sz="2800" b="1" smtClean="0">
              <a:latin typeface="仿宋" panose="02010609060101010101" pitchFamily="49" charset="-122"/>
              <a:ea typeface="仿宋" panose="02010609060101010101" pitchFamily="49" charset="-122"/>
              <a:sym typeface="+mn-ea"/>
            </a:endParaRPr>
          </a:p>
          <a:p>
            <a:r>
              <a:rPr lang="zh-CN" altLang="en-US" sz="2800" b="1">
                <a:latin typeface="仿宋" panose="02010609060101010101" pitchFamily="49" charset="-122"/>
                <a:ea typeface="仿宋" panose="02010609060101010101" pitchFamily="49" charset="-122"/>
              </a:rPr>
              <a:t>“ 四海无闲田，农夫犹饿死。”(李绅)“遍身罗绮者，不是养蚕人。”(张俞)这些诗句具体而形象地描绘出封建社会的剥削关系，揭示出地主阶级剥削压榨劳动人民的社会现象。下列论断对诗句所呈现的社会现象分析正确的是</a:t>
            </a:r>
            <a:r>
              <a:rPr lang="zh-CN" altLang="en-US" sz="2800" b="1">
                <a:latin typeface="仿宋" panose="02010609060101010101" pitchFamily="49" charset="-122"/>
                <a:ea typeface="仿宋" panose="02010609060101010101" pitchFamily="49" charset="-122"/>
                <a:sym typeface="+mn-ea"/>
              </a:rPr>
              <a:t>(   )</a:t>
            </a:r>
            <a:endParaRPr lang="zh-CN" altLang="en-US" sz="2800" b="1">
              <a:latin typeface="仿宋" panose="02010609060101010101" pitchFamily="49" charset="-122"/>
              <a:ea typeface="仿宋" panose="02010609060101010101" pitchFamily="49" charset="-122"/>
            </a:endParaRPr>
          </a:p>
          <a:p>
            <a:r>
              <a:rPr lang="zh-CN" altLang="en-US" sz="2800" b="1">
                <a:latin typeface="仿宋" panose="02010609060101010101" pitchFamily="49" charset="-122"/>
                <a:ea typeface="仿宋" panose="02010609060101010101" pitchFamily="49" charset="-122"/>
              </a:rPr>
              <a:t>A.农民完全没有土地是导致其贫困的根本原因</a:t>
            </a:r>
            <a:endParaRPr lang="zh-CN" altLang="en-US" sz="2800" b="1">
              <a:latin typeface="仿宋" panose="02010609060101010101" pitchFamily="49" charset="-122"/>
              <a:ea typeface="仿宋" panose="02010609060101010101" pitchFamily="49" charset="-122"/>
            </a:endParaRPr>
          </a:p>
          <a:p>
            <a:r>
              <a:rPr lang="zh-CN" altLang="en-US" sz="2800" b="1">
                <a:latin typeface="仿宋" panose="02010609060101010101" pitchFamily="49" charset="-122"/>
                <a:ea typeface="仿宋" panose="02010609060101010101" pitchFamily="49" charset="-122"/>
              </a:rPr>
              <a:t>B.封建土地所有制是地主阶级剥削农民的基础</a:t>
            </a:r>
            <a:endParaRPr lang="zh-CN" altLang="en-US" sz="2800" b="1">
              <a:latin typeface="仿宋" panose="02010609060101010101" pitchFamily="49" charset="-122"/>
              <a:ea typeface="仿宋" panose="02010609060101010101" pitchFamily="49" charset="-122"/>
            </a:endParaRPr>
          </a:p>
          <a:p>
            <a:r>
              <a:rPr lang="zh-CN" altLang="en-US" sz="2800" b="1">
                <a:latin typeface="仿宋" panose="02010609060101010101" pitchFamily="49" charset="-122"/>
                <a:ea typeface="仿宋" panose="02010609060101010101" pitchFamily="49" charset="-122"/>
              </a:rPr>
              <a:t>C.失去生产资料的劳动者不得不出卖自己的劳动力</a:t>
            </a:r>
            <a:endParaRPr lang="zh-CN" altLang="en-US" sz="2800" b="1">
              <a:latin typeface="仿宋" panose="02010609060101010101" pitchFamily="49" charset="-122"/>
              <a:ea typeface="仿宋" panose="02010609060101010101" pitchFamily="49" charset="-122"/>
            </a:endParaRPr>
          </a:p>
          <a:p>
            <a:r>
              <a:rPr lang="zh-CN" altLang="en-US" sz="2800" b="1">
                <a:latin typeface="仿宋" panose="02010609060101010101" pitchFamily="49" charset="-122"/>
                <a:ea typeface="仿宋" panose="02010609060101010101" pitchFamily="49" charset="-122"/>
              </a:rPr>
              <a:t>D.农民被束缚在土地上，依附于地主，因而失去了人身自由</a:t>
            </a:r>
            <a:endParaRPr lang="zh-CN" altLang="en-US" sz="2800" b="1">
              <a:latin typeface="仿宋" panose="02010609060101010101" pitchFamily="49" charset="-122"/>
              <a:ea typeface="仿宋" panose="02010609060101010101" pitchFamily="49" charset="-122"/>
            </a:endParaRPr>
          </a:p>
        </p:txBody>
      </p:sp>
      <p:sp>
        <p:nvSpPr>
          <p:cNvPr id="6" name="文本框 5"/>
          <p:cNvSpPr txBox="1"/>
          <p:nvPr>
            <p:custDataLst>
              <p:tags r:id="rId2"/>
            </p:custDataLst>
          </p:nvPr>
        </p:nvSpPr>
        <p:spPr>
          <a:xfrm>
            <a:off x="821893" y="607640"/>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7" name="文本框 6"/>
          <p:cNvSpPr txBox="1"/>
          <p:nvPr>
            <p:custDataLst>
              <p:tags r:id="rId3"/>
            </p:custDataLst>
          </p:nvPr>
        </p:nvSpPr>
        <p:spPr>
          <a:xfrm>
            <a:off x="8840529" y="2782552"/>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B</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1457773" y="383353"/>
            <a:ext cx="429427" cy="175648"/>
            <a:chOff x="5238427" y="283199"/>
            <a:chExt cx="322070" cy="131736"/>
          </a:xfrm>
          <a:solidFill>
            <a:schemeClr val="bg1"/>
          </a:solidFill>
        </p:grpSpPr>
        <p:sp>
          <p:nvSpPr>
            <p:cNvPr id="21" name="椭圆 20"/>
            <p:cNvSpPr/>
            <p:nvPr/>
          </p:nvSpPr>
          <p:spPr>
            <a:xfrm>
              <a:off x="5238427" y="283199"/>
              <a:ext cx="131736" cy="13173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22" name="椭圆 21"/>
            <p:cNvSpPr/>
            <p:nvPr/>
          </p:nvSpPr>
          <p:spPr>
            <a:xfrm>
              <a:off x="5428761" y="283199"/>
              <a:ext cx="131736" cy="1317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grpSp>
      <p:pic>
        <p:nvPicPr>
          <p:cNvPr id="44" name="图片 43"/>
          <p:cNvPicPr>
            <a:picLocks noChangeAspect="1"/>
          </p:cNvPicPr>
          <p:nvPr/>
        </p:nvPicPr>
        <p:blipFill rotWithShape="1">
          <a:blip r:embed="rId1"/>
          <a:srcRect b="20097"/>
          <a:stretch>
            <a:fillRect/>
          </a:stretch>
        </p:blipFill>
        <p:spPr>
          <a:xfrm>
            <a:off x="0" y="5409325"/>
            <a:ext cx="12192000" cy="1448675"/>
          </a:xfrm>
          <a:prstGeom prst="rect">
            <a:avLst/>
          </a:prstGeom>
        </p:spPr>
      </p:pic>
      <p:sp>
        <p:nvSpPr>
          <p:cNvPr id="7" name="文本框 6"/>
          <p:cNvSpPr txBox="1"/>
          <p:nvPr>
            <p:custDataLst>
              <p:tags r:id="rId2"/>
            </p:custDataLst>
          </p:nvPr>
        </p:nvSpPr>
        <p:spPr>
          <a:xfrm>
            <a:off x="118533" y="700193"/>
            <a:ext cx="9787467" cy="735753"/>
          </a:xfrm>
          <a:prstGeom prst="rect">
            <a:avLst/>
          </a:prstGeom>
          <a:noFill/>
        </p:spPr>
        <p:txBody>
          <a:bodyPr wrap="square" rtlCol="0" anchor="t">
            <a:noAutofit/>
          </a:bodyPr>
          <a:lstStyle/>
          <a:p>
            <a:pPr lvl="0" algn="l" eaLnBrk="0" hangingPunct="0">
              <a:lnSpc>
                <a:spcPct val="120000"/>
              </a:lnSpc>
              <a:buClrTx/>
              <a:buSzTx/>
              <a:buFontTx/>
            </a:pPr>
            <a:r>
              <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（3）中国特色社会主义制度——根本保障 </a:t>
            </a:r>
            <a:endPar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矩形 3"/>
          <p:cNvSpPr/>
          <p:nvPr/>
        </p:nvSpPr>
        <p:spPr>
          <a:xfrm>
            <a:off x="154940" y="158327"/>
            <a:ext cx="11223413" cy="583565"/>
          </a:xfrm>
          <a:prstGeom prst="rect">
            <a:avLst/>
          </a:prstGeom>
          <a:noFill/>
          <a:ln>
            <a:noFill/>
          </a:ln>
        </p:spPr>
        <p:txBody>
          <a:bodyPr wrap="square" rtlCol="0">
            <a:spAutoFit/>
          </a:bodyPr>
          <a:p>
            <a:r>
              <a:rPr lang="zh-CN" altLang="en-US" sz="3200" b="1">
                <a:ln w="38100">
                  <a:noFill/>
                </a:ln>
                <a:solidFill>
                  <a:srgbClr val="C2190D"/>
                </a:solidFill>
                <a:latin typeface="+mj-ea"/>
                <a:ea typeface="+mj-ea"/>
                <a:sym typeface="+mn-lt"/>
              </a:rPr>
              <a:t>中国特色社会主义的实践成就</a:t>
            </a:r>
            <a:endParaRPr lang="zh-CN" altLang="en-US" sz="3200" b="1">
              <a:ln w="38100">
                <a:noFill/>
              </a:ln>
              <a:solidFill>
                <a:srgbClr val="C2190D"/>
              </a:solidFill>
              <a:latin typeface="+mj-ea"/>
              <a:ea typeface="+mj-ea"/>
              <a:sym typeface="+mn-lt"/>
            </a:endParaRPr>
          </a:p>
        </p:txBody>
      </p:sp>
      <p:grpSp>
        <p:nvGrpSpPr>
          <p:cNvPr id="5" name="组合 4"/>
          <p:cNvGrpSpPr/>
          <p:nvPr/>
        </p:nvGrpSpPr>
        <p:grpSpPr>
          <a:xfrm>
            <a:off x="11627107" y="552687"/>
            <a:ext cx="429427" cy="175648"/>
            <a:chOff x="5238427" y="283199"/>
            <a:chExt cx="322070" cy="131736"/>
          </a:xfrm>
          <a:solidFill>
            <a:schemeClr val="bg1"/>
          </a:solidFill>
        </p:grpSpPr>
        <p:sp>
          <p:nvSpPr>
            <p:cNvPr id="6" name="椭圆 5"/>
            <p:cNvSpPr/>
            <p:nvPr/>
          </p:nvSpPr>
          <p:spPr>
            <a:xfrm>
              <a:off x="5238427" y="283199"/>
              <a:ext cx="131736" cy="13173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8" name="椭圆 7"/>
            <p:cNvSpPr/>
            <p:nvPr/>
          </p:nvSpPr>
          <p:spPr>
            <a:xfrm>
              <a:off x="5428761" y="283199"/>
              <a:ext cx="131736" cy="1317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grpSp>
      <p:sp>
        <p:nvSpPr>
          <p:cNvPr id="28" name="矩形: 圆角 27"/>
          <p:cNvSpPr/>
          <p:nvPr>
            <p:custDataLst>
              <p:tags r:id="rId3"/>
            </p:custDataLst>
          </p:nvPr>
        </p:nvSpPr>
        <p:spPr>
          <a:xfrm>
            <a:off x="2230967" y="2316480"/>
            <a:ext cx="1852507" cy="646853"/>
          </a:xfrm>
          <a:prstGeom prst="roundRect">
            <a:avLst>
              <a:gd name="adj" fmla="val 5807"/>
            </a:avLst>
          </a:prstGeom>
          <a:solidFill>
            <a:schemeClr val="bg1"/>
          </a:solidFill>
          <a:ln>
            <a:noFill/>
          </a:ln>
          <a:effectLst>
            <a:outerShdw blurRad="127000" dist="127000" dir="5400000" algn="t" rotWithShape="0">
              <a:srgbClr val="E9343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custDataLst>
              <p:tags r:id="rId4"/>
            </p:custDataLst>
          </p:nvPr>
        </p:nvSpPr>
        <p:spPr>
          <a:xfrm>
            <a:off x="2397760" y="2247900"/>
            <a:ext cx="1621367" cy="625475"/>
          </a:xfrm>
          <a:prstGeom prst="rect">
            <a:avLst/>
          </a:prstGeom>
        </p:spPr>
        <p:txBody>
          <a:bodyPr wrap="square">
            <a:spAutoFit/>
          </a:bodyPr>
          <a:lstStyle/>
          <a:p>
            <a:pPr algn="l" defTabSz="685165">
              <a:lnSpc>
                <a:spcPct val="130000"/>
              </a:lnSpc>
              <a:spcBef>
                <a:spcPts val="0"/>
              </a:spcBef>
              <a:spcAft>
                <a:spcPts val="0"/>
              </a:spcAft>
            </a:pPr>
            <a:r>
              <a:rPr lang="zh-CN" altLang="en-US" sz="2665"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经济制度</a:t>
            </a:r>
            <a:endParaRPr lang="zh-CN" altLang="zh-CN" sz="2665" b="1" kern="10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 name="矩形: 圆角 38"/>
          <p:cNvSpPr/>
          <p:nvPr>
            <p:custDataLst>
              <p:tags r:id="rId5"/>
            </p:custDataLst>
          </p:nvPr>
        </p:nvSpPr>
        <p:spPr>
          <a:xfrm>
            <a:off x="2241127" y="3428153"/>
            <a:ext cx="1916853" cy="587587"/>
          </a:xfrm>
          <a:prstGeom prst="roundRect">
            <a:avLst>
              <a:gd name="adj" fmla="val 5807"/>
            </a:avLst>
          </a:prstGeom>
          <a:solidFill>
            <a:schemeClr val="bg1"/>
          </a:solidFill>
          <a:ln>
            <a:noFill/>
          </a:ln>
          <a:effectLst>
            <a:outerShdw blurRad="127000" dist="127000" dir="5400000" algn="t" rotWithShape="0">
              <a:srgbClr val="E9343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a:solidFill>
                  <a:schemeClr val="tx1"/>
                </a:solidFill>
                <a:latin typeface="微软雅黑" panose="020B0503020204020204" charset="-122"/>
                <a:ea typeface="微软雅黑" panose="020B0503020204020204" charset="-122"/>
              </a:rPr>
              <a:t>政治制度</a:t>
            </a:r>
            <a:endParaRPr lang="zh-CN" altLang="en-US" sz="2665" b="1">
              <a:solidFill>
                <a:schemeClr val="tx1"/>
              </a:solidFill>
              <a:latin typeface="微软雅黑" panose="020B0503020204020204" charset="-122"/>
              <a:ea typeface="微软雅黑" panose="020B0503020204020204" charset="-122"/>
            </a:endParaRPr>
          </a:p>
        </p:txBody>
      </p:sp>
      <p:sp>
        <p:nvSpPr>
          <p:cNvPr id="43" name="矩形: 圆角 42"/>
          <p:cNvSpPr/>
          <p:nvPr>
            <p:custDataLst>
              <p:tags r:id="rId6"/>
            </p:custDataLst>
          </p:nvPr>
        </p:nvSpPr>
        <p:spPr>
          <a:xfrm>
            <a:off x="4677833" y="1435947"/>
            <a:ext cx="7202593" cy="2198793"/>
          </a:xfrm>
          <a:prstGeom prst="roundRect">
            <a:avLst>
              <a:gd name="adj" fmla="val 5807"/>
            </a:avLst>
          </a:prstGeom>
          <a:solidFill>
            <a:schemeClr val="bg1"/>
          </a:solidFill>
          <a:ln>
            <a:noFill/>
          </a:ln>
          <a:effectLst>
            <a:outerShdw blurRad="127000" dist="127000" dir="5400000" algn="t" rotWithShape="0">
              <a:srgbClr val="E9343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矩形 32"/>
          <p:cNvSpPr/>
          <p:nvPr/>
        </p:nvSpPr>
        <p:spPr bwMode="auto">
          <a:xfrm>
            <a:off x="347133" y="1740747"/>
            <a:ext cx="1567180" cy="3374390"/>
          </a:xfrm>
          <a:prstGeom prst="rect">
            <a:avLst/>
          </a:prstGeom>
          <a:noFill/>
          <a:ln>
            <a:noFill/>
          </a:ln>
        </p:spPr>
        <p:txBody>
          <a:bodyPr wrap="square" rtlCol="0">
            <a:spAutoFit/>
          </a:bodyPr>
          <a:lstStyle/>
          <a:p>
            <a:r>
              <a:rPr lang="zh-CN" altLang="en-US" sz="4265">
                <a:ln w="38100">
                  <a:noFill/>
                </a:ln>
                <a:solidFill>
                  <a:srgbClr val="C2190D"/>
                </a:solidFill>
                <a:latin typeface="+mj-ea"/>
                <a:ea typeface="+mj-ea"/>
                <a:sym typeface="思源黑体 CN Normal" panose="020B0400000000000000" pitchFamily="34" charset="-122"/>
              </a:rPr>
              <a:t>中国特色社会主义制度</a:t>
            </a:r>
            <a:endParaRPr lang="zh-CN" altLang="en-US" sz="4265">
              <a:ln w="38100">
                <a:noFill/>
              </a:ln>
              <a:solidFill>
                <a:srgbClr val="C2190D"/>
              </a:solidFill>
              <a:latin typeface="+mj-ea"/>
              <a:ea typeface="+mj-ea"/>
              <a:sym typeface="思源黑体 CN Normal" panose="020B0400000000000000" pitchFamily="34" charset="-122"/>
            </a:endParaRPr>
          </a:p>
        </p:txBody>
      </p:sp>
      <p:sp>
        <p:nvSpPr>
          <p:cNvPr id="10" name="文本框 9"/>
          <p:cNvSpPr txBox="1"/>
          <p:nvPr/>
        </p:nvSpPr>
        <p:spPr>
          <a:xfrm>
            <a:off x="4855633" y="1513840"/>
            <a:ext cx="6917267" cy="2061210"/>
          </a:xfrm>
          <a:prstGeom prst="rect">
            <a:avLst/>
          </a:prstGeom>
          <a:noFill/>
        </p:spPr>
        <p:txBody>
          <a:bodyPr wrap="square" rtlCol="0">
            <a:spAutoFit/>
          </a:bodyPr>
          <a:p>
            <a:r>
              <a:rPr lang="en-US" altLang="zh-CN" sz="3200" b="1" kern="100">
                <a:effectLst/>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zh-CN" sz="3200" b="1" kern="100">
                <a:effectLst/>
                <a:latin typeface="微软雅黑" panose="020B0503020204020204" charset="-122"/>
                <a:ea typeface="微软雅黑" panose="020B0503020204020204" charset="-122"/>
                <a:cs typeface="微软雅黑" panose="020B0503020204020204" charset="-122"/>
                <a:sym typeface="微软雅黑" panose="020B0503020204020204" charset="-122"/>
              </a:rPr>
              <a:t>是党和国家在长期实践中形成的科学制度体系，</a:t>
            </a:r>
            <a:r>
              <a:rPr lang="zh-CN" altLang="zh-CN" sz="3200" b="1" kern="100">
                <a:solidFill>
                  <a:srgbClr val="FF0000"/>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制度优势</a:t>
            </a:r>
            <a:r>
              <a:rPr lang="zh-CN" altLang="zh-CN" sz="3200" b="1" kern="100">
                <a:effectLst/>
                <a:latin typeface="微软雅黑" panose="020B0503020204020204" charset="-122"/>
                <a:ea typeface="微软雅黑" panose="020B0503020204020204" charset="-122"/>
                <a:cs typeface="微软雅黑" panose="020B0503020204020204" charset="-122"/>
                <a:sym typeface="微软雅黑" panose="020B0503020204020204" charset="-122"/>
              </a:rPr>
              <a:t>是一个国家的最大优势，制度竞争是国家间最根本的竞争。</a:t>
            </a:r>
            <a:endParaRPr lang="zh-CN" altLang="zh-CN" sz="3200" b="1" kern="100">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1" name="矩形: 圆角 38"/>
          <p:cNvSpPr/>
          <p:nvPr>
            <p:custDataLst>
              <p:tags r:id="rId7"/>
            </p:custDataLst>
          </p:nvPr>
        </p:nvSpPr>
        <p:spPr>
          <a:xfrm>
            <a:off x="2247900" y="4583007"/>
            <a:ext cx="1916853" cy="587587"/>
          </a:xfrm>
          <a:prstGeom prst="roundRect">
            <a:avLst>
              <a:gd name="adj" fmla="val 5807"/>
            </a:avLst>
          </a:prstGeom>
          <a:solidFill>
            <a:schemeClr val="bg1"/>
          </a:solidFill>
          <a:ln>
            <a:noFill/>
          </a:ln>
          <a:effectLst>
            <a:outerShdw blurRad="127000" dist="127000" dir="5400000" algn="t" rotWithShape="0">
              <a:srgbClr val="E9343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b="1">
                <a:solidFill>
                  <a:schemeClr val="tx1"/>
                </a:solidFill>
                <a:latin typeface="微软雅黑" panose="020B0503020204020204" charset="-122"/>
                <a:ea typeface="微软雅黑" panose="020B0503020204020204" charset="-122"/>
              </a:rPr>
              <a:t>法律体系</a:t>
            </a:r>
            <a:endParaRPr lang="zh-CN" altLang="en-US" sz="2665" b="1">
              <a:solidFill>
                <a:schemeClr val="tx1"/>
              </a:solidFill>
              <a:latin typeface="微软雅黑" panose="020B0503020204020204" charset="-122"/>
              <a:ea typeface="微软雅黑" panose="020B0503020204020204" charset="-122"/>
            </a:endParaRPr>
          </a:p>
        </p:txBody>
      </p:sp>
      <p:sp>
        <p:nvSpPr>
          <p:cNvPr id="12" name="矩形: 圆角 42"/>
          <p:cNvSpPr/>
          <p:nvPr>
            <p:custDataLst>
              <p:tags r:id="rId8"/>
            </p:custDataLst>
          </p:nvPr>
        </p:nvSpPr>
        <p:spPr>
          <a:xfrm>
            <a:off x="4715087" y="3840480"/>
            <a:ext cx="7202593" cy="2442633"/>
          </a:xfrm>
          <a:prstGeom prst="roundRect">
            <a:avLst>
              <a:gd name="adj" fmla="val 5807"/>
            </a:avLst>
          </a:prstGeom>
          <a:solidFill>
            <a:schemeClr val="bg1"/>
          </a:solidFill>
          <a:ln>
            <a:noFill/>
          </a:ln>
          <a:effectLst>
            <a:outerShdw blurRad="127000" dist="127000" dir="5400000" algn="t" rotWithShape="0">
              <a:srgbClr val="E9343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2400" b="1" kern="100">
                <a:effectLst/>
                <a:latin typeface="微软雅黑" panose="020B0503020204020204" charset="-122"/>
                <a:ea typeface="微软雅黑" panose="020B0503020204020204" charset="-122"/>
                <a:cs typeface="Times New Roman" panose="02020603050405020304" pitchFamily="18" charset="0"/>
                <a:sym typeface="微软雅黑" panose="020B0503020204020204" charset="-122"/>
              </a:rPr>
              <a:t>我国</a:t>
            </a:r>
            <a:r>
              <a:rPr lang="zh-CN" altLang="zh-CN" sz="3200" b="1" kern="100">
                <a:solidFill>
                  <a:schemeClr val="tx1"/>
                </a:solidFill>
                <a:effectLst/>
                <a:latin typeface="微软雅黑" panose="020B0503020204020204" charset="-122"/>
                <a:ea typeface="微软雅黑" panose="020B0503020204020204" charset="-122"/>
                <a:cs typeface="Times New Roman" panose="02020603050405020304" pitchFamily="18" charset="0"/>
                <a:sym typeface="微软雅黑" panose="020B0503020204020204" charset="-122"/>
              </a:rPr>
              <a:t>国家治理一切工作和活动都依照中国特色社会主义制度展开，我国国家</a:t>
            </a:r>
            <a:r>
              <a:rPr lang="zh-CN" altLang="zh-CN" sz="3200" b="1" kern="100">
                <a:solidFill>
                  <a:srgbClr val="FF0000"/>
                </a:solidFill>
                <a:effectLst/>
                <a:latin typeface="微软雅黑" panose="020B0503020204020204" charset="-122"/>
                <a:ea typeface="微软雅黑" panose="020B0503020204020204" charset="-122"/>
                <a:cs typeface="Times New Roman" panose="02020603050405020304" pitchFamily="18" charset="0"/>
                <a:sym typeface="微软雅黑" panose="020B0503020204020204" charset="-122"/>
              </a:rPr>
              <a:t>治理体系和治理能力</a:t>
            </a:r>
            <a:r>
              <a:rPr lang="zh-CN" altLang="zh-CN" sz="3200" b="1" kern="100">
                <a:solidFill>
                  <a:schemeClr val="tx1"/>
                </a:solidFill>
                <a:effectLst/>
                <a:latin typeface="微软雅黑" panose="020B0503020204020204" charset="-122"/>
                <a:ea typeface="微软雅黑" panose="020B0503020204020204" charset="-122"/>
                <a:cs typeface="Times New Roman" panose="02020603050405020304" pitchFamily="18" charset="0"/>
                <a:sym typeface="微软雅黑" panose="020B0503020204020204" charset="-122"/>
              </a:rPr>
              <a:t>是中国特色社会主义制度及其执行能力的集中体现。</a:t>
            </a:r>
            <a:endParaRPr lang="zh-CN" altLang="zh-CN" sz="3200" b="1" kern="100">
              <a:solidFill>
                <a:schemeClr val="tx1"/>
              </a:solidFill>
              <a:effectLst/>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p:txBody>
      </p:sp>
      <p:sp>
        <p:nvSpPr>
          <p:cNvPr id="13" name="左大括号 12"/>
          <p:cNvSpPr/>
          <p:nvPr/>
        </p:nvSpPr>
        <p:spPr>
          <a:xfrm>
            <a:off x="1836420" y="1724660"/>
            <a:ext cx="222673" cy="3894667"/>
          </a:xfrm>
          <a:prstGeom prst="leftBrace">
            <a:avLst/>
          </a:prstGeom>
          <a:ln w="41275" cmpd="sng">
            <a:solidFill>
              <a:schemeClr val="accent1">
                <a:shade val="50000"/>
              </a:schemeClr>
            </a:solidFill>
            <a:prstDash val="solid"/>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sz="2400"/>
          </a:p>
        </p:txBody>
      </p:sp>
      <p:sp>
        <p:nvSpPr>
          <p:cNvPr id="16" name="爆炸形 2 15"/>
          <p:cNvSpPr/>
          <p:nvPr/>
        </p:nvSpPr>
        <p:spPr>
          <a:xfrm>
            <a:off x="5438987" y="1034627"/>
            <a:ext cx="6448213" cy="2021840"/>
          </a:xfrm>
          <a:prstGeom prst="irregularSeal2">
            <a:avLst/>
          </a:prstGeom>
          <a:solidFill>
            <a:srgbClr val="00B0F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265" b="1">
                <a:solidFill>
                  <a:srgbClr val="FFFF00"/>
                </a:solidFill>
                <a:latin typeface="微软雅黑" panose="020B0503020204020204" charset="-122"/>
                <a:ea typeface="微软雅黑" panose="020B0503020204020204" charset="-122"/>
              </a:rPr>
              <a:t>制度自信</a:t>
            </a:r>
            <a:endParaRPr lang="zh-CN" altLang="en-US" sz="4265" b="1">
              <a:solidFill>
                <a:srgbClr val="FFFF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1457773" y="383353"/>
            <a:ext cx="429427" cy="175648"/>
            <a:chOff x="5238427" y="283199"/>
            <a:chExt cx="322070" cy="131736"/>
          </a:xfrm>
          <a:solidFill>
            <a:schemeClr val="bg1"/>
          </a:solidFill>
        </p:grpSpPr>
        <p:sp>
          <p:nvSpPr>
            <p:cNvPr id="21" name="椭圆 20"/>
            <p:cNvSpPr/>
            <p:nvPr/>
          </p:nvSpPr>
          <p:spPr>
            <a:xfrm>
              <a:off x="5238427" y="283199"/>
              <a:ext cx="131736" cy="13173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22" name="椭圆 21"/>
            <p:cNvSpPr/>
            <p:nvPr/>
          </p:nvSpPr>
          <p:spPr>
            <a:xfrm>
              <a:off x="5428761" y="283199"/>
              <a:ext cx="131736" cy="1317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grpSp>
      <p:pic>
        <p:nvPicPr>
          <p:cNvPr id="44" name="图片 43"/>
          <p:cNvPicPr>
            <a:picLocks noChangeAspect="1"/>
          </p:cNvPicPr>
          <p:nvPr/>
        </p:nvPicPr>
        <p:blipFill rotWithShape="1">
          <a:blip r:embed="rId1"/>
          <a:srcRect b="20097"/>
          <a:stretch>
            <a:fillRect/>
          </a:stretch>
        </p:blipFill>
        <p:spPr>
          <a:xfrm>
            <a:off x="0" y="6191645"/>
            <a:ext cx="12192000" cy="1448675"/>
          </a:xfrm>
          <a:prstGeom prst="rect">
            <a:avLst/>
          </a:prstGeom>
        </p:spPr>
      </p:pic>
      <p:sp>
        <p:nvSpPr>
          <p:cNvPr id="7" name="文本框 6"/>
          <p:cNvSpPr txBox="1"/>
          <p:nvPr>
            <p:custDataLst>
              <p:tags r:id="rId2"/>
            </p:custDataLst>
          </p:nvPr>
        </p:nvSpPr>
        <p:spPr>
          <a:xfrm>
            <a:off x="118533" y="700193"/>
            <a:ext cx="9787467" cy="735753"/>
          </a:xfrm>
          <a:prstGeom prst="rect">
            <a:avLst/>
          </a:prstGeom>
          <a:noFill/>
        </p:spPr>
        <p:txBody>
          <a:bodyPr wrap="square" rtlCol="0" anchor="t">
            <a:noAutofit/>
          </a:bodyPr>
          <a:lstStyle/>
          <a:p>
            <a:pPr lvl="0" algn="l" eaLnBrk="0" hangingPunct="0">
              <a:lnSpc>
                <a:spcPct val="120000"/>
              </a:lnSpc>
              <a:buClrTx/>
              <a:buSzTx/>
              <a:buFontTx/>
            </a:pPr>
            <a:r>
              <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（4）中国特色社会主义文化——精神力量  </a:t>
            </a:r>
            <a:endPar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矩形 3"/>
          <p:cNvSpPr/>
          <p:nvPr/>
        </p:nvSpPr>
        <p:spPr>
          <a:xfrm>
            <a:off x="154940" y="158327"/>
            <a:ext cx="11223413" cy="583565"/>
          </a:xfrm>
          <a:prstGeom prst="rect">
            <a:avLst/>
          </a:prstGeom>
          <a:noFill/>
          <a:ln>
            <a:noFill/>
          </a:ln>
        </p:spPr>
        <p:txBody>
          <a:bodyPr wrap="square" rtlCol="0">
            <a:spAutoFit/>
          </a:bodyPr>
          <a:p>
            <a:r>
              <a:rPr lang="zh-CN" altLang="en-US" sz="3200" b="1">
                <a:ln w="38100">
                  <a:noFill/>
                </a:ln>
                <a:solidFill>
                  <a:srgbClr val="C2190D"/>
                </a:solidFill>
                <a:latin typeface="+mj-ea"/>
                <a:ea typeface="+mj-ea"/>
                <a:sym typeface="+mn-lt"/>
              </a:rPr>
              <a:t>中国特色社会主义的实践成就</a:t>
            </a:r>
            <a:endParaRPr lang="zh-CN" altLang="en-US" sz="3200" b="1">
              <a:ln w="38100">
                <a:noFill/>
              </a:ln>
              <a:solidFill>
                <a:srgbClr val="C2190D"/>
              </a:solidFill>
              <a:latin typeface="+mj-ea"/>
              <a:ea typeface="+mj-ea"/>
              <a:sym typeface="+mn-lt"/>
            </a:endParaRPr>
          </a:p>
        </p:txBody>
      </p:sp>
      <p:graphicFrame>
        <p:nvGraphicFramePr>
          <p:cNvPr id="3" name="表格 5"/>
          <p:cNvGraphicFramePr>
            <a:graphicFrameLocks noGrp="1"/>
          </p:cNvGraphicFramePr>
          <p:nvPr>
            <p:custDataLst>
              <p:tags r:id="rId3"/>
            </p:custDataLst>
          </p:nvPr>
        </p:nvGraphicFramePr>
        <p:xfrm>
          <a:off x="167640" y="1435947"/>
          <a:ext cx="11867515" cy="5402580"/>
        </p:xfrm>
        <a:graphic>
          <a:graphicData uri="http://schemas.openxmlformats.org/drawingml/2006/table">
            <a:tbl>
              <a:tblPr firstRow="1" bandRow="1">
                <a:effectLst/>
                <a:tableStyleId>{5940675A-B579-460E-94D1-54222C63F5DA}</a:tableStyleId>
              </a:tblPr>
              <a:tblGrid>
                <a:gridCol w="901065"/>
                <a:gridCol w="10966450"/>
              </a:tblGrid>
              <a:tr h="1929130">
                <a:tc>
                  <a:txBody>
                    <a:bodyPr wrap="square"/>
                    <a:p>
                      <a:pPr>
                        <a:lnSpc>
                          <a:spcPct val="110000"/>
                        </a:lnSpc>
                      </a:pPr>
                      <a:r>
                        <a:rPr lang="zh-CN" altLang="en-US" sz="2665" b="1">
                          <a:solidFill>
                            <a:srgbClr val="000000"/>
                          </a:solidFill>
                          <a:latin typeface="微软雅黑" panose="020B0503020204020204" charset="-122"/>
                          <a:ea typeface="微软雅黑" panose="020B0503020204020204" charset="-122"/>
                        </a:rPr>
                        <a:t>形成</a:t>
                      </a:r>
                      <a:endParaRPr lang="zh-CN" altLang="en-US" sz="2665" b="1">
                        <a:solidFill>
                          <a:srgbClr val="000000"/>
                        </a:solidFill>
                        <a:latin typeface="微软雅黑" panose="020B0503020204020204" charset="-122"/>
                        <a:ea typeface="微软雅黑" panose="020B0503020204020204" charset="-122"/>
                      </a:endParaRPr>
                    </a:p>
                  </a:txBody>
                  <a:tcPr marL="121920" marR="121920" marT="60960" marB="6096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p>
                      <a:pPr indent="0">
                        <a:lnSpc>
                          <a:spcPct val="110000"/>
                        </a:lnSpc>
                        <a:buNone/>
                      </a:pPr>
                      <a:r>
                        <a:rPr lang="zh-CN" altLang="en-US" sz="2665" b="1" kern="100">
                          <a:solidFill>
                            <a:sysClr val="windowText" lastClr="00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源自于中华民族五千多年文明历史所孕育的</a:t>
                      </a:r>
                      <a:r>
                        <a:rPr lang="zh-CN" altLang="en-US" sz="2665" b="1" kern="100">
                          <a:solidFill>
                            <a:srgbClr val="FF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中华</a:t>
                      </a:r>
                      <a:r>
                        <a:rPr lang="zh-CN" altLang="en-US" sz="2665" b="1" i="0" kern="100">
                          <a:solidFill>
                            <a:srgbClr val="FF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优秀</a:t>
                      </a:r>
                      <a:r>
                        <a:rPr lang="zh-CN" altLang="en-US" sz="2665" b="1" kern="100">
                          <a:solidFill>
                            <a:srgbClr val="FF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传统文化</a:t>
                      </a:r>
                      <a:r>
                        <a:rPr lang="zh-CN" altLang="en-US" sz="2665" b="1" kern="100" smtClean="0">
                          <a:solidFill>
                            <a:sysClr val="windowText" lastClr="00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a:t>
                      </a:r>
                      <a:endParaRPr lang="en-US" altLang="zh-CN" sz="2665" b="1" kern="100" smtClean="0">
                        <a:solidFill>
                          <a:sysClr val="windowText" lastClr="00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a:p>
                      <a:pPr indent="0">
                        <a:lnSpc>
                          <a:spcPct val="110000"/>
                        </a:lnSpc>
                        <a:buNone/>
                      </a:pPr>
                      <a:r>
                        <a:rPr lang="zh-CN" altLang="en-US" sz="2665" b="1" kern="100" smtClean="0">
                          <a:solidFill>
                            <a:sysClr val="windowText" lastClr="00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熔铸</a:t>
                      </a:r>
                      <a:r>
                        <a:rPr lang="zh-CN" altLang="en-US" sz="2665" b="1" kern="100">
                          <a:solidFill>
                            <a:sysClr val="windowText" lastClr="00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于党领导人民在革命、建设、改革中创造的</a:t>
                      </a:r>
                      <a:r>
                        <a:rPr lang="zh-CN" altLang="en-US" sz="2665" b="1" kern="100">
                          <a:solidFill>
                            <a:srgbClr val="FF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革命文化和社会主义先进文化</a:t>
                      </a:r>
                      <a:r>
                        <a:rPr lang="zh-CN" altLang="en-US" sz="2665" b="1" kern="100" smtClean="0">
                          <a:solidFill>
                            <a:sysClr val="windowText" lastClr="00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，植根</a:t>
                      </a:r>
                      <a:r>
                        <a:rPr lang="zh-CN" altLang="en-US" sz="2665" b="1" kern="100">
                          <a:solidFill>
                            <a:sysClr val="windowText" lastClr="00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于中国特色社会主义伟大</a:t>
                      </a:r>
                      <a:r>
                        <a:rPr lang="zh-CN" altLang="en-US" sz="2665" b="1" kern="100">
                          <a:solidFill>
                            <a:srgbClr val="FF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实</a:t>
                      </a:r>
                      <a:r>
                        <a:rPr lang="zh-CN" altLang="en-US" sz="2665" b="1" kern="100" smtClean="0">
                          <a:solidFill>
                            <a:srgbClr val="FF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践</a:t>
                      </a:r>
                      <a:r>
                        <a:rPr lang="zh-CN" altLang="en-US" sz="2665" b="1" kern="100" smtClean="0">
                          <a:solidFill>
                            <a:sysClr val="windowText" lastClr="00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rPr>
                        <a:t>。</a:t>
                      </a:r>
                      <a:endParaRPr lang="zh-CN" altLang="en-US" sz="2665" b="1" kern="100" smtClean="0">
                        <a:solidFill>
                          <a:sysClr val="windowText" lastClr="000000"/>
                        </a:solidFill>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a:txBody>
                  <a:tcPr marL="121920" marR="121920" marT="60960" marB="6096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563370">
                <a:tc>
                  <a:txBody>
                    <a:bodyPr wrap="square"/>
                    <a:p>
                      <a:pPr>
                        <a:lnSpc>
                          <a:spcPct val="110000"/>
                        </a:lnSpc>
                      </a:pPr>
                      <a:r>
                        <a:rPr lang="zh-CN" altLang="en-US" sz="2665" b="1">
                          <a:solidFill>
                            <a:srgbClr val="000000"/>
                          </a:solidFill>
                          <a:latin typeface="微软雅黑" panose="020B0503020204020204" charset="-122"/>
                          <a:ea typeface="微软雅黑" panose="020B0503020204020204" charset="-122"/>
                        </a:rPr>
                        <a:t>内涵</a:t>
                      </a:r>
                      <a:endParaRPr lang="zh-CN" altLang="en-US" sz="2665" b="1">
                        <a:solidFill>
                          <a:srgbClr val="000000"/>
                        </a:solidFill>
                        <a:latin typeface="微软雅黑" panose="020B0503020204020204" charset="-122"/>
                        <a:ea typeface="微软雅黑" panose="020B0503020204020204" charset="-122"/>
                      </a:endParaRPr>
                    </a:p>
                  </a:txBody>
                  <a:tcPr marL="121920" marR="121920" marT="60960" marB="6096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p>
                      <a:pPr indent="0">
                        <a:lnSpc>
                          <a:spcPct val="110000"/>
                        </a:lnSpc>
                      </a:pPr>
                      <a:r>
                        <a:rPr lang="zh-CN" altLang="en-US" sz="2665" b="1">
                          <a:solidFill>
                            <a:sysClr val="windowText" lastClr="000000"/>
                          </a:solidFill>
                          <a:latin typeface="微软雅黑" panose="020B0503020204020204" charset="-122"/>
                          <a:ea typeface="微软雅黑" panose="020B0503020204020204" charset="-122"/>
                        </a:rPr>
                        <a:t>以马克思主义为指导，坚守</a:t>
                      </a:r>
                      <a:r>
                        <a:rPr lang="zh-CN" altLang="en-US" sz="2665" b="1" kern="1200">
                          <a:solidFill>
                            <a:sysClr val="windowText" lastClr="000000"/>
                          </a:solidFill>
                          <a:latin typeface="微软雅黑" panose="020B0503020204020204" charset="-122"/>
                          <a:ea typeface="微软雅黑" panose="020B0503020204020204" charset="-122"/>
                          <a:cs typeface="Arial" panose="020B0604020202020204" pitchFamily="34" charset="0"/>
                        </a:rPr>
                        <a:t>中华文化</a:t>
                      </a:r>
                      <a:r>
                        <a:rPr lang="zh-CN" altLang="en-US" sz="2665" b="1">
                          <a:solidFill>
                            <a:sysClr val="windowText" lastClr="000000"/>
                          </a:solidFill>
                          <a:latin typeface="微软雅黑" panose="020B0503020204020204" charset="-122"/>
                          <a:ea typeface="微软雅黑" panose="020B0503020204020204" charset="-122"/>
                        </a:rPr>
                        <a:t>立场，立足</a:t>
                      </a:r>
                      <a:r>
                        <a:rPr lang="zh-CN" altLang="en-US" sz="2665" b="1" kern="1200">
                          <a:solidFill>
                            <a:sysClr val="windowText" lastClr="000000"/>
                          </a:solidFill>
                          <a:latin typeface="微软雅黑" panose="020B0503020204020204" charset="-122"/>
                          <a:ea typeface="微软雅黑" panose="020B0503020204020204" charset="-122"/>
                          <a:cs typeface="Arial" panose="020B0604020202020204" pitchFamily="34" charset="0"/>
                        </a:rPr>
                        <a:t>当代中国现实</a:t>
                      </a:r>
                      <a:r>
                        <a:rPr lang="zh-CN" altLang="en-US" sz="2665" b="1">
                          <a:solidFill>
                            <a:sysClr val="windowText" lastClr="000000"/>
                          </a:solidFill>
                          <a:latin typeface="微软雅黑" panose="020B0503020204020204" charset="-122"/>
                          <a:ea typeface="微软雅黑" panose="020B0503020204020204" charset="-122"/>
                        </a:rPr>
                        <a:t>，结合</a:t>
                      </a:r>
                      <a:r>
                        <a:rPr lang="zh-CN" altLang="en-US" sz="2665" b="1" kern="1200">
                          <a:solidFill>
                            <a:sysClr val="windowText" lastClr="000000"/>
                          </a:solidFill>
                          <a:latin typeface="微软雅黑" panose="020B0503020204020204" charset="-122"/>
                          <a:ea typeface="微软雅黑" panose="020B0503020204020204" charset="-122"/>
                          <a:cs typeface="Arial" panose="020B0604020202020204" pitchFamily="34" charset="0"/>
                        </a:rPr>
                        <a:t>当今时代条件</a:t>
                      </a:r>
                      <a:r>
                        <a:rPr lang="zh-CN" altLang="en-US" sz="2665" b="1">
                          <a:solidFill>
                            <a:sysClr val="windowText" lastClr="000000"/>
                          </a:solidFill>
                          <a:latin typeface="微软雅黑" panose="020B0503020204020204" charset="-122"/>
                          <a:ea typeface="微软雅黑" panose="020B0503020204020204" charset="-122"/>
                        </a:rPr>
                        <a:t>，发展面向</a:t>
                      </a:r>
                      <a:r>
                        <a:rPr lang="zh-CN" altLang="en-US" sz="2665" b="1" kern="1200">
                          <a:solidFill>
                            <a:sysClr val="windowText" lastClr="000000"/>
                          </a:solidFill>
                          <a:latin typeface="微软雅黑" panose="020B0503020204020204" charset="-122"/>
                          <a:ea typeface="微软雅黑" panose="020B0503020204020204" charset="-122"/>
                          <a:cs typeface="Arial" panose="020B0604020202020204" pitchFamily="34" charset="0"/>
                        </a:rPr>
                        <a:t>现代化</a:t>
                      </a:r>
                      <a:r>
                        <a:rPr lang="zh-CN" altLang="en-US" sz="2665" b="1">
                          <a:solidFill>
                            <a:sysClr val="windowText" lastClr="000000"/>
                          </a:solidFill>
                          <a:latin typeface="微软雅黑" panose="020B0503020204020204" charset="-122"/>
                          <a:ea typeface="微软雅黑" panose="020B0503020204020204" charset="-122"/>
                        </a:rPr>
                        <a:t>、</a:t>
                      </a:r>
                      <a:r>
                        <a:rPr lang="zh-CN" altLang="en-US" sz="2665" b="1" kern="1200">
                          <a:solidFill>
                            <a:sysClr val="windowText" lastClr="000000"/>
                          </a:solidFill>
                          <a:latin typeface="微软雅黑" panose="020B0503020204020204" charset="-122"/>
                          <a:ea typeface="微软雅黑" panose="020B0503020204020204" charset="-122"/>
                          <a:cs typeface="Arial" panose="020B0604020202020204" pitchFamily="34" charset="0"/>
                        </a:rPr>
                        <a:t>面向世界</a:t>
                      </a:r>
                      <a:r>
                        <a:rPr lang="zh-CN" altLang="en-US" sz="2665" b="1">
                          <a:solidFill>
                            <a:sysClr val="windowText" lastClr="000000"/>
                          </a:solidFill>
                          <a:latin typeface="微软雅黑" panose="020B0503020204020204" charset="-122"/>
                          <a:ea typeface="微软雅黑" panose="020B0503020204020204" charset="-122"/>
                        </a:rPr>
                        <a:t>、</a:t>
                      </a:r>
                      <a:r>
                        <a:rPr lang="zh-CN" altLang="en-US" sz="2665" b="1" kern="1200">
                          <a:solidFill>
                            <a:sysClr val="windowText" lastClr="000000"/>
                          </a:solidFill>
                          <a:latin typeface="微软雅黑" panose="020B0503020204020204" charset="-122"/>
                          <a:ea typeface="微软雅黑" panose="020B0503020204020204" charset="-122"/>
                          <a:cs typeface="Arial" panose="020B0604020202020204" pitchFamily="34" charset="0"/>
                        </a:rPr>
                        <a:t>面向未来</a:t>
                      </a:r>
                      <a:r>
                        <a:rPr lang="zh-CN" altLang="en-US" sz="2665" b="1">
                          <a:solidFill>
                            <a:sysClr val="windowText" lastClr="000000"/>
                          </a:solidFill>
                          <a:latin typeface="微软雅黑" panose="020B0503020204020204" charset="-122"/>
                          <a:ea typeface="微软雅黑" panose="020B0503020204020204" charset="-122"/>
                        </a:rPr>
                        <a:t>的，</a:t>
                      </a:r>
                      <a:r>
                        <a:rPr lang="zh-CN" altLang="en-US" sz="2665" b="1" kern="1200">
                          <a:solidFill>
                            <a:sysClr val="windowText" lastClr="000000"/>
                          </a:solidFill>
                          <a:latin typeface="微软雅黑" panose="020B0503020204020204" charset="-122"/>
                          <a:ea typeface="微软雅黑" panose="020B0503020204020204" charset="-122"/>
                          <a:cs typeface="Arial" panose="020B0604020202020204" pitchFamily="34" charset="0"/>
                        </a:rPr>
                        <a:t>民族的科学的大众的</a:t>
                      </a:r>
                      <a:r>
                        <a:rPr lang="zh-CN" altLang="en-US" sz="2665" b="1">
                          <a:solidFill>
                            <a:sysClr val="windowText" lastClr="000000"/>
                          </a:solidFill>
                          <a:latin typeface="微软雅黑" panose="020B0503020204020204" charset="-122"/>
                          <a:ea typeface="微软雅黑" panose="020B0503020204020204" charset="-122"/>
                        </a:rPr>
                        <a:t>社会主义文化，推动社会主义精神文明和物质文明协调发展。</a:t>
                      </a:r>
                      <a:endParaRPr lang="zh-CN" altLang="en-US" sz="2665" b="1">
                        <a:solidFill>
                          <a:sysClr val="windowText" lastClr="000000"/>
                        </a:solidFill>
                        <a:latin typeface="微软雅黑" panose="020B0503020204020204" charset="-122"/>
                        <a:ea typeface="微软雅黑" panose="020B0503020204020204" charset="-122"/>
                      </a:endParaRPr>
                    </a:p>
                  </a:txBody>
                  <a:tcPr marL="121920" marR="121920" marT="60960" marB="6096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910080">
                <a:tc>
                  <a:txBody>
                    <a:bodyPr wrap="square"/>
                    <a:p>
                      <a:pPr>
                        <a:lnSpc>
                          <a:spcPct val="110000"/>
                        </a:lnSpc>
                      </a:pPr>
                      <a:r>
                        <a:rPr lang="zh-CN" altLang="en-US" sz="2665" b="1" smtClean="0">
                          <a:solidFill>
                            <a:srgbClr val="000000"/>
                          </a:solidFill>
                          <a:latin typeface="微软雅黑" panose="020B0503020204020204" charset="-122"/>
                          <a:ea typeface="微软雅黑" panose="020B0503020204020204" charset="-122"/>
                        </a:rPr>
                        <a:t>地位</a:t>
                      </a:r>
                      <a:endParaRPr lang="en-US" altLang="zh-CN" sz="2665" b="1" smtClean="0">
                        <a:solidFill>
                          <a:srgbClr val="000000"/>
                        </a:solidFill>
                        <a:latin typeface="微软雅黑" panose="020B0503020204020204" charset="-122"/>
                        <a:ea typeface="微软雅黑" panose="020B0503020204020204" charset="-122"/>
                      </a:endParaRPr>
                    </a:p>
                    <a:p>
                      <a:pPr>
                        <a:lnSpc>
                          <a:spcPct val="110000"/>
                        </a:lnSpc>
                      </a:pPr>
                      <a:r>
                        <a:rPr lang="zh-CN" altLang="en-US" sz="2665" b="1" smtClean="0">
                          <a:solidFill>
                            <a:srgbClr val="000000"/>
                          </a:solidFill>
                          <a:latin typeface="微软雅黑" panose="020B0503020204020204" charset="-122"/>
                          <a:ea typeface="微软雅黑" panose="020B0503020204020204" charset="-122"/>
                        </a:rPr>
                        <a:t>作用</a:t>
                      </a:r>
                      <a:endParaRPr lang="zh-CN" altLang="en-US" sz="2665" b="1" smtClean="0">
                        <a:solidFill>
                          <a:srgbClr val="000000"/>
                        </a:solidFill>
                        <a:latin typeface="微软雅黑" panose="020B0503020204020204" charset="-122"/>
                        <a:ea typeface="微软雅黑" panose="020B0503020204020204" charset="-122"/>
                      </a:endParaRPr>
                    </a:p>
                  </a:txBody>
                  <a:tcPr marL="121920" marR="121920" marT="60960" marB="6096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p>
                      <a:pPr indent="0">
                        <a:lnSpc>
                          <a:spcPct val="110000"/>
                        </a:lnSpc>
                      </a:pPr>
                      <a:r>
                        <a:rPr lang="zh-CN" altLang="en-US" sz="2665" b="1">
                          <a:solidFill>
                            <a:srgbClr val="000000"/>
                          </a:solidFill>
                          <a:highlight>
                            <a:srgbClr val="000000">
                              <a:alpha val="0"/>
                            </a:srgbClr>
                          </a:highlight>
                          <a:latin typeface="微软雅黑" panose="020B0503020204020204" charset="-122"/>
                          <a:ea typeface="微软雅黑" panose="020B0503020204020204" charset="-122"/>
                        </a:rPr>
                        <a:t>中国特色社会主义文化积淀着中华民族最深沉的精神追求，代表着中华民族独特的精神标识，是激励全党全国各族人民奋勇前进的强大</a:t>
                      </a:r>
                      <a:r>
                        <a:rPr lang="zh-CN" altLang="en-US" sz="2665" b="1">
                          <a:solidFill>
                            <a:sysClr val="windowText" lastClr="000000"/>
                          </a:solidFill>
                          <a:highlight>
                            <a:srgbClr val="000000">
                              <a:alpha val="0"/>
                            </a:srgbClr>
                          </a:highlight>
                          <a:latin typeface="微软雅黑" panose="020B0503020204020204" charset="-122"/>
                          <a:ea typeface="微软雅黑" panose="020B0503020204020204" charset="-122"/>
                        </a:rPr>
                        <a:t>精神力量。</a:t>
                      </a:r>
                      <a:endParaRPr lang="zh-CN" altLang="en-US" sz="2665" b="1">
                        <a:solidFill>
                          <a:sysClr val="windowText" lastClr="000000"/>
                        </a:solidFill>
                        <a:highlight>
                          <a:srgbClr val="000000">
                            <a:alpha val="0"/>
                          </a:srgbClr>
                        </a:highlight>
                        <a:latin typeface="微软雅黑" panose="020B0503020204020204" charset="-122"/>
                        <a:ea typeface="微软雅黑" panose="020B0503020204020204" charset="-122"/>
                      </a:endParaRPr>
                    </a:p>
                  </a:txBody>
                  <a:tcPr marL="121920" marR="121920" marT="60960" marB="6096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6" name="爆炸形 2 15"/>
          <p:cNvSpPr/>
          <p:nvPr/>
        </p:nvSpPr>
        <p:spPr>
          <a:xfrm>
            <a:off x="5438987" y="1034627"/>
            <a:ext cx="6448213" cy="2021840"/>
          </a:xfrm>
          <a:prstGeom prst="irregularSeal2">
            <a:avLst/>
          </a:prstGeom>
          <a:solidFill>
            <a:srgbClr val="00B0F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265" b="1">
                <a:solidFill>
                  <a:srgbClr val="FFFF00"/>
                </a:solidFill>
                <a:latin typeface="微软雅黑" panose="020B0503020204020204" charset="-122"/>
                <a:ea typeface="微软雅黑" panose="020B0503020204020204" charset="-122"/>
              </a:rPr>
              <a:t>文化自信</a:t>
            </a:r>
            <a:endParaRPr lang="zh-CN" altLang="en-US" sz="4265" b="1">
              <a:solidFill>
                <a:srgbClr val="FFFF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1457773" y="383353"/>
            <a:ext cx="429427" cy="175648"/>
            <a:chOff x="5238427" y="283199"/>
            <a:chExt cx="322070" cy="131736"/>
          </a:xfrm>
          <a:solidFill>
            <a:schemeClr val="bg1"/>
          </a:solidFill>
        </p:grpSpPr>
        <p:sp>
          <p:nvSpPr>
            <p:cNvPr id="21" name="椭圆 20"/>
            <p:cNvSpPr/>
            <p:nvPr/>
          </p:nvSpPr>
          <p:spPr>
            <a:xfrm>
              <a:off x="5238427" y="283199"/>
              <a:ext cx="131736" cy="13173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22" name="椭圆 21"/>
            <p:cNvSpPr/>
            <p:nvPr/>
          </p:nvSpPr>
          <p:spPr>
            <a:xfrm>
              <a:off x="5428761" y="283199"/>
              <a:ext cx="131736" cy="1317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grpSp>
      <p:pic>
        <p:nvPicPr>
          <p:cNvPr id="44" name="图片 43"/>
          <p:cNvPicPr>
            <a:picLocks noChangeAspect="1"/>
          </p:cNvPicPr>
          <p:nvPr/>
        </p:nvPicPr>
        <p:blipFill rotWithShape="1">
          <a:blip r:embed="rId1"/>
          <a:srcRect b="20097"/>
          <a:stretch>
            <a:fillRect/>
          </a:stretch>
        </p:blipFill>
        <p:spPr>
          <a:xfrm>
            <a:off x="0" y="5409325"/>
            <a:ext cx="12192000" cy="1448675"/>
          </a:xfrm>
          <a:prstGeom prst="rect">
            <a:avLst/>
          </a:prstGeom>
        </p:spPr>
      </p:pic>
      <p:sp>
        <p:nvSpPr>
          <p:cNvPr id="7" name="文本框 6"/>
          <p:cNvSpPr txBox="1"/>
          <p:nvPr>
            <p:custDataLst>
              <p:tags r:id="rId2"/>
            </p:custDataLst>
          </p:nvPr>
        </p:nvSpPr>
        <p:spPr>
          <a:xfrm>
            <a:off x="118533" y="700193"/>
            <a:ext cx="11594253" cy="735753"/>
          </a:xfrm>
          <a:prstGeom prst="rect">
            <a:avLst/>
          </a:prstGeom>
          <a:noFill/>
        </p:spPr>
        <p:txBody>
          <a:bodyPr wrap="square" rtlCol="0" anchor="t">
            <a:noAutofit/>
          </a:bodyPr>
          <a:lstStyle/>
          <a:p>
            <a:pPr lvl="0" algn="l" eaLnBrk="0" hangingPunct="0">
              <a:lnSpc>
                <a:spcPct val="120000"/>
              </a:lnSpc>
              <a:buClrTx/>
              <a:buSzTx/>
              <a:buFontTx/>
            </a:pPr>
            <a:r>
              <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（5）道路自信、理论自信、制度自信、文化自信的关系</a:t>
            </a:r>
            <a:endParaRPr lang="en-US" altLang="zh-CN" sz="3200" b="1">
              <a:solidFill>
                <a:schemeClr val="tx2"/>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 name="矩形 3"/>
          <p:cNvSpPr/>
          <p:nvPr/>
        </p:nvSpPr>
        <p:spPr>
          <a:xfrm>
            <a:off x="154940" y="158327"/>
            <a:ext cx="11223413" cy="583565"/>
          </a:xfrm>
          <a:prstGeom prst="rect">
            <a:avLst/>
          </a:prstGeom>
          <a:noFill/>
          <a:ln>
            <a:noFill/>
          </a:ln>
        </p:spPr>
        <p:txBody>
          <a:bodyPr wrap="square" rtlCol="0">
            <a:spAutoFit/>
          </a:bodyPr>
          <a:p>
            <a:r>
              <a:rPr lang="zh-CN" altLang="en-US" sz="3200" b="1">
                <a:ln w="38100">
                  <a:noFill/>
                </a:ln>
                <a:solidFill>
                  <a:srgbClr val="C2190D"/>
                </a:solidFill>
                <a:latin typeface="+mj-ea"/>
                <a:ea typeface="+mj-ea"/>
                <a:sym typeface="+mn-lt"/>
              </a:rPr>
              <a:t>中国特色社会主义的实践成就</a:t>
            </a:r>
            <a:endParaRPr lang="zh-CN" altLang="en-US" sz="3200" b="1">
              <a:ln w="38100">
                <a:noFill/>
              </a:ln>
              <a:solidFill>
                <a:srgbClr val="C2190D"/>
              </a:solidFill>
              <a:latin typeface="+mj-ea"/>
              <a:ea typeface="+mj-ea"/>
              <a:sym typeface="+mn-lt"/>
            </a:endParaRPr>
          </a:p>
        </p:txBody>
      </p:sp>
      <p:sp>
        <p:nvSpPr>
          <p:cNvPr id="12" name="矩形: 圆角 42"/>
          <p:cNvSpPr/>
          <p:nvPr>
            <p:custDataLst>
              <p:tags r:id="rId3"/>
            </p:custDataLst>
          </p:nvPr>
        </p:nvSpPr>
        <p:spPr>
          <a:xfrm>
            <a:off x="154940" y="1496060"/>
            <a:ext cx="11910907" cy="1480820"/>
          </a:xfrm>
          <a:prstGeom prst="roundRect">
            <a:avLst>
              <a:gd name="adj" fmla="val 5807"/>
            </a:avLst>
          </a:prstGeom>
          <a:solidFill>
            <a:schemeClr val="bg1"/>
          </a:solidFill>
          <a:ln>
            <a:noFill/>
          </a:ln>
          <a:effectLst>
            <a:outerShdw blurRad="127000" dist="127000" dir="5400000" algn="t" rotWithShape="0">
              <a:srgbClr val="E9343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10000"/>
              </a:lnSpc>
            </a:pPr>
            <a:r>
              <a:rPr lang="zh-CN" altLang="zh-CN" sz="2400" b="1" kern="100">
                <a:effectLst/>
                <a:latin typeface="微软雅黑" panose="020B0503020204020204" charset="-122"/>
                <a:ea typeface="微软雅黑" panose="020B0503020204020204" charset="-122"/>
                <a:cs typeface="Times New Roman" panose="02020603050405020304" pitchFamily="18" charset="0"/>
                <a:sym typeface="微软雅黑" panose="020B0503020204020204" charset="-122"/>
              </a:rPr>
              <a:t>我</a:t>
            </a:r>
            <a:r>
              <a:rPr lang="zh-CN" altLang="en-US" sz="3200" b="1" kern="0" smtClean="0">
                <a:solidFill>
                  <a:srgbClr val="000000"/>
                </a:solidFill>
                <a:latin typeface="微软雅黑" panose="020B0503020204020204" charset="-122"/>
                <a:ea typeface="微软雅黑" panose="020B0503020204020204" charset="-122"/>
                <a:cs typeface="黑体" panose="02010609060101010101" pitchFamily="49" charset="-122"/>
                <a:sym typeface="微软雅黑" panose="020B0503020204020204" charset="-122"/>
              </a:rPr>
              <a:t>中国特色社会主义道路、理论、制度、文化</a:t>
            </a:r>
            <a:r>
              <a:rPr lang="zh-CN" altLang="en-US" sz="3200" b="1" kern="0" smtClean="0">
                <a:solidFill>
                  <a:srgbClr val="FF0000"/>
                </a:solidFill>
                <a:latin typeface="微软雅黑" panose="020B0503020204020204" charset="-122"/>
                <a:ea typeface="微软雅黑" panose="020B0503020204020204" charset="-122"/>
                <a:cs typeface="黑体" panose="02010609060101010101" pitchFamily="49" charset="-122"/>
                <a:sym typeface="微软雅黑" panose="020B0503020204020204" charset="-122"/>
              </a:rPr>
              <a:t>相互联系、相互作用，</a:t>
            </a:r>
            <a:r>
              <a:rPr lang="zh-CN" altLang="en-US" sz="3200" b="1" kern="0" smtClean="0">
                <a:solidFill>
                  <a:sysClr val="windowText" lastClr="000000"/>
                </a:solidFill>
                <a:latin typeface="微软雅黑" panose="020B0503020204020204" charset="-122"/>
                <a:ea typeface="微软雅黑" panose="020B0503020204020204" charset="-122"/>
                <a:cs typeface="黑体" panose="02010609060101010101" pitchFamily="49" charset="-122"/>
                <a:sym typeface="微软雅黑" panose="020B0503020204020204" charset="-122"/>
              </a:rPr>
              <a:t>统一于</a:t>
            </a:r>
            <a:r>
              <a:rPr lang="zh-CN" altLang="en-US" sz="3200" b="1" kern="0" smtClean="0">
                <a:solidFill>
                  <a:srgbClr val="000000"/>
                </a:solidFill>
                <a:latin typeface="微软雅黑" panose="020B0503020204020204" charset="-122"/>
                <a:ea typeface="微软雅黑" panose="020B0503020204020204" charset="-122"/>
                <a:cs typeface="黑体" panose="02010609060101010101" pitchFamily="49" charset="-122"/>
                <a:sym typeface="微软雅黑" panose="020B0503020204020204" charset="-122"/>
              </a:rPr>
              <a:t>中国特色社会主义伟大实践。</a:t>
            </a:r>
            <a:endParaRPr lang="zh-CN" altLang="zh-CN" sz="3200" b="1" kern="100">
              <a:solidFill>
                <a:schemeClr val="tx1"/>
              </a:solidFill>
              <a:effectLst/>
              <a:latin typeface="微软雅黑" panose="020B0503020204020204" charset="-122"/>
              <a:ea typeface="微软雅黑" panose="020B0503020204020204" charset="-122"/>
              <a:cs typeface="Times New Roman" panose="02020603050405020304" pitchFamily="18" charset="0"/>
              <a:sym typeface="微软雅黑" panose="020B0503020204020204" charset="-122"/>
            </a:endParaRPr>
          </a:p>
        </p:txBody>
      </p:sp>
      <p:pic>
        <p:nvPicPr>
          <p:cNvPr id="3" name="图片 2"/>
          <p:cNvPicPr>
            <a:picLocks noChangeAspect="1"/>
          </p:cNvPicPr>
          <p:nvPr>
            <p:custDataLst>
              <p:tags r:id="rId4"/>
            </p:custDataLst>
          </p:nvPr>
        </p:nvPicPr>
        <p:blipFill>
          <a:blip r:embed="rId5"/>
          <a:stretch>
            <a:fillRect/>
          </a:stretch>
        </p:blipFill>
        <p:spPr>
          <a:xfrm>
            <a:off x="2071793" y="3243580"/>
            <a:ext cx="7688580" cy="3324860"/>
          </a:xfrm>
          <a:prstGeom prst="roundRect">
            <a:avLst/>
          </a:prstGeom>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425682" y="1604162"/>
            <a:ext cx="8684904" cy="677298"/>
          </a:xfrm>
          <a:prstGeom prst="rect">
            <a:avLst/>
          </a:prstGeom>
          <a:noFill/>
          <a:ln>
            <a:noFill/>
          </a:ln>
          <a:extLst>
            <a:ext uri="{909E8E84-426E-40DD-AFC4-6F175D3DCCD1}">
              <a14:hiddenFill xmlns:a14="http://schemas.microsoft.com/office/drawing/2010/main">
                <a:solidFill>
                  <a:schemeClr val="accent1">
                    <a:lumMod val="20000"/>
                    <a:lumOff val="80000"/>
                  </a:schemeClr>
                </a:solidFill>
              </a14:hiddenFill>
            </a:ext>
          </a:extLst>
        </p:spPr>
        <p:txBody>
          <a:bodyPr vert="horz" wrap="square" lIns="91406" tIns="45703" rIns="91406" bIns="45703" numCol="1" anchor="b" anchorCtr="0" compatLnSpc="1">
            <a:noAutofit/>
          </a:bodyPr>
          <a:lstStyle>
            <a:lvl1pPr algn="l" rtl="0" eaLnBrk="0" fontAlgn="base" hangingPunct="0">
              <a:spcBef>
                <a:spcPct val="0"/>
              </a:spcBef>
              <a:spcAft>
                <a:spcPct val="0"/>
              </a:spcAft>
              <a:defRPr sz="2000" b="1">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Arial" panose="020B0604020202020204"/>
              </a:rPr>
              <a:t>1.</a:t>
            </a:r>
            <a:r>
              <a:rPr kumimoji="0" lang="zh-CN" altLang="en-US" sz="2800" b="1"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Arial" panose="020B0604020202020204"/>
              </a:rPr>
              <a:t>中国特色社会主义进入新时代</a:t>
            </a:r>
            <a:endPar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endParaRPr>
          </a:p>
        </p:txBody>
      </p:sp>
      <p:sp>
        <p:nvSpPr>
          <p:cNvPr id="7" name="文本框 6"/>
          <p:cNvSpPr txBox="1"/>
          <p:nvPr>
            <p:custDataLst>
              <p:tags r:id="rId2"/>
            </p:custDataLst>
          </p:nvPr>
        </p:nvSpPr>
        <p:spPr>
          <a:xfrm>
            <a:off x="498563" y="2807204"/>
            <a:ext cx="1187652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2.</a:t>
            </a:r>
            <a:r>
              <a:rPr kumimoji="0" lang="zh-CN" altLang="en-US" sz="2800" b="1"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实现中华民族伟大复兴的中国梦</a:t>
            </a:r>
            <a:endPar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endParaRPr>
          </a:p>
        </p:txBody>
      </p:sp>
      <p:sp>
        <p:nvSpPr>
          <p:cNvPr id="10" name="圆角矩形 4"/>
          <p:cNvSpPr/>
          <p:nvPr>
            <p:custDataLst>
              <p:tags r:id="rId3"/>
            </p:custDataLst>
          </p:nvPr>
        </p:nvSpPr>
        <p:spPr>
          <a:xfrm>
            <a:off x="0" y="-1"/>
            <a:ext cx="12192000" cy="1130531"/>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lIns="76188" tIns="76188" rIns="76188" bIns="76188"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lt"/>
              </a:rPr>
              <a:t>核心考</a:t>
            </a:r>
            <a:r>
              <a:rPr kumimoji="0" lang="zh-CN" altLang="en-US" sz="3600" b="1"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Arial" panose="020B0604020202020204"/>
                <a:sym typeface="+mn-lt"/>
              </a:rPr>
              <a:t>点四：只有坚持和发展中国特色社会主义才能实现中华民族的伟大复兴</a:t>
            </a:r>
            <a:endParaRPr kumimoji="0" lang="zh-CN" altLang="en-US" sz="3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lt"/>
            </a:endParaRPr>
          </a:p>
        </p:txBody>
      </p:sp>
      <p:sp>
        <p:nvSpPr>
          <p:cNvPr id="11" name="文本框 10"/>
          <p:cNvSpPr txBox="1"/>
          <p:nvPr>
            <p:custDataLst>
              <p:tags r:id="rId4"/>
            </p:custDataLst>
          </p:nvPr>
        </p:nvSpPr>
        <p:spPr>
          <a:xfrm>
            <a:off x="550373" y="3920220"/>
            <a:ext cx="1187652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3.</a:t>
            </a:r>
            <a:r>
              <a:rPr kumimoji="0" lang="zh-CN" altLang="en-US" sz="2800" b="1"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习近平新时代中国特色社会主义思想</a:t>
            </a:r>
            <a:endPar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951" y="-952"/>
            <a:ext cx="12192632" cy="685863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9660890" y="0"/>
            <a:ext cx="2531110" cy="1682301"/>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151130" y="6437061"/>
            <a:ext cx="1322705" cy="1144204"/>
          </a:xfrm>
          <a:prstGeom prst="rect">
            <a:avLst/>
          </a:prstGeom>
        </p:spPr>
      </p:pic>
      <p:cxnSp>
        <p:nvCxnSpPr>
          <p:cNvPr id="7" name="直接连接符 17"/>
          <p:cNvCxnSpPr/>
          <p:nvPr>
            <p:custDataLst>
              <p:tags r:id="rId7"/>
            </p:custDataLst>
          </p:nvPr>
        </p:nvCxnSpPr>
        <p:spPr>
          <a:xfrm>
            <a:off x="0" y="540000"/>
            <a:ext cx="1168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矩形 15"/>
          <p:cNvSpPr/>
          <p:nvPr>
            <p:custDataLst>
              <p:tags r:id="rId8"/>
            </p:custDataLst>
          </p:nvPr>
        </p:nvSpPr>
        <p:spPr>
          <a:xfrm>
            <a:off x="0" y="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汉仪文黑-55简" charset="0"/>
              <a:ea typeface="微软雅黑" panose="020B0503020204020204" charset="-122"/>
              <a:cs typeface="汉仪文黑-55简" charset="0"/>
              <a:sym typeface="Calibri" panose="020F0502020204030204" charset="0"/>
            </a:endParaRPr>
          </a:p>
        </p:txBody>
      </p:sp>
      <p:sp>
        <p:nvSpPr>
          <p:cNvPr id="13" name="文本框 12"/>
          <p:cNvSpPr txBox="1"/>
          <p:nvPr>
            <p:custDataLst>
              <p:tags r:id="rId9"/>
            </p:custDataLst>
          </p:nvPr>
        </p:nvSpPr>
        <p:spPr>
          <a:xfrm>
            <a:off x="540000" y="18050"/>
            <a:ext cx="8187306" cy="521970"/>
          </a:xfrm>
          <a:prstGeom prst="rect">
            <a:avLst/>
          </a:prstGeom>
          <a:noFill/>
        </p:spPr>
        <p:txBody>
          <a:bodyPr wrap="square" rtlCol="0">
            <a:spAutoFit/>
          </a:bodyPr>
          <a:lstStyle/>
          <a:p>
            <a:pPr algn="l">
              <a:buClrTx/>
              <a:buSzTx/>
              <a:buFontTx/>
            </a:pPr>
            <a:r>
              <a:rPr lang="zh-CN" altLang="en-US" sz="2800" b="1">
                <a:solidFill>
                  <a:schemeClr val="accent1">
                    <a:lumMod val="75000"/>
                  </a:schemeClr>
                </a:solidFill>
                <a:latin typeface="汉仪文黑-55简" charset="0"/>
                <a:ea typeface="微软雅黑" panose="020B0503020204020204" charset="-122"/>
                <a:cs typeface="汉仪文黑-55简" charset="0"/>
                <a:sym typeface="微软雅黑" panose="020B0503020204020204" charset="-122"/>
              </a:rPr>
              <a:t>中国特色社会主义进入新时代</a:t>
            </a:r>
            <a:endParaRPr lang="zh-CN" altLang="en-US" sz="2800" b="1">
              <a:solidFill>
                <a:schemeClr val="accent1">
                  <a:lumMod val="75000"/>
                </a:schemeClr>
              </a:solidFill>
              <a:latin typeface="汉仪文黑-55简" charset="0"/>
              <a:ea typeface="微软雅黑" panose="020B0503020204020204" charset="-122"/>
              <a:cs typeface="汉仪文黑-55简" charset="0"/>
            </a:endParaRPr>
          </a:p>
        </p:txBody>
      </p:sp>
      <p:sp>
        <p:nvSpPr>
          <p:cNvPr id="18" name="文本框 17"/>
          <p:cNvSpPr txBox="1"/>
          <p:nvPr>
            <p:custDataLst>
              <p:tags r:id="rId10"/>
            </p:custDataLst>
          </p:nvPr>
        </p:nvSpPr>
        <p:spPr>
          <a:xfrm>
            <a:off x="571454" y="1221740"/>
            <a:ext cx="10606405" cy="597535"/>
          </a:xfrm>
          <a:prstGeom prst="rect">
            <a:avLst/>
          </a:prstGeom>
          <a:noFill/>
        </p:spPr>
        <p:txBody>
          <a:bodyPr wrap="square" rtlCol="0">
            <a:noAutofit/>
          </a:bodyPr>
          <a:lstStyle/>
          <a:p>
            <a:pPr indent="0" algn="l" fontAlgn="auto">
              <a:lnSpc>
                <a:spcPct val="125000"/>
              </a:lnSpc>
              <a:buClrTx/>
              <a:buSzTx/>
              <a:buFont typeface="Arial" panose="020B0604020202020204" pitchFamily="34" charset="0"/>
              <a:buNone/>
            </a:pPr>
            <a:r>
              <a:rPr lang="zh-CN" altLang="en-US" sz="2000" b="1">
                <a:solidFill>
                  <a:srgbClr val="000000"/>
                </a:solidFill>
                <a:sym typeface="+mn-ea"/>
              </a:rPr>
              <a:t>1. 我国发展新的历史方位：</a:t>
            </a:r>
            <a:r>
              <a:rPr lang="zh-CN" altLang="en-US" sz="2000">
                <a:solidFill>
                  <a:srgbClr val="000000"/>
                </a:solidFill>
                <a:sym typeface="+mn-ea"/>
              </a:rPr>
              <a:t>中国特色社会主义进入了新时代。</a:t>
            </a:r>
            <a:endParaRPr lang="zh-CN" altLang="en-US" sz="2000">
              <a:solidFill>
                <a:srgbClr val="000000"/>
              </a:solidFill>
              <a:sym typeface="+mn-ea"/>
            </a:endParaRPr>
          </a:p>
        </p:txBody>
      </p:sp>
      <p:sp>
        <p:nvSpPr>
          <p:cNvPr id="42" name="文本框 41"/>
          <p:cNvSpPr txBox="1"/>
          <p:nvPr>
            <p:custDataLst>
              <p:tags r:id="rId11"/>
            </p:custDataLst>
          </p:nvPr>
        </p:nvSpPr>
        <p:spPr>
          <a:xfrm>
            <a:off x="812800" y="4422140"/>
            <a:ext cx="10245725" cy="2014855"/>
          </a:xfrm>
          <a:prstGeom prst="rect">
            <a:avLst/>
          </a:prstGeom>
          <a:noFill/>
        </p:spPr>
        <p:txBody>
          <a:bodyPr wrap="square" rtlCol="0">
            <a:spAutoFit/>
          </a:bodyPr>
          <a:lstStyle/>
          <a:p>
            <a:pPr marL="342900" indent="-342900" fontAlgn="auto">
              <a:lnSpc>
                <a:spcPct val="125000"/>
              </a:lnSpc>
              <a:buFont typeface="Arial" panose="020B0604020202020204" pitchFamily="34" charset="0"/>
              <a:buChar char="•"/>
            </a:pPr>
            <a:r>
              <a:rPr lang="zh-CN" altLang="en-US" sz="2000">
                <a:solidFill>
                  <a:srgbClr val="000000"/>
                </a:solidFill>
                <a:latin typeface="微软雅黑" panose="020B0503020204020204" charset="-122"/>
                <a:ea typeface="微软雅黑" panose="020B0503020204020204" charset="-122"/>
                <a:sym typeface="+mn-ea"/>
              </a:rPr>
              <a:t>是承前启后、继往开来、在新的历史条件下继续夺取</a:t>
            </a:r>
            <a:r>
              <a:rPr lang="zh-CN" altLang="en-US" sz="2000">
                <a:solidFill>
                  <a:srgbClr val="C00000"/>
                </a:solidFill>
                <a:latin typeface="微软雅黑" panose="020B0503020204020204" charset="-122"/>
                <a:ea typeface="微软雅黑" panose="020B0503020204020204" charset="-122"/>
                <a:sym typeface="+mn-ea"/>
              </a:rPr>
              <a:t>中国特色社会主义伟大胜利</a:t>
            </a:r>
            <a:r>
              <a:rPr lang="zh-CN" altLang="en-US" sz="2000">
                <a:solidFill>
                  <a:srgbClr val="000000"/>
                </a:solidFill>
                <a:latin typeface="微软雅黑" panose="020B0503020204020204" charset="-122"/>
                <a:ea typeface="微软雅黑" panose="020B0503020204020204" charset="-122"/>
                <a:sym typeface="+mn-ea"/>
              </a:rPr>
              <a:t>的时代</a:t>
            </a:r>
            <a:endParaRPr lang="zh-CN" altLang="en-US" sz="2000">
              <a:solidFill>
                <a:srgbClr val="000000"/>
              </a:solidFill>
              <a:latin typeface="微软雅黑" panose="020B0503020204020204" charset="-122"/>
              <a:ea typeface="微软雅黑" panose="020B0503020204020204" charset="-122"/>
              <a:sym typeface="+mn-ea"/>
            </a:endParaRPr>
          </a:p>
          <a:p>
            <a:pPr marL="342900" indent="-342900" fontAlgn="auto">
              <a:lnSpc>
                <a:spcPct val="125000"/>
              </a:lnSpc>
              <a:buFont typeface="Arial" panose="020B0604020202020204" pitchFamily="34" charset="0"/>
              <a:buChar char="•"/>
            </a:pPr>
            <a:r>
              <a:rPr lang="zh-CN" sz="2000">
                <a:solidFill>
                  <a:srgbClr val="000000"/>
                </a:solidFill>
                <a:sym typeface="+mn-ea"/>
              </a:rPr>
              <a:t>是</a:t>
            </a:r>
            <a:r>
              <a:rPr lang="zh-CN" altLang="en-US" sz="2000">
                <a:solidFill>
                  <a:srgbClr val="000000"/>
                </a:solidFill>
                <a:sym typeface="+mn-ea"/>
              </a:rPr>
              <a:t>决胜全面建成小康社会、进而全面建设</a:t>
            </a:r>
            <a:r>
              <a:rPr lang="zh-CN" altLang="en-US" sz="2000">
                <a:solidFill>
                  <a:srgbClr val="C00000"/>
                </a:solidFill>
                <a:sym typeface="+mn-ea"/>
              </a:rPr>
              <a:t>社会主义现代化强国</a:t>
            </a:r>
            <a:r>
              <a:rPr lang="zh-CN" altLang="en-US" sz="2000">
                <a:solidFill>
                  <a:srgbClr val="000000"/>
                </a:solidFill>
                <a:sym typeface="+mn-ea"/>
              </a:rPr>
              <a:t>的时代</a:t>
            </a:r>
            <a:endParaRPr lang="zh-CN" altLang="en-US" sz="2000">
              <a:solidFill>
                <a:srgbClr val="000000"/>
              </a:solidFill>
              <a:sym typeface="+mn-ea"/>
            </a:endParaRPr>
          </a:p>
          <a:p>
            <a:pPr marL="342900" indent="-342900" fontAlgn="auto">
              <a:lnSpc>
                <a:spcPct val="125000"/>
              </a:lnSpc>
              <a:buFont typeface="Arial" panose="020B0604020202020204" pitchFamily="34" charset="0"/>
              <a:buChar char="•"/>
            </a:pPr>
            <a:r>
              <a:rPr lang="zh-CN" altLang="en-US" sz="2000">
                <a:solidFill>
                  <a:srgbClr val="000000"/>
                </a:solidFill>
                <a:latin typeface="微软雅黑" panose="020B0503020204020204" charset="-122"/>
                <a:ea typeface="微软雅黑" panose="020B0503020204020204" charset="-122"/>
                <a:sym typeface="+mn-ea"/>
              </a:rPr>
              <a:t>是全国各族人民团结奋斗、不断创造美好生活、逐步实现全体人民</a:t>
            </a:r>
            <a:r>
              <a:rPr lang="zh-CN" altLang="en-US" sz="2000">
                <a:solidFill>
                  <a:srgbClr val="C00000"/>
                </a:solidFill>
                <a:latin typeface="微软雅黑" panose="020B0503020204020204" charset="-122"/>
                <a:ea typeface="微软雅黑" panose="020B0503020204020204" charset="-122"/>
                <a:sym typeface="+mn-ea"/>
              </a:rPr>
              <a:t>共同富裕</a:t>
            </a:r>
            <a:r>
              <a:rPr lang="zh-CN" altLang="en-US" sz="2000">
                <a:solidFill>
                  <a:srgbClr val="000000"/>
                </a:solidFill>
                <a:latin typeface="微软雅黑" panose="020B0503020204020204" charset="-122"/>
                <a:ea typeface="微软雅黑" panose="020B0503020204020204" charset="-122"/>
                <a:sym typeface="+mn-ea"/>
              </a:rPr>
              <a:t>的时代</a:t>
            </a:r>
            <a:endParaRPr lang="zh-CN" altLang="en-US" sz="2000">
              <a:solidFill>
                <a:srgbClr val="000000"/>
              </a:solidFill>
              <a:latin typeface="微软雅黑" panose="020B0503020204020204" charset="-122"/>
              <a:ea typeface="微软雅黑" panose="020B0503020204020204" charset="-122"/>
              <a:sym typeface="+mn-ea"/>
            </a:endParaRPr>
          </a:p>
          <a:p>
            <a:pPr marL="342900" indent="-342900" fontAlgn="auto">
              <a:lnSpc>
                <a:spcPct val="125000"/>
              </a:lnSpc>
              <a:buFont typeface="Arial" panose="020B0604020202020204" pitchFamily="34" charset="0"/>
              <a:buChar char="•"/>
            </a:pPr>
            <a:r>
              <a:rPr lang="zh-CN" altLang="en-US" sz="2000">
                <a:solidFill>
                  <a:srgbClr val="000000"/>
                </a:solidFill>
                <a:latin typeface="微软雅黑" panose="020B0503020204020204" charset="-122"/>
                <a:ea typeface="微软雅黑" panose="020B0503020204020204" charset="-122"/>
                <a:sym typeface="+mn-ea"/>
              </a:rPr>
              <a:t>是全体中华儿女勠力同心、奋力实现中华民族</a:t>
            </a:r>
            <a:r>
              <a:rPr lang="zh-CN" altLang="en-US" sz="2000">
                <a:solidFill>
                  <a:srgbClr val="C00000"/>
                </a:solidFill>
                <a:latin typeface="微软雅黑" panose="020B0503020204020204" charset="-122"/>
                <a:ea typeface="微软雅黑" panose="020B0503020204020204" charset="-122"/>
                <a:sym typeface="+mn-ea"/>
              </a:rPr>
              <a:t>伟大复兴中国梦</a:t>
            </a:r>
            <a:r>
              <a:rPr lang="zh-CN" altLang="en-US" sz="2000">
                <a:solidFill>
                  <a:srgbClr val="000000"/>
                </a:solidFill>
                <a:latin typeface="微软雅黑" panose="020B0503020204020204" charset="-122"/>
                <a:ea typeface="微软雅黑" panose="020B0503020204020204" charset="-122"/>
                <a:sym typeface="+mn-ea"/>
              </a:rPr>
              <a:t>的时代</a:t>
            </a:r>
            <a:endParaRPr lang="zh-CN" altLang="en-US" sz="2000">
              <a:solidFill>
                <a:srgbClr val="000000"/>
              </a:solidFill>
              <a:latin typeface="微软雅黑" panose="020B0503020204020204" charset="-122"/>
              <a:ea typeface="微软雅黑" panose="020B0503020204020204" charset="-122"/>
              <a:sym typeface="+mn-ea"/>
            </a:endParaRPr>
          </a:p>
          <a:p>
            <a:pPr marL="342900" indent="-342900" fontAlgn="auto">
              <a:lnSpc>
                <a:spcPct val="125000"/>
              </a:lnSpc>
              <a:buFont typeface="Arial" panose="020B0604020202020204" pitchFamily="34" charset="0"/>
              <a:buChar char="•"/>
            </a:pPr>
            <a:r>
              <a:rPr lang="zh-CN" altLang="en-US" sz="2000">
                <a:solidFill>
                  <a:srgbClr val="000000"/>
                </a:solidFill>
                <a:sym typeface="+mn-ea"/>
              </a:rPr>
              <a:t>是我国不断</a:t>
            </a:r>
            <a:r>
              <a:rPr lang="zh-CN" altLang="en-US" sz="2000">
                <a:solidFill>
                  <a:srgbClr val="C00000"/>
                </a:solidFill>
                <a:sym typeface="+mn-ea"/>
              </a:rPr>
              <a:t>为人类作出更大贡献</a:t>
            </a:r>
            <a:r>
              <a:rPr lang="zh-CN" altLang="en-US" sz="2000">
                <a:solidFill>
                  <a:srgbClr val="000000"/>
                </a:solidFill>
                <a:sym typeface="+mn-ea"/>
              </a:rPr>
              <a:t>的时代</a:t>
            </a:r>
            <a:endParaRPr lang="zh-CN" altLang="en-US" sz="2000">
              <a:solidFill>
                <a:srgbClr val="000000"/>
              </a:solidFill>
              <a:latin typeface="微软雅黑" panose="020B0503020204020204" charset="-122"/>
              <a:ea typeface="微软雅黑" panose="020B0503020204020204" charset="-122"/>
              <a:sym typeface="+mn-ea"/>
            </a:endParaRPr>
          </a:p>
        </p:txBody>
      </p:sp>
      <p:sp>
        <p:nvSpPr>
          <p:cNvPr id="4" name="下箭头 3"/>
          <p:cNvSpPr/>
          <p:nvPr>
            <p:custDataLst>
              <p:tags r:id="rId12"/>
            </p:custDataLst>
          </p:nvPr>
        </p:nvSpPr>
        <p:spPr>
          <a:xfrm rot="5400000" flipV="1">
            <a:off x="5875020" y="-3178810"/>
            <a:ext cx="345440" cy="12057380"/>
          </a:xfrm>
          <a:prstGeom prst="downArrow">
            <a:avLst/>
          </a:prstGeom>
          <a:gradFill>
            <a:gsLst>
              <a:gs pos="0">
                <a:srgbClr val="007BD3"/>
              </a:gs>
              <a:gs pos="100000">
                <a:srgbClr val="034373"/>
              </a:gs>
            </a:gsLst>
            <a:lin scaled="0"/>
          </a:gradFill>
          <a:ln>
            <a:gradFill>
              <a:gsLst>
                <a:gs pos="0">
                  <a:srgbClr val="007BD3"/>
                </a:gs>
                <a:gs pos="100000">
                  <a:srgbClr val="034373"/>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楷体" panose="02010609060101010101" charset="-122"/>
              <a:ea typeface="楷体" panose="02010609060101010101" charset="-122"/>
            </a:endParaRPr>
          </a:p>
        </p:txBody>
      </p:sp>
      <p:sp>
        <p:nvSpPr>
          <p:cNvPr id="9" name="文本框 8"/>
          <p:cNvSpPr txBox="1"/>
          <p:nvPr>
            <p:custDataLst>
              <p:tags r:id="rId13"/>
            </p:custDataLst>
          </p:nvPr>
        </p:nvSpPr>
        <p:spPr>
          <a:xfrm>
            <a:off x="-93345" y="2976880"/>
            <a:ext cx="1304290" cy="3987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1840</a:t>
            </a:r>
            <a:r>
              <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年</a:t>
            </a:r>
            <a:endPar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endParaRPr>
          </a:p>
        </p:txBody>
      </p:sp>
      <p:sp>
        <p:nvSpPr>
          <p:cNvPr id="15" name="文本框 14"/>
          <p:cNvSpPr txBox="1"/>
          <p:nvPr>
            <p:custDataLst>
              <p:tags r:id="rId14"/>
            </p:custDataLst>
          </p:nvPr>
        </p:nvSpPr>
        <p:spPr>
          <a:xfrm>
            <a:off x="2766695" y="2976880"/>
            <a:ext cx="1140460" cy="3987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1949</a:t>
            </a:r>
            <a:r>
              <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年</a:t>
            </a:r>
            <a:endPar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endParaRPr>
          </a:p>
        </p:txBody>
      </p:sp>
      <p:sp>
        <p:nvSpPr>
          <p:cNvPr id="21" name="文本框 20"/>
          <p:cNvSpPr txBox="1"/>
          <p:nvPr>
            <p:custDataLst>
              <p:tags r:id="rId15"/>
            </p:custDataLst>
          </p:nvPr>
        </p:nvSpPr>
        <p:spPr>
          <a:xfrm>
            <a:off x="4220210" y="2966085"/>
            <a:ext cx="1194435" cy="3987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1956</a:t>
            </a:r>
            <a:r>
              <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年</a:t>
            </a:r>
            <a:endPar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endParaRPr>
          </a:p>
        </p:txBody>
      </p:sp>
      <p:sp>
        <p:nvSpPr>
          <p:cNvPr id="34" name="文本框 33"/>
          <p:cNvSpPr txBox="1"/>
          <p:nvPr>
            <p:custDataLst>
              <p:tags r:id="rId16"/>
            </p:custDataLst>
          </p:nvPr>
        </p:nvSpPr>
        <p:spPr>
          <a:xfrm>
            <a:off x="5813425" y="2976880"/>
            <a:ext cx="1199515" cy="3987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1976</a:t>
            </a:r>
            <a:r>
              <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年</a:t>
            </a:r>
            <a:endPar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endParaRPr>
          </a:p>
        </p:txBody>
      </p:sp>
      <p:sp>
        <p:nvSpPr>
          <p:cNvPr id="40" name="文本框 39"/>
          <p:cNvSpPr txBox="1"/>
          <p:nvPr>
            <p:custDataLst>
              <p:tags r:id="rId17"/>
            </p:custDataLst>
          </p:nvPr>
        </p:nvSpPr>
        <p:spPr>
          <a:xfrm>
            <a:off x="6692900" y="2987675"/>
            <a:ext cx="1191260" cy="3987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1978</a:t>
            </a:r>
            <a:r>
              <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年</a:t>
            </a:r>
            <a:endPar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endParaRPr>
          </a:p>
        </p:txBody>
      </p:sp>
      <p:sp>
        <p:nvSpPr>
          <p:cNvPr id="43" name="文本框 42"/>
          <p:cNvSpPr txBox="1"/>
          <p:nvPr>
            <p:custDataLst>
              <p:tags r:id="rId18"/>
            </p:custDataLst>
          </p:nvPr>
        </p:nvSpPr>
        <p:spPr>
          <a:xfrm>
            <a:off x="10182860" y="2922645"/>
            <a:ext cx="875665" cy="132207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2012</a:t>
            </a:r>
            <a:r>
              <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年党的十八大</a:t>
            </a:r>
            <a:endPar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endParaRPr>
          </a:p>
        </p:txBody>
      </p:sp>
      <p:sp>
        <p:nvSpPr>
          <p:cNvPr id="44" name="文本框 43"/>
          <p:cNvSpPr txBox="1"/>
          <p:nvPr>
            <p:custDataLst>
              <p:tags r:id="rId19"/>
            </p:custDataLst>
          </p:nvPr>
        </p:nvSpPr>
        <p:spPr>
          <a:xfrm>
            <a:off x="8110855" y="2998470"/>
            <a:ext cx="1586230" cy="101473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1982</a:t>
            </a:r>
            <a:r>
              <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年党的十二大，</a:t>
            </a:r>
            <a:r>
              <a:rPr kumimoji="0" lang="zh-CN" altLang="en-US" sz="2000" b="1" i="0" u="none" strike="noStrike" kern="0" cap="none" spc="0" normalizeH="0" baseline="0" noProof="0">
                <a:ln>
                  <a:noFill/>
                </a:ln>
                <a:solidFill>
                  <a:schemeClr val="accent6"/>
                </a:solidFill>
                <a:effectLst/>
                <a:uLnTx/>
                <a:uFillTx/>
                <a:latin typeface="楷体" panose="02010609060101010101" charset="-122"/>
                <a:ea typeface="楷体" panose="02010609060101010101" charset="-122"/>
                <a:cs typeface="楷体" panose="02010609060101010101" charset="-122"/>
              </a:rPr>
              <a:t>开创</a:t>
            </a:r>
            <a:r>
              <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中特</a:t>
            </a:r>
            <a:endParaRPr kumimoji="0" lang="zh-CN" altLang="en-US" sz="20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endParaRPr>
          </a:p>
        </p:txBody>
      </p:sp>
      <p:sp>
        <p:nvSpPr>
          <p:cNvPr id="50" name="文本占位符 6"/>
          <p:cNvSpPr>
            <a:spLocks noGrp="1"/>
          </p:cNvSpPr>
          <p:nvPr>
            <p:custDataLst>
              <p:tags r:id="rId20"/>
            </p:custDataLst>
          </p:nvPr>
        </p:nvSpPr>
        <p:spPr>
          <a:xfrm>
            <a:off x="1171575" y="1851660"/>
            <a:ext cx="1259840" cy="748030"/>
          </a:xfrm>
          <a:prstGeom prst="rect">
            <a:avLst/>
          </a:prstGeom>
          <a:noFill/>
          <a:extLst>
            <a:ext uri="{909E8E84-426E-40DD-AFC4-6F175D3DCCD1}">
              <a14:hiddenFill xmlns:a14="http://schemas.microsoft.com/office/drawing/2010/main">
                <a:solidFill>
                  <a:schemeClr val="accent1"/>
                </a:solidFill>
              </a14:hiddenFill>
            </a:ext>
          </a:ex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lnSpc>
                <a:spcPct val="100000"/>
              </a:lnSpc>
            </a:pPr>
            <a:r>
              <a:rPr lang="zh-CN" altLang="en-US" smtClean="0">
                <a:gradFill>
                  <a:gsLst>
                    <a:gs pos="0">
                      <a:srgbClr val="007BD3"/>
                    </a:gs>
                    <a:gs pos="100000">
                      <a:srgbClr val="034373"/>
                    </a:gs>
                  </a:gsLst>
                  <a:lin scaled="0"/>
                </a:gradFill>
                <a:latin typeface="汉仪程行简" panose="00020600040101010101" charset="-122"/>
                <a:ea typeface="汉仪程行简" panose="00020600040101010101" charset="-122"/>
                <a:sym typeface="+mn-ea"/>
              </a:rPr>
              <a:t>民主革命时期</a:t>
            </a:r>
            <a:endParaRPr lang="zh-CN" altLang="en-US" smtClean="0">
              <a:gradFill>
                <a:gsLst>
                  <a:gs pos="0">
                    <a:srgbClr val="007BD3"/>
                  </a:gs>
                  <a:gs pos="100000">
                    <a:srgbClr val="034373"/>
                  </a:gs>
                </a:gsLst>
                <a:lin scaled="0"/>
              </a:gradFill>
              <a:latin typeface="汉仪程行简" panose="00020600040101010101" charset="-122"/>
              <a:ea typeface="汉仪程行简" panose="00020600040101010101" charset="-122"/>
            </a:endParaRPr>
          </a:p>
        </p:txBody>
      </p:sp>
      <p:sp>
        <p:nvSpPr>
          <p:cNvPr id="54" name="椭圆 53"/>
          <p:cNvSpPr/>
          <p:nvPr>
            <p:custDataLst>
              <p:tags r:id="rId21"/>
            </p:custDataLst>
          </p:nvPr>
        </p:nvSpPr>
        <p:spPr>
          <a:xfrm>
            <a:off x="296545" y="2778500"/>
            <a:ext cx="103505" cy="10414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latin typeface="楷体" panose="02010609060101010101" charset="-122"/>
              <a:ea typeface="楷体" panose="02010609060101010101" charset="-122"/>
              <a:cs typeface="+mn-cs"/>
            </a:endParaRPr>
          </a:p>
        </p:txBody>
      </p:sp>
      <p:sp>
        <p:nvSpPr>
          <p:cNvPr id="55" name="椭圆 54"/>
          <p:cNvSpPr/>
          <p:nvPr>
            <p:custDataLst>
              <p:tags r:id="rId22"/>
            </p:custDataLst>
          </p:nvPr>
        </p:nvSpPr>
        <p:spPr>
          <a:xfrm>
            <a:off x="3238500" y="2774690"/>
            <a:ext cx="103505" cy="10414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latin typeface="楷体" panose="02010609060101010101" charset="-122"/>
              <a:ea typeface="楷体" panose="02010609060101010101" charset="-122"/>
              <a:cs typeface="+mn-cs"/>
            </a:endParaRPr>
          </a:p>
        </p:txBody>
      </p:sp>
      <p:sp>
        <p:nvSpPr>
          <p:cNvPr id="56" name="椭圆 55"/>
          <p:cNvSpPr/>
          <p:nvPr>
            <p:custDataLst>
              <p:tags r:id="rId23"/>
            </p:custDataLst>
          </p:nvPr>
        </p:nvSpPr>
        <p:spPr>
          <a:xfrm>
            <a:off x="4665980" y="2775960"/>
            <a:ext cx="103505" cy="10414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latin typeface="楷体" panose="02010609060101010101" charset="-122"/>
              <a:ea typeface="楷体" panose="02010609060101010101" charset="-122"/>
              <a:cs typeface="+mn-cs"/>
            </a:endParaRPr>
          </a:p>
        </p:txBody>
      </p:sp>
      <p:sp>
        <p:nvSpPr>
          <p:cNvPr id="57" name="椭圆 56"/>
          <p:cNvSpPr/>
          <p:nvPr>
            <p:custDataLst>
              <p:tags r:id="rId24"/>
            </p:custDataLst>
          </p:nvPr>
        </p:nvSpPr>
        <p:spPr>
          <a:xfrm>
            <a:off x="6299200" y="2796280"/>
            <a:ext cx="103505" cy="10414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latin typeface="楷体" panose="02010609060101010101" charset="-122"/>
              <a:ea typeface="楷体" panose="02010609060101010101" charset="-122"/>
              <a:cs typeface="+mn-cs"/>
            </a:endParaRPr>
          </a:p>
        </p:txBody>
      </p:sp>
      <p:sp>
        <p:nvSpPr>
          <p:cNvPr id="58" name="椭圆 57"/>
          <p:cNvSpPr/>
          <p:nvPr>
            <p:custDataLst>
              <p:tags r:id="rId25"/>
            </p:custDataLst>
          </p:nvPr>
        </p:nvSpPr>
        <p:spPr>
          <a:xfrm>
            <a:off x="7179310" y="2787390"/>
            <a:ext cx="103505" cy="10414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latin typeface="楷体" panose="02010609060101010101" charset="-122"/>
              <a:ea typeface="楷体" panose="02010609060101010101" charset="-122"/>
              <a:cs typeface="+mn-cs"/>
            </a:endParaRPr>
          </a:p>
        </p:txBody>
      </p:sp>
      <p:sp>
        <p:nvSpPr>
          <p:cNvPr id="59" name="椭圆 58"/>
          <p:cNvSpPr/>
          <p:nvPr>
            <p:custDataLst>
              <p:tags r:id="rId26"/>
            </p:custDataLst>
          </p:nvPr>
        </p:nvSpPr>
        <p:spPr>
          <a:xfrm>
            <a:off x="8798560" y="2774690"/>
            <a:ext cx="103505" cy="10414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latin typeface="楷体" panose="02010609060101010101" charset="-122"/>
              <a:ea typeface="楷体" panose="02010609060101010101" charset="-122"/>
              <a:cs typeface="+mn-cs"/>
            </a:endParaRPr>
          </a:p>
        </p:txBody>
      </p:sp>
      <p:sp>
        <p:nvSpPr>
          <p:cNvPr id="60" name="椭圆 59"/>
          <p:cNvSpPr/>
          <p:nvPr>
            <p:custDataLst>
              <p:tags r:id="rId27"/>
            </p:custDataLst>
          </p:nvPr>
        </p:nvSpPr>
        <p:spPr>
          <a:xfrm>
            <a:off x="10512425" y="2777230"/>
            <a:ext cx="103505" cy="10414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latin typeface="楷体" panose="02010609060101010101" charset="-122"/>
              <a:ea typeface="楷体" panose="02010609060101010101" charset="-122"/>
              <a:cs typeface="+mn-cs"/>
            </a:endParaRPr>
          </a:p>
        </p:txBody>
      </p:sp>
      <p:sp>
        <p:nvSpPr>
          <p:cNvPr id="61" name="文本占位符 6"/>
          <p:cNvSpPr>
            <a:spLocks noGrp="1"/>
          </p:cNvSpPr>
          <p:nvPr>
            <p:custDataLst>
              <p:tags r:id="rId28"/>
            </p:custDataLst>
          </p:nvPr>
        </p:nvSpPr>
        <p:spPr>
          <a:xfrm>
            <a:off x="3234055" y="1819275"/>
            <a:ext cx="1428115" cy="748030"/>
          </a:xfrm>
          <a:prstGeom prst="rect">
            <a:avLst/>
          </a:prstGeom>
          <a:noFill/>
          <a:extLst>
            <a:ext uri="{909E8E84-426E-40DD-AFC4-6F175D3DCCD1}">
              <a14:hiddenFill xmlns:a14="http://schemas.microsoft.com/office/drawing/2010/main">
                <a:solidFill>
                  <a:schemeClr val="accent1"/>
                </a:solidFill>
              </a14:hiddenFill>
            </a:ext>
          </a:ex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lnSpc>
                <a:spcPct val="100000"/>
              </a:lnSpc>
            </a:pPr>
            <a:r>
              <a:rPr lang="zh-CN" altLang="en-US" smtClean="0">
                <a:gradFill>
                  <a:gsLst>
                    <a:gs pos="0">
                      <a:srgbClr val="007BD3"/>
                    </a:gs>
                    <a:gs pos="100000">
                      <a:srgbClr val="034373"/>
                    </a:gs>
                  </a:gsLst>
                  <a:lin scaled="0"/>
                </a:gradFill>
                <a:latin typeface="汉仪程行简" panose="00020600040101010101" charset="-122"/>
                <a:ea typeface="汉仪程行简" panose="00020600040101010101" charset="-122"/>
                <a:sym typeface="+mn-ea"/>
              </a:rPr>
              <a:t>社会主义革命时期</a:t>
            </a:r>
            <a:endParaRPr lang="zh-CN" altLang="en-US" smtClean="0">
              <a:gradFill>
                <a:gsLst>
                  <a:gs pos="0">
                    <a:srgbClr val="007BD3"/>
                  </a:gs>
                  <a:gs pos="100000">
                    <a:srgbClr val="034373"/>
                  </a:gs>
                </a:gsLst>
                <a:lin scaled="0"/>
              </a:gradFill>
              <a:latin typeface="汉仪程行简" panose="00020600040101010101" charset="-122"/>
              <a:ea typeface="汉仪程行简" panose="00020600040101010101" charset="-122"/>
            </a:endParaRPr>
          </a:p>
        </p:txBody>
      </p:sp>
      <p:sp>
        <p:nvSpPr>
          <p:cNvPr id="62" name="文本占位符 6"/>
          <p:cNvSpPr>
            <a:spLocks noGrp="1"/>
          </p:cNvSpPr>
          <p:nvPr>
            <p:custDataLst>
              <p:tags r:id="rId29"/>
            </p:custDataLst>
          </p:nvPr>
        </p:nvSpPr>
        <p:spPr>
          <a:xfrm>
            <a:off x="4871085" y="1819275"/>
            <a:ext cx="1428115" cy="748030"/>
          </a:xfrm>
          <a:prstGeom prst="rect">
            <a:avLst/>
          </a:prstGeom>
          <a:noFill/>
          <a:extLst>
            <a:ext uri="{909E8E84-426E-40DD-AFC4-6F175D3DCCD1}">
              <a14:hiddenFill xmlns:a14="http://schemas.microsoft.com/office/drawing/2010/main">
                <a:solidFill>
                  <a:schemeClr val="accent1"/>
                </a:solidFill>
              </a14:hiddenFill>
            </a:ext>
          </a:ex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lnSpc>
                <a:spcPct val="100000"/>
              </a:lnSpc>
            </a:pPr>
            <a:r>
              <a:rPr lang="zh-CN" altLang="en-US" smtClean="0">
                <a:gradFill>
                  <a:gsLst>
                    <a:gs pos="0">
                      <a:srgbClr val="007BD3"/>
                    </a:gs>
                    <a:gs pos="100000">
                      <a:srgbClr val="034373"/>
                    </a:gs>
                  </a:gsLst>
                  <a:lin scaled="0"/>
                </a:gradFill>
                <a:latin typeface="汉仪程行简" panose="00020600040101010101" charset="-122"/>
                <a:ea typeface="汉仪程行简" panose="00020600040101010101" charset="-122"/>
                <a:sym typeface="+mn-ea"/>
              </a:rPr>
              <a:t>社会主义建设时期</a:t>
            </a:r>
            <a:endParaRPr lang="zh-CN" altLang="en-US" smtClean="0">
              <a:gradFill>
                <a:gsLst>
                  <a:gs pos="0">
                    <a:srgbClr val="007BD3"/>
                  </a:gs>
                  <a:gs pos="100000">
                    <a:srgbClr val="034373"/>
                  </a:gs>
                </a:gsLst>
                <a:lin scaled="0"/>
              </a:gradFill>
              <a:latin typeface="汉仪程行简" panose="00020600040101010101" charset="-122"/>
              <a:ea typeface="汉仪程行简" panose="00020600040101010101" charset="-122"/>
            </a:endParaRPr>
          </a:p>
        </p:txBody>
      </p:sp>
      <p:sp>
        <p:nvSpPr>
          <p:cNvPr id="63" name="文本占位符 6"/>
          <p:cNvSpPr>
            <a:spLocks noGrp="1"/>
          </p:cNvSpPr>
          <p:nvPr>
            <p:custDataLst>
              <p:tags r:id="rId30"/>
            </p:custDataLst>
          </p:nvPr>
        </p:nvSpPr>
        <p:spPr>
          <a:xfrm>
            <a:off x="7307580" y="1819275"/>
            <a:ext cx="3181350" cy="748030"/>
          </a:xfrm>
          <a:prstGeom prst="rect">
            <a:avLst/>
          </a:prstGeom>
          <a:noFill/>
          <a:extLst>
            <a:ext uri="{909E8E84-426E-40DD-AFC4-6F175D3DCCD1}">
              <a14:hiddenFill xmlns:a14="http://schemas.microsoft.com/office/drawing/2010/main">
                <a:solidFill>
                  <a:schemeClr val="accent1"/>
                </a:solidFill>
              </a14:hiddenFill>
            </a:ext>
          </a:ex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lnSpc>
                <a:spcPct val="100000"/>
              </a:lnSpc>
            </a:pPr>
            <a:r>
              <a:rPr lang="zh-CN" altLang="en-US" smtClean="0">
                <a:gradFill>
                  <a:gsLst>
                    <a:gs pos="0">
                      <a:srgbClr val="007BD3"/>
                    </a:gs>
                    <a:gs pos="100000">
                      <a:srgbClr val="034373"/>
                    </a:gs>
                  </a:gsLst>
                  <a:lin scaled="0"/>
                </a:gradFill>
                <a:latin typeface="汉仪程行简" panose="00020600040101010101" charset="-122"/>
                <a:ea typeface="汉仪程行简" panose="00020600040101010101" charset="-122"/>
                <a:sym typeface="+mn-ea"/>
              </a:rPr>
              <a:t>改革开放和社会主义现代化建设新时期</a:t>
            </a:r>
            <a:endParaRPr lang="zh-CN" altLang="en-US" smtClean="0">
              <a:gradFill>
                <a:gsLst>
                  <a:gs pos="0">
                    <a:srgbClr val="007BD3"/>
                  </a:gs>
                  <a:gs pos="100000">
                    <a:srgbClr val="034373"/>
                  </a:gs>
                </a:gsLst>
                <a:lin scaled="0"/>
              </a:gradFill>
              <a:latin typeface="汉仪程行简" panose="00020600040101010101" charset="-122"/>
              <a:ea typeface="汉仪程行简" panose="00020600040101010101" charset="-122"/>
            </a:endParaRPr>
          </a:p>
        </p:txBody>
      </p:sp>
      <p:sp>
        <p:nvSpPr>
          <p:cNvPr id="64" name="文本占位符 6"/>
          <p:cNvSpPr>
            <a:spLocks noGrp="1"/>
          </p:cNvSpPr>
          <p:nvPr>
            <p:custDataLst>
              <p:tags r:id="rId31"/>
            </p:custDataLst>
          </p:nvPr>
        </p:nvSpPr>
        <p:spPr>
          <a:xfrm>
            <a:off x="10615930" y="1981835"/>
            <a:ext cx="1341755" cy="481965"/>
          </a:xfrm>
          <a:prstGeom prst="rect">
            <a:avLst/>
          </a:prstGeom>
          <a:noFill/>
          <a:extLst>
            <a:ext uri="{909E8E84-426E-40DD-AFC4-6F175D3DCCD1}">
              <a14:hiddenFill xmlns:a14="http://schemas.microsoft.com/office/drawing/2010/main">
                <a:solidFill>
                  <a:schemeClr val="accent1"/>
                </a:solidFill>
              </a14:hiddenFill>
            </a:ext>
          </a:ex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lnSpc>
                <a:spcPct val="100000"/>
              </a:lnSpc>
            </a:pPr>
            <a:r>
              <a:rPr lang="zh-CN" altLang="en-US" smtClean="0">
                <a:solidFill>
                  <a:srgbClr val="C00000"/>
                </a:solidFill>
                <a:latin typeface="汉仪程行简" panose="00020600040101010101" charset="-122"/>
                <a:ea typeface="汉仪程行简" panose="00020600040101010101" charset="-122"/>
                <a:sym typeface="+mn-ea"/>
              </a:rPr>
              <a:t>新时代</a:t>
            </a:r>
            <a:endParaRPr lang="zh-CN" altLang="en-US" smtClean="0">
              <a:solidFill>
                <a:srgbClr val="C00000"/>
              </a:solidFill>
              <a:latin typeface="汉仪程行简" panose="00020600040101010101" charset="-122"/>
              <a:ea typeface="汉仪程行简" panose="00020600040101010101" charset="-122"/>
              <a:sym typeface="+mn-ea"/>
            </a:endParaRPr>
          </a:p>
        </p:txBody>
      </p:sp>
      <p:sp>
        <p:nvSpPr>
          <p:cNvPr id="66" name="下箭头 65"/>
          <p:cNvSpPr/>
          <p:nvPr>
            <p:custDataLst>
              <p:tags r:id="rId32"/>
            </p:custDataLst>
          </p:nvPr>
        </p:nvSpPr>
        <p:spPr>
          <a:xfrm rot="19800000" flipV="1">
            <a:off x="11006455" y="1489710"/>
            <a:ext cx="339725" cy="377825"/>
          </a:xfrm>
          <a:prstGeom prst="downArrow">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占位符 6"/>
          <p:cNvSpPr>
            <a:spLocks noGrp="1"/>
          </p:cNvSpPr>
          <p:nvPr>
            <p:custDataLst>
              <p:tags r:id="rId33"/>
            </p:custDataLst>
          </p:nvPr>
        </p:nvSpPr>
        <p:spPr>
          <a:xfrm>
            <a:off x="400050" y="4013200"/>
            <a:ext cx="2507615" cy="359410"/>
          </a:xfrm>
          <a:prstGeom prst="rect">
            <a:avLst/>
          </a:prstGeom>
          <a:noFill/>
          <a:extLst>
            <a:ext uri="{909E8E84-426E-40DD-AFC4-6F175D3DCCD1}">
              <a14:hiddenFill xmlns:a14="http://schemas.microsoft.com/office/drawing/2010/main">
                <a:solidFill>
                  <a:schemeClr val="accent1"/>
                </a:solidFill>
              </a14:hiddenFill>
            </a:ext>
          </a:ex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lnSpc>
                <a:spcPct val="100000"/>
              </a:lnSpc>
            </a:pPr>
            <a:r>
              <a:rPr lang="en-US" altLang="zh-CN" sz="2000">
                <a:solidFill>
                  <a:srgbClr val="000000"/>
                </a:solidFill>
                <a:latin typeface="微软雅黑" panose="020B0503020204020204" charset="-122"/>
                <a:ea typeface="微软雅黑" panose="020B0503020204020204" charset="-122"/>
                <a:sym typeface="+mn-ea"/>
              </a:rPr>
              <a:t>2. </a:t>
            </a:r>
            <a:r>
              <a:rPr lang="zh-CN" altLang="en-US" sz="2000">
                <a:solidFill>
                  <a:srgbClr val="000000"/>
                </a:solidFill>
                <a:latin typeface="微软雅黑" panose="020B0503020204020204" charset="-122"/>
                <a:ea typeface="微软雅黑" panose="020B0503020204020204" charset="-122"/>
                <a:sym typeface="+mn-ea"/>
              </a:rPr>
              <a:t>新时代的内涵</a:t>
            </a:r>
            <a:endParaRPr lang="zh-CN" altLang="en-US" smtClean="0">
              <a:solidFill>
                <a:srgbClr val="C00000"/>
              </a:solidFill>
              <a:latin typeface="微软雅黑" panose="020B0503020204020204" charset="-122"/>
              <a:ea typeface="微软雅黑" panose="020B0503020204020204" charset="-122"/>
              <a:sym typeface="+mn-ea"/>
            </a:endParaRPr>
          </a:p>
        </p:txBody>
      </p:sp>
      <p:sp>
        <p:nvSpPr>
          <p:cNvPr id="2" name="文本框 1"/>
          <p:cNvSpPr txBox="1"/>
          <p:nvPr>
            <p:custDataLst>
              <p:tags r:id="rId34"/>
            </p:custDataLst>
          </p:nvPr>
        </p:nvSpPr>
        <p:spPr>
          <a:xfrm>
            <a:off x="539750" y="698500"/>
            <a:ext cx="5095875" cy="460375"/>
          </a:xfrm>
          <a:prstGeom prst="rect">
            <a:avLst/>
          </a:prstGeom>
          <a:noFill/>
        </p:spPr>
        <p:txBody>
          <a:bodyPr wrap="square" rtlCol="0">
            <a:spAutoFit/>
          </a:bodyPr>
          <a:lstStyle/>
          <a:p>
            <a:r>
              <a:rPr 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一、新时代的科学内涵：认识新时代</a:t>
            </a:r>
            <a:endParaRPr lang="zh-CN" altLang="en-US" sz="2400"/>
          </a:p>
        </p:txBody>
      </p:sp>
    </p:spTree>
    <p:custDataLst>
      <p:tags r:id="rId3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951" y="10478"/>
            <a:ext cx="12192632" cy="685863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9660890" y="0"/>
            <a:ext cx="2531110" cy="1682301"/>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151130" y="6437061"/>
            <a:ext cx="1322705" cy="1144204"/>
          </a:xfrm>
          <a:prstGeom prst="rect">
            <a:avLst/>
          </a:prstGeom>
        </p:spPr>
      </p:pic>
      <p:cxnSp>
        <p:nvCxnSpPr>
          <p:cNvPr id="7" name="直接连接符 17"/>
          <p:cNvCxnSpPr/>
          <p:nvPr>
            <p:custDataLst>
              <p:tags r:id="rId7"/>
            </p:custDataLst>
          </p:nvPr>
        </p:nvCxnSpPr>
        <p:spPr>
          <a:xfrm>
            <a:off x="0" y="540000"/>
            <a:ext cx="1168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矩形 15"/>
          <p:cNvSpPr/>
          <p:nvPr>
            <p:custDataLst>
              <p:tags r:id="rId8"/>
            </p:custDataLst>
          </p:nvPr>
        </p:nvSpPr>
        <p:spPr>
          <a:xfrm>
            <a:off x="0" y="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汉仪文黑-55简" charset="0"/>
              <a:ea typeface="微软雅黑" panose="020B0503020204020204" charset="-122"/>
              <a:cs typeface="汉仪文黑-55简" charset="0"/>
              <a:sym typeface="Calibri" panose="020F0502020204030204" charset="0"/>
            </a:endParaRPr>
          </a:p>
        </p:txBody>
      </p:sp>
      <p:sp>
        <p:nvSpPr>
          <p:cNvPr id="13" name="文本框 12"/>
          <p:cNvSpPr txBox="1"/>
          <p:nvPr>
            <p:custDataLst>
              <p:tags r:id="rId9"/>
            </p:custDataLst>
          </p:nvPr>
        </p:nvSpPr>
        <p:spPr>
          <a:xfrm>
            <a:off x="540000" y="16780"/>
            <a:ext cx="8187306" cy="521970"/>
          </a:xfrm>
          <a:prstGeom prst="rect">
            <a:avLst/>
          </a:prstGeom>
          <a:noFill/>
        </p:spPr>
        <p:txBody>
          <a:bodyPr wrap="square" rtlCol="0">
            <a:spAutoFit/>
          </a:bodyPr>
          <a:lstStyle/>
          <a:p>
            <a:pPr algn="l">
              <a:buClrTx/>
              <a:buSzTx/>
              <a:buFontTx/>
            </a:pPr>
            <a:r>
              <a:rPr lang="zh-CN" altLang="en-US" sz="2800" b="1">
                <a:solidFill>
                  <a:schemeClr val="accent1">
                    <a:lumMod val="75000"/>
                  </a:schemeClr>
                </a:solidFill>
                <a:latin typeface="汉仪文黑-55简" charset="0"/>
                <a:ea typeface="微软雅黑" panose="020B0503020204020204" charset="-122"/>
                <a:cs typeface="汉仪文黑-55简" charset="0"/>
                <a:sym typeface="微软雅黑" panose="020B0503020204020204" charset="-122"/>
              </a:rPr>
              <a:t>中国特色社会主义进入新时代</a:t>
            </a:r>
            <a:endParaRPr lang="zh-CN" altLang="en-US" sz="2800" b="1">
              <a:solidFill>
                <a:schemeClr val="accent1">
                  <a:lumMod val="75000"/>
                </a:schemeClr>
              </a:solidFill>
              <a:latin typeface="汉仪文黑-55简" charset="0"/>
              <a:ea typeface="微软雅黑" panose="020B0503020204020204" charset="-122"/>
              <a:cs typeface="汉仪文黑-55简" charset="0"/>
            </a:endParaRPr>
          </a:p>
        </p:txBody>
      </p:sp>
      <p:sp>
        <p:nvSpPr>
          <p:cNvPr id="42" name="文本框 41"/>
          <p:cNvSpPr txBox="1"/>
          <p:nvPr>
            <p:custDataLst>
              <p:tags r:id="rId10"/>
            </p:custDataLst>
          </p:nvPr>
        </p:nvSpPr>
        <p:spPr>
          <a:xfrm>
            <a:off x="656523" y="1480774"/>
            <a:ext cx="6917690" cy="4554220"/>
          </a:xfrm>
          <a:prstGeom prst="rect">
            <a:avLst/>
          </a:prstGeom>
          <a:noFill/>
        </p:spPr>
        <p:txBody>
          <a:bodyPr wrap="square" rtlCol="0">
            <a:spAutoFit/>
          </a:bodyPr>
          <a:lstStyle/>
          <a:p>
            <a:pPr indent="0" algn="just" fontAlgn="auto">
              <a:lnSpc>
                <a:spcPct val="125000"/>
              </a:lnSpc>
              <a:buFont typeface="Arial" panose="020B0604020202020204" pitchFamily="34" charset="0"/>
              <a:buNone/>
            </a:pPr>
            <a:r>
              <a:rPr lang="zh-CN" altLang="en-US" sz="2000">
                <a:latin typeface="微软雅黑" panose="020B0503020204020204" charset="-122"/>
                <a:ea typeface="微软雅黑" panose="020B0503020204020204" charset="-122"/>
                <a:sym typeface="+mn-ea"/>
              </a:rPr>
              <a:t>（</a:t>
            </a:r>
            <a:r>
              <a:rPr lang="en-US" altLang="zh-CN" sz="2000">
                <a:latin typeface="微软雅黑" panose="020B0503020204020204" charset="-122"/>
                <a:ea typeface="微软雅黑" panose="020B0503020204020204" charset="-122"/>
                <a:sym typeface="+mn-ea"/>
              </a:rPr>
              <a:t>1</a:t>
            </a:r>
            <a:r>
              <a:rPr lang="zh-CN" altLang="en-US" sz="2000">
                <a:latin typeface="微软雅黑" panose="020B0503020204020204" charset="-122"/>
                <a:ea typeface="微软雅黑" panose="020B0503020204020204" charset="-122"/>
                <a:sym typeface="+mn-ea"/>
              </a:rPr>
              <a:t>）意味着近代以来久经磨难的</a:t>
            </a:r>
            <a:r>
              <a:rPr lang="zh-CN" altLang="en-US" sz="2400">
                <a:solidFill>
                  <a:srgbClr val="C00000"/>
                </a:solidFill>
                <a:latin typeface="微软雅黑" panose="020B0503020204020204" charset="-122"/>
                <a:ea typeface="微软雅黑" panose="020B0503020204020204" charset="-122"/>
                <a:sym typeface="+mn-ea"/>
              </a:rPr>
              <a:t>中华民族</a:t>
            </a:r>
            <a:r>
              <a:rPr lang="zh-CN" altLang="en-US" sz="2000">
                <a:latin typeface="微软雅黑" panose="020B0503020204020204" charset="-122"/>
                <a:ea typeface="微软雅黑" panose="020B0503020204020204" charset="-122"/>
                <a:sym typeface="+mn-ea"/>
              </a:rPr>
              <a:t>迎来了从站起来、</a:t>
            </a:r>
            <a:endParaRPr lang="zh-CN" altLang="en-US" sz="2000">
              <a:latin typeface="微软雅黑" panose="020B0503020204020204" charset="-122"/>
              <a:ea typeface="微软雅黑" panose="020B0503020204020204" charset="-122"/>
              <a:sym typeface="+mn-ea"/>
            </a:endParaRPr>
          </a:p>
          <a:p>
            <a:pPr indent="0" algn="just" fontAlgn="auto">
              <a:lnSpc>
                <a:spcPct val="125000"/>
              </a:lnSpc>
              <a:buFont typeface="Arial" panose="020B0604020202020204" pitchFamily="34" charset="0"/>
              <a:buNone/>
            </a:pPr>
            <a:r>
              <a:rPr lang="zh-CN" altLang="en-US" sz="2000">
                <a:latin typeface="微软雅黑" panose="020B0503020204020204" charset="-122"/>
                <a:ea typeface="微软雅黑" panose="020B0503020204020204" charset="-122"/>
                <a:sym typeface="+mn-ea"/>
              </a:rPr>
              <a:t>        富起来到强起来的伟大飞跃，迎来了实现中华民族伟大</a:t>
            </a:r>
            <a:endParaRPr lang="zh-CN" altLang="en-US" sz="2000">
              <a:latin typeface="微软雅黑" panose="020B0503020204020204" charset="-122"/>
              <a:ea typeface="微软雅黑" panose="020B0503020204020204" charset="-122"/>
              <a:sym typeface="+mn-ea"/>
            </a:endParaRPr>
          </a:p>
          <a:p>
            <a:pPr indent="0" algn="just" fontAlgn="auto">
              <a:lnSpc>
                <a:spcPct val="125000"/>
              </a:lnSpc>
              <a:buFont typeface="Arial" panose="020B0604020202020204" pitchFamily="34" charset="0"/>
              <a:buNone/>
            </a:pPr>
            <a:r>
              <a:rPr lang="zh-CN" altLang="en-US" sz="2000">
                <a:latin typeface="微软雅黑" panose="020B0503020204020204" charset="-122"/>
                <a:ea typeface="微软雅黑" panose="020B0503020204020204" charset="-122"/>
                <a:sym typeface="+mn-ea"/>
              </a:rPr>
              <a:t>        复兴的光明前景；</a:t>
            </a:r>
            <a:endParaRPr lang="zh-CN" altLang="en-US" sz="2000">
              <a:latin typeface="微软雅黑" panose="020B0503020204020204" charset="-122"/>
              <a:ea typeface="微软雅黑" panose="020B0503020204020204" charset="-122"/>
              <a:sym typeface="+mn-ea"/>
            </a:endParaRPr>
          </a:p>
          <a:p>
            <a:pPr indent="0" algn="just" fontAlgn="auto">
              <a:lnSpc>
                <a:spcPct val="125000"/>
              </a:lnSpc>
              <a:buFont typeface="Arial" panose="020B0604020202020204" pitchFamily="34" charset="0"/>
              <a:buNone/>
            </a:pPr>
            <a:r>
              <a:rPr lang="zh-CN" altLang="en-US" sz="2000">
                <a:latin typeface="微软雅黑" panose="020B0503020204020204" charset="-122"/>
                <a:ea typeface="微软雅黑" panose="020B0503020204020204" charset="-122"/>
                <a:sym typeface="+mn-ea"/>
              </a:rPr>
              <a:t>（</a:t>
            </a:r>
            <a:r>
              <a:rPr lang="en-US" altLang="zh-CN" sz="2000">
                <a:latin typeface="微软雅黑" panose="020B0503020204020204" charset="-122"/>
                <a:ea typeface="微软雅黑" panose="020B0503020204020204" charset="-122"/>
                <a:sym typeface="+mn-ea"/>
              </a:rPr>
              <a:t>2</a:t>
            </a:r>
            <a:r>
              <a:rPr lang="zh-CN" altLang="en-US" sz="2000">
                <a:latin typeface="微软雅黑" panose="020B0503020204020204" charset="-122"/>
                <a:ea typeface="微软雅黑" panose="020B0503020204020204" charset="-122"/>
                <a:sym typeface="+mn-ea"/>
              </a:rPr>
              <a:t>）意味着</a:t>
            </a:r>
            <a:r>
              <a:rPr lang="zh-CN" altLang="en-US" sz="2400">
                <a:solidFill>
                  <a:srgbClr val="C00000"/>
                </a:solidFill>
                <a:latin typeface="微软雅黑" panose="020B0503020204020204" charset="-122"/>
                <a:ea typeface="微软雅黑" panose="020B0503020204020204" charset="-122"/>
                <a:sym typeface="+mn-ea"/>
              </a:rPr>
              <a:t>科学社会主义</a:t>
            </a:r>
            <a:r>
              <a:rPr lang="zh-CN" altLang="en-US" sz="2000">
                <a:latin typeface="微软雅黑" panose="020B0503020204020204" charset="-122"/>
                <a:ea typeface="微软雅黑" panose="020B0503020204020204" charset="-122"/>
                <a:sym typeface="+mn-ea"/>
              </a:rPr>
              <a:t>在二十一世纪的中国焕发出强</a:t>
            </a:r>
            <a:endParaRPr lang="zh-CN" altLang="en-US" sz="2000">
              <a:latin typeface="微软雅黑" panose="020B0503020204020204" charset="-122"/>
              <a:ea typeface="微软雅黑" panose="020B0503020204020204" charset="-122"/>
              <a:sym typeface="+mn-ea"/>
            </a:endParaRPr>
          </a:p>
          <a:p>
            <a:pPr indent="0" algn="just" fontAlgn="auto">
              <a:lnSpc>
                <a:spcPct val="125000"/>
              </a:lnSpc>
              <a:buFont typeface="Arial" panose="020B0604020202020204" pitchFamily="34" charset="0"/>
              <a:buNone/>
            </a:pPr>
            <a:r>
              <a:rPr lang="zh-CN" altLang="en-US" sz="2000">
                <a:latin typeface="微软雅黑" panose="020B0503020204020204" charset="-122"/>
                <a:ea typeface="微软雅黑" panose="020B0503020204020204" charset="-122"/>
                <a:sym typeface="+mn-ea"/>
              </a:rPr>
              <a:t>         大生机活力，在世界上高高举起了中国特色社会主义</a:t>
            </a:r>
            <a:endParaRPr lang="zh-CN" altLang="en-US" sz="2000">
              <a:latin typeface="微软雅黑" panose="020B0503020204020204" charset="-122"/>
              <a:ea typeface="微软雅黑" panose="020B0503020204020204" charset="-122"/>
              <a:sym typeface="+mn-ea"/>
            </a:endParaRPr>
          </a:p>
          <a:p>
            <a:pPr indent="0" algn="just" fontAlgn="auto">
              <a:lnSpc>
                <a:spcPct val="125000"/>
              </a:lnSpc>
              <a:buFont typeface="Arial" panose="020B0604020202020204" pitchFamily="34" charset="0"/>
              <a:buNone/>
            </a:pPr>
            <a:r>
              <a:rPr lang="zh-CN" altLang="en-US" sz="2000">
                <a:latin typeface="微软雅黑" panose="020B0503020204020204" charset="-122"/>
                <a:ea typeface="微软雅黑" panose="020B0503020204020204" charset="-122"/>
                <a:sym typeface="+mn-ea"/>
              </a:rPr>
              <a:t>         伟大旗帜。</a:t>
            </a:r>
            <a:endParaRPr lang="zh-CN" altLang="en-US" sz="2000">
              <a:latin typeface="微软雅黑" panose="020B0503020204020204" charset="-122"/>
              <a:ea typeface="微软雅黑" panose="020B0503020204020204" charset="-122"/>
              <a:sym typeface="+mn-ea"/>
            </a:endParaRPr>
          </a:p>
          <a:p>
            <a:pPr indent="0" algn="just" fontAlgn="auto">
              <a:lnSpc>
                <a:spcPct val="125000"/>
              </a:lnSpc>
              <a:buFont typeface="Arial" panose="020B0604020202020204" pitchFamily="34" charset="0"/>
              <a:buNone/>
            </a:pPr>
            <a:r>
              <a:rPr lang="zh-CN" altLang="en-US" sz="2000">
                <a:latin typeface="微软雅黑" panose="020B0503020204020204" charset="-122"/>
                <a:ea typeface="微软雅黑" panose="020B0503020204020204" charset="-122"/>
                <a:sym typeface="+mn-ea"/>
              </a:rPr>
              <a:t>（</a:t>
            </a:r>
            <a:r>
              <a:rPr lang="en-US" altLang="zh-CN" sz="2000">
                <a:latin typeface="微软雅黑" panose="020B0503020204020204" charset="-122"/>
                <a:ea typeface="微软雅黑" panose="020B0503020204020204" charset="-122"/>
                <a:sym typeface="+mn-ea"/>
              </a:rPr>
              <a:t>3</a:t>
            </a:r>
            <a:r>
              <a:rPr lang="zh-CN" altLang="en-US" sz="2000">
                <a:latin typeface="微软雅黑" panose="020B0503020204020204" charset="-122"/>
                <a:ea typeface="微软雅黑" panose="020B0503020204020204" charset="-122"/>
                <a:sym typeface="+mn-ea"/>
              </a:rPr>
              <a:t>）意味着中国特色社会主义道路、理论、制度、文化不</a:t>
            </a:r>
            <a:endParaRPr lang="zh-CN" altLang="en-US" sz="2000">
              <a:latin typeface="微软雅黑" panose="020B0503020204020204" charset="-122"/>
              <a:ea typeface="微软雅黑" panose="020B0503020204020204" charset="-122"/>
              <a:sym typeface="+mn-ea"/>
            </a:endParaRPr>
          </a:p>
          <a:p>
            <a:pPr indent="0" algn="just" fontAlgn="auto">
              <a:lnSpc>
                <a:spcPct val="125000"/>
              </a:lnSpc>
              <a:buFont typeface="Arial" panose="020B0604020202020204" pitchFamily="34" charset="0"/>
              <a:buNone/>
            </a:pPr>
            <a:r>
              <a:rPr lang="zh-CN" altLang="en-US" sz="2000">
                <a:latin typeface="微软雅黑" panose="020B0503020204020204" charset="-122"/>
                <a:ea typeface="微软雅黑" panose="020B0503020204020204" charset="-122"/>
                <a:sym typeface="+mn-ea"/>
              </a:rPr>
              <a:t>         断发展，拓展了发展中国家走向现代化的途径，给世</a:t>
            </a:r>
            <a:endParaRPr lang="zh-CN" altLang="en-US" sz="2000">
              <a:latin typeface="微软雅黑" panose="020B0503020204020204" charset="-122"/>
              <a:ea typeface="微软雅黑" panose="020B0503020204020204" charset="-122"/>
              <a:sym typeface="+mn-ea"/>
            </a:endParaRPr>
          </a:p>
          <a:p>
            <a:pPr indent="0" algn="just" fontAlgn="auto">
              <a:lnSpc>
                <a:spcPct val="125000"/>
              </a:lnSpc>
              <a:buFont typeface="Arial" panose="020B0604020202020204" pitchFamily="34" charset="0"/>
              <a:buNone/>
            </a:pPr>
            <a:r>
              <a:rPr lang="zh-CN" altLang="en-US" sz="2000">
                <a:latin typeface="微软雅黑" panose="020B0503020204020204" charset="-122"/>
                <a:ea typeface="微软雅黑" panose="020B0503020204020204" charset="-122"/>
                <a:sym typeface="+mn-ea"/>
              </a:rPr>
              <a:t>         界上那些既希望加快发展又希望保持自身独立性的国</a:t>
            </a:r>
            <a:endParaRPr lang="zh-CN" altLang="en-US" sz="2000">
              <a:latin typeface="微软雅黑" panose="020B0503020204020204" charset="-122"/>
              <a:ea typeface="微软雅黑" panose="020B0503020204020204" charset="-122"/>
              <a:sym typeface="+mn-ea"/>
            </a:endParaRPr>
          </a:p>
          <a:p>
            <a:pPr indent="0" algn="just" fontAlgn="auto">
              <a:lnSpc>
                <a:spcPct val="125000"/>
              </a:lnSpc>
              <a:buFont typeface="Arial" panose="020B0604020202020204" pitchFamily="34" charset="0"/>
              <a:buNone/>
            </a:pPr>
            <a:r>
              <a:rPr lang="zh-CN" altLang="en-US" sz="2000">
                <a:latin typeface="微软雅黑" panose="020B0503020204020204" charset="-122"/>
                <a:ea typeface="微软雅黑" panose="020B0503020204020204" charset="-122"/>
                <a:sym typeface="+mn-ea"/>
              </a:rPr>
              <a:t>         家和民族提供了全新选择，为</a:t>
            </a:r>
            <a:r>
              <a:rPr lang="zh-CN" altLang="en-US" sz="2400">
                <a:solidFill>
                  <a:srgbClr val="C00000"/>
                </a:solidFill>
                <a:latin typeface="微软雅黑" panose="020B0503020204020204" charset="-122"/>
                <a:ea typeface="微软雅黑" panose="020B0503020204020204" charset="-122"/>
                <a:sym typeface="+mn-ea"/>
              </a:rPr>
              <a:t>解决人类问题</a:t>
            </a:r>
            <a:r>
              <a:rPr lang="zh-CN" altLang="en-US" sz="2000">
                <a:latin typeface="微软雅黑" panose="020B0503020204020204" charset="-122"/>
                <a:ea typeface="微软雅黑" panose="020B0503020204020204" charset="-122"/>
                <a:sym typeface="+mn-ea"/>
              </a:rPr>
              <a:t>贡献了</a:t>
            </a:r>
            <a:endParaRPr lang="zh-CN" altLang="en-US" sz="2000">
              <a:latin typeface="微软雅黑" panose="020B0503020204020204" charset="-122"/>
              <a:ea typeface="微软雅黑" panose="020B0503020204020204" charset="-122"/>
              <a:sym typeface="+mn-ea"/>
            </a:endParaRPr>
          </a:p>
          <a:p>
            <a:pPr indent="0" algn="just" fontAlgn="auto">
              <a:lnSpc>
                <a:spcPct val="125000"/>
              </a:lnSpc>
              <a:buFont typeface="Arial" panose="020B0604020202020204" pitchFamily="34" charset="0"/>
              <a:buNone/>
            </a:pPr>
            <a:r>
              <a:rPr lang="zh-CN" altLang="en-US" sz="2000">
                <a:latin typeface="微软雅黑" panose="020B0503020204020204" charset="-122"/>
                <a:ea typeface="微软雅黑" panose="020B0503020204020204" charset="-122"/>
                <a:sym typeface="+mn-ea"/>
              </a:rPr>
              <a:t>         中国智慧和中国方案</a:t>
            </a:r>
            <a:r>
              <a:rPr lang="zh-CN" altLang="en-US" sz="2000" b="1">
                <a:latin typeface="微软雅黑" panose="020B0503020204020204" charset="-122"/>
                <a:ea typeface="微软雅黑" panose="020B0503020204020204" charset="-122"/>
                <a:sym typeface="+mn-ea"/>
              </a:rPr>
              <a:t>。</a:t>
            </a:r>
            <a:endParaRPr lang="zh-CN" altLang="en-US" sz="2000" b="1">
              <a:latin typeface="微软雅黑" panose="020B0503020204020204" charset="-122"/>
              <a:ea typeface="微软雅黑" panose="020B0503020204020204" charset="-122"/>
              <a:sym typeface="+mn-ea"/>
            </a:endParaRPr>
          </a:p>
        </p:txBody>
      </p:sp>
      <p:sp>
        <p:nvSpPr>
          <p:cNvPr id="72" name="文本占位符 6"/>
          <p:cNvSpPr>
            <a:spLocks noGrp="1"/>
          </p:cNvSpPr>
          <p:nvPr>
            <p:custDataLst>
              <p:tags r:id="rId11"/>
            </p:custDataLst>
          </p:nvPr>
        </p:nvSpPr>
        <p:spPr>
          <a:xfrm>
            <a:off x="540000" y="928196"/>
            <a:ext cx="2579370" cy="348615"/>
          </a:xfrm>
          <a:prstGeom prst="rect">
            <a:avLst/>
          </a:prstGeom>
          <a:noFill/>
          <a:extLst>
            <a:ext uri="{909E8E84-426E-40DD-AFC4-6F175D3DCCD1}">
              <a14:hiddenFill xmlns:a14="http://schemas.microsoft.com/office/drawing/2010/main">
                <a:solidFill>
                  <a:schemeClr val="accent1"/>
                </a:solidFill>
              </a14:hiddenFill>
            </a:ext>
          </a:ex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lnSpc>
                <a:spcPct val="100000"/>
              </a:lnSpc>
            </a:pPr>
            <a:r>
              <a:rPr lang="en-US" altLang="zh-CN" sz="2000">
                <a:latin typeface="微软雅黑" panose="020B0503020204020204" charset="-122"/>
                <a:ea typeface="微软雅黑" panose="020B0503020204020204" charset="-122"/>
                <a:sym typeface="+mn-ea"/>
              </a:rPr>
              <a:t>3. </a:t>
            </a:r>
            <a:r>
              <a:rPr lang="zh-CN" altLang="en-US" sz="2000">
                <a:latin typeface="微软雅黑" panose="020B0503020204020204" charset="-122"/>
                <a:ea typeface="微软雅黑" panose="020B0503020204020204" charset="-122"/>
                <a:sym typeface="+mn-ea"/>
              </a:rPr>
              <a:t>新时代的意义</a:t>
            </a:r>
            <a:endParaRPr lang="zh-CN" altLang="en-US" smtClean="0">
              <a:solidFill>
                <a:srgbClr val="C00000"/>
              </a:solidFill>
              <a:latin typeface="微软雅黑" panose="020B0503020204020204" charset="-122"/>
              <a:ea typeface="微软雅黑" panose="020B0503020204020204" charset="-122"/>
              <a:sym typeface="+mn-ea"/>
            </a:endParaRPr>
          </a:p>
        </p:txBody>
      </p:sp>
      <p:pic>
        <p:nvPicPr>
          <p:cNvPr id="17" name="图片 16"/>
          <p:cNvPicPr>
            <a:picLocks noChangeAspect="1"/>
          </p:cNvPicPr>
          <p:nvPr>
            <p:custDataLst>
              <p:tags r:id="rId12"/>
            </p:custDataLst>
          </p:nvPr>
        </p:nvPicPr>
        <p:blipFill>
          <a:blip r:embed="rId13"/>
          <a:stretch>
            <a:fillRect/>
          </a:stretch>
        </p:blipFill>
        <p:spPr>
          <a:xfrm>
            <a:off x="7530465" y="2016125"/>
            <a:ext cx="2369185" cy="1608455"/>
          </a:xfrm>
          <a:prstGeom prst="rect">
            <a:avLst/>
          </a:prstGeom>
        </p:spPr>
      </p:pic>
      <p:pic>
        <p:nvPicPr>
          <p:cNvPr id="3" name="图片 2"/>
          <p:cNvPicPr>
            <a:picLocks noChangeAspect="1"/>
          </p:cNvPicPr>
          <p:nvPr>
            <p:custDataLst>
              <p:tags r:id="rId14"/>
            </p:custDataLst>
          </p:nvPr>
        </p:nvPicPr>
        <p:blipFill>
          <a:blip r:embed="rId15">
            <a:clrChange>
              <a:clrFrom>
                <a:srgbClr val="FFFFFF">
                  <a:alpha val="100000"/>
                </a:srgbClr>
              </a:clrFrom>
              <a:clrTo>
                <a:srgbClr val="FFFFFF">
                  <a:alpha val="100000"/>
                  <a:alpha val="0"/>
                </a:srgbClr>
              </a:clrTo>
            </a:clrChange>
          </a:blip>
          <a:stretch>
            <a:fillRect/>
          </a:stretch>
        </p:blipFill>
        <p:spPr>
          <a:xfrm>
            <a:off x="8041005" y="4268470"/>
            <a:ext cx="3484245" cy="1878330"/>
          </a:xfrm>
          <a:prstGeom prst="rect">
            <a:avLst/>
          </a:prstGeom>
        </p:spPr>
      </p:pic>
      <p:pic>
        <p:nvPicPr>
          <p:cNvPr id="5" name="图片 4"/>
          <p:cNvPicPr>
            <a:picLocks noChangeAspect="1"/>
          </p:cNvPicPr>
          <p:nvPr>
            <p:custDataLst>
              <p:tags r:id="rId16"/>
            </p:custDataLst>
          </p:nvPr>
        </p:nvPicPr>
        <p:blipFill>
          <a:blip r:embed="rId17"/>
          <a:stretch>
            <a:fillRect/>
          </a:stretch>
        </p:blipFill>
        <p:spPr>
          <a:xfrm>
            <a:off x="10043795" y="1873250"/>
            <a:ext cx="1821815" cy="2011680"/>
          </a:xfrm>
          <a:prstGeom prst="rect">
            <a:avLst/>
          </a:prstGeom>
        </p:spPr>
      </p:pic>
      <p:pic>
        <p:nvPicPr>
          <p:cNvPr id="104" name="图片 103"/>
          <p:cNvPicPr/>
          <p:nvPr>
            <p:custDataLst>
              <p:tags r:id="rId18"/>
            </p:custDataLst>
          </p:nvPr>
        </p:nvPicPr>
        <p:blipFill>
          <a:blip r:embed="rId19"/>
          <a:stretch>
            <a:fillRect/>
          </a:stretch>
        </p:blipFill>
        <p:spPr>
          <a:xfrm>
            <a:off x="10440670" y="1811655"/>
            <a:ext cx="1574165" cy="1019175"/>
          </a:xfrm>
          <a:prstGeom prst="rect">
            <a:avLst/>
          </a:prstGeom>
          <a:noFill/>
          <a:ln w="9525">
            <a:noFill/>
          </a:ln>
        </p:spPr>
      </p:pic>
    </p:spTree>
    <p:custDataLst>
      <p:tags r:id="rId2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79653" y="1208932"/>
            <a:ext cx="10722915" cy="3107690"/>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2024</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8</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8.</a:t>
            </a:r>
            <a:r>
              <a:rPr lang="zh-CN" altLang="en-US" sz="2800" b="1">
                <a:latin typeface="仿宋" panose="02010609060101010101" pitchFamily="49" charset="-122"/>
                <a:ea typeface="仿宋" panose="02010609060101010101" pitchFamily="49" charset="-122"/>
              </a:rPr>
              <a:t>经过长期努力，中国特色社会主义进入了新时代，这是我国发展新的历史定位。中国特色社会主义进入新时代，意味着</a:t>
            </a:r>
            <a:r>
              <a:rPr lang="en-US" altLang="zh-CN" sz="2800" b="1">
                <a:latin typeface="仿宋" panose="02010609060101010101" pitchFamily="49" charset="-122"/>
                <a:ea typeface="仿宋" panose="02010609060101010101" pitchFamily="49" charset="-122"/>
                <a:sym typeface="+mn-ea"/>
              </a:rPr>
              <a:t>(   </a:t>
            </a:r>
            <a:r>
              <a:rPr lang="zh-CN" altLang="en-US" sz="2800" b="1">
                <a:latin typeface="仿宋" panose="02010609060101010101" pitchFamily="49" charset="-122"/>
                <a:ea typeface="仿宋" panose="02010609060101010101" pitchFamily="49" charset="-122"/>
                <a:sym typeface="+mn-ea"/>
              </a:rPr>
              <a:t>）</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A.</a:t>
            </a:r>
            <a:r>
              <a:rPr lang="zh-CN" altLang="en-US" sz="2800" b="1">
                <a:latin typeface="仿宋" panose="02010609060101010101" pitchFamily="49" charset="-122"/>
                <a:ea typeface="仿宋" panose="02010609060101010101" pitchFamily="49" charset="-122"/>
              </a:rPr>
              <a:t>社会主义必然取代资本主义</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B.</a:t>
            </a:r>
            <a:r>
              <a:rPr lang="zh-CN" altLang="en-US" sz="2800" b="1">
                <a:latin typeface="仿宋" panose="02010609060101010101" pitchFamily="49" charset="-122"/>
                <a:ea typeface="仿宋" panose="02010609060101010101" pitchFamily="49" charset="-122"/>
              </a:rPr>
              <a:t>世界社会主义运动由低潮转入了高潮</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C.</a:t>
            </a:r>
            <a:r>
              <a:rPr lang="zh-CN" altLang="en-US" sz="2800" b="1">
                <a:latin typeface="仿宋" panose="02010609060101010101" pitchFamily="49" charset="-122"/>
                <a:ea typeface="仿宋" panose="02010609060101010101" pitchFamily="49" charset="-122"/>
              </a:rPr>
              <a:t>中国特色社会主义不断发展并已跨越社会主义初级阶段</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D.</a:t>
            </a:r>
            <a:r>
              <a:rPr lang="zh-CN" altLang="en-US" sz="2800" b="1">
                <a:latin typeface="仿宋" panose="02010609060101010101" pitchFamily="49" charset="-122"/>
                <a:ea typeface="仿宋" panose="02010609060101010101" pitchFamily="49" charset="-122"/>
              </a:rPr>
              <a:t>科学社会主义在二十一世纪的中国焕发出强大生机活力</a:t>
            </a:r>
            <a:endParaRPr lang="zh-CN" altLang="en-US"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380056"/>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9607182" y="2072093"/>
            <a:ext cx="435725" cy="645160"/>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D</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951" y="-317"/>
            <a:ext cx="12192632" cy="685863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9660890" y="0"/>
            <a:ext cx="2531110" cy="1682301"/>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151130" y="5735386"/>
            <a:ext cx="1322705" cy="1144204"/>
          </a:xfrm>
          <a:prstGeom prst="rect">
            <a:avLst/>
          </a:prstGeom>
        </p:spPr>
      </p:pic>
      <p:cxnSp>
        <p:nvCxnSpPr>
          <p:cNvPr id="7" name="直接连接符 17"/>
          <p:cNvCxnSpPr/>
          <p:nvPr>
            <p:custDataLst>
              <p:tags r:id="rId7"/>
            </p:custDataLst>
          </p:nvPr>
        </p:nvCxnSpPr>
        <p:spPr>
          <a:xfrm>
            <a:off x="0" y="540000"/>
            <a:ext cx="1168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矩形 15"/>
          <p:cNvSpPr/>
          <p:nvPr>
            <p:custDataLst>
              <p:tags r:id="rId8"/>
            </p:custDataLst>
          </p:nvPr>
        </p:nvSpPr>
        <p:spPr>
          <a:xfrm>
            <a:off x="0" y="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汉仪文黑-55简" charset="0"/>
              <a:ea typeface="微软雅黑" panose="020B0503020204020204" charset="-122"/>
              <a:cs typeface="汉仪文黑-55简" charset="0"/>
              <a:sym typeface="Calibri" panose="020F0502020204030204" charset="0"/>
            </a:endParaRPr>
          </a:p>
        </p:txBody>
      </p:sp>
      <p:sp>
        <p:nvSpPr>
          <p:cNvPr id="13" name="文本框 12"/>
          <p:cNvSpPr txBox="1"/>
          <p:nvPr>
            <p:custDataLst>
              <p:tags r:id="rId9"/>
            </p:custDataLst>
          </p:nvPr>
        </p:nvSpPr>
        <p:spPr>
          <a:xfrm>
            <a:off x="540000" y="16780"/>
            <a:ext cx="8187306" cy="521970"/>
          </a:xfrm>
          <a:prstGeom prst="rect">
            <a:avLst/>
          </a:prstGeom>
          <a:noFill/>
        </p:spPr>
        <p:txBody>
          <a:bodyPr wrap="square" rtlCol="0">
            <a:spAutoFit/>
          </a:bodyPr>
          <a:lstStyle/>
          <a:p>
            <a:pPr algn="l">
              <a:buClrTx/>
              <a:buSzTx/>
              <a:buFontTx/>
            </a:pPr>
            <a:r>
              <a:rPr lang="zh-CN" altLang="en-US" sz="2800" b="1">
                <a:solidFill>
                  <a:schemeClr val="accent1">
                    <a:lumMod val="75000"/>
                  </a:schemeClr>
                </a:solidFill>
                <a:latin typeface="汉仪文黑-55简" charset="0"/>
                <a:ea typeface="微软雅黑" panose="020B0503020204020204" charset="-122"/>
                <a:cs typeface="汉仪文黑-55简" charset="0"/>
                <a:sym typeface="微软雅黑" panose="020B0503020204020204" charset="-122"/>
              </a:rPr>
              <a:t>中国特色社会主义进入新时代</a:t>
            </a:r>
            <a:endParaRPr lang="zh-CN" altLang="en-US" sz="2800" b="1">
              <a:solidFill>
                <a:schemeClr val="accent1">
                  <a:lumMod val="75000"/>
                </a:schemeClr>
              </a:solidFill>
              <a:latin typeface="汉仪文黑-55简" charset="0"/>
              <a:ea typeface="微软雅黑" panose="020B0503020204020204" charset="-122"/>
              <a:cs typeface="汉仪文黑-55简" charset="0"/>
            </a:endParaRPr>
          </a:p>
        </p:txBody>
      </p:sp>
      <p:sp>
        <p:nvSpPr>
          <p:cNvPr id="9" name="矩形: 圆角 4"/>
          <p:cNvSpPr/>
          <p:nvPr>
            <p:custDataLst>
              <p:tags r:id="rId10"/>
            </p:custDataLst>
          </p:nvPr>
        </p:nvSpPr>
        <p:spPr>
          <a:xfrm>
            <a:off x="534035" y="2447925"/>
            <a:ext cx="3448685" cy="3296920"/>
          </a:xfrm>
          <a:prstGeom prst="roundRect">
            <a:avLst>
              <a:gd name="adj" fmla="val 3568"/>
            </a:avLst>
          </a:prstGeom>
          <a:noFill/>
          <a:ln>
            <a:solidFill>
              <a:srgbClr val="C00000"/>
            </a:solidFill>
          </a:ln>
          <a:effectLst>
            <a:outerShdw blurRad="76200" dist="50800" dir="4680000" sx="101000" sy="101000" algn="ctr" rotWithShape="0">
              <a:schemeClr val="bg2">
                <a:lumMod val="75000"/>
                <a:alpha val="43000"/>
              </a:schemeClr>
            </a:outerShdw>
          </a:effectLst>
          <a:extLst>
            <a:ext uri="{909E8E84-426E-40DD-AFC4-6F175D3DCCD1}">
              <a14:hiddenFill xmlns:a14="http://schemas.microsoft.com/office/drawing/2010/main">
                <a:solidFill>
                  <a:srgbClr val="FAFEF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atin typeface="微软雅黑" panose="020B0503020204020204" charset="-122"/>
              <a:ea typeface="微软雅黑" panose="020B0503020204020204" charset="-122"/>
            </a:endParaRPr>
          </a:p>
        </p:txBody>
      </p:sp>
      <p:sp>
        <p:nvSpPr>
          <p:cNvPr id="10258" name="圆角矩形 25"/>
          <p:cNvSpPr/>
          <p:nvPr>
            <p:custDataLst>
              <p:tags r:id="rId11"/>
            </p:custDataLst>
          </p:nvPr>
        </p:nvSpPr>
        <p:spPr>
          <a:xfrm>
            <a:off x="596265" y="2182495"/>
            <a:ext cx="3310890" cy="461645"/>
          </a:xfrm>
          <a:prstGeom prst="roundRect">
            <a:avLst>
              <a:gd name="adj" fmla="val 16667"/>
            </a:avLst>
          </a:prstGeom>
          <a:solidFill>
            <a:srgbClr val="C00000"/>
          </a:solidFill>
          <a:ln w="28575" cap="flat" cmpd="sng">
            <a:solidFill>
              <a:schemeClr val="bg1"/>
            </a:solidFill>
            <a:prstDash val="solid"/>
            <a:round/>
            <a:headEnd type="none" w="med" len="med"/>
            <a:tailEnd type="none" w="med" len="med"/>
          </a:ln>
          <a:effectLst>
            <a:outerShdw dist="63500" dir="8100000" algn="ctr" rotWithShape="0">
              <a:srgbClr val="000000">
                <a:alpha val="25000"/>
              </a:srgbClr>
            </a:outerShdw>
          </a:effectLst>
        </p:spPr>
        <p:txBody>
          <a:bodyPr anchor="ctr"/>
          <a:lstStyle/>
          <a:p>
            <a:pPr algn="ctr"/>
            <a:endParaRPr lang="zh-CN" altLang="en-US" sz="3100">
              <a:solidFill>
                <a:srgbClr val="FFFFFF"/>
              </a:solidFill>
              <a:latin typeface="Calibri" panose="020F0502020204030204" charset="0"/>
              <a:ea typeface="宋体" panose="02010600030101010101" pitchFamily="2" charset="-122"/>
            </a:endParaRPr>
          </a:p>
        </p:txBody>
      </p:sp>
      <p:sp>
        <p:nvSpPr>
          <p:cNvPr id="3" name="文本框 26"/>
          <p:cNvSpPr txBox="1"/>
          <p:nvPr>
            <p:custDataLst>
              <p:tags r:id="rId12"/>
            </p:custDataLst>
          </p:nvPr>
        </p:nvSpPr>
        <p:spPr>
          <a:xfrm>
            <a:off x="719455" y="2228850"/>
            <a:ext cx="3181985" cy="368300"/>
          </a:xfrm>
          <a:prstGeom prst="rect">
            <a:avLst/>
          </a:prstGeom>
          <a:solidFill>
            <a:srgbClr val="C00000"/>
          </a:solidFill>
          <a:ln w="9525">
            <a:noFill/>
          </a:ln>
        </p:spPr>
        <p:txBody>
          <a:bodyPr wrap="square" anchor="t">
            <a:spAutoFit/>
          </a:bodyPr>
          <a:lstStyle/>
          <a:p>
            <a:pPr algn="ctr" defTabSz="1216025">
              <a:spcBef>
                <a:spcPct val="20000"/>
              </a:spcBef>
            </a:pPr>
            <a:r>
              <a:rPr sz="1800" b="1">
                <a:solidFill>
                  <a:srgbClr val="FFFFFF"/>
                </a:solidFill>
                <a:latin typeface="Arial" panose="020B0604020202020204" pitchFamily="34" charset="0"/>
                <a:ea typeface="微软雅黑" panose="020B0503020204020204" charset="-122"/>
                <a:sym typeface="Arial" panose="020B0604020202020204" pitchFamily="34" charset="0"/>
              </a:rPr>
              <a:t>党的八大（1956）</a:t>
            </a:r>
            <a:endParaRPr sz="1800" b="1">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4" name="矩形: 圆角 4"/>
          <p:cNvSpPr/>
          <p:nvPr>
            <p:custDataLst>
              <p:tags r:id="rId13"/>
            </p:custDataLst>
          </p:nvPr>
        </p:nvSpPr>
        <p:spPr>
          <a:xfrm>
            <a:off x="4288790" y="2414270"/>
            <a:ext cx="3448685" cy="3326765"/>
          </a:xfrm>
          <a:prstGeom prst="roundRect">
            <a:avLst>
              <a:gd name="adj" fmla="val 3568"/>
            </a:avLst>
          </a:prstGeom>
          <a:noFill/>
          <a:ln>
            <a:solidFill>
              <a:srgbClr val="C00000"/>
            </a:solidFill>
          </a:ln>
          <a:effectLst>
            <a:outerShdw blurRad="76200" dist="50800" dir="4680000" sx="101000" sy="101000" algn="ctr" rotWithShape="0">
              <a:schemeClr val="bg2">
                <a:lumMod val="75000"/>
                <a:alpha val="43000"/>
              </a:schemeClr>
            </a:outerShdw>
          </a:effectLst>
          <a:extLst>
            <a:ext uri="{909E8E84-426E-40DD-AFC4-6F175D3DCCD1}">
              <a14:hiddenFill xmlns:a14="http://schemas.microsoft.com/office/drawing/2010/main">
                <a:solidFill>
                  <a:srgbClr val="FAFEF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atin typeface="微软雅黑" panose="020B0503020204020204" charset="-122"/>
              <a:ea typeface="微软雅黑" panose="020B0503020204020204" charset="-122"/>
            </a:endParaRPr>
          </a:p>
        </p:txBody>
      </p:sp>
      <p:sp>
        <p:nvSpPr>
          <p:cNvPr id="5" name="文本框 4"/>
          <p:cNvSpPr txBox="1"/>
          <p:nvPr>
            <p:custDataLst>
              <p:tags r:id="rId14"/>
            </p:custDataLst>
          </p:nvPr>
        </p:nvSpPr>
        <p:spPr>
          <a:xfrm>
            <a:off x="4512945" y="2686050"/>
            <a:ext cx="2910840" cy="2030095"/>
          </a:xfrm>
          <a:prstGeom prst="rect">
            <a:avLst/>
          </a:prstGeom>
          <a:noFill/>
        </p:spPr>
        <p:txBody>
          <a:bodyPr wrap="square" rtlCol="0" anchor="t">
            <a:spAutoFit/>
          </a:bodyPr>
          <a:lstStyle/>
          <a:p>
            <a:pPr algn="just" fontAlgn="auto">
              <a:lnSpc>
                <a:spcPct val="150000"/>
              </a:lnSpc>
            </a:pPr>
            <a:r>
              <a:rPr lang="en-US" altLang="zh-CN"/>
              <a:t>        </a:t>
            </a:r>
            <a:r>
              <a:rPr lang="zh-CN" altLang="en-US"/>
              <a:t>在现阶段，我国社会的主要矛盾是人民日益增长的物质文化需要同落后的社会生产之间的矛盾。</a:t>
            </a:r>
            <a:endParaRPr lang="zh-CN" altLang="en-US"/>
          </a:p>
          <a:p>
            <a:endParaRPr lang="zh-CN" altLang="en-US"/>
          </a:p>
        </p:txBody>
      </p:sp>
      <p:sp>
        <p:nvSpPr>
          <p:cNvPr id="15" name="圆角矩形 25"/>
          <p:cNvSpPr/>
          <p:nvPr>
            <p:custDataLst>
              <p:tags r:id="rId15"/>
            </p:custDataLst>
          </p:nvPr>
        </p:nvSpPr>
        <p:spPr>
          <a:xfrm>
            <a:off x="4351020" y="2148840"/>
            <a:ext cx="3310890" cy="461645"/>
          </a:xfrm>
          <a:prstGeom prst="roundRect">
            <a:avLst>
              <a:gd name="adj" fmla="val 16667"/>
            </a:avLst>
          </a:prstGeom>
          <a:solidFill>
            <a:srgbClr val="C00000"/>
          </a:solidFill>
          <a:ln w="28575" cap="flat" cmpd="sng">
            <a:solidFill>
              <a:schemeClr val="bg1"/>
            </a:solidFill>
            <a:prstDash val="solid"/>
            <a:round/>
            <a:headEnd type="none" w="med" len="med"/>
            <a:tailEnd type="none" w="med" len="med"/>
          </a:ln>
          <a:effectLst>
            <a:outerShdw dist="63500" dir="8100000" algn="ctr" rotWithShape="0">
              <a:srgbClr val="000000">
                <a:alpha val="25000"/>
              </a:srgbClr>
            </a:outerShdw>
          </a:effectLst>
        </p:spPr>
        <p:txBody>
          <a:bodyPr anchor="ctr"/>
          <a:lstStyle/>
          <a:p>
            <a:pPr algn="ctr"/>
            <a:endParaRPr lang="zh-CN" altLang="en-US" sz="3100">
              <a:solidFill>
                <a:srgbClr val="FFFFFF"/>
              </a:solidFill>
              <a:latin typeface="Calibri" panose="020F0502020204030204" charset="0"/>
              <a:ea typeface="宋体" panose="02010600030101010101" pitchFamily="2" charset="-122"/>
            </a:endParaRPr>
          </a:p>
        </p:txBody>
      </p:sp>
      <p:sp>
        <p:nvSpPr>
          <p:cNvPr id="21" name="文本框 26"/>
          <p:cNvSpPr txBox="1"/>
          <p:nvPr>
            <p:custDataLst>
              <p:tags r:id="rId16"/>
            </p:custDataLst>
          </p:nvPr>
        </p:nvSpPr>
        <p:spPr>
          <a:xfrm>
            <a:off x="4474210" y="2195195"/>
            <a:ext cx="3181985" cy="368300"/>
          </a:xfrm>
          <a:prstGeom prst="rect">
            <a:avLst/>
          </a:prstGeom>
          <a:solidFill>
            <a:srgbClr val="C00000"/>
          </a:solidFill>
          <a:ln w="9525">
            <a:noFill/>
          </a:ln>
        </p:spPr>
        <p:txBody>
          <a:bodyPr wrap="square" anchor="t">
            <a:spAutoFit/>
          </a:bodyPr>
          <a:lstStyle/>
          <a:p>
            <a:pPr algn="ctr" defTabSz="1216025">
              <a:spcBef>
                <a:spcPct val="20000"/>
              </a:spcBef>
            </a:pPr>
            <a:r>
              <a:rPr sz="1800" b="1">
                <a:solidFill>
                  <a:srgbClr val="FFFFFF"/>
                </a:solidFill>
                <a:latin typeface="Arial" panose="020B0604020202020204" pitchFamily="34" charset="0"/>
                <a:ea typeface="微软雅黑" panose="020B0503020204020204" charset="-122"/>
                <a:sym typeface="Arial" panose="020B0604020202020204" pitchFamily="34" charset="0"/>
              </a:rPr>
              <a:t>党的十一届六中全会（1981）</a:t>
            </a:r>
            <a:endParaRPr sz="1800" b="1">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34" name="矩形: 圆角 4"/>
          <p:cNvSpPr/>
          <p:nvPr>
            <p:custDataLst>
              <p:tags r:id="rId17"/>
            </p:custDataLst>
          </p:nvPr>
        </p:nvSpPr>
        <p:spPr>
          <a:xfrm>
            <a:off x="8066405" y="2460625"/>
            <a:ext cx="3448685" cy="3326765"/>
          </a:xfrm>
          <a:prstGeom prst="roundRect">
            <a:avLst>
              <a:gd name="adj" fmla="val 3568"/>
            </a:avLst>
          </a:prstGeom>
          <a:noFill/>
          <a:ln>
            <a:solidFill>
              <a:srgbClr val="C00000"/>
            </a:solidFill>
          </a:ln>
          <a:effectLst>
            <a:outerShdw blurRad="76200" dist="50800" dir="4680000" sx="101000" sy="101000" algn="ctr" rotWithShape="0">
              <a:schemeClr val="bg2">
                <a:lumMod val="75000"/>
                <a:alpha val="43000"/>
              </a:schemeClr>
            </a:outerShdw>
          </a:effectLst>
          <a:extLst>
            <a:ext uri="{909E8E84-426E-40DD-AFC4-6F175D3DCCD1}">
              <a14:hiddenFill xmlns:a14="http://schemas.microsoft.com/office/drawing/2010/main">
                <a:solidFill>
                  <a:srgbClr val="FAFEF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atin typeface="微软雅黑" panose="020B0503020204020204" charset="-122"/>
              <a:ea typeface="微软雅黑" panose="020B0503020204020204" charset="-122"/>
            </a:endParaRPr>
          </a:p>
        </p:txBody>
      </p:sp>
      <p:sp>
        <p:nvSpPr>
          <p:cNvPr id="40" name="文本框 39"/>
          <p:cNvSpPr txBox="1"/>
          <p:nvPr>
            <p:custDataLst>
              <p:tags r:id="rId18"/>
            </p:custDataLst>
          </p:nvPr>
        </p:nvSpPr>
        <p:spPr>
          <a:xfrm>
            <a:off x="8207375" y="2672715"/>
            <a:ext cx="3152775" cy="3138170"/>
          </a:xfrm>
          <a:prstGeom prst="rect">
            <a:avLst/>
          </a:prstGeom>
          <a:noFill/>
        </p:spPr>
        <p:txBody>
          <a:bodyPr wrap="square" rtlCol="0" anchor="t">
            <a:spAutoFit/>
          </a:bodyPr>
          <a:lstStyle/>
          <a:p>
            <a:pPr algn="just" fontAlgn="auto">
              <a:lnSpc>
                <a:spcPct val="150000"/>
              </a:lnSpc>
            </a:pPr>
            <a:r>
              <a:rPr lang="en-US" altLang="zh-CN"/>
              <a:t>   </a:t>
            </a:r>
            <a:r>
              <a:rPr lang="en-US" altLang="zh-CN" sz="2400" b="1"/>
              <a:t>     </a:t>
            </a:r>
            <a:r>
              <a:rPr lang="zh-CN" altLang="en-US" sz="2400" b="1"/>
              <a:t>我国社会主要矛盾已经转化为</a:t>
            </a:r>
            <a:r>
              <a:rPr lang="zh-CN" altLang="en-US" sz="2400" b="1">
                <a:solidFill>
                  <a:srgbClr val="FF0000"/>
                </a:solidFill>
              </a:rPr>
              <a:t>人民日益增长的美好生活需要</a:t>
            </a:r>
            <a:r>
              <a:rPr lang="zh-CN" altLang="en-US" sz="2400" b="1"/>
              <a:t>和</a:t>
            </a:r>
            <a:r>
              <a:rPr lang="zh-CN" altLang="en-US" sz="2400" b="1">
                <a:solidFill>
                  <a:srgbClr val="FF0000"/>
                </a:solidFill>
              </a:rPr>
              <a:t>不平衡不充分的发展</a:t>
            </a:r>
            <a:r>
              <a:rPr lang="zh-CN" altLang="en-US" sz="2400" b="1"/>
              <a:t>之间的矛盾。</a:t>
            </a:r>
            <a:endParaRPr lang="zh-CN" altLang="en-US"/>
          </a:p>
          <a:p>
            <a:endParaRPr lang="zh-CN" altLang="en-US"/>
          </a:p>
        </p:txBody>
      </p:sp>
      <p:sp>
        <p:nvSpPr>
          <p:cNvPr id="43" name="圆角矩形 25"/>
          <p:cNvSpPr/>
          <p:nvPr>
            <p:custDataLst>
              <p:tags r:id="rId19"/>
            </p:custDataLst>
          </p:nvPr>
        </p:nvSpPr>
        <p:spPr>
          <a:xfrm>
            <a:off x="8128635" y="2195195"/>
            <a:ext cx="3310890" cy="461645"/>
          </a:xfrm>
          <a:prstGeom prst="roundRect">
            <a:avLst>
              <a:gd name="adj" fmla="val 16667"/>
            </a:avLst>
          </a:prstGeom>
          <a:solidFill>
            <a:srgbClr val="C00000"/>
          </a:solidFill>
          <a:ln w="28575" cap="flat" cmpd="sng">
            <a:solidFill>
              <a:schemeClr val="bg1"/>
            </a:solidFill>
            <a:prstDash val="solid"/>
            <a:round/>
            <a:headEnd type="none" w="med" len="med"/>
            <a:tailEnd type="none" w="med" len="med"/>
          </a:ln>
          <a:effectLst>
            <a:outerShdw dist="63500" dir="8100000" algn="ctr" rotWithShape="0">
              <a:srgbClr val="000000">
                <a:alpha val="25000"/>
              </a:srgbClr>
            </a:outerShdw>
          </a:effectLst>
        </p:spPr>
        <p:txBody>
          <a:bodyPr anchor="ctr"/>
          <a:lstStyle/>
          <a:p>
            <a:pPr algn="ctr"/>
            <a:endParaRPr lang="zh-CN" altLang="en-US" sz="3100">
              <a:solidFill>
                <a:srgbClr val="FFFFFF"/>
              </a:solidFill>
              <a:latin typeface="Calibri" panose="020F0502020204030204" charset="0"/>
              <a:ea typeface="宋体" panose="02010600030101010101" pitchFamily="2" charset="-122"/>
            </a:endParaRPr>
          </a:p>
        </p:txBody>
      </p:sp>
      <p:sp>
        <p:nvSpPr>
          <p:cNvPr id="44" name="文本框 26"/>
          <p:cNvSpPr txBox="1"/>
          <p:nvPr>
            <p:custDataLst>
              <p:tags r:id="rId20"/>
            </p:custDataLst>
          </p:nvPr>
        </p:nvSpPr>
        <p:spPr>
          <a:xfrm>
            <a:off x="8283575" y="2189480"/>
            <a:ext cx="3181985" cy="460375"/>
          </a:xfrm>
          <a:prstGeom prst="rect">
            <a:avLst/>
          </a:prstGeom>
          <a:noFill/>
          <a:ln w="9525">
            <a:noFill/>
          </a:ln>
          <a:extLst>
            <a:ext uri="{909E8E84-426E-40DD-AFC4-6F175D3DCCD1}">
              <a14:hiddenFill xmlns:a14="http://schemas.microsoft.com/office/drawing/2010/main">
                <a:solidFill>
                  <a:srgbClr val="C00000"/>
                </a:solidFill>
              </a14:hiddenFill>
            </a:ext>
          </a:extLst>
        </p:spPr>
        <p:txBody>
          <a:bodyPr wrap="square" anchor="t">
            <a:spAutoFit/>
          </a:bodyPr>
          <a:lstStyle/>
          <a:p>
            <a:pPr algn="ctr" defTabSz="1216025">
              <a:spcBef>
                <a:spcPct val="20000"/>
              </a:spcBef>
            </a:pPr>
            <a:r>
              <a:rPr sz="2400" b="1">
                <a:solidFill>
                  <a:srgbClr val="FFFFFF"/>
                </a:solidFill>
                <a:latin typeface="Arial" panose="020B0604020202020204" pitchFamily="34" charset="0"/>
                <a:ea typeface="微软雅黑" panose="020B0503020204020204" charset="-122"/>
                <a:sym typeface="Arial" panose="020B0604020202020204" pitchFamily="34" charset="0"/>
              </a:rPr>
              <a:t>党的十九大（2017）</a:t>
            </a:r>
            <a:endParaRPr sz="2400" b="1">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45" name="文本框 44"/>
          <p:cNvSpPr txBox="1"/>
          <p:nvPr>
            <p:custDataLst>
              <p:tags r:id="rId21"/>
            </p:custDataLst>
          </p:nvPr>
        </p:nvSpPr>
        <p:spPr>
          <a:xfrm>
            <a:off x="564515" y="2694305"/>
            <a:ext cx="3376930" cy="2988945"/>
          </a:xfrm>
          <a:prstGeom prst="rect">
            <a:avLst/>
          </a:prstGeom>
          <a:noFill/>
        </p:spPr>
        <p:txBody>
          <a:bodyPr wrap="square" rtlCol="0" anchor="t">
            <a:noAutofit/>
          </a:bodyPr>
          <a:lstStyle/>
          <a:p>
            <a:pPr algn="just" fontAlgn="auto">
              <a:lnSpc>
                <a:spcPct val="150000"/>
              </a:lnSpc>
            </a:pPr>
            <a:r>
              <a:rPr lang="en-US" altLang="zh-CN"/>
              <a:t>         </a:t>
            </a:r>
            <a:r>
              <a:rPr lang="zh-CN" altLang="en-US"/>
              <a:t>我们国内的主要矛盾，已经是人民对于建立先进的工业国的要求同落后的农业国的现实之间的矛盾，已经是人民对于经济文化迅速发展的需要同当前经济文化不能满足人民需要的状况之间的矛盾。</a:t>
            </a:r>
            <a:endParaRPr lang="zh-CN" altLang="en-US"/>
          </a:p>
          <a:p>
            <a:endParaRPr lang="zh-CN" altLang="en-US"/>
          </a:p>
        </p:txBody>
      </p:sp>
      <p:sp>
        <p:nvSpPr>
          <p:cNvPr id="2" name="文本框 1"/>
          <p:cNvSpPr txBox="1"/>
          <p:nvPr>
            <p:custDataLst>
              <p:tags r:id="rId22"/>
            </p:custDataLst>
          </p:nvPr>
        </p:nvSpPr>
        <p:spPr>
          <a:xfrm>
            <a:off x="539750" y="698500"/>
            <a:ext cx="5095875" cy="460375"/>
          </a:xfrm>
          <a:prstGeom prst="rect">
            <a:avLst/>
          </a:prstGeom>
          <a:noFill/>
        </p:spPr>
        <p:txBody>
          <a:bodyPr wrap="square" rtlCol="0">
            <a:spAutoFit/>
          </a:bodyPr>
          <a:lstStyle/>
          <a:p>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二</a:t>
            </a:r>
            <a:r>
              <a:rPr 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新时代我国社会的主要矛盾</a:t>
            </a:r>
            <a:endParaRPr lang="zh-CN" altLang="en-US" sz="2400"/>
          </a:p>
        </p:txBody>
      </p:sp>
      <p:sp>
        <p:nvSpPr>
          <p:cNvPr id="72" name="文本占位符 6"/>
          <p:cNvSpPr>
            <a:spLocks noGrp="1"/>
          </p:cNvSpPr>
          <p:nvPr>
            <p:custDataLst>
              <p:tags r:id="rId23"/>
            </p:custDataLst>
          </p:nvPr>
        </p:nvSpPr>
        <p:spPr>
          <a:xfrm>
            <a:off x="468630" y="1333500"/>
            <a:ext cx="9204960" cy="348615"/>
          </a:xfrm>
          <a:prstGeom prst="rect">
            <a:avLst/>
          </a:prstGeom>
          <a:noFill/>
          <a:extLst>
            <a:ext uri="{909E8E84-426E-40DD-AFC4-6F175D3DCCD1}">
              <a14:hiddenFill xmlns:a14="http://schemas.microsoft.com/office/drawing/2010/main">
                <a:solidFill>
                  <a:schemeClr val="accent1"/>
                </a:solidFill>
              </a14:hiddenFill>
            </a:ext>
          </a:ex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lnSpc>
                <a:spcPct val="100000"/>
              </a:lnSpc>
            </a:pPr>
            <a:r>
              <a:rPr lang="en-US" altLang="zh-CN" sz="2000">
                <a:latin typeface="微软雅黑" panose="020B0503020204020204" charset="-122"/>
                <a:ea typeface="微软雅黑" panose="020B0503020204020204" charset="-122"/>
                <a:sym typeface="+mn-ea"/>
              </a:rPr>
              <a:t>1. </a:t>
            </a:r>
            <a:r>
              <a:rPr lang="zh-CN" altLang="en-US" sz="2000">
                <a:latin typeface="微软雅黑" panose="020B0503020204020204" charset="-122"/>
                <a:ea typeface="微软雅黑" panose="020B0503020204020204" charset="-122"/>
                <a:sym typeface="+mn-ea"/>
              </a:rPr>
              <a:t>内涵</a:t>
            </a:r>
            <a:r>
              <a:rPr lang="en-US" altLang="zh-CN" sz="2000">
                <a:latin typeface="微软雅黑" panose="020B0503020204020204" charset="-122"/>
                <a:ea typeface="微软雅黑" panose="020B0503020204020204" charset="-122"/>
                <a:sym typeface="+mn-ea"/>
              </a:rPr>
              <a:t>: </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人民日益增长的美好生活需要和不平衡不充分的发展之间的矛盾。</a:t>
            </a:r>
            <a:endPar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4"/>
    </p:custData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1203940" y="6524625"/>
            <a:ext cx="309880" cy="368300"/>
          </a:xfrm>
          <a:prstGeom prst="rect">
            <a:avLst/>
          </a:prstGeom>
          <a:noFill/>
        </p:spPr>
        <p:txBody>
          <a:bodyPr wrap="none" rtlCol="0">
            <a:spAutoFit/>
          </a:bodyPr>
          <a:lstStyle/>
          <a:p>
            <a:endParaRPr lang="zh-CN" altLang="en-US" b="1">
              <a:solidFill>
                <a:schemeClr val="dk1"/>
              </a:solidFill>
              <a:latin typeface="微软雅黑" panose="020B0503020204020204" charset="-122"/>
              <a:ea typeface="微软雅黑" panose="020B0503020204020204" charset="-122"/>
            </a:endParaRPr>
          </a:p>
        </p:txBody>
      </p:sp>
      <p:sp>
        <p:nvSpPr>
          <p:cNvPr id="46" name="矩形 45"/>
          <p:cNvSpPr/>
          <p:nvPr>
            <p:custDataLst>
              <p:tags r:id="rId2"/>
            </p:custDataLst>
          </p:nvPr>
        </p:nvSpPr>
        <p:spPr>
          <a:xfrm>
            <a:off x="270510" y="154305"/>
            <a:ext cx="7009130" cy="922020"/>
          </a:xfrm>
          <a:prstGeom prst="rect">
            <a:avLst/>
          </a:prstGeom>
        </p:spPr>
        <p:txBody>
          <a:bodyPr wrap="square">
            <a:spAutoFit/>
          </a:bodyPr>
          <a:p>
            <a:pPr lvl="0" algn="l" defTabSz="914400" fontAlgn="auto">
              <a:lnSpc>
                <a:spcPct val="150000"/>
              </a:lnSpc>
              <a:buClrTx/>
              <a:buSzTx/>
              <a:buFontTx/>
            </a:pPr>
            <a:r>
              <a:rPr lang="zh-CN" altLang="en-US" sz="3600" b="1" kern="0">
                <a:solidFill>
                  <a:srgbClr val="C00000"/>
                </a:solidFill>
                <a:latin typeface="微软雅黑" panose="020B0503020204020204" charset="-122"/>
                <a:ea typeface="微软雅黑" panose="020B0503020204020204" charset="-122"/>
                <a:cs typeface="+mn-ea"/>
                <a:sym typeface="+mn-lt"/>
              </a:rPr>
              <a:t>新时代的变与不变</a:t>
            </a:r>
            <a:endParaRPr lang="zh-CN" altLang="en-US" sz="3600" b="1" kern="0">
              <a:solidFill>
                <a:srgbClr val="C00000"/>
              </a:solidFill>
              <a:latin typeface="微软雅黑" panose="020B0503020204020204" charset="-122"/>
              <a:ea typeface="微软雅黑" panose="020B0503020204020204" charset="-122"/>
              <a:cs typeface="+mn-ea"/>
              <a:sym typeface="+mn-lt"/>
            </a:endParaRPr>
          </a:p>
        </p:txBody>
      </p:sp>
      <p:grpSp>
        <p:nvGrpSpPr>
          <p:cNvPr id="5" name="组合 4"/>
          <p:cNvGrpSpPr/>
          <p:nvPr>
            <p:custDataLst>
              <p:tags r:id="rId3"/>
            </p:custDataLst>
          </p:nvPr>
        </p:nvGrpSpPr>
        <p:grpSpPr>
          <a:xfrm>
            <a:off x="628650" y="1889847"/>
            <a:ext cx="5262880" cy="2843816"/>
            <a:chOff x="776" y="3685"/>
            <a:chExt cx="7058" cy="3892"/>
          </a:xfrm>
        </p:grpSpPr>
        <p:sp>
          <p:nvSpPr>
            <p:cNvPr id="6" name="文本框 5"/>
            <p:cNvSpPr txBox="1"/>
            <p:nvPr>
              <p:custDataLst>
                <p:tags r:id="rId4"/>
              </p:custDataLst>
            </p:nvPr>
          </p:nvSpPr>
          <p:spPr>
            <a:xfrm>
              <a:off x="4361" y="3685"/>
              <a:ext cx="3473" cy="714"/>
            </a:xfrm>
            <a:prstGeom prst="rect">
              <a:avLst/>
            </a:prstGeom>
            <a:solidFill>
              <a:srgbClr val="C00000"/>
            </a:solidFill>
          </p:spPr>
          <p:style>
            <a:lnRef idx="0">
              <a:srgbClr val="FFFFFF"/>
            </a:lnRef>
            <a:fillRef idx="1">
              <a:schemeClr val="accent1"/>
            </a:fillRef>
            <a:effectRef idx="2">
              <a:schemeClr val="accent1"/>
            </a:effectRef>
            <a:fontRef idx="minor">
              <a:schemeClr val="lt1"/>
            </a:fontRef>
          </p:style>
          <p:txBody>
            <a:bodyPr vertOverflow="overflow" horzOverflow="overflow" vert="horz" wrap="square" numCol="1" spcCol="0" rtlCol="0" fromWordArt="0" anchor="ctr" anchorCtr="0" forceAA="0" compatLnSpc="1">
              <a:spAutoFit/>
            </a:bodyPr>
            <a:p>
              <a:pPr lvl="0" algn="l">
                <a:buClrTx/>
                <a:buSzTx/>
                <a:buFontTx/>
              </a:pPr>
              <a:r>
                <a:rPr lang="zh-CN" altLang="en-US" sz="2800" b="1">
                  <a:solidFill>
                    <a:schemeClr val="bg1"/>
                  </a:solidFill>
                  <a:latin typeface="微软雅黑" panose="020B0503020204020204" charset="-122"/>
                  <a:ea typeface="微软雅黑" panose="020B0503020204020204" charset="-122"/>
                  <a:sym typeface="+mn-ea"/>
                </a:rPr>
                <a:t>主要矛盾变</a:t>
              </a: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7" name="文本框 6"/>
            <p:cNvSpPr txBox="1"/>
            <p:nvPr>
              <p:custDataLst>
                <p:tags r:id="rId5"/>
              </p:custDataLst>
            </p:nvPr>
          </p:nvSpPr>
          <p:spPr>
            <a:xfrm>
              <a:off x="776" y="5851"/>
              <a:ext cx="2728" cy="1304"/>
            </a:xfrm>
            <a:prstGeom prst="rect">
              <a:avLst/>
            </a:prstGeom>
            <a:solidFill>
              <a:srgbClr val="C00000"/>
            </a:solidFill>
          </p:spPr>
          <p:style>
            <a:lnRef idx="0">
              <a:srgbClr val="FFFFFF"/>
            </a:lnRef>
            <a:fillRef idx="1">
              <a:schemeClr val="accent1"/>
            </a:fillRef>
            <a:effectRef idx="2">
              <a:schemeClr val="accent1"/>
            </a:effectRef>
            <a:fontRef idx="minor">
              <a:schemeClr val="lt1"/>
            </a:fontRef>
          </p:style>
          <p:txBody>
            <a:bodyPr vertOverflow="overflow" horzOverflow="overflow" vert="horz" wrap="square" numCol="1" spcCol="0" rtlCol="0" fromWordArt="0" anchor="ctr" anchorCtr="0" forceAA="0" compatLnSpc="1">
              <a:spAutoFit/>
            </a:bodyPr>
            <a:p>
              <a:pPr lvl="0" algn="l">
                <a:buClrTx/>
                <a:buSzTx/>
                <a:buFontTx/>
              </a:pPr>
              <a:r>
                <a:rPr lang="zh-CN" altLang="en-US" sz="2800" b="1">
                  <a:solidFill>
                    <a:schemeClr val="bg1"/>
                  </a:solidFill>
                  <a:latin typeface="微软雅黑" panose="020B0503020204020204" charset="-122"/>
                  <a:ea typeface="微软雅黑" panose="020B0503020204020204" charset="-122"/>
                  <a:sym typeface="OPPOSans L" charset="0"/>
                </a:rPr>
                <a:t>两个没有变</a:t>
              </a:r>
              <a:endParaRPr lang="zh-CN" altLang="en-US" sz="2800" b="1">
                <a:solidFill>
                  <a:schemeClr val="bg1"/>
                </a:solidFill>
                <a:latin typeface="微软雅黑" panose="020B0503020204020204" charset="-122"/>
                <a:ea typeface="微软雅黑" panose="020B0503020204020204" charset="-122"/>
                <a:sym typeface="OPPOSans L" charset="0"/>
              </a:endParaRPr>
            </a:p>
          </p:txBody>
        </p:sp>
        <p:sp>
          <p:nvSpPr>
            <p:cNvPr id="11" name="文本框 10"/>
            <p:cNvSpPr txBox="1"/>
            <p:nvPr>
              <p:custDataLst>
                <p:tags r:id="rId6"/>
              </p:custDataLst>
            </p:nvPr>
          </p:nvSpPr>
          <p:spPr>
            <a:xfrm>
              <a:off x="776" y="3685"/>
              <a:ext cx="2848" cy="714"/>
            </a:xfrm>
            <a:prstGeom prst="rect">
              <a:avLst/>
            </a:prstGeom>
            <a:solidFill>
              <a:srgbClr val="C00000"/>
            </a:solidFill>
          </p:spPr>
          <p:style>
            <a:lnRef idx="0">
              <a:srgbClr val="FFFFFF"/>
            </a:lnRef>
            <a:fillRef idx="1">
              <a:schemeClr val="accent1"/>
            </a:fillRef>
            <a:effectRef idx="2">
              <a:schemeClr val="accent1"/>
            </a:effectRef>
            <a:fontRef idx="minor">
              <a:schemeClr val="lt1"/>
            </a:fontRef>
          </p:style>
          <p:txBody>
            <a:bodyPr wrap="square" rtlCol="0">
              <a:spAutoFit/>
            </a:bodyPr>
            <a:p>
              <a:pPr algn="l"/>
              <a:r>
                <a:rPr lang="zh-CN" altLang="en-US" sz="2800" b="1">
                  <a:solidFill>
                    <a:schemeClr val="bg1"/>
                  </a:solidFill>
                  <a:latin typeface="微软雅黑" panose="020B0503020204020204" charset="-122"/>
                  <a:ea typeface="微软雅黑" panose="020B0503020204020204" charset="-122"/>
                  <a:sym typeface="OPPOSans L" charset="0"/>
                </a:rPr>
                <a:t>一个变了</a:t>
              </a:r>
              <a:endParaRPr lang="zh-CN" altLang="en-US" sz="2800" b="1">
                <a:solidFill>
                  <a:schemeClr val="bg1"/>
                </a:solidFill>
                <a:latin typeface="微软雅黑" panose="020B0503020204020204" charset="-122"/>
                <a:ea typeface="微软雅黑" panose="020B0503020204020204" charset="-122"/>
                <a:sym typeface="OPPOSans L" charset="0"/>
              </a:endParaRPr>
            </a:p>
          </p:txBody>
        </p:sp>
        <p:sp>
          <p:nvSpPr>
            <p:cNvPr id="8" name="文本框 7"/>
            <p:cNvSpPr txBox="1"/>
            <p:nvPr>
              <p:custDataLst>
                <p:tags r:id="rId7"/>
              </p:custDataLst>
            </p:nvPr>
          </p:nvSpPr>
          <p:spPr>
            <a:xfrm>
              <a:off x="4073" y="5095"/>
              <a:ext cx="3750" cy="1132"/>
            </a:xfrm>
            <a:prstGeom prst="rect">
              <a:avLst/>
            </a:prstGeom>
            <a:solidFill>
              <a:srgbClr val="C00000"/>
            </a:solidFill>
          </p:spPr>
          <p:style>
            <a:lnRef idx="0">
              <a:srgbClr val="FFFFFF"/>
            </a:lnRef>
            <a:fillRef idx="1">
              <a:schemeClr val="accent1"/>
            </a:fillRef>
            <a:effectRef idx="2">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2800" b="1">
                  <a:solidFill>
                    <a:schemeClr val="bg1"/>
                  </a:solidFill>
                  <a:latin typeface="微软雅黑" panose="020B0503020204020204" charset="-122"/>
                  <a:ea typeface="微软雅黑" panose="020B0503020204020204" charset="-122"/>
                  <a:sym typeface="OPPOSans L" charset="0"/>
                </a:rPr>
                <a:t>基本国情没有变</a:t>
              </a:r>
              <a:endParaRPr lang="zh-CN" altLang="en-US" sz="2800" b="1">
                <a:solidFill>
                  <a:schemeClr val="bg1"/>
                </a:solidFill>
                <a:latin typeface="微软雅黑" panose="020B0503020204020204" charset="-122"/>
                <a:ea typeface="微软雅黑" panose="020B0503020204020204" charset="-122"/>
                <a:sym typeface="OPPOSans L" charset="0"/>
              </a:endParaRPr>
            </a:p>
          </p:txBody>
        </p:sp>
        <p:sp>
          <p:nvSpPr>
            <p:cNvPr id="9" name="左大括号 8"/>
            <p:cNvSpPr/>
            <p:nvPr>
              <p:custDataLst>
                <p:tags r:id="rId8"/>
              </p:custDataLst>
            </p:nvPr>
          </p:nvSpPr>
          <p:spPr>
            <a:xfrm>
              <a:off x="3644" y="5512"/>
              <a:ext cx="429" cy="2065"/>
            </a:xfrm>
            <a:prstGeom prst="leftBrace">
              <a:avLst/>
            </a:prstGeom>
            <a:ln w="28575" cmpd="sng">
              <a:solidFill>
                <a:schemeClr val="accent1">
                  <a:shade val="50000"/>
                </a:schemeClr>
              </a:solidFill>
              <a:prstDash val="solid"/>
            </a:ln>
          </p:spPr>
          <p:style>
            <a:lnRef idx="1">
              <a:srgbClr val="014AE0"/>
            </a:lnRef>
            <a:fillRef idx="0">
              <a:srgbClr val="014AE0"/>
            </a:fillRef>
            <a:effectRef idx="0">
              <a:srgbClr val="014AE0"/>
            </a:effectRef>
            <a:fontRef idx="minor">
              <a:srgbClr val="000000"/>
            </a:fontRef>
          </p:style>
          <p:txBody>
            <a:bodyPr rtlCol="0" anchor="ctr"/>
            <a:p>
              <a:pPr algn="ctr"/>
              <a:endParaRPr lang="zh-CN" altLang="en-US" sz="3600">
                <a:solidFill>
                  <a:srgbClr val="000000"/>
                </a:solidFill>
                <a:latin typeface="黑体" panose="02010609060101010101" pitchFamily="49" charset="-122"/>
                <a:ea typeface="黑体" panose="02010609060101010101" pitchFamily="49" charset="-122"/>
              </a:endParaRPr>
            </a:p>
          </p:txBody>
        </p:sp>
      </p:grpSp>
      <p:sp>
        <p:nvSpPr>
          <p:cNvPr id="14" name="文本框 13"/>
          <p:cNvSpPr txBox="1"/>
          <p:nvPr/>
        </p:nvSpPr>
        <p:spPr>
          <a:xfrm>
            <a:off x="6460490" y="1669415"/>
            <a:ext cx="5228590" cy="1010920"/>
          </a:xfrm>
          <a:prstGeom prst="rect">
            <a:avLst/>
          </a:prstGeom>
          <a:noFill/>
        </p:spPr>
        <p:txBody>
          <a:bodyPr wrap="square" rtlCol="0" anchor="t">
            <a:noAutofit/>
          </a:bodyPr>
          <a:p>
            <a:pPr lvl="0" algn="l">
              <a:buClrTx/>
              <a:buSzTx/>
              <a:buFontTx/>
            </a:pPr>
            <a:r>
              <a:rPr lang="zh-CN" altLang="en-US" sz="2800" b="1">
                <a:latin typeface="微软雅黑" panose="020B0503020204020204" charset="-122"/>
                <a:ea typeface="微软雅黑" panose="020B0503020204020204" charset="-122"/>
                <a:sym typeface="+mn-ea"/>
              </a:rPr>
              <a:t>人民日益增长的美好生活需要和不平衡不充分的发展之间的矛盾</a:t>
            </a:r>
            <a:endParaRPr lang="zh-CN" altLang="en-US" sz="2800" b="1">
              <a:latin typeface="微软雅黑" panose="020B0503020204020204" charset="-122"/>
              <a:ea typeface="微软雅黑" panose="020B0503020204020204" charset="-122"/>
              <a:sym typeface="+mn-ea"/>
            </a:endParaRPr>
          </a:p>
        </p:txBody>
      </p:sp>
      <p:sp>
        <p:nvSpPr>
          <p:cNvPr id="16" name="右箭头 15"/>
          <p:cNvSpPr/>
          <p:nvPr/>
        </p:nvSpPr>
        <p:spPr>
          <a:xfrm>
            <a:off x="2780030" y="2016760"/>
            <a:ext cx="521970" cy="267335"/>
          </a:xfrm>
          <a:prstGeom prst="rightArrow">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0">
              <a:sym typeface="+mn-ea"/>
            </a:endParaRPr>
          </a:p>
        </p:txBody>
      </p:sp>
      <p:sp>
        <p:nvSpPr>
          <p:cNvPr id="18" name="右箭头 17"/>
          <p:cNvSpPr/>
          <p:nvPr/>
        </p:nvSpPr>
        <p:spPr>
          <a:xfrm>
            <a:off x="5891530" y="2016760"/>
            <a:ext cx="478155" cy="267335"/>
          </a:xfrm>
          <a:prstGeom prst="rightArrow">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000"/>
          </a:p>
        </p:txBody>
      </p:sp>
      <p:sp>
        <p:nvSpPr>
          <p:cNvPr id="20" name="文本框 19"/>
          <p:cNvSpPr txBox="1"/>
          <p:nvPr/>
        </p:nvSpPr>
        <p:spPr>
          <a:xfrm>
            <a:off x="6466205" y="3006725"/>
            <a:ext cx="5223510" cy="955040"/>
          </a:xfrm>
          <a:prstGeom prst="rect">
            <a:avLst/>
          </a:prstGeom>
          <a:noFill/>
        </p:spPr>
        <p:txBody>
          <a:bodyPr wrap="square" rtlCol="0" anchor="t">
            <a:noAutofit/>
          </a:bodyPr>
          <a:p>
            <a:pPr lvl="0" algn="l">
              <a:buClrTx/>
              <a:buSzTx/>
              <a:buFontTx/>
            </a:pPr>
            <a:r>
              <a:rPr lang="zh-CN" altLang="en-US" sz="2800" b="1">
                <a:latin typeface="微软雅黑" panose="020B0503020204020204" charset="-122"/>
                <a:ea typeface="微软雅黑" panose="020B0503020204020204" charset="-122"/>
                <a:sym typeface="+mn-ea"/>
              </a:rPr>
              <a:t>我国仍处于并将长期处于社会主义初级阶段</a:t>
            </a:r>
            <a:endParaRPr lang="zh-CN" altLang="en-US" sz="2800" b="1">
              <a:latin typeface="微软雅黑" panose="020B0503020204020204" charset="-122"/>
              <a:ea typeface="微软雅黑" panose="020B0503020204020204" charset="-122"/>
              <a:sym typeface="+mn-ea"/>
            </a:endParaRPr>
          </a:p>
        </p:txBody>
      </p:sp>
      <p:sp>
        <p:nvSpPr>
          <p:cNvPr id="22" name="文本框 21"/>
          <p:cNvSpPr txBox="1"/>
          <p:nvPr/>
        </p:nvSpPr>
        <p:spPr>
          <a:xfrm>
            <a:off x="6466205" y="4324985"/>
            <a:ext cx="5222240" cy="529590"/>
          </a:xfrm>
          <a:prstGeom prst="rect">
            <a:avLst/>
          </a:prstGeom>
          <a:noFill/>
        </p:spPr>
        <p:txBody>
          <a:bodyPr wrap="square" rtlCol="0" anchor="t">
            <a:noAutofit/>
          </a:bodyPr>
          <a:p>
            <a:pPr lvl="0" algn="l">
              <a:buClrTx/>
              <a:buSzTx/>
              <a:buFontTx/>
            </a:pPr>
            <a:r>
              <a:rPr lang="zh-CN" altLang="en-US" sz="2800" b="1">
                <a:latin typeface="微软雅黑" panose="020B0503020204020204" charset="-122"/>
                <a:ea typeface="微软雅黑" panose="020B0503020204020204" charset="-122"/>
                <a:sym typeface="+mn-ea"/>
              </a:rPr>
              <a:t>我国是世界最大发展中国家</a:t>
            </a:r>
            <a:endParaRPr lang="zh-CN" altLang="en-US" sz="2800" b="1">
              <a:latin typeface="微软雅黑" panose="020B0503020204020204" charset="-122"/>
              <a:ea typeface="微软雅黑" panose="020B0503020204020204" charset="-122"/>
              <a:sym typeface="+mn-ea"/>
            </a:endParaRPr>
          </a:p>
        </p:txBody>
      </p:sp>
      <p:sp>
        <p:nvSpPr>
          <p:cNvPr id="23" name="文本框 22"/>
          <p:cNvSpPr txBox="1"/>
          <p:nvPr/>
        </p:nvSpPr>
        <p:spPr>
          <a:xfrm>
            <a:off x="3087370" y="4158615"/>
            <a:ext cx="2804795" cy="862330"/>
          </a:xfrm>
          <a:prstGeom prst="rect">
            <a:avLst/>
          </a:prstGeom>
          <a:solidFill>
            <a:srgbClr val="C00000"/>
          </a:solidFill>
        </p:spPr>
        <p:style>
          <a:lnRef idx="0">
            <a:srgbClr val="FFFFFF"/>
          </a:lnRef>
          <a:fillRef idx="1">
            <a:schemeClr val="accent1"/>
          </a:fillRef>
          <a:effectRef idx="2">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2800" b="1">
                <a:solidFill>
                  <a:schemeClr val="bg1"/>
                </a:solidFill>
                <a:latin typeface="微软雅黑" panose="020B0503020204020204" charset="-122"/>
                <a:ea typeface="微软雅黑" panose="020B0503020204020204" charset="-122"/>
                <a:sym typeface="+mn-ea"/>
              </a:rPr>
              <a:t>国际地位没有变</a:t>
            </a: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24" name="右箭头 23"/>
          <p:cNvSpPr/>
          <p:nvPr/>
        </p:nvSpPr>
        <p:spPr>
          <a:xfrm>
            <a:off x="5891530" y="3202940"/>
            <a:ext cx="478155" cy="267335"/>
          </a:xfrm>
          <a:prstGeom prst="rightArrow">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000"/>
          </a:p>
        </p:txBody>
      </p:sp>
      <p:sp>
        <p:nvSpPr>
          <p:cNvPr id="25" name="右箭头 24"/>
          <p:cNvSpPr/>
          <p:nvPr/>
        </p:nvSpPr>
        <p:spPr>
          <a:xfrm>
            <a:off x="5892165" y="4439285"/>
            <a:ext cx="478155" cy="267335"/>
          </a:xfrm>
          <a:prstGeom prst="rightArrow">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000"/>
          </a:p>
        </p:txBody>
      </p:sp>
      <p:grpSp>
        <p:nvGrpSpPr>
          <p:cNvPr id="4" name="组合 3"/>
          <p:cNvGrpSpPr/>
          <p:nvPr/>
        </p:nvGrpSpPr>
        <p:grpSpPr>
          <a:xfrm>
            <a:off x="1661795" y="5210175"/>
            <a:ext cx="9224645" cy="1424940"/>
            <a:chOff x="2617" y="8205"/>
            <a:chExt cx="14527" cy="2244"/>
          </a:xfrm>
        </p:grpSpPr>
        <p:sp>
          <p:nvSpPr>
            <p:cNvPr id="27" name="文本框 26"/>
            <p:cNvSpPr txBox="1"/>
            <p:nvPr>
              <p:custDataLst>
                <p:tags r:id="rId9"/>
              </p:custDataLst>
            </p:nvPr>
          </p:nvSpPr>
          <p:spPr>
            <a:xfrm>
              <a:off x="4378" y="8673"/>
              <a:ext cx="12767" cy="1612"/>
            </a:xfrm>
            <a:prstGeom prst="rect">
              <a:avLst/>
            </a:prstGeom>
            <a:solidFill>
              <a:schemeClr val="accent1">
                <a:lumMod val="20000"/>
                <a:lumOff val="80000"/>
              </a:schemeClr>
            </a:solidFill>
          </p:spPr>
          <p:txBody>
            <a:bodyPr wrap="square" rtlCol="0">
              <a:noAutofit/>
            </a:bodyPr>
            <a:p>
              <a:pPr algn="ctr">
                <a:lnSpc>
                  <a:spcPct val="150000"/>
                </a:lnSpc>
              </a:pPr>
              <a:r>
                <a:rPr lang="zh-CN" altLang="en-US" sz="3600" b="1">
                  <a:solidFill>
                    <a:schemeClr val="tx1"/>
                  </a:solidFill>
                  <a:latin typeface="微软雅黑" panose="020B0503020204020204" charset="-122"/>
                  <a:ea typeface="微软雅黑" panose="020B0503020204020204" charset="-122"/>
                  <a:sym typeface="+mn-ea"/>
                </a:rPr>
                <a:t>如何解决新时代的主要矛盾呢？</a:t>
              </a:r>
              <a:endParaRPr lang="zh-CN" altLang="en-US" sz="3600" b="1" dirty="0">
                <a:solidFill>
                  <a:schemeClr val="tx1"/>
                </a:solidFill>
                <a:latin typeface="微软雅黑" panose="020B0503020204020204" charset="-122"/>
                <a:ea typeface="微软雅黑" panose="020B0503020204020204" charset="-122"/>
                <a:cs typeface="+mn-ea"/>
                <a:sym typeface="+mn-ea"/>
              </a:endParaRPr>
            </a:p>
          </p:txBody>
        </p:sp>
        <p:pic>
          <p:nvPicPr>
            <p:cNvPr id="2" name="https://photo-static-api.fotomore.com/creative/vcg/veer/400/new/VCG41N645085176.jpg?uid=386&amp;timestamp=1724896280&amp;sign=63ce32c8abddea05ad33ad752dc855d3" descr="3d男人用红色问号思考"/>
            <p:cNvPicPr>
              <a:picLocks noChangeAspect="1"/>
            </p:cNvPicPr>
            <p:nvPr/>
          </p:nvPicPr>
          <p:blipFill>
            <a:blip r:embed="rId10"/>
            <a:stretch>
              <a:fillRect/>
            </a:stretch>
          </p:blipFill>
          <p:spPr>
            <a:xfrm>
              <a:off x="2617" y="8205"/>
              <a:ext cx="2245" cy="224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2000"/>
                                        <p:tgtEl>
                                          <p:spTgt spid="18"/>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2000"/>
                                        <p:tgtEl>
                                          <p:spTgt spid="25"/>
                                        </p:tgtEl>
                                      </p:cBhvr>
                                    </p:animEffect>
                                  </p:childTnLst>
                                </p:cTn>
                              </p:par>
                            </p:childTnLst>
                          </p:cTn>
                        </p:par>
                        <p:par>
                          <p:cTn id="28" fill="hold">
                            <p:stCondLst>
                              <p:cond delay="2000"/>
                            </p:stCondLst>
                            <p:childTnLst>
                              <p:par>
                                <p:cTn id="29" presetID="4"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ox(in)">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bldLvl="0" animBg="1"/>
      <p:bldP spid="14" grpId="1"/>
      <p:bldP spid="18" grpId="1" animBg="1"/>
      <p:bldP spid="20" grpId="0"/>
      <p:bldP spid="24" grpId="0" bldLvl="0" animBg="1"/>
      <p:bldP spid="20" grpId="1"/>
      <p:bldP spid="24" grpId="1" animBg="1"/>
      <p:bldP spid="22" grpId="0"/>
      <p:bldP spid="25" grpId="0" bldLvl="0" animBg="1"/>
      <p:bldP spid="22" grpId="1"/>
      <p:bldP spid="25"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6875" y="1563370"/>
            <a:ext cx="11047730" cy="4961255"/>
          </a:xfrm>
          <a:prstGeom prst="rect">
            <a:avLst/>
          </a:prstGeom>
          <a:noFill/>
          <a:ln>
            <a:gradFill>
              <a:gsLst>
                <a:gs pos="50000">
                  <a:schemeClr val="accent1"/>
                </a:gs>
                <a:gs pos="0">
                  <a:schemeClr val="accent1">
                    <a:lumMod val="25000"/>
                    <a:lumOff val="75000"/>
                  </a:schemeClr>
                </a:gs>
                <a:gs pos="100000">
                  <a:schemeClr val="accent1">
                    <a:lumMod val="85000"/>
                  </a:schemeClr>
                </a:gs>
              </a:gsLst>
              <a:lin ang="5400000" scaled="0"/>
            </a:gradFill>
            <a:prstDash val="sysDash"/>
          </a:ln>
        </p:spPr>
        <p:txBody>
          <a:bodyPr wrap="square" rtlCol="0" anchor="t">
            <a:noAutofit/>
          </a:bodyPr>
          <a:p>
            <a:pPr marL="457200" indent="-457200">
              <a:lnSpc>
                <a:spcPct val="120000"/>
              </a:lnSpc>
              <a:buFont typeface="Wingdings" panose="05000000000000000000" charset="0"/>
              <a:buChar char="u"/>
            </a:pPr>
            <a:r>
              <a:rPr lang="zh-CN" altLang="en-US" sz="3200" b="1">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rPr>
              <a:t>（</a:t>
            </a:r>
            <a:r>
              <a:rPr lang="en-US" altLang="zh-CN" sz="3200" b="1">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rPr>
              <a:t>1</a:t>
            </a:r>
            <a:r>
              <a:rPr lang="zh-CN" altLang="en-US" sz="3200" b="1">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rPr>
              <a:t>）从“变”的角度看:</a:t>
            </a:r>
            <a:r>
              <a:rPr lang="zh-CN" altLang="en-US" sz="2800" b="1">
                <a:latin typeface="微软雅黑" panose="020B0503020204020204" charset="-122"/>
                <a:ea typeface="微软雅黑" panose="020B0503020204020204" charset="-122"/>
                <a:cs typeface="微软雅黑" panose="020B0503020204020204" charset="-122"/>
              </a:rPr>
              <a:t>着力解决好发展不平衡、不充分问题，大力提升发展质量和效益，更好推动人的全面发展、社会全面进步。</a:t>
            </a:r>
            <a:endParaRPr lang="zh-CN" altLang="en-US" sz="2800" b="1">
              <a:latin typeface="微软雅黑" panose="020B0503020204020204" charset="-122"/>
              <a:ea typeface="微软雅黑" panose="020B0503020204020204" charset="-122"/>
              <a:cs typeface="微软雅黑" panose="020B0503020204020204" charset="-122"/>
            </a:endParaRPr>
          </a:p>
          <a:p>
            <a:pPr marL="457200" indent="-457200">
              <a:lnSpc>
                <a:spcPct val="120000"/>
              </a:lnSpc>
              <a:buFont typeface="Wingdings" panose="05000000000000000000" charset="0"/>
              <a:buChar char="u"/>
            </a:pPr>
            <a:r>
              <a:rPr lang="zh-CN" altLang="en-US" sz="3200" b="1">
                <a:solidFill>
                  <a:srgbClr val="FF0000"/>
                </a:solidFill>
                <a:effectLst/>
                <a:uFillTx/>
                <a:latin typeface="微软雅黑" panose="020B0503020204020204" charset="-122"/>
                <a:ea typeface="微软雅黑" panose="020B0503020204020204" charset="-122"/>
                <a:cs typeface="微软雅黑" panose="020B0503020204020204" charset="-122"/>
              </a:rPr>
              <a:t>（</a:t>
            </a:r>
            <a:r>
              <a:rPr lang="en-US" altLang="zh-CN" sz="3200" b="1">
                <a:solidFill>
                  <a:srgbClr val="FF0000"/>
                </a:solidFill>
                <a:effectLst/>
                <a:uFillTx/>
                <a:latin typeface="微软雅黑" panose="020B0503020204020204" charset="-122"/>
                <a:ea typeface="微软雅黑" panose="020B0503020204020204" charset="-122"/>
                <a:cs typeface="微软雅黑" panose="020B0503020204020204" charset="-122"/>
              </a:rPr>
              <a:t>2</a:t>
            </a:r>
            <a:r>
              <a:rPr lang="zh-CN" altLang="en-US" sz="3200" b="1">
                <a:solidFill>
                  <a:srgbClr val="FF0000"/>
                </a:solidFill>
                <a:effectLst/>
                <a:uFillTx/>
                <a:latin typeface="微软雅黑" panose="020B0503020204020204" charset="-122"/>
                <a:ea typeface="微软雅黑" panose="020B0503020204020204" charset="-122"/>
                <a:cs typeface="微软雅黑" panose="020B0503020204020204" charset="-122"/>
              </a:rPr>
              <a:t>）从“不变”的角度看 (三个牢牢) :</a:t>
            </a:r>
            <a:r>
              <a:rPr lang="zh-CN" altLang="en-US" sz="2800" b="1">
                <a:latin typeface="微软雅黑" panose="020B0503020204020204" charset="-122"/>
                <a:ea typeface="微软雅黑" panose="020B0503020204020204" charset="-122"/>
                <a:cs typeface="微软雅黑" panose="020B0503020204020204" charset="-122"/>
              </a:rPr>
              <a:t>要牢牢把握社会主义初级阶段这个基本国情;牢牢立足社会主义初级阶段这个最大实际;牢牢坚持党的基本路线这个党和国家的生命线、人民的幸福线。</a:t>
            </a:r>
            <a:endParaRPr lang="zh-CN" altLang="en-US" sz="2800" b="1">
              <a:latin typeface="微软雅黑" panose="020B0503020204020204" charset="-122"/>
              <a:ea typeface="微软雅黑" panose="020B0503020204020204" charset="-122"/>
              <a:cs typeface="微软雅黑" panose="020B0503020204020204" charset="-122"/>
            </a:endParaRPr>
          </a:p>
          <a:p>
            <a:pPr marL="457200" indent="-457200">
              <a:lnSpc>
                <a:spcPct val="120000"/>
              </a:lnSpc>
              <a:buFont typeface="Wingdings" panose="05000000000000000000" charset="0"/>
              <a:buChar char="u"/>
            </a:pPr>
            <a:r>
              <a:rPr lang="zh-CN" altLang="en-US" sz="3200" b="1">
                <a:solidFill>
                  <a:srgbClr val="FF0000"/>
                </a:solidFill>
                <a:effectLst/>
                <a:uFillTx/>
                <a:latin typeface="微软雅黑" panose="020B0503020204020204" charset="-122"/>
                <a:ea typeface="微软雅黑" panose="020B0503020204020204" charset="-122"/>
                <a:cs typeface="微软雅黑" panose="020B0503020204020204" charset="-122"/>
              </a:rPr>
              <a:t>（</a:t>
            </a:r>
            <a:r>
              <a:rPr lang="en-US" altLang="zh-CN" sz="3200" b="1">
                <a:solidFill>
                  <a:srgbClr val="FF0000"/>
                </a:solidFill>
                <a:effectLst/>
                <a:uFillTx/>
                <a:latin typeface="微软雅黑" panose="020B0503020204020204" charset="-122"/>
                <a:ea typeface="微软雅黑" panose="020B0503020204020204" charset="-122"/>
                <a:cs typeface="微软雅黑" panose="020B0503020204020204" charset="-122"/>
              </a:rPr>
              <a:t>3</a:t>
            </a:r>
            <a:r>
              <a:rPr lang="zh-CN" altLang="en-US" sz="3200" b="1">
                <a:solidFill>
                  <a:srgbClr val="FF0000"/>
                </a:solidFill>
                <a:effectLst/>
                <a:uFillTx/>
                <a:latin typeface="微软雅黑" panose="020B0503020204020204" charset="-122"/>
                <a:ea typeface="微软雅黑" panose="020B0503020204020204" charset="-122"/>
                <a:cs typeface="微软雅黑" panose="020B0503020204020204" charset="-122"/>
              </a:rPr>
              <a:t>）坚持党在社会主义初级阶段的基本路线：</a:t>
            </a:r>
            <a:r>
              <a:rPr lang="zh-CN" altLang="en-US" sz="2800" b="1">
                <a:latin typeface="微软雅黑" panose="020B0503020204020204" charset="-122"/>
                <a:ea typeface="微软雅黑" panose="020B0503020204020204" charset="-122"/>
                <a:cs typeface="微软雅黑" panose="020B0503020204020204" charset="-122"/>
                <a:sym typeface="+mn-ea"/>
              </a:rPr>
              <a:t>领导和团结全国各族人民，以经济建设为中心，坚持四项基本原则，坚持改革开放，自力更生、艰苦创业，为把我国建设成为富强民主文明和谐美丽的社会主义现代化强国而奋斗。</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6" name="PA-102271"/>
          <p:cNvSpPr/>
          <p:nvPr>
            <p:custDataLst>
              <p:tags r:id="rId1"/>
            </p:custDataLst>
          </p:nvPr>
        </p:nvSpPr>
        <p:spPr>
          <a:xfrm>
            <a:off x="396811" y="545596"/>
            <a:ext cx="7091680" cy="583565"/>
          </a:xfrm>
          <a:prstGeom prst="rect">
            <a:avLst/>
          </a:prstGeom>
        </p:spPr>
        <p:txBody>
          <a:bodyPr wrap="none">
            <a:spAutoFit/>
          </a:bodyPr>
          <a:p>
            <a:pPr algn="l"/>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如何解决我国社会主要矛盾</a:t>
            </a:r>
            <a:r>
              <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怎么做</a:t>
            </a:r>
            <a:r>
              <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262255" y="299085"/>
            <a:ext cx="8467090" cy="737235"/>
          </a:xfrm>
          <a:prstGeom prst="rect">
            <a:avLst/>
          </a:prstGeom>
          <a:noFill/>
        </p:spPr>
        <p:txBody>
          <a:bodyPr wrap="square" rtlCol="0" anchor="t">
            <a:spAutoFit/>
          </a:bodyPr>
          <a:p>
            <a:pPr indent="267970" fontAlgn="auto">
              <a:lnSpc>
                <a:spcPct val="150000"/>
              </a:lnSpc>
              <a:spcAft>
                <a:spcPct val="0"/>
              </a:spcAft>
              <a:tabLst>
                <a:tab pos="1029335" algn="l"/>
                <a:tab pos="1850390" algn="l"/>
                <a:tab pos="2538095" algn="l"/>
                <a:tab pos="3221990" algn="l"/>
              </a:tabLst>
            </a:pPr>
            <a:r>
              <a:rPr kumimoji="1" lang="zh-CN" altLang="en-US" sz="2800" b="1">
                <a:solidFill>
                  <a:srgbClr val="FF0000"/>
                </a:solidFill>
                <a:effectLst/>
                <a:latin typeface="微软雅黑" panose="020B0503020204020204" charset="-122"/>
                <a:ea typeface="微软雅黑" panose="020B0503020204020204" charset="-122"/>
                <a:cs typeface="微软雅黑" panose="020B0503020204020204" charset="-122"/>
                <a:sym typeface="+mn-ea"/>
              </a:rPr>
              <a:t>资本主义经济危机：</a:t>
            </a:r>
            <a:endParaRPr kumimoji="1" lang="zh-CN" altLang="en-US" sz="2800" b="1" smtClean="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4517" name="矩形 4"/>
          <p:cNvSpPr/>
          <p:nvPr>
            <p:custDataLst>
              <p:tags r:id="rId2"/>
            </p:custDataLst>
          </p:nvPr>
        </p:nvSpPr>
        <p:spPr>
          <a:xfrm>
            <a:off x="802005" y="1346518"/>
            <a:ext cx="7756525" cy="521970"/>
          </a:xfrm>
          <a:prstGeom prst="rect">
            <a:avLst/>
          </a:prstGeom>
          <a:noFill/>
          <a:ln w="9525">
            <a:noFill/>
          </a:ln>
        </p:spPr>
        <p:txBody>
          <a:bodyPr wrap="none" anchor="t" anchorCtr="0">
            <a:spAutoFit/>
          </a:bodyPr>
          <a:p>
            <a:r>
              <a:rPr lang="zh-CN" altLang="en-US" sz="2800" b="1" dirty="0">
                <a:latin typeface="微软雅黑" panose="020B0503020204020204" charset="-122"/>
                <a:ea typeface="微软雅黑" panose="020B0503020204020204" charset="-122"/>
                <a:sym typeface="微软雅黑" panose="020B0503020204020204" charset="-122"/>
              </a:rPr>
              <a:t>⑴资本主义经济危机的基本特征：</a:t>
            </a:r>
            <a:r>
              <a:rPr lang="zh-CN" altLang="en-US" sz="2800" b="1" dirty="0">
                <a:solidFill>
                  <a:srgbClr val="FF0000"/>
                </a:solidFill>
                <a:latin typeface="微软雅黑" panose="020B0503020204020204" charset="-122"/>
                <a:ea typeface="微软雅黑" panose="020B0503020204020204" charset="-122"/>
                <a:sym typeface="微软雅黑" panose="020B0503020204020204" charset="-122"/>
              </a:rPr>
              <a:t>生产</a:t>
            </a:r>
            <a:r>
              <a:rPr lang="zh-CN" altLang="en-US" sz="2800" b="1" dirty="0">
                <a:solidFill>
                  <a:srgbClr val="00B050"/>
                </a:solidFill>
                <a:latin typeface="微软雅黑" panose="020B0503020204020204" charset="-122"/>
                <a:ea typeface="微软雅黑" panose="020B0503020204020204" charset="-122"/>
                <a:sym typeface="微软雅黑" panose="020B0503020204020204" charset="-122"/>
              </a:rPr>
              <a:t>相对</a:t>
            </a:r>
            <a:r>
              <a:rPr lang="zh-CN" altLang="en-US" sz="2800" b="1" dirty="0">
                <a:solidFill>
                  <a:srgbClr val="FF0000"/>
                </a:solidFill>
                <a:latin typeface="微软雅黑" panose="020B0503020204020204" charset="-122"/>
                <a:ea typeface="微软雅黑" panose="020B0503020204020204" charset="-122"/>
                <a:sym typeface="微软雅黑" panose="020B0503020204020204" charset="-122"/>
              </a:rPr>
              <a:t>过剩 </a:t>
            </a:r>
            <a:endParaRPr lang="zh-CN" altLang="en-US" sz="28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64518" name="文本框 3"/>
          <p:cNvSpPr/>
          <p:nvPr>
            <p:custDataLst>
              <p:tags r:id="rId3"/>
            </p:custDataLst>
          </p:nvPr>
        </p:nvSpPr>
        <p:spPr>
          <a:xfrm>
            <a:off x="6403975" y="3343593"/>
            <a:ext cx="4654550" cy="2676525"/>
          </a:xfrm>
          <a:prstGeom prst="rect">
            <a:avLst/>
          </a:prstGeom>
          <a:noFill/>
          <a:ln w="19050" cap="flat" cmpd="sng">
            <a:solidFill>
              <a:srgbClr val="FFC000"/>
            </a:solidFill>
            <a:prstDash val="solid"/>
            <a:round/>
            <a:headEnd type="none" w="med" len="med"/>
            <a:tailEnd type="none" w="med" len="med"/>
          </a:ln>
        </p:spPr>
        <p:txBody>
          <a:bodyPr anchor="t" anchorCtr="0">
            <a:spAutoFit/>
          </a:bodyPr>
          <a:p>
            <a:pPr defTabSz="914400">
              <a:lnSpc>
                <a:spcPct val="150000"/>
              </a:lnSpc>
            </a:pPr>
            <a:r>
              <a:rPr lang="en-US" altLang="zh-CN" sz="2800" b="1" dirty="0">
                <a:solidFill>
                  <a:srgbClr val="FF0000"/>
                </a:solidFill>
                <a:latin typeface="微软雅黑" panose="020B0503020204020204" charset="-122"/>
                <a:ea typeface="微软雅黑" panose="020B0503020204020204" charset="-122"/>
              </a:rPr>
              <a:t>   </a:t>
            </a:r>
            <a:r>
              <a:rPr lang="zh-CN" altLang="en-US" sz="2800" b="1" dirty="0">
                <a:solidFill>
                  <a:srgbClr val="FF0000"/>
                </a:solidFill>
                <a:latin typeface="微软雅黑" panose="020B0503020204020204" charset="-122"/>
                <a:ea typeface="微软雅黑" panose="020B0503020204020204" charset="-122"/>
              </a:rPr>
              <a:t>相对于劳动人民有支付能力的需求来说，商品显得过剩，而不是与劳动人民实际需要相比的绝对过剩。</a:t>
            </a:r>
            <a:endParaRPr lang="zh-CN" altLang="en-US" sz="2800" b="1" dirty="0">
              <a:solidFill>
                <a:srgbClr val="FF0000"/>
              </a:solidFill>
              <a:latin typeface="微软雅黑" panose="020B0503020204020204" charset="-122"/>
              <a:ea typeface="微软雅黑" panose="020B0503020204020204" charset="-122"/>
            </a:endParaRPr>
          </a:p>
        </p:txBody>
      </p:sp>
      <p:pic>
        <p:nvPicPr>
          <p:cNvPr id="59398" name="图片 6" descr="史上最强判决书——给90后讲讲马克思（十六）"/>
          <p:cNvPicPr>
            <a:picLocks noChangeAspect="1"/>
          </p:cNvPicPr>
          <p:nvPr>
            <p:custDataLst>
              <p:tags r:id="rId4"/>
            </p:custDataLst>
          </p:nvPr>
        </p:nvPicPr>
        <p:blipFill>
          <a:blip r:embed="rId5">
            <a:clrChange>
              <a:clrFrom>
                <a:srgbClr val="FFFFFF"/>
              </a:clrFrom>
              <a:clrTo>
                <a:srgbClr val="FFFFFF">
                  <a:alpha val="0"/>
                </a:srgbClr>
              </a:clrTo>
            </a:clrChange>
          </a:blip>
          <a:stretch>
            <a:fillRect/>
          </a:stretch>
        </p:blipFill>
        <p:spPr>
          <a:xfrm>
            <a:off x="1652270" y="2738755"/>
            <a:ext cx="3899535" cy="3563620"/>
          </a:xfrm>
          <a:prstGeom prst="rect">
            <a:avLst/>
          </a:prstGeom>
          <a:noFill/>
          <a:ln w="9525">
            <a:noFill/>
          </a:ln>
        </p:spPr>
      </p:pic>
      <p:sp>
        <p:nvSpPr>
          <p:cNvPr id="65539" name="矩形 1"/>
          <p:cNvSpPr/>
          <p:nvPr>
            <p:custDataLst>
              <p:tags r:id="rId6"/>
            </p:custDataLst>
          </p:nvPr>
        </p:nvSpPr>
        <p:spPr>
          <a:xfrm>
            <a:off x="784860" y="2820988"/>
            <a:ext cx="6665913" cy="2676525"/>
          </a:xfrm>
          <a:prstGeom prst="rect">
            <a:avLst/>
          </a:prstGeom>
          <a:noFill/>
          <a:ln w="9525">
            <a:noFill/>
          </a:ln>
        </p:spPr>
        <p:txBody>
          <a:bodyPr anchor="t" anchorCtr="0">
            <a:spAutoFit/>
          </a:bodyPr>
          <a:p>
            <a:pPr>
              <a:lnSpc>
                <a:spcPct val="150000"/>
              </a:lnSpc>
            </a:pPr>
            <a:r>
              <a:rPr lang="zh-CN" altLang="en-US" sz="2800" dirty="0">
                <a:latin typeface="微软雅黑" panose="020B0503020204020204" charset="-122"/>
                <a:ea typeface="微软雅黑" panose="020B0503020204020204" charset="-122"/>
              </a:rPr>
              <a:t>①大量商品</a:t>
            </a:r>
            <a:r>
              <a:rPr lang="zh-CN" altLang="en-US" sz="2800" dirty="0">
                <a:solidFill>
                  <a:srgbClr val="FF0000"/>
                </a:solidFill>
                <a:latin typeface="微软雅黑" panose="020B0503020204020204" charset="-122"/>
                <a:ea typeface="微软雅黑" panose="020B0503020204020204" charset="-122"/>
              </a:rPr>
              <a:t>卖不出去</a:t>
            </a:r>
            <a:r>
              <a:rPr lang="zh-CN" altLang="en-US" sz="2800" dirty="0">
                <a:latin typeface="微软雅黑" panose="020B0503020204020204" charset="-122"/>
                <a:ea typeface="微软雅黑" panose="020B0503020204020204" charset="-122"/>
              </a:rPr>
              <a:t>，大量生产资料</a:t>
            </a:r>
            <a:r>
              <a:rPr lang="zh-CN" altLang="en-US" sz="2800" dirty="0">
                <a:solidFill>
                  <a:srgbClr val="FF0000"/>
                </a:solidFill>
                <a:latin typeface="微软雅黑" panose="020B0503020204020204" charset="-122"/>
                <a:ea typeface="微软雅黑" panose="020B0503020204020204" charset="-122"/>
              </a:rPr>
              <a:t>闲置；</a:t>
            </a:r>
            <a:endParaRPr lang="zh-CN" altLang="en-US" sz="2800" dirty="0">
              <a:solidFill>
                <a:srgbClr val="FF0000"/>
              </a:solidFill>
              <a:latin typeface="微软雅黑" panose="020B0503020204020204" charset="-122"/>
              <a:ea typeface="微软雅黑" panose="020B0503020204020204" charset="-122"/>
            </a:endParaRPr>
          </a:p>
          <a:p>
            <a:pPr>
              <a:lnSpc>
                <a:spcPct val="150000"/>
              </a:lnSpc>
            </a:pPr>
            <a:r>
              <a:rPr lang="zh-CN" altLang="en-US" sz="2800" dirty="0">
                <a:latin typeface="微软雅黑" panose="020B0503020204020204" charset="-122"/>
                <a:ea typeface="微软雅黑" panose="020B0503020204020204" charset="-122"/>
              </a:rPr>
              <a:t>②大批生产企业、商店、银行</a:t>
            </a:r>
            <a:r>
              <a:rPr lang="zh-CN" altLang="en-US" sz="2800" dirty="0">
                <a:solidFill>
                  <a:srgbClr val="FF0000"/>
                </a:solidFill>
                <a:latin typeface="微软雅黑" panose="020B0503020204020204" charset="-122"/>
                <a:ea typeface="微软雅黑" panose="020B0503020204020204" charset="-122"/>
              </a:rPr>
              <a:t>破产</a:t>
            </a:r>
            <a:r>
              <a:rPr lang="zh-CN" altLang="en-US" sz="2800" dirty="0">
                <a:latin typeface="微软雅黑" panose="020B0503020204020204" charset="-122"/>
                <a:ea typeface="微软雅黑" panose="020B0503020204020204" charset="-122"/>
              </a:rPr>
              <a:t>，大批工人</a:t>
            </a:r>
            <a:r>
              <a:rPr lang="zh-CN" altLang="en-US" sz="2800" dirty="0">
                <a:solidFill>
                  <a:srgbClr val="FF0000"/>
                </a:solidFill>
                <a:latin typeface="微软雅黑" panose="020B0503020204020204" charset="-122"/>
                <a:ea typeface="微软雅黑" panose="020B0503020204020204" charset="-122"/>
              </a:rPr>
              <a:t>失业</a:t>
            </a:r>
            <a:r>
              <a:rPr lang="zh-CN" altLang="en-US" sz="2800" dirty="0">
                <a:latin typeface="微软雅黑" panose="020B0503020204020204" charset="-122"/>
                <a:ea typeface="微软雅黑" panose="020B0503020204020204" charset="-122"/>
              </a:rPr>
              <a:t>，生产迅速</a:t>
            </a:r>
            <a:r>
              <a:rPr lang="zh-CN" altLang="en-US" sz="2800" dirty="0">
                <a:solidFill>
                  <a:srgbClr val="FF0000"/>
                </a:solidFill>
                <a:latin typeface="微软雅黑" panose="020B0503020204020204" charset="-122"/>
                <a:ea typeface="微软雅黑" panose="020B0503020204020204" charset="-122"/>
              </a:rPr>
              <a:t>下降；</a:t>
            </a:r>
            <a:endParaRPr lang="zh-CN" altLang="en-US" sz="2800" dirty="0">
              <a:solidFill>
                <a:srgbClr val="FF0000"/>
              </a:solidFill>
              <a:latin typeface="微软雅黑" panose="020B0503020204020204" charset="-122"/>
              <a:ea typeface="微软雅黑" panose="020B0503020204020204" charset="-122"/>
            </a:endParaRPr>
          </a:p>
          <a:p>
            <a:pPr>
              <a:lnSpc>
                <a:spcPct val="150000"/>
              </a:lnSpc>
            </a:pPr>
            <a:r>
              <a:rPr lang="zh-CN" altLang="en-US" sz="2800" dirty="0">
                <a:latin typeface="微软雅黑" panose="020B0503020204020204" charset="-122"/>
                <a:ea typeface="微软雅黑" panose="020B0503020204020204" charset="-122"/>
              </a:rPr>
              <a:t>③信用关系破坏，社会生活陷入</a:t>
            </a:r>
            <a:r>
              <a:rPr lang="zh-CN" altLang="en-US" sz="2800" dirty="0">
                <a:solidFill>
                  <a:srgbClr val="FF0000"/>
                </a:solidFill>
                <a:latin typeface="微软雅黑" panose="020B0503020204020204" charset="-122"/>
                <a:ea typeface="微软雅黑" panose="020B0503020204020204" charset="-122"/>
              </a:rPr>
              <a:t>混乱</a:t>
            </a:r>
            <a:r>
              <a:rPr lang="zh-CN" altLang="en-US" sz="2800" dirty="0">
                <a:latin typeface="微软雅黑" panose="020B0503020204020204" charset="-122"/>
                <a:ea typeface="微软雅黑" panose="020B0503020204020204" charset="-122"/>
              </a:rPr>
              <a:t>。</a:t>
            </a:r>
            <a:endParaRPr lang="zh-CN" altLang="en-US" sz="2800" dirty="0">
              <a:solidFill>
                <a:srgbClr val="FF0000"/>
              </a:solidFill>
              <a:latin typeface="微软雅黑" panose="020B0503020204020204" charset="-122"/>
              <a:ea typeface="微软雅黑" panose="020B0503020204020204" charset="-122"/>
            </a:endParaRPr>
          </a:p>
        </p:txBody>
      </p:sp>
      <p:sp>
        <p:nvSpPr>
          <p:cNvPr id="60422" name="矩形 5"/>
          <p:cNvSpPr/>
          <p:nvPr>
            <p:custDataLst>
              <p:tags r:id="rId7"/>
            </p:custDataLst>
          </p:nvPr>
        </p:nvSpPr>
        <p:spPr>
          <a:xfrm>
            <a:off x="771525" y="2034223"/>
            <a:ext cx="5622925" cy="521970"/>
          </a:xfrm>
          <a:prstGeom prst="rect">
            <a:avLst/>
          </a:prstGeom>
          <a:noFill/>
          <a:ln w="9525">
            <a:noFill/>
          </a:ln>
        </p:spPr>
        <p:txBody>
          <a:bodyPr wrap="none" anchor="t" anchorCtr="0">
            <a:spAutoFit/>
          </a:bodyPr>
          <a:p>
            <a:r>
              <a:rPr lang="zh-CN" altLang="en-US" sz="2800" b="1" dirty="0">
                <a:latin typeface="微软雅黑" panose="020B0503020204020204" charset="-122"/>
                <a:ea typeface="微软雅黑" panose="020B0503020204020204" charset="-122"/>
                <a:sym typeface="微软雅黑" panose="020B0503020204020204" charset="-122"/>
              </a:rPr>
              <a:t>⑵资本主义经济危机的主要表现：</a:t>
            </a:r>
            <a:r>
              <a:rPr lang="zh-CN" altLang="en-US" sz="2800" b="1" dirty="0">
                <a:solidFill>
                  <a:srgbClr val="FF0000"/>
                </a:solidFill>
                <a:latin typeface="微软雅黑" panose="020B0503020204020204" charset="-122"/>
                <a:ea typeface="微软雅黑" panose="020B0503020204020204" charset="-122"/>
                <a:sym typeface="微软雅黑" panose="020B0503020204020204" charset="-122"/>
              </a:rPr>
              <a:t> </a:t>
            </a:r>
            <a:endParaRPr lang="zh-CN" altLang="en-US" sz="2800" b="1" dirty="0">
              <a:solidFill>
                <a:srgbClr val="FF0000"/>
              </a:solidFill>
              <a:latin typeface="微软雅黑" panose="020B0503020204020204" charset="-122"/>
              <a:ea typeface="微软雅黑" panose="020B0503020204020204" charset="-122"/>
              <a:sym typeface="微软雅黑" panose="020B0503020204020204" charset="-122"/>
            </a:endParaRPr>
          </a:p>
        </p:txBody>
      </p:sp>
      <p:pic>
        <p:nvPicPr>
          <p:cNvPr id="58372" name="Picture 5" descr="http://upload.taihainet.com/lifeid/UploadFiles_6490/200810/20081022123347874.jpg"/>
          <p:cNvPicPr>
            <a:picLocks noChangeAspect="1"/>
          </p:cNvPicPr>
          <p:nvPr>
            <p:custDataLst>
              <p:tags r:id="rId8"/>
            </p:custDataLst>
          </p:nvPr>
        </p:nvPicPr>
        <p:blipFill>
          <a:blip r:embed="rId9"/>
          <a:stretch>
            <a:fillRect/>
          </a:stretch>
        </p:blipFill>
        <p:spPr>
          <a:xfrm>
            <a:off x="8629650" y="2499995"/>
            <a:ext cx="2986405" cy="3667125"/>
          </a:xfrm>
          <a:prstGeom prst="rect">
            <a:avLst/>
          </a:prstGeom>
          <a:noFill/>
          <a:ln w="9525">
            <a:noFill/>
          </a:ln>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blinds(horizontal)">
                                      <p:cBhvr>
                                        <p:cTn id="7" dur="500"/>
                                        <p:tgtEl>
                                          <p:spTgt spid="645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9398"/>
                                        </p:tgtEl>
                                      </p:cBhvr>
                                    </p:animEffect>
                                    <p:set>
                                      <p:cBhvr>
                                        <p:cTn id="12" dur="1" fill="hold">
                                          <p:stCondLst>
                                            <p:cond delay="499"/>
                                          </p:stCondLst>
                                        </p:cTn>
                                        <p:tgtEl>
                                          <p:spTgt spid="59398"/>
                                        </p:tgtEl>
                                        <p:attrNameLst>
                                          <p:attrName>style.visibility</p:attrName>
                                        </p:attrNameLst>
                                      </p:cBhvr>
                                      <p:to>
                                        <p:strVal val="hidden"/>
                                      </p:to>
                                    </p:set>
                                  </p:childTnLst>
                                </p:cTn>
                              </p:par>
                              <p:par>
                                <p:cTn id="13" presetID="22" presetClass="exit" presetSubtype="4" fill="hold" grpId="0" nodeType="withEffect">
                                  <p:stCondLst>
                                    <p:cond delay="0"/>
                                  </p:stCondLst>
                                  <p:childTnLst>
                                    <p:animEffect transition="out" filter="wipe(down)">
                                      <p:cBhvr>
                                        <p:cTn id="14" dur="500"/>
                                        <p:tgtEl>
                                          <p:spTgt spid="64518"/>
                                        </p:tgtEl>
                                      </p:cBhvr>
                                    </p:animEffect>
                                    <p:set>
                                      <p:cBhvr>
                                        <p:cTn id="15" dur="1" fill="hold">
                                          <p:stCondLst>
                                            <p:cond delay="499"/>
                                          </p:stCondLst>
                                        </p:cTn>
                                        <p:tgtEl>
                                          <p:spTgt spid="645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0422"/>
                                        </p:tgtEl>
                                        <p:attrNameLst>
                                          <p:attrName>style.visibility</p:attrName>
                                        </p:attrNameLst>
                                      </p:cBhvr>
                                      <p:to>
                                        <p:strVal val="visible"/>
                                      </p:to>
                                    </p:set>
                                    <p:anim calcmode="lin" valueType="num">
                                      <p:cBhvr additive="base">
                                        <p:cTn id="20" dur="500" fill="hold"/>
                                        <p:tgtEl>
                                          <p:spTgt spid="60422"/>
                                        </p:tgtEl>
                                        <p:attrNameLst>
                                          <p:attrName>ppt_x</p:attrName>
                                        </p:attrNameLst>
                                      </p:cBhvr>
                                      <p:tavLst>
                                        <p:tav tm="0">
                                          <p:val>
                                            <p:strVal val="#ppt_x"/>
                                          </p:val>
                                        </p:tav>
                                        <p:tav tm="100000">
                                          <p:val>
                                            <p:strVal val="#ppt_x"/>
                                          </p:val>
                                        </p:tav>
                                      </p:tavLst>
                                    </p:anim>
                                    <p:anim calcmode="lin" valueType="num">
                                      <p:cBhvr additive="base">
                                        <p:cTn id="21" dur="500" fill="hold"/>
                                        <p:tgtEl>
                                          <p:spTgt spid="6042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5539"/>
                                        </p:tgtEl>
                                        <p:attrNameLst>
                                          <p:attrName>style.visibility</p:attrName>
                                        </p:attrNameLst>
                                      </p:cBhvr>
                                      <p:to>
                                        <p:strVal val="visible"/>
                                      </p:to>
                                    </p:set>
                                    <p:anim calcmode="lin" valueType="num">
                                      <p:cBhvr additive="base">
                                        <p:cTn id="24" dur="500" fill="hold"/>
                                        <p:tgtEl>
                                          <p:spTgt spid="65539"/>
                                        </p:tgtEl>
                                        <p:attrNameLst>
                                          <p:attrName>ppt_x</p:attrName>
                                        </p:attrNameLst>
                                      </p:cBhvr>
                                      <p:tavLst>
                                        <p:tav tm="0">
                                          <p:val>
                                            <p:strVal val="#ppt_x"/>
                                          </p:val>
                                        </p:tav>
                                        <p:tav tm="100000">
                                          <p:val>
                                            <p:strVal val="#ppt_x"/>
                                          </p:val>
                                        </p:tav>
                                      </p:tavLst>
                                    </p:anim>
                                    <p:anim calcmode="lin" valueType="num">
                                      <p:cBhvr additive="base">
                                        <p:cTn id="25" dur="500" fill="hold"/>
                                        <p:tgtEl>
                                          <p:spTgt spid="65539"/>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2" presetClass="entr" presetSubtype="8" fill="hold" nodeType="afterEffect">
                                  <p:stCondLst>
                                    <p:cond delay="0"/>
                                  </p:stCondLst>
                                  <p:childTnLst>
                                    <p:set>
                                      <p:cBhvr>
                                        <p:cTn id="28" dur="1" fill="hold">
                                          <p:stCondLst>
                                            <p:cond delay="0"/>
                                          </p:stCondLst>
                                        </p:cTn>
                                        <p:tgtEl>
                                          <p:spTgt spid="58372"/>
                                        </p:tgtEl>
                                        <p:attrNameLst>
                                          <p:attrName>style.visibility</p:attrName>
                                        </p:attrNameLst>
                                      </p:cBhvr>
                                      <p:to>
                                        <p:strVal val="visible"/>
                                      </p:to>
                                    </p:set>
                                    <p:anim calcmode="lin" valueType="num">
                                      <p:cBhvr additive="base">
                                        <p:cTn id="29" dur="500"/>
                                        <p:tgtEl>
                                          <p:spTgt spid="58372"/>
                                        </p:tgtEl>
                                        <p:attrNameLst>
                                          <p:attrName>ppt_x</p:attrName>
                                        </p:attrNameLst>
                                      </p:cBhvr>
                                      <p:tavLst>
                                        <p:tav tm="0">
                                          <p:val>
                                            <p:strVal val="#ppt_x-#ppt_w*1.125000"/>
                                          </p:val>
                                        </p:tav>
                                        <p:tav tm="100000">
                                          <p:val>
                                            <p:strVal val="#ppt_x"/>
                                          </p:val>
                                        </p:tav>
                                      </p:tavLst>
                                    </p:anim>
                                    <p:animEffect transition="in" filter="wipe(right)">
                                      <p:cBhvr>
                                        <p:cTn id="30"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P spid="64518" grpId="0" bldLvl="0" animBg="1"/>
      <p:bldP spid="64518" grpId="1" animBg="1"/>
      <p:bldP spid="60422" grpId="0"/>
      <p:bldP spid="65539" grpId="0"/>
      <p:bldP spid="60422" grpId="1"/>
      <p:bldP spid="65539"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custDataLst>
              <p:tags r:id="rId1"/>
            </p:custDataLst>
          </p:nvPr>
        </p:nvSpPr>
        <p:spPr>
          <a:xfrm>
            <a:off x="7766050" y="2353310"/>
            <a:ext cx="4274185" cy="4124325"/>
          </a:xfrm>
          <a:prstGeom prst="rect">
            <a:avLst/>
          </a:prstGeom>
          <a:solidFill>
            <a:srgbClr val="DFF0F4"/>
          </a:solidFill>
          <a:ln w="19050">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4" name="图片 3"/>
          <p:cNvPicPr>
            <a:picLocks noChangeAspect="1"/>
          </p:cNvPicPr>
          <p:nvPr>
            <p:custDataLst>
              <p:tags r:id="rId2"/>
            </p:custDataLst>
          </p:nvPr>
        </p:nvPicPr>
        <p:blipFill>
          <a:blip r:embed="rId3"/>
          <a:stretch>
            <a:fillRect/>
          </a:stretch>
        </p:blipFill>
        <p:spPr>
          <a:xfrm>
            <a:off x="0" y="6477635"/>
            <a:ext cx="12192635" cy="380365"/>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0" y="0"/>
            <a:ext cx="904875" cy="885825"/>
          </a:xfrm>
          <a:prstGeom prst="rect">
            <a:avLst/>
          </a:prstGeom>
        </p:spPr>
      </p:pic>
      <p:cxnSp>
        <p:nvCxnSpPr>
          <p:cNvPr id="8" name="直接连接符 7"/>
          <p:cNvCxnSpPr/>
          <p:nvPr>
            <p:custDataLst>
              <p:tags r:id="rId6"/>
            </p:custDataLst>
          </p:nvPr>
        </p:nvCxnSpPr>
        <p:spPr>
          <a:xfrm flipV="1">
            <a:off x="325755" y="636905"/>
            <a:ext cx="11783060" cy="33020"/>
          </a:xfrm>
          <a:prstGeom prst="line">
            <a:avLst/>
          </a:prstGeom>
          <a:ln w="19050">
            <a:solidFill>
              <a:srgbClr val="C00000"/>
            </a:solidFill>
          </a:ln>
        </p:spPr>
        <p:style>
          <a:lnRef idx="2">
            <a:schemeClr val="accent1"/>
          </a:lnRef>
          <a:fillRef idx="0">
            <a:srgbClr val="FFFFFF"/>
          </a:fillRef>
          <a:effectRef idx="0">
            <a:srgbClr val="FFFFFF"/>
          </a:effectRef>
          <a:fontRef idx="minor">
            <a:schemeClr val="tx1"/>
          </a:fontRef>
        </p:style>
      </p:cxnSp>
      <p:sp>
        <p:nvSpPr>
          <p:cNvPr id="17" name="文本框 16"/>
          <p:cNvSpPr txBox="1"/>
          <p:nvPr>
            <p:custDataLst>
              <p:tags r:id="rId7"/>
            </p:custDataLst>
          </p:nvPr>
        </p:nvSpPr>
        <p:spPr>
          <a:xfrm>
            <a:off x="1018540" y="118110"/>
            <a:ext cx="1742440" cy="461665"/>
          </a:xfrm>
          <a:prstGeom prst="homePlate">
            <a:avLst/>
          </a:prstGeom>
          <a:solidFill>
            <a:schemeClr val="accent2"/>
          </a:solidFill>
        </p:spPr>
        <p:txBody>
          <a:bodyPr wrap="square">
            <a:spAutoFit/>
          </a:bodyPr>
          <a:lstStyle/>
          <a:p>
            <a:pPr algn="ctr" fontAlgn="auto">
              <a:lnSpc>
                <a:spcPct val="100000"/>
              </a:lnSpc>
            </a:pPr>
            <a:r>
              <a:rPr lang="zh-CN" altLang="en-US" sz="2400" b="1" smtClean="0">
                <a:solidFill>
                  <a:schemeClr val="bg1"/>
                </a:solidFill>
                <a:latin typeface="微软雅黑" panose="020B0503020204020204" charset="-122"/>
                <a:ea typeface="微软雅黑" panose="020B0503020204020204" charset="-122"/>
              </a:rPr>
              <a:t>中国梦</a:t>
            </a:r>
            <a:endParaRPr lang="zh-CN" altLang="en-US" sz="2400" b="1">
              <a:solidFill>
                <a:schemeClr val="bg1"/>
              </a:solidFill>
              <a:latin typeface="微软雅黑" panose="020B0503020204020204" charset="-122"/>
              <a:ea typeface="微软雅黑" panose="020B0503020204020204" charset="-122"/>
            </a:endParaRPr>
          </a:p>
        </p:txBody>
      </p:sp>
      <p:sp>
        <p:nvSpPr>
          <p:cNvPr id="27" name="TextBox 21"/>
          <p:cNvSpPr txBox="1"/>
          <p:nvPr>
            <p:custDataLst>
              <p:tags r:id="rId8"/>
            </p:custDataLst>
          </p:nvPr>
        </p:nvSpPr>
        <p:spPr>
          <a:xfrm>
            <a:off x="325755" y="971550"/>
            <a:ext cx="3062605" cy="460375"/>
          </a:xfrm>
          <a:prstGeom prst="rect">
            <a:avLst/>
          </a:prstGeom>
          <a:noFill/>
        </p:spPr>
        <p:txBody>
          <a:bodyPr wrap="square" rtlCol="0">
            <a:spAutoFit/>
          </a:bodyPr>
          <a:lstStyle/>
          <a:p>
            <a:pPr fontAlgn="auto">
              <a:lnSpc>
                <a:spcPts val="2880"/>
              </a:lnSpc>
            </a:pPr>
            <a:r>
              <a:rPr lang="en-US" altLang="zh-CN"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rPr>
              <a:t>1.</a:t>
            </a:r>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rPr>
              <a:t>中国梦的内容</a:t>
            </a:r>
            <a:endPar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endParaRPr>
          </a:p>
        </p:txBody>
      </p:sp>
      <p:sp>
        <p:nvSpPr>
          <p:cNvPr id="2" name="右箭头 1"/>
          <p:cNvSpPr/>
          <p:nvPr>
            <p:custDataLst>
              <p:tags r:id="rId9"/>
            </p:custDataLst>
          </p:nvPr>
        </p:nvSpPr>
        <p:spPr>
          <a:xfrm>
            <a:off x="3231198" y="971391"/>
            <a:ext cx="535781" cy="421481"/>
          </a:xfrm>
          <a:prstGeom prst="rightArrow">
            <a:avLst/>
          </a:prstGeom>
          <a:solidFill>
            <a:srgbClr val="DFF0F4"/>
          </a:solidFill>
          <a:ln w="25400" cap="flat" cmpd="sng" algn="ctr">
            <a:solidFill>
              <a:srgbClr val="4F81BD">
                <a:shade val="50000"/>
              </a:srgbClr>
            </a:solidFill>
            <a:prstDash val="solid"/>
          </a:ln>
          <a:effectLst/>
        </p:spPr>
        <p:txBody>
          <a:bodyPr rtlCol="0" anchor="ctr"/>
          <a:lstStyle/>
          <a:p>
            <a:pPr algn="ctr"/>
            <a:endParaRPr lang="zh-CN" altLang="en-US" sz="1200"/>
          </a:p>
        </p:txBody>
      </p:sp>
      <p:sp>
        <p:nvSpPr>
          <p:cNvPr id="5" name="文本框 4"/>
          <p:cNvSpPr txBox="1"/>
          <p:nvPr>
            <p:custDataLst>
              <p:tags r:id="rId10"/>
            </p:custDataLst>
          </p:nvPr>
        </p:nvSpPr>
        <p:spPr>
          <a:xfrm>
            <a:off x="4129405" y="885825"/>
            <a:ext cx="4008755" cy="521970"/>
          </a:xfrm>
          <a:prstGeom prst="rect">
            <a:avLst/>
          </a:prstGeom>
          <a:solidFill>
            <a:sysClr val="window" lastClr="FFFFFF"/>
          </a:solidFill>
          <a:ln>
            <a:solidFill>
              <a:srgbClr val="FFFF00"/>
            </a:solidFill>
          </a:ln>
          <a:effectLst>
            <a:outerShdw blurRad="50800" dist="38100" dir="8100000" algn="tr" rotWithShape="0">
              <a:prstClr val="black">
                <a:alpha val="40000"/>
              </a:prstClr>
            </a:outerShdw>
          </a:effectLst>
        </p:spPr>
        <p:txBody>
          <a:bodyPr wrap="square" rtlCol="0">
            <a:spAutoFit/>
          </a:bodyPr>
          <a:lstStyle/>
          <a:p>
            <a:pPr algn="l"/>
            <a:r>
              <a:rPr lang="zh-CN" altLang="en-US" sz="2800" b="1">
                <a:effectLst>
                  <a:outerShdw blurRad="38100" dist="38100" dir="2700000" algn="tl">
                    <a:srgbClr val="000000">
                      <a:alpha val="43137"/>
                    </a:srgbClr>
                  </a:outerShdw>
                </a:effectLst>
                <a:latin typeface="华文中宋" pitchFamily="2" charset="-122"/>
                <a:ea typeface="华文中宋" pitchFamily="2" charset="-122"/>
                <a:cs typeface="黑体" panose="02010609060101010101" pitchFamily="49" charset="-122"/>
                <a:sym typeface="宋体" panose="02010600030101010101" pitchFamily="2" charset="-122"/>
              </a:rPr>
              <a:t>实现中华民族伟大复兴</a:t>
            </a:r>
            <a:endParaRPr lang="zh-CN" altLang="en-US" sz="2800" b="1">
              <a:effectLst>
                <a:outerShdw blurRad="38100" dist="38100" dir="2700000" algn="tl">
                  <a:srgbClr val="000000">
                    <a:alpha val="43137"/>
                  </a:srgbClr>
                </a:outerShdw>
              </a:effectLst>
              <a:latin typeface="华文中宋" pitchFamily="2" charset="-122"/>
              <a:ea typeface="华文中宋" pitchFamily="2" charset="-122"/>
              <a:cs typeface="黑体" panose="02010609060101010101" pitchFamily="49" charset="-122"/>
              <a:sym typeface="宋体" panose="02010600030101010101" pitchFamily="2" charset="-122"/>
            </a:endParaRPr>
          </a:p>
        </p:txBody>
      </p:sp>
      <p:sp>
        <p:nvSpPr>
          <p:cNvPr id="28" name="文本框 27"/>
          <p:cNvSpPr txBox="1"/>
          <p:nvPr>
            <p:custDataLst>
              <p:tags r:id="rId11"/>
            </p:custDataLst>
          </p:nvPr>
        </p:nvSpPr>
        <p:spPr>
          <a:xfrm>
            <a:off x="325755" y="1733550"/>
            <a:ext cx="2707640" cy="521970"/>
          </a:xfrm>
          <a:prstGeom prst="rect">
            <a:avLst/>
          </a:prstGeom>
          <a:noFill/>
        </p:spPr>
        <p:txBody>
          <a:bodyPr wrap="square" rtlCol="0" anchor="t">
            <a:spAutoFit/>
          </a:bodyPr>
          <a:lstStyle/>
          <a:p>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2.</a:t>
            </a:r>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中国梦的本质</a:t>
            </a:r>
            <a:endPar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46" name="等腰三角形 45"/>
          <p:cNvSpPr/>
          <p:nvPr>
            <p:custDataLst>
              <p:tags r:id="rId12"/>
            </p:custDataLst>
          </p:nvPr>
        </p:nvSpPr>
        <p:spPr>
          <a:xfrm>
            <a:off x="191135" y="4142740"/>
            <a:ext cx="1969135" cy="1280160"/>
          </a:xfrm>
          <a:custGeom>
            <a:avLst/>
            <a:gdLst/>
            <a:ahLst/>
            <a:cxnLst/>
            <a:rect l="l" t="t" r="r" b="b"/>
            <a:pathLst>
              <a:path w="1773057" h="959866">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3020" tIns="56510" rIns="113020" bIns="56510" rtlCol="0" anchor="ctr"/>
          <a:lstStyle/>
          <a:p>
            <a:pPr algn="ctr"/>
            <a:endParaRPr lang="zh-CN" altLang="en-US" sz="1400"/>
          </a:p>
        </p:txBody>
      </p:sp>
      <p:sp>
        <p:nvSpPr>
          <p:cNvPr id="20" name="TextBox 10"/>
          <p:cNvSpPr txBox="1"/>
          <p:nvPr>
            <p:custDataLst>
              <p:tags r:id="rId13"/>
            </p:custDataLst>
          </p:nvPr>
        </p:nvSpPr>
        <p:spPr>
          <a:xfrm>
            <a:off x="406400" y="4289425"/>
            <a:ext cx="1623060" cy="1044575"/>
          </a:xfrm>
          <a:prstGeom prst="rect">
            <a:avLst/>
          </a:prstGeom>
          <a:solidFill>
            <a:schemeClr val="bg1"/>
          </a:solidFill>
        </p:spPr>
        <p:txBody>
          <a:bodyPr wrap="square" lIns="0" tIns="0" rIns="0" bIns="0" rtlCol="0">
            <a:noAutofit/>
          </a:bodyPr>
          <a:lstStyle>
            <a:defPPr>
              <a:defRPr lang="zh-CN"/>
            </a:defPPr>
            <a:lvl1pPr algn="ctr">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lvl="0" algn="l">
              <a:lnSpc>
                <a:spcPct val="130000"/>
              </a:lnSpc>
              <a:buClrTx/>
              <a:buSzTx/>
              <a:buFontTx/>
            </a:pPr>
            <a:r>
              <a:rPr lang="zh-CN" altLang="en-US" sz="1800" smtClean="0">
                <a:solidFill>
                  <a:schemeClr val="tx1"/>
                </a:solidFill>
                <a:effectLst>
                  <a:outerShdw blurRad="38100" dist="19050" dir="2700000" algn="tl" rotWithShape="0">
                    <a:schemeClr val="dk1">
                      <a:alpha val="40000"/>
                    </a:schemeClr>
                  </a:outerShdw>
                </a:effectLst>
                <a:sym typeface="+mn-ea"/>
              </a:rPr>
              <a:t>全面建成小康社会，建成社会主义现代化强国</a:t>
            </a:r>
            <a:endParaRPr lang="zh-CN" altLang="en-US" sz="1800" smtClean="0">
              <a:solidFill>
                <a:schemeClr val="tx1"/>
              </a:solidFill>
              <a:effectLst>
                <a:outerShdw blurRad="38100" dist="19050" dir="2700000" algn="tl" rotWithShape="0">
                  <a:schemeClr val="dk1">
                    <a:alpha val="40000"/>
                  </a:schemeClr>
                </a:outerShdw>
              </a:effectLst>
              <a:sym typeface="+mn-ea"/>
            </a:endParaRPr>
          </a:p>
        </p:txBody>
      </p:sp>
      <p:sp>
        <p:nvSpPr>
          <p:cNvPr id="21" name="TextBox 16"/>
          <p:cNvSpPr txBox="1"/>
          <p:nvPr>
            <p:custDataLst>
              <p:tags r:id="rId14"/>
            </p:custDataLst>
          </p:nvPr>
        </p:nvSpPr>
        <p:spPr>
          <a:xfrm>
            <a:off x="2615565" y="4289425"/>
            <a:ext cx="1657350" cy="1078865"/>
          </a:xfrm>
          <a:prstGeom prst="rect">
            <a:avLst/>
          </a:prstGeom>
          <a:solidFill>
            <a:schemeClr val="bg1"/>
          </a:solid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algn="l" fontAlgn="auto">
              <a:lnSpc>
                <a:spcPct val="130000"/>
              </a:lnSpc>
            </a:pPr>
            <a:r>
              <a:rPr lang="zh-CN" altLang="en-US" sz="1800" smtClean="0">
                <a:solidFill>
                  <a:schemeClr val="tx1"/>
                </a:solidFill>
                <a:effectLst>
                  <a:outerShdw blurRad="38100" dist="19050" dir="2700000" algn="tl" rotWithShape="0">
                    <a:schemeClr val="dk1">
                      <a:alpha val="40000"/>
                    </a:schemeClr>
                  </a:outerShdw>
                </a:effectLst>
              </a:rPr>
              <a:t>自立于世界民族之林，为人类作出更大贡献</a:t>
            </a:r>
            <a:endParaRPr lang="zh-CN" altLang="en-US" sz="1800" smtClean="0">
              <a:solidFill>
                <a:schemeClr val="tx1"/>
              </a:solidFill>
              <a:effectLst>
                <a:outerShdw blurRad="38100" dist="19050" dir="2700000" algn="tl" rotWithShape="0">
                  <a:schemeClr val="dk1">
                    <a:alpha val="40000"/>
                  </a:schemeClr>
                </a:outerShdw>
              </a:effectLst>
            </a:endParaRPr>
          </a:p>
        </p:txBody>
      </p:sp>
      <p:sp>
        <p:nvSpPr>
          <p:cNvPr id="23" name="TextBox 22"/>
          <p:cNvSpPr txBox="1"/>
          <p:nvPr>
            <p:custDataLst>
              <p:tags r:id="rId15"/>
            </p:custDataLst>
          </p:nvPr>
        </p:nvSpPr>
        <p:spPr>
          <a:xfrm>
            <a:off x="4933315" y="4335145"/>
            <a:ext cx="2226945" cy="913130"/>
          </a:xfrm>
          <a:prstGeom prst="rect">
            <a:avLst/>
          </a:prstGeom>
          <a:solidFill>
            <a:schemeClr val="bg1"/>
          </a:solid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algn="l" fontAlgn="auto">
              <a:lnSpc>
                <a:spcPct val="110000"/>
              </a:lnSpc>
            </a:pPr>
            <a:r>
              <a:rPr lang="zh-CN" altLang="en-US" sz="1800" smtClean="0">
                <a:solidFill>
                  <a:schemeClr val="tx1"/>
                </a:solidFill>
                <a:effectLst>
                  <a:outerShdw blurRad="38100" dist="19050" dir="2700000" algn="tl" rotWithShape="0">
                    <a:schemeClr val="dk1">
                      <a:alpha val="40000"/>
                    </a:schemeClr>
                  </a:outerShdw>
                </a:effectLst>
              </a:rPr>
              <a:t>以人民为中心，增进人民福祉，人的全面发展，共同富裕</a:t>
            </a:r>
            <a:endParaRPr lang="zh-CN" altLang="en-US" sz="1800" smtClean="0">
              <a:solidFill>
                <a:schemeClr val="tx1"/>
              </a:solidFill>
              <a:effectLst>
                <a:outerShdw blurRad="38100" dist="19050" dir="2700000" algn="tl" rotWithShape="0">
                  <a:schemeClr val="dk1">
                    <a:alpha val="40000"/>
                  </a:schemeClr>
                </a:outerShdw>
              </a:effectLst>
            </a:endParaRPr>
          </a:p>
        </p:txBody>
      </p:sp>
      <p:grpSp>
        <p:nvGrpSpPr>
          <p:cNvPr id="24" name="组合 5"/>
          <p:cNvGrpSpPr/>
          <p:nvPr>
            <p:custDataLst>
              <p:tags r:id="rId16"/>
            </p:custDataLst>
          </p:nvPr>
        </p:nvGrpSpPr>
        <p:grpSpPr>
          <a:xfrm>
            <a:off x="792480" y="2774315"/>
            <a:ext cx="1367790" cy="1391920"/>
            <a:chOff x="1280133" y="1276560"/>
            <a:chExt cx="1728000" cy="1838115"/>
          </a:xfrm>
        </p:grpSpPr>
        <p:sp>
          <p:nvSpPr>
            <p:cNvPr id="6" name="椭圆 5"/>
            <p:cNvSpPr/>
            <p:nvPr>
              <p:custDataLst>
                <p:tags r:id="rId17"/>
              </p:custDataLst>
            </p:nvPr>
          </p:nvSpPr>
          <p:spPr>
            <a:xfrm>
              <a:off x="1280133" y="1276560"/>
              <a:ext cx="1728000" cy="172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TextBox 30"/>
            <p:cNvSpPr txBox="1"/>
            <p:nvPr>
              <p:custDataLst>
                <p:tags r:id="rId18"/>
              </p:custDataLst>
            </p:nvPr>
          </p:nvSpPr>
          <p:spPr>
            <a:xfrm>
              <a:off x="1446841" y="1463685"/>
              <a:ext cx="1395693" cy="130060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3200" smtClean="0"/>
                <a:t>国家富强</a:t>
              </a:r>
              <a:endParaRPr lang="zh-CN" altLang="en-US" sz="3200" smtClean="0"/>
            </a:p>
          </p:txBody>
        </p:sp>
        <p:sp>
          <p:nvSpPr>
            <p:cNvPr id="25" name="等腰三角形 24"/>
            <p:cNvSpPr/>
            <p:nvPr>
              <p:custDataLst>
                <p:tags r:id="rId19"/>
              </p:custDataLst>
            </p:nvPr>
          </p:nvSpPr>
          <p:spPr>
            <a:xfrm flipV="1">
              <a:off x="2034816" y="2975421"/>
              <a:ext cx="218634" cy="13925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26" name="组合 6"/>
          <p:cNvGrpSpPr/>
          <p:nvPr>
            <p:custDataLst>
              <p:tags r:id="rId20"/>
            </p:custDataLst>
          </p:nvPr>
        </p:nvGrpSpPr>
        <p:grpSpPr>
          <a:xfrm>
            <a:off x="2853689" y="2767965"/>
            <a:ext cx="1386205" cy="1368425"/>
            <a:chOff x="3703807" y="1270281"/>
            <a:chExt cx="1535297" cy="1844394"/>
          </a:xfrm>
        </p:grpSpPr>
        <p:sp>
          <p:nvSpPr>
            <p:cNvPr id="10" name="椭圆 9"/>
            <p:cNvSpPr/>
            <p:nvPr>
              <p:custDataLst>
                <p:tags r:id="rId21"/>
              </p:custDataLst>
            </p:nvPr>
          </p:nvSpPr>
          <p:spPr>
            <a:xfrm>
              <a:off x="3703807" y="1270281"/>
              <a:ext cx="1535297" cy="17279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TextBox 31"/>
            <p:cNvSpPr txBox="1"/>
            <p:nvPr>
              <p:custDataLst>
                <p:tags r:id="rId22"/>
              </p:custDataLst>
            </p:nvPr>
          </p:nvSpPr>
          <p:spPr>
            <a:xfrm>
              <a:off x="3866713" y="1461479"/>
              <a:ext cx="1228187" cy="132745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3200" smtClean="0"/>
                <a:t>民族振兴</a:t>
              </a:r>
              <a:endParaRPr lang="zh-CN" altLang="en-US" sz="3200" smtClean="0"/>
            </a:p>
          </p:txBody>
        </p:sp>
        <p:sp>
          <p:nvSpPr>
            <p:cNvPr id="12" name="等腰三角形 11"/>
            <p:cNvSpPr/>
            <p:nvPr>
              <p:custDataLst>
                <p:tags r:id="rId23"/>
              </p:custDataLst>
            </p:nvPr>
          </p:nvSpPr>
          <p:spPr>
            <a:xfrm flipV="1">
              <a:off x="4379998" y="2975421"/>
              <a:ext cx="218634" cy="139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13" name="组合 7"/>
          <p:cNvGrpSpPr/>
          <p:nvPr>
            <p:custDataLst>
              <p:tags r:id="rId24"/>
            </p:custDataLst>
          </p:nvPr>
        </p:nvGrpSpPr>
        <p:grpSpPr>
          <a:xfrm>
            <a:off x="5180330" y="2774315"/>
            <a:ext cx="1373505" cy="1411612"/>
            <a:chOff x="6033293" y="801821"/>
            <a:chExt cx="1728000" cy="1854129"/>
          </a:xfrm>
          <a:solidFill>
            <a:srgbClr val="92D050"/>
          </a:solidFill>
        </p:grpSpPr>
        <p:sp>
          <p:nvSpPr>
            <p:cNvPr id="14" name="椭圆 13"/>
            <p:cNvSpPr/>
            <p:nvPr>
              <p:custDataLst>
                <p:tags r:id="rId25"/>
              </p:custDataLst>
            </p:nvPr>
          </p:nvSpPr>
          <p:spPr>
            <a:xfrm>
              <a:off x="6033293" y="80182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TextBox 32"/>
            <p:cNvSpPr txBox="1"/>
            <p:nvPr>
              <p:custDataLst>
                <p:tags r:id="rId26"/>
              </p:custDataLst>
            </p:nvPr>
          </p:nvSpPr>
          <p:spPr>
            <a:xfrm>
              <a:off x="6365875" y="988190"/>
              <a:ext cx="1104726" cy="1293630"/>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3200" smtClean="0"/>
                <a:t>人民幸福</a:t>
              </a:r>
              <a:endParaRPr lang="zh-CN" altLang="en-US" sz="3200" smtClean="0"/>
            </a:p>
          </p:txBody>
        </p:sp>
        <p:sp>
          <p:nvSpPr>
            <p:cNvPr id="16" name="等腰三角形 15"/>
            <p:cNvSpPr/>
            <p:nvPr>
              <p:custDataLst>
                <p:tags r:id="rId27"/>
              </p:custDataLst>
            </p:nvPr>
          </p:nvSpPr>
          <p:spPr>
            <a:xfrm flipV="1">
              <a:off x="6744504" y="2516696"/>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7" name="等腰三角形 45"/>
          <p:cNvSpPr/>
          <p:nvPr>
            <p:custDataLst>
              <p:tags r:id="rId28"/>
            </p:custDataLst>
          </p:nvPr>
        </p:nvSpPr>
        <p:spPr>
          <a:xfrm>
            <a:off x="2401570" y="4166870"/>
            <a:ext cx="2290445" cy="1256030"/>
          </a:xfrm>
          <a:custGeom>
            <a:avLst/>
            <a:gdLst/>
            <a:ahLst/>
            <a:cxnLst/>
            <a:rect l="l" t="t" r="r" b="b"/>
            <a:pathLst>
              <a:path w="1773057" h="959866">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13020" tIns="56510" rIns="113020" bIns="56510" rtlCol="0" anchor="ctr"/>
          <a:lstStyle/>
          <a:p>
            <a:pPr algn="ctr"/>
            <a:endParaRPr lang="zh-CN" altLang="en-US" sz="1400"/>
          </a:p>
        </p:txBody>
      </p:sp>
      <p:sp>
        <p:nvSpPr>
          <p:cNvPr id="48" name="等腰三角形 45"/>
          <p:cNvSpPr/>
          <p:nvPr>
            <p:custDataLst>
              <p:tags r:id="rId29"/>
            </p:custDataLst>
          </p:nvPr>
        </p:nvSpPr>
        <p:spPr>
          <a:xfrm>
            <a:off x="4859020" y="4156075"/>
            <a:ext cx="2217420" cy="1266825"/>
          </a:xfrm>
          <a:custGeom>
            <a:avLst/>
            <a:gdLst/>
            <a:ahLst/>
            <a:cxnLst/>
            <a:rect l="l" t="t" r="r" b="b"/>
            <a:pathLst>
              <a:path w="1773057" h="959866">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3020" tIns="56510" rIns="113020" bIns="56510" rtlCol="0" anchor="ctr"/>
          <a:lstStyle/>
          <a:p>
            <a:pPr algn="ctr"/>
            <a:endParaRPr lang="zh-CN" altLang="en-US" sz="1400"/>
          </a:p>
        </p:txBody>
      </p:sp>
      <p:sp>
        <p:nvSpPr>
          <p:cNvPr id="76" name="椭圆 75"/>
          <p:cNvSpPr/>
          <p:nvPr>
            <p:custDataLst>
              <p:tags r:id="rId30"/>
            </p:custDataLst>
          </p:nvPr>
        </p:nvSpPr>
        <p:spPr>
          <a:xfrm>
            <a:off x="100330" y="2255520"/>
            <a:ext cx="7251700" cy="4123055"/>
          </a:xfrm>
          <a:prstGeom prst="ellipse">
            <a:avLst/>
          </a:prstGeom>
          <a:ln w="28575"/>
        </p:spPr>
        <p:style>
          <a:lnRef idx="2">
            <a:schemeClr val="accent1"/>
          </a:lnRef>
          <a:fillRef idx="0">
            <a:srgbClr val="FFFFFF"/>
          </a:fillRef>
          <a:effectRef idx="0">
            <a:srgbClr val="FFFFFF"/>
          </a:effectRef>
          <a:fontRef idx="minor">
            <a:schemeClr val="dk1"/>
          </a:fontRef>
        </p:style>
        <p:txBody>
          <a:bodyPr rtlCol="0" anchor="ctr"/>
          <a:lstStyle/>
          <a:p>
            <a:pPr algn="ctr"/>
            <a:endParaRPr lang="zh-CN" altLang="en-US"/>
          </a:p>
        </p:txBody>
      </p:sp>
      <p:sp>
        <p:nvSpPr>
          <p:cNvPr id="77" name="文本框 76"/>
          <p:cNvSpPr txBox="1"/>
          <p:nvPr>
            <p:custDataLst>
              <p:tags r:id="rId31"/>
            </p:custDataLst>
          </p:nvPr>
        </p:nvSpPr>
        <p:spPr>
          <a:xfrm>
            <a:off x="8328660" y="1733550"/>
            <a:ext cx="2707640" cy="521970"/>
          </a:xfrm>
          <a:prstGeom prst="rect">
            <a:avLst/>
          </a:prstGeom>
          <a:noFill/>
        </p:spPr>
        <p:txBody>
          <a:bodyPr wrap="square" rtlCol="0" anchor="t">
            <a:spAutoFit/>
          </a:bodyPr>
          <a:lstStyle/>
          <a:p>
            <a:r>
              <a:rPr lang="en-US" altLang="zh-CN"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3</a:t>
            </a:r>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中国梦的意义</a:t>
            </a:r>
            <a:endPar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80" name="文本框 79"/>
          <p:cNvSpPr txBox="1"/>
          <p:nvPr>
            <p:custDataLst>
              <p:tags r:id="rId32"/>
            </p:custDataLst>
          </p:nvPr>
        </p:nvSpPr>
        <p:spPr>
          <a:xfrm>
            <a:off x="7800340" y="2345690"/>
            <a:ext cx="4234180" cy="4041140"/>
          </a:xfrm>
          <a:prstGeom prst="rect">
            <a:avLst/>
          </a:prstGeom>
          <a:noFill/>
        </p:spPr>
        <p:txBody>
          <a:bodyPr wrap="square" rtlCol="0" anchor="t">
            <a:noAutofit/>
          </a:bodyPr>
          <a:lstStyle/>
          <a:p>
            <a:pPr algn="l">
              <a:lnSpc>
                <a:spcPct val="150000"/>
              </a:lnSpc>
              <a:buClrTx/>
              <a:buSzTx/>
              <a:buFontTx/>
            </a:pPr>
            <a:r>
              <a:rPr lang="en-US" altLang="zh-CN" sz="2400">
                <a:latin typeface="微软雅黑" panose="020B0503020204020204" charset="-122"/>
                <a:ea typeface="微软雅黑" panose="020B0503020204020204" charset="-122"/>
                <a:cs typeface="微软雅黑" panose="020B0503020204020204" charset="-122"/>
                <a:sym typeface="+mn-ea"/>
              </a:rPr>
              <a:t>       </a:t>
            </a:r>
            <a:r>
              <a:rPr lang="zh-CN" altLang="en-US" sz="2000" b="1">
                <a:latin typeface="微软雅黑" panose="020B0503020204020204" charset="-122"/>
                <a:ea typeface="微软雅黑" panose="020B0503020204020204" charset="-122"/>
                <a:cs typeface="微软雅黑" panose="020B0503020204020204" charset="-122"/>
                <a:sym typeface="+mn-ea"/>
              </a:rPr>
              <a:t>中国梦把</a:t>
            </a:r>
            <a:r>
              <a:rPr lang="zh-CN" altLang="en-US" sz="2400">
                <a:solidFill>
                  <a:srgbClr val="C00000"/>
                </a:solidFill>
                <a:latin typeface="方正粗黑宋简体" panose="02000000000000000000" charset="-122"/>
                <a:ea typeface="方正粗黑宋简体" panose="02000000000000000000" charset="-122"/>
                <a:cs typeface="微软雅黑" panose="020B0503020204020204" charset="-122"/>
                <a:sym typeface="+mn-ea"/>
              </a:rPr>
              <a:t>国家的追求，民族的向往，人民的期盼</a:t>
            </a:r>
            <a:r>
              <a:rPr lang="zh-CN" altLang="en-US" sz="2000" b="1">
                <a:latin typeface="微软雅黑" panose="020B0503020204020204" charset="-122"/>
                <a:ea typeface="微软雅黑" panose="020B0503020204020204" charset="-122"/>
                <a:cs typeface="微软雅黑" panose="020B0503020204020204" charset="-122"/>
                <a:sym typeface="+mn-ea"/>
              </a:rPr>
              <a:t>融为一体，体现了中华民族和中国人民的整体利益，表达了每一个中华儿女的共同愿景，已成为激荡在近十四亿人心中的高昂旋律，已成为中华民族团结奋斗的</a:t>
            </a:r>
            <a:r>
              <a:rPr lang="zh-CN" altLang="en-US" sz="2400">
                <a:solidFill>
                  <a:srgbClr val="C00000"/>
                </a:solidFill>
                <a:latin typeface="方正粗黑宋简体" panose="02000000000000000000" charset="-122"/>
                <a:ea typeface="方正粗黑宋简体" panose="02000000000000000000" charset="-122"/>
                <a:cs typeface="微软雅黑" panose="020B0503020204020204" charset="-122"/>
                <a:sym typeface="+mn-ea"/>
              </a:rPr>
              <a:t>最大公约数和最大同心圆</a:t>
            </a:r>
            <a:r>
              <a:rPr lang="zh-CN" altLang="en-US" sz="2000">
                <a:latin typeface="微软雅黑" panose="020B0503020204020204" charset="-122"/>
                <a:ea typeface="微软雅黑" panose="020B0503020204020204" charset="-122"/>
                <a:cs typeface="微软雅黑" panose="020B0503020204020204" charset="-122"/>
                <a:sym typeface="+mn-ea"/>
              </a:rPr>
              <a:t>。</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
        <p:nvSpPr>
          <p:cNvPr id="3" name="左右箭头 2"/>
          <p:cNvSpPr/>
          <p:nvPr>
            <p:custDataLst>
              <p:tags r:id="rId33"/>
            </p:custDataLst>
          </p:nvPr>
        </p:nvSpPr>
        <p:spPr>
          <a:xfrm>
            <a:off x="7076440" y="4289425"/>
            <a:ext cx="746125" cy="479425"/>
          </a:xfrm>
          <a:prstGeom prst="leftRightArrow">
            <a:avLst/>
          </a:prstGeom>
          <a:solidFill>
            <a:srgbClr val="DFF0F4"/>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custDataLst>
              <p:tags r:id="rId34"/>
            </p:custDataLst>
          </p:nvPr>
        </p:nvSpPr>
        <p:spPr>
          <a:xfrm>
            <a:off x="8248015" y="731837"/>
            <a:ext cx="2341880" cy="829945"/>
          </a:xfrm>
          <a:prstGeom prst="rect">
            <a:avLst/>
          </a:prstGeom>
          <a:solidFill>
            <a:schemeClr val="bg1"/>
          </a:solidFill>
        </p:spPr>
        <p:txBody>
          <a:bodyPr wrap="square" rtlCol="0">
            <a:spAutoFit/>
            <a:scene3d>
              <a:camera prst="orthographicFront"/>
              <a:lightRig rig="threePt" dir="t"/>
            </a:scene3d>
          </a:bodyPr>
          <a:lstStyle/>
          <a:p>
            <a:r>
              <a:rPr lang="zh-CN" altLang="en-US" sz="2400">
                <a:solidFill>
                  <a:schemeClr val="accent1"/>
                </a:solidFill>
                <a:effectLst>
                  <a:outerShdw blurRad="38100" dist="25400" dir="5400000" algn="ctr" rotWithShape="0">
                    <a:srgbClr val="6E747A">
                      <a:alpha val="43000"/>
                    </a:srgbClr>
                  </a:outerShdw>
                </a:effectLst>
                <a:latin typeface="华文中宋" pitchFamily="2" charset="-122"/>
                <a:ea typeface="华文中宋" pitchFamily="2" charset="-122"/>
              </a:rPr>
              <a:t>近代以来，中华民族最伟大梦想</a:t>
            </a:r>
            <a:endParaRPr lang="zh-CN" altLang="en-US" sz="2400">
              <a:solidFill>
                <a:schemeClr val="accent1"/>
              </a:solidFill>
              <a:effectLst>
                <a:outerShdw blurRad="38100" dist="25400" dir="5400000" algn="ctr" rotWithShape="0">
                  <a:srgbClr val="6E747A">
                    <a:alpha val="43000"/>
                  </a:srgbClr>
                </a:outerShdw>
              </a:effectLst>
              <a:latin typeface="华文中宋" pitchFamily="2" charset="-122"/>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32"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plus(out)">
                                      <p:cBhvr>
                                        <p:cTn id="29" dur="2000"/>
                                        <p:tgtEl>
                                          <p:spTgt spid="24"/>
                                        </p:tgtEl>
                                      </p:cBhvr>
                                    </p:animEffect>
                                  </p:childTnLst>
                                </p:cTn>
                              </p:par>
                              <p:par>
                                <p:cTn id="30" presetID="13" presetClass="entr" presetSubtype="32"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plus(out)">
                                      <p:cBhvr>
                                        <p:cTn id="32" dur="2000"/>
                                        <p:tgtEl>
                                          <p:spTgt spid="46"/>
                                        </p:tgtEl>
                                      </p:cBhvr>
                                    </p:animEffect>
                                  </p:childTnLst>
                                </p:cTn>
                              </p:par>
                              <p:par>
                                <p:cTn id="33" presetID="13" presetClass="entr" presetSubtype="3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plus(out)">
                                      <p:cBhvr>
                                        <p:cTn id="35" dur="2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32"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plus(out)">
                                      <p:cBhvr>
                                        <p:cTn id="40" dur="2000"/>
                                        <p:tgtEl>
                                          <p:spTgt spid="26"/>
                                        </p:tgtEl>
                                      </p:cBhvr>
                                    </p:animEffect>
                                  </p:childTnLst>
                                </p:cTn>
                              </p:par>
                              <p:par>
                                <p:cTn id="41" presetID="13" presetClass="entr" presetSubtype="32"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plus(out)">
                                      <p:cBhvr>
                                        <p:cTn id="43" dur="2000"/>
                                        <p:tgtEl>
                                          <p:spTgt spid="47"/>
                                        </p:tgtEl>
                                      </p:cBhvr>
                                    </p:animEffect>
                                  </p:childTnLst>
                                </p:cTn>
                              </p:par>
                              <p:par>
                                <p:cTn id="44" presetID="13" presetClass="entr" presetSubtype="32"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plus(out)">
                                      <p:cBhvr>
                                        <p:cTn id="46" dur="20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3" presetClass="entr" presetSubtype="32"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plus(out)">
                                      <p:cBhvr>
                                        <p:cTn id="51" dur="2000"/>
                                        <p:tgtEl>
                                          <p:spTgt spid="13"/>
                                        </p:tgtEl>
                                      </p:cBhvr>
                                    </p:animEffect>
                                  </p:childTnLst>
                                </p:cTn>
                              </p:par>
                              <p:par>
                                <p:cTn id="52" presetID="13" presetClass="entr" presetSubtype="32" fill="hold" grpId="0" nodeType="withEffect">
                                  <p:stCondLst>
                                    <p:cond delay="0"/>
                                  </p:stCondLst>
                                  <p:childTnLst>
                                    <p:set>
                                      <p:cBhvr>
                                        <p:cTn id="53" dur="1000" fill="hold">
                                          <p:stCondLst>
                                            <p:cond delay="0"/>
                                          </p:stCondLst>
                                        </p:cTn>
                                        <p:tgtEl>
                                          <p:spTgt spid="23"/>
                                        </p:tgtEl>
                                        <p:attrNameLst>
                                          <p:attrName>style.visibility</p:attrName>
                                        </p:attrNameLst>
                                      </p:cBhvr>
                                      <p:to>
                                        <p:strVal val="visible"/>
                                      </p:to>
                                    </p:set>
                                    <p:animEffect transition="in" filter="plus(out)">
                                      <p:cBhvr>
                                        <p:cTn id="54" dur="1000"/>
                                        <p:tgtEl>
                                          <p:spTgt spid="23"/>
                                        </p:tgtEl>
                                      </p:cBhvr>
                                    </p:animEffect>
                                  </p:childTnLst>
                                </p:cTn>
                              </p:par>
                              <p:par>
                                <p:cTn id="55" presetID="13" presetClass="entr" presetSubtype="3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plus(out)">
                                      <p:cBhvr>
                                        <p:cTn id="57" dur="20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7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82"/>
                                        </p:tgtEl>
                                        <p:attrNameLst>
                                          <p:attrName>style.visibility</p:attrName>
                                        </p:attrNameLst>
                                      </p:cBhvr>
                                      <p:to>
                                        <p:strVal val="visible"/>
                                      </p:to>
                                    </p:set>
                                  </p:childTnLst>
                                </p:cTn>
                              </p:par>
                              <p:par>
                                <p:cTn id="74" presetID="4" presetClass="entr" presetSubtype="16" fill="hold" grpId="0" nodeType="withEffect">
                                  <p:stCondLst>
                                    <p:cond delay="0"/>
                                  </p:stCondLst>
                                  <p:childTnLst>
                                    <p:set>
                                      <p:cBhvr>
                                        <p:cTn id="75" dur="1000" fill="hold">
                                          <p:stCondLst>
                                            <p:cond delay="0"/>
                                          </p:stCondLst>
                                        </p:cTn>
                                        <p:tgtEl>
                                          <p:spTgt spid="80"/>
                                        </p:tgtEl>
                                        <p:attrNameLst>
                                          <p:attrName>style.visibility</p:attrName>
                                        </p:attrNameLst>
                                      </p:cBhvr>
                                      <p:to>
                                        <p:strVal val="visible"/>
                                      </p:to>
                                    </p:set>
                                    <p:animEffect transition="in" filter="box(in)">
                                      <p:cBhvr>
                                        <p:cTn id="76"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7" grpId="0"/>
      <p:bldP spid="2" grpId="0" animBg="1"/>
      <p:bldP spid="5" grpId="0" animBg="1"/>
      <p:bldP spid="28" grpId="0"/>
      <p:bldP spid="46" grpId="0" animBg="1"/>
      <p:bldP spid="20" grpId="0" animBg="1"/>
      <p:bldP spid="21" grpId="0" animBg="1"/>
      <p:bldP spid="23" grpId="0" animBg="1"/>
      <p:bldP spid="47" grpId="0" animBg="1"/>
      <p:bldP spid="48" grpId="0" animBg="1"/>
      <p:bldP spid="76" grpId="0" animBg="1"/>
      <p:bldP spid="77" grpId="0"/>
      <p:bldP spid="80" grpId="0"/>
      <p:bldP spid="3"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79653" y="1208932"/>
            <a:ext cx="10722915" cy="3539430"/>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2023</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7</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7</a:t>
            </a:r>
            <a:r>
              <a:rPr lang="en-US" altLang="zh-CN" sz="2800" b="1" smtClean="0">
                <a:latin typeface="仿宋" panose="02010609060101010101" pitchFamily="49" charset="-122"/>
                <a:ea typeface="仿宋" panose="02010609060101010101" pitchFamily="49" charset="-122"/>
              </a:rPr>
              <a:t>.</a:t>
            </a:r>
            <a:r>
              <a:rPr lang="zh-CN" altLang="zh-CN" sz="2800" b="1" smtClean="0">
                <a:latin typeface="仿宋" panose="02010609060101010101" pitchFamily="49" charset="-122"/>
                <a:ea typeface="仿宋" panose="02010609060101010101" pitchFamily="49" charset="-122"/>
              </a:rPr>
              <a:t>实</a:t>
            </a:r>
            <a:r>
              <a:rPr lang="zh-CN" altLang="zh-CN" sz="2800" b="1">
                <a:latin typeface="仿宋" panose="02010609060101010101" pitchFamily="49" charset="-122"/>
                <a:ea typeface="仿宋" panose="02010609060101010101" pitchFamily="49" charset="-122"/>
              </a:rPr>
              <a:t>现中华民族伟大复兴的中国梦，体现了中华民族和中国人民的整体利益，表达了中华儿女的共同愿景，成为激荡在十四多亿人心中的高昂旋律。中国梦的本质是（</a:t>
            </a:r>
            <a:r>
              <a:rPr lang="en-US" altLang="zh-CN" sz="2800" b="1">
                <a:latin typeface="仿宋" panose="02010609060101010101" pitchFamily="49" charset="-122"/>
                <a:ea typeface="仿宋" panose="02010609060101010101" pitchFamily="49" charset="-122"/>
              </a:rPr>
              <a:t>    </a:t>
            </a:r>
            <a:r>
              <a:rPr lang="zh-CN" altLang="zh-CN" sz="2800" b="1">
                <a:latin typeface="仿宋" panose="02010609060101010101" pitchFamily="49" charset="-122"/>
                <a:ea typeface="仿宋" panose="02010609060101010101" pitchFamily="49" charset="-122"/>
              </a:rPr>
              <a:t>）</a:t>
            </a:r>
            <a:endParaRPr lang="zh-CN" altLang="zh-CN" sz="2800" b="1">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A. </a:t>
            </a:r>
            <a:r>
              <a:rPr lang="zh-CN" altLang="zh-CN" sz="2800" b="1" smtClean="0">
                <a:latin typeface="仿宋" panose="02010609060101010101" pitchFamily="49" charset="-122"/>
                <a:ea typeface="仿宋" panose="02010609060101010101" pitchFamily="49" charset="-122"/>
              </a:rPr>
              <a:t>国</a:t>
            </a:r>
            <a:r>
              <a:rPr lang="zh-CN" altLang="zh-CN" sz="2800" b="1">
                <a:latin typeface="仿宋" panose="02010609060101010101" pitchFamily="49" charset="-122"/>
                <a:ea typeface="仿宋" panose="02010609060101010101" pitchFamily="49" charset="-122"/>
              </a:rPr>
              <a:t>家强盛、民族团结、生态文</a:t>
            </a:r>
            <a:r>
              <a:rPr lang="zh-CN" altLang="zh-CN" sz="2800" b="1" smtClean="0">
                <a:latin typeface="仿宋" panose="02010609060101010101" pitchFamily="49" charset="-122"/>
                <a:ea typeface="仿宋" panose="02010609060101010101" pitchFamily="49" charset="-122"/>
              </a:rPr>
              <a:t>明</a:t>
            </a:r>
            <a:endParaRPr lang="en-US" altLang="zh-CN" sz="2800" b="1" smtClean="0">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B</a:t>
            </a:r>
            <a:r>
              <a:rPr lang="en-US" altLang="zh-CN" sz="2800" b="1">
                <a:latin typeface="仿宋" panose="02010609060101010101" pitchFamily="49" charset="-122"/>
                <a:ea typeface="仿宋" panose="02010609060101010101" pitchFamily="49" charset="-122"/>
              </a:rPr>
              <a:t>. </a:t>
            </a:r>
            <a:r>
              <a:rPr lang="zh-CN" altLang="zh-CN" sz="2800" b="1">
                <a:latin typeface="仿宋" panose="02010609060101010101" pitchFamily="49" charset="-122"/>
                <a:ea typeface="仿宋" panose="02010609060101010101" pitchFamily="49" charset="-122"/>
              </a:rPr>
              <a:t>国家富强、民族振兴、人民幸福</a:t>
            </a:r>
            <a:endParaRPr lang="zh-CN"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C. </a:t>
            </a:r>
            <a:r>
              <a:rPr lang="zh-CN" altLang="zh-CN" sz="2800" b="1">
                <a:latin typeface="仿宋" panose="02010609060101010101" pitchFamily="49" charset="-122"/>
                <a:ea typeface="仿宋" panose="02010609060101010101" pitchFamily="49" charset="-122"/>
              </a:rPr>
              <a:t>经济发达、人民幸福、文化繁荣</a:t>
            </a:r>
            <a:r>
              <a:rPr lang="en-US" altLang="zh-CN" sz="2800" b="1">
                <a:latin typeface="仿宋" panose="02010609060101010101" pitchFamily="49" charset="-122"/>
                <a:ea typeface="仿宋" panose="02010609060101010101" pitchFamily="49" charset="-122"/>
              </a:rPr>
              <a:t>	</a:t>
            </a:r>
            <a:endParaRPr lang="en-US" altLang="zh-CN" sz="2800" b="1" smtClean="0">
              <a:latin typeface="仿宋" panose="02010609060101010101" pitchFamily="49" charset="-122"/>
              <a:ea typeface="仿宋" panose="02010609060101010101" pitchFamily="49" charset="-122"/>
            </a:endParaRPr>
          </a:p>
          <a:p>
            <a:pPr fontAlgn="ctr"/>
            <a:r>
              <a:rPr lang="en-US" altLang="zh-CN" sz="2800" b="1" smtClean="0">
                <a:latin typeface="仿宋" panose="02010609060101010101" pitchFamily="49" charset="-122"/>
                <a:ea typeface="仿宋" panose="02010609060101010101" pitchFamily="49" charset="-122"/>
              </a:rPr>
              <a:t>D</a:t>
            </a:r>
            <a:r>
              <a:rPr lang="en-US" altLang="zh-CN" sz="2800" b="1">
                <a:latin typeface="仿宋" panose="02010609060101010101" pitchFamily="49" charset="-122"/>
                <a:ea typeface="仿宋" panose="02010609060101010101" pitchFamily="49" charset="-122"/>
              </a:rPr>
              <a:t>. </a:t>
            </a:r>
            <a:r>
              <a:rPr lang="zh-CN" altLang="zh-CN" sz="2800" b="1">
                <a:latin typeface="仿宋" panose="02010609060101010101" pitchFamily="49" charset="-122"/>
                <a:ea typeface="仿宋" panose="02010609060101010101" pitchFamily="49" charset="-122"/>
              </a:rPr>
              <a:t>国家富强、民族和睦、公平正义</a:t>
            </a:r>
            <a:endParaRPr lang="zh-CN"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380056"/>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6321692" y="2405468"/>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B</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79653" y="1208932"/>
            <a:ext cx="10722915" cy="3538220"/>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2024</a:t>
            </a:r>
            <a:r>
              <a:rPr lang="zh-CN" altLang="en-US" sz="2800" b="1" smtClean="0">
                <a:latin typeface="仿宋" panose="02010609060101010101" pitchFamily="49" charset="-122"/>
                <a:ea typeface="仿宋" panose="02010609060101010101" pitchFamily="49" charset="-122"/>
              </a:rPr>
              <a:t>年单选第</a:t>
            </a:r>
            <a:r>
              <a:rPr lang="en-US" altLang="zh-CN" sz="2800" b="1" smtClean="0">
                <a:latin typeface="仿宋" panose="02010609060101010101" pitchFamily="49" charset="-122"/>
                <a:ea typeface="仿宋" panose="02010609060101010101" pitchFamily="49" charset="-122"/>
              </a:rPr>
              <a:t>10</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10.</a:t>
            </a:r>
            <a:r>
              <a:rPr lang="zh-CN" altLang="en-US" sz="2800" b="1">
                <a:latin typeface="仿宋" panose="02010609060101010101" pitchFamily="49" charset="-122"/>
                <a:ea typeface="仿宋" panose="02010609060101010101" pitchFamily="49" charset="-122"/>
              </a:rPr>
              <a:t>习近平总书记在庆祝中国共产党成立</a:t>
            </a:r>
            <a:r>
              <a:rPr lang="en-US" altLang="zh-CN" sz="2800" b="1">
                <a:latin typeface="仿宋" panose="02010609060101010101" pitchFamily="49" charset="-122"/>
                <a:ea typeface="仿宋" panose="02010609060101010101" pitchFamily="49" charset="-122"/>
              </a:rPr>
              <a:t> 100 </a:t>
            </a:r>
            <a:r>
              <a:rPr lang="zh-CN" altLang="en-US" sz="2800" b="1">
                <a:latin typeface="仿宋" panose="02010609060101010101" pitchFamily="49" charset="-122"/>
                <a:ea typeface="仿宋" panose="02010609060101010101" pitchFamily="49" charset="-122"/>
              </a:rPr>
              <a:t>周年大会上指出，一百年来，中国共产党团结带领中国人民进行的一切奋斗、一切牺牲、一切创造，归结起来就是一个主题（</a:t>
            </a:r>
            <a:r>
              <a:rPr lang="en-US" altLang="zh-CN" sz="2800" b="1">
                <a:latin typeface="仿宋" panose="02010609060101010101" pitchFamily="49" charset="-122"/>
                <a:ea typeface="仿宋" panose="02010609060101010101" pitchFamily="49" charset="-122"/>
              </a:rPr>
              <a:t>   </a:t>
            </a:r>
            <a:r>
              <a:rPr lang="zh-CN" altLang="en-US" sz="2800" b="1">
                <a:latin typeface="仿宋" panose="02010609060101010101" pitchFamily="49" charset="-122"/>
                <a:ea typeface="仿宋" panose="02010609060101010101" pitchFamily="49" charset="-122"/>
              </a:rPr>
              <a:t>）</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A.</a:t>
            </a:r>
            <a:r>
              <a:rPr lang="zh-CN" altLang="en-US" sz="2800" b="1">
                <a:latin typeface="仿宋" panose="02010609060101010101" pitchFamily="49" charset="-122"/>
                <a:ea typeface="仿宋" panose="02010609060101010101" pitchFamily="49" charset="-122"/>
              </a:rPr>
              <a:t>实现民族独立、人民解放</a:t>
            </a:r>
            <a:r>
              <a:rPr lang="en-US" altLang="zh-CN" sz="2800" b="1">
                <a:latin typeface="仿宋" panose="02010609060101010101" pitchFamily="49" charset="-122"/>
                <a:ea typeface="仿宋" panose="02010609060101010101" pitchFamily="49" charset="-122"/>
              </a:rPr>
              <a:t>     </a:t>
            </a:r>
            <a:endParaRPr lang="en-US"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B.</a:t>
            </a:r>
            <a:r>
              <a:rPr lang="zh-CN" altLang="en-US" sz="2800" b="1">
                <a:latin typeface="仿宋" panose="02010609060101010101" pitchFamily="49" charset="-122"/>
                <a:ea typeface="仿宋" panose="02010609060101010101" pitchFamily="49" charset="-122"/>
              </a:rPr>
              <a:t>确立社会主义经济制度</a:t>
            </a:r>
            <a:endParaRPr lang="zh-CN" altLang="en-US"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C.</a:t>
            </a:r>
            <a:r>
              <a:rPr lang="zh-CN" altLang="en-US" sz="2800" b="1">
                <a:latin typeface="仿宋" panose="02010609060101010101" pitchFamily="49" charset="-122"/>
                <a:ea typeface="仿宋" panose="02010609060101010101" pitchFamily="49" charset="-122"/>
              </a:rPr>
              <a:t>实现中华民族伟大复兴</a:t>
            </a:r>
            <a:r>
              <a:rPr lang="en-US" altLang="zh-CN" sz="2800" b="1">
                <a:latin typeface="仿宋" panose="02010609060101010101" pitchFamily="49" charset="-122"/>
                <a:ea typeface="仿宋" panose="02010609060101010101" pitchFamily="49" charset="-122"/>
              </a:rPr>
              <a:t>         </a:t>
            </a:r>
            <a:endParaRPr lang="en-US" altLang="zh-CN" sz="2800" b="1">
              <a:latin typeface="仿宋" panose="02010609060101010101" pitchFamily="49" charset="-122"/>
              <a:ea typeface="仿宋" panose="02010609060101010101" pitchFamily="49" charset="-122"/>
            </a:endParaRPr>
          </a:p>
          <a:p>
            <a:pPr fontAlgn="ctr"/>
            <a:r>
              <a:rPr lang="en-US" altLang="zh-CN" sz="2800" b="1">
                <a:latin typeface="仿宋" panose="02010609060101010101" pitchFamily="49" charset="-122"/>
                <a:ea typeface="仿宋" panose="02010609060101010101" pitchFamily="49" charset="-122"/>
              </a:rPr>
              <a:t>D.</a:t>
            </a:r>
            <a:r>
              <a:rPr lang="zh-CN" altLang="en-US" sz="2800" b="1">
                <a:latin typeface="仿宋" panose="02010609060101010101" pitchFamily="49" charset="-122"/>
                <a:ea typeface="仿宋" panose="02010609060101010101" pitchFamily="49" charset="-122"/>
              </a:rPr>
              <a:t>解放和发展社会生产力</a:t>
            </a:r>
            <a:endParaRPr lang="zh-CN" altLang="en-US"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380056"/>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6528067" y="2405468"/>
            <a:ext cx="435725" cy="645160"/>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C</a:t>
            </a:r>
            <a:endParaRPr lang="en-US" altLang="zh-CN" sz="3600" b="1">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0" y="6477635"/>
            <a:ext cx="12192635" cy="38036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0" y="0"/>
            <a:ext cx="904875" cy="885825"/>
          </a:xfrm>
          <a:prstGeom prst="rect">
            <a:avLst/>
          </a:prstGeom>
        </p:spPr>
      </p:pic>
      <p:cxnSp>
        <p:nvCxnSpPr>
          <p:cNvPr id="8" name="直接连接符 7"/>
          <p:cNvCxnSpPr/>
          <p:nvPr>
            <p:custDataLst>
              <p:tags r:id="rId5"/>
            </p:custDataLst>
          </p:nvPr>
        </p:nvCxnSpPr>
        <p:spPr>
          <a:xfrm flipV="1">
            <a:off x="325755" y="636905"/>
            <a:ext cx="11783060" cy="33020"/>
          </a:xfrm>
          <a:prstGeom prst="line">
            <a:avLst/>
          </a:prstGeom>
          <a:ln w="19050">
            <a:solidFill>
              <a:srgbClr val="C00000"/>
            </a:solidFill>
          </a:ln>
        </p:spPr>
        <p:style>
          <a:lnRef idx="2">
            <a:schemeClr val="accent1"/>
          </a:lnRef>
          <a:fillRef idx="0">
            <a:srgbClr val="FFFFFF"/>
          </a:fillRef>
          <a:effectRef idx="0">
            <a:srgbClr val="FFFFFF"/>
          </a:effectRef>
          <a:fontRef idx="minor">
            <a:schemeClr val="tx1"/>
          </a:fontRef>
        </p:style>
      </p:cxnSp>
      <p:sp>
        <p:nvSpPr>
          <p:cNvPr id="17" name="文本框 16"/>
          <p:cNvSpPr txBox="1"/>
          <p:nvPr>
            <p:custDataLst>
              <p:tags r:id="rId6"/>
            </p:custDataLst>
          </p:nvPr>
        </p:nvSpPr>
        <p:spPr>
          <a:xfrm>
            <a:off x="1018540" y="118110"/>
            <a:ext cx="1742440" cy="460374"/>
          </a:xfrm>
          <a:prstGeom prst="homePlate">
            <a:avLst/>
          </a:prstGeom>
          <a:solidFill>
            <a:schemeClr val="accent2"/>
          </a:solidFill>
        </p:spPr>
        <p:txBody>
          <a:bodyPr wrap="square">
            <a:spAutoFit/>
          </a:bodyPr>
          <a:lstStyle/>
          <a:p>
            <a:pPr algn="ctr" fontAlgn="auto">
              <a:lnSpc>
                <a:spcPct val="100000"/>
              </a:lnSpc>
            </a:pPr>
            <a:r>
              <a:rPr lang="zh-CN" altLang="en-US" sz="2400" b="1" smtClean="0">
                <a:solidFill>
                  <a:schemeClr val="bg1"/>
                </a:solidFill>
                <a:latin typeface="微软雅黑" panose="020B0503020204020204" charset="-122"/>
                <a:ea typeface="微软雅黑" panose="020B0503020204020204" charset="-122"/>
              </a:rPr>
              <a:t>中国梦</a:t>
            </a:r>
            <a:endParaRPr lang="zh-CN" altLang="en-US" sz="2400" b="1">
              <a:solidFill>
                <a:schemeClr val="bg1"/>
              </a:solidFill>
              <a:latin typeface="微软雅黑" panose="020B0503020204020204" charset="-122"/>
              <a:ea typeface="微软雅黑" panose="020B0503020204020204" charset="-122"/>
            </a:endParaRPr>
          </a:p>
        </p:txBody>
      </p:sp>
      <p:sp>
        <p:nvSpPr>
          <p:cNvPr id="27" name="TextBox 21"/>
          <p:cNvSpPr txBox="1"/>
          <p:nvPr>
            <p:custDataLst>
              <p:tags r:id="rId7"/>
            </p:custDataLst>
          </p:nvPr>
        </p:nvSpPr>
        <p:spPr>
          <a:xfrm>
            <a:off x="3195319" y="118110"/>
            <a:ext cx="3881755" cy="460375"/>
          </a:xfrm>
          <a:prstGeom prst="rect">
            <a:avLst/>
          </a:prstGeom>
          <a:noFill/>
        </p:spPr>
        <p:txBody>
          <a:bodyPr wrap="square" rtlCol="0">
            <a:spAutoFit/>
          </a:bodyPr>
          <a:lstStyle/>
          <a:p>
            <a:pPr fontAlgn="auto">
              <a:lnSpc>
                <a:spcPts val="2880"/>
              </a:lnSpc>
            </a:pPr>
            <a:r>
              <a:rPr lang="zh-CN" altLang="en-US" sz="2800" b="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rPr>
              <a:t>实现中国梦的要求</a:t>
            </a:r>
            <a:endPar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endParaRPr>
          </a:p>
        </p:txBody>
      </p:sp>
      <p:sp>
        <p:nvSpPr>
          <p:cNvPr id="3" name="矩形 2"/>
          <p:cNvSpPr/>
          <p:nvPr>
            <p:custDataLst>
              <p:tags r:id="rId8"/>
            </p:custDataLst>
          </p:nvPr>
        </p:nvSpPr>
        <p:spPr>
          <a:xfrm>
            <a:off x="325755" y="885825"/>
            <a:ext cx="11414125" cy="1746250"/>
          </a:xfrm>
          <a:prstGeom prst="rect">
            <a:avLst/>
          </a:prstGeom>
          <a:solidFill>
            <a:sysClr val="window" lastClr="FFFFFF"/>
          </a:solidFill>
          <a:ln w="25400" cap="flat" cmpd="sng" algn="ctr">
            <a:solidFill>
              <a:srgbClr val="DFF0F4"/>
            </a:solidFill>
            <a:prstDash val="sysDot"/>
          </a:ln>
          <a:effectLst/>
        </p:spPr>
        <p:txBody>
          <a:bodyPr rtlCol="0" anchor="ctr"/>
          <a:lstStyle/>
          <a:p>
            <a:pPr marL="0" marR="0" lvl="0" indent="0" algn="l" defTabSz="914400" rtl="0" eaLnBrk="1" fontAlgn="auto" latinLnBrk="0" hangingPunct="1">
              <a:lnSpc>
                <a:spcPct val="100000"/>
              </a:lnSpc>
              <a:spcBef>
                <a:spcPct val="0"/>
              </a:spcBef>
              <a:spcAft>
                <a:spcPct val="0"/>
              </a:spcAft>
              <a:buClr>
                <a:srgbClr val="FF0000"/>
              </a:buClr>
              <a:buSzTx/>
              <a:buFontTx/>
              <a:buNone/>
              <a:defRPr/>
            </a:pPr>
            <a:r>
              <a:rPr kumimoji="0" lang="zh-CN" altLang="en-US" sz="2100" b="1" i="0" u="none" strike="noStrike" kern="1200" cap="none" spc="0" normalizeH="0" baseline="0" noProof="0" smtClean="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rPr>
              <a:t>    </a:t>
            </a:r>
            <a:endParaRPr kumimoji="0" lang="zh-CN" altLang="en-US" sz="2100" b="1" i="0" u="none" strike="noStrike" kern="1200" cap="none" spc="0" normalizeH="0" baseline="0" noProof="0" smtClean="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endParaRPr>
          </a:p>
          <a:p>
            <a:pPr marL="0" marR="0" lvl="0" indent="0" algn="l" defTabSz="914400" rtl="0" eaLnBrk="1" fontAlgn="auto" latinLnBrk="0" hangingPunct="1">
              <a:lnSpc>
                <a:spcPct val="150000"/>
              </a:lnSpc>
              <a:spcBef>
                <a:spcPct val="0"/>
              </a:spcBef>
              <a:spcAft>
                <a:spcPct val="0"/>
              </a:spcAft>
              <a:buClr>
                <a:srgbClr val="FF0000"/>
              </a:buClr>
              <a:buSzTx/>
              <a:buFontTx/>
              <a:buNone/>
              <a:defRPr/>
            </a:pPr>
            <a:r>
              <a:rPr kumimoji="0" lang="zh-CN" altLang="en-US" sz="2300" b="1" i="0" u="none" strike="noStrike" kern="1200" cap="none" spc="0" normalizeH="0" baseline="0" noProof="0" smtClean="0">
                <a:ln>
                  <a:noFill/>
                </a:ln>
                <a:solidFill>
                  <a:srgbClr val="FF0000"/>
                </a:solidFill>
                <a:effectLst/>
                <a:highlight>
                  <a:srgbClr val="FFFF00"/>
                </a:highligh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rPr>
              <a:t>中国</a:t>
            </a:r>
            <a:r>
              <a:rPr kumimoji="0" lang="zh-CN" altLang="en-US" sz="2300" b="1" i="0" u="none" strike="noStrike" kern="1200" cap="none" spc="0" normalizeH="0" baseline="0" noProof="0">
                <a:ln>
                  <a:noFill/>
                </a:ln>
                <a:solidFill>
                  <a:srgbClr val="FF0000"/>
                </a:solidFill>
                <a:effectLst/>
                <a:highlight>
                  <a:srgbClr val="FFFF00"/>
                </a:highligh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rPr>
              <a:t>梦归根到底是人民的梦</a:t>
            </a:r>
            <a:r>
              <a:rPr kumimoji="0" lang="zh-CN" altLang="en-US" sz="23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rPr>
              <a:t>，必须紧紧依靠人民来实现，必须不断为人民造福。人民是中国梦的主体，是中国梦的创造者和享有者。</a:t>
            </a:r>
            <a:r>
              <a:rPr kumimoji="0" lang="zh-CN" altLang="en-US" sz="23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rPr>
              <a:t>中国梦</a:t>
            </a:r>
            <a:r>
              <a:rPr kumimoji="0" lang="zh-CN" altLang="en-US" sz="23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微软雅黑" panose="020B0503020204020204" charset="-122"/>
              </a:rPr>
              <a:t>源泉</a:t>
            </a:r>
            <a:r>
              <a:rPr kumimoji="0" lang="zh-CN" altLang="en-US" sz="23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rPr>
              <a:t>在于人民，根本</a:t>
            </a:r>
            <a:r>
              <a:rPr kumimoji="0" lang="zh-CN" altLang="en-US" sz="23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微软雅黑" panose="020B0503020204020204" charset="-122"/>
              </a:rPr>
              <a:t>归宿</a:t>
            </a:r>
            <a:r>
              <a:rPr kumimoji="0" lang="zh-CN" altLang="en-US" sz="23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rPr>
              <a:t>也在</a:t>
            </a:r>
            <a:r>
              <a:rPr kumimoji="0" lang="zh-CN" altLang="en-US" sz="2300" b="1" i="0" u="none" strike="noStrike" kern="1200" cap="none" spc="0" normalizeH="0" baseline="0" noProof="0" smtClean="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rPr>
              <a:t>人民。</a:t>
            </a:r>
            <a:endParaRPr kumimoji="0" lang="en-US" altLang="zh-CN" sz="2300" b="1" i="0" u="none" strike="noStrike" kern="1200" cap="none" spc="0" normalizeH="0" baseline="0" noProof="0" smtClean="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endParaRPr>
          </a:p>
          <a:p>
            <a:pPr marL="0" marR="0" lvl="0" indent="0" algn="l" defTabSz="914400" rtl="0" eaLnBrk="1" fontAlgn="auto" latinLnBrk="0" hangingPunct="1">
              <a:lnSpc>
                <a:spcPct val="100000"/>
              </a:lnSpc>
              <a:spcBef>
                <a:spcPct val="0"/>
              </a:spcBef>
              <a:spcAft>
                <a:spcPct val="0"/>
              </a:spcAft>
              <a:buClr>
                <a:srgbClr val="FF0000"/>
              </a:buClr>
              <a:buSzTx/>
              <a:buFontTx/>
              <a:buNone/>
              <a:defRPr/>
            </a:pPr>
            <a:r>
              <a:rPr kumimoji="0" lang="zh-CN" altLang="en-US" sz="2100" b="1" i="0" u="none" strike="noStrike" kern="1200" cap="none" spc="0" normalizeH="0" baseline="0" noProof="0" smtClean="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rPr>
              <a:t>   </a:t>
            </a:r>
            <a:endParaRPr kumimoji="0" lang="zh-CN" altLang="en-US" sz="21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endParaRPr>
          </a:p>
        </p:txBody>
      </p:sp>
      <p:sp>
        <p:nvSpPr>
          <p:cNvPr id="9" name="矩形 8"/>
          <p:cNvSpPr/>
          <p:nvPr>
            <p:custDataLst>
              <p:tags r:id="rId9"/>
            </p:custDataLst>
          </p:nvPr>
        </p:nvSpPr>
        <p:spPr>
          <a:xfrm>
            <a:off x="325755" y="2815590"/>
            <a:ext cx="11414125" cy="1631950"/>
          </a:xfrm>
          <a:prstGeom prst="rect">
            <a:avLst/>
          </a:prstGeom>
          <a:solidFill>
            <a:sysClr val="window" lastClr="FFFFFF"/>
          </a:solidFill>
          <a:ln w="25400" cap="flat" cmpd="sng" algn="ctr">
            <a:solidFill>
              <a:srgbClr val="DFF0F4"/>
            </a:solidFill>
            <a:prstDash val="sysDot"/>
          </a:ln>
          <a:effectLst/>
        </p:spPr>
        <p:txBody>
          <a:bodyPr rtlCol="0" anchor="ctr"/>
          <a:lstStyle/>
          <a:p>
            <a:pPr marL="0" marR="0" lvl="0" indent="0" algn="l" defTabSz="914400" rtl="0" eaLnBrk="1" fontAlgn="auto" latinLnBrk="0" hangingPunct="1">
              <a:lnSpc>
                <a:spcPct val="150000"/>
              </a:lnSpc>
              <a:spcBef>
                <a:spcPct val="0"/>
              </a:spcBef>
              <a:spcAft>
                <a:spcPct val="0"/>
              </a:spcAft>
              <a:buClr>
                <a:srgbClr val="FF0000"/>
              </a:buClr>
              <a:buSzTx/>
              <a:buFontTx/>
              <a:buNone/>
              <a:defRPr/>
            </a:pPr>
            <a:r>
              <a:rPr kumimoji="0" lang="zh-CN" altLang="en-US" sz="2300" b="1" i="0" u="none" strike="noStrike" kern="1200" cap="none" spc="0" normalizeH="0" baseline="0" noProof="0" smtClean="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rPr>
              <a:t>中</a:t>
            </a:r>
            <a:r>
              <a:rPr kumimoji="0" lang="zh-CN" altLang="en-US" sz="23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rPr>
              <a:t>国梦是</a:t>
            </a:r>
            <a:r>
              <a:rPr kumimoji="0" lang="zh-CN" altLang="en-US" sz="23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rPr>
              <a:t>国家的梦、民族的梦</a:t>
            </a:r>
            <a:r>
              <a:rPr kumimoji="0" lang="zh-CN" altLang="en-US" sz="23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rPr>
              <a:t>，也是</a:t>
            </a:r>
            <a:r>
              <a:rPr kumimoji="0" lang="zh-CN" altLang="en-US" sz="2300" b="1" i="0" u="none" strike="noStrike" kern="1200" cap="none" spc="0" normalizeH="0" baseline="0" noProof="0">
                <a:ln>
                  <a:noFill/>
                </a:ln>
                <a:solidFill>
                  <a:srgbClr val="FF0000"/>
                </a:solidFill>
                <a:effectLst/>
                <a:highlight>
                  <a:srgbClr val="FFFF00"/>
                </a:highligh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rPr>
              <a:t>每一个中华儿女的梦</a:t>
            </a:r>
            <a:r>
              <a:rPr kumimoji="0" lang="zh-CN" altLang="en-US" sz="23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rPr>
              <a:t>。</a:t>
            </a:r>
            <a:endParaRPr kumimoji="0" lang="zh-CN" altLang="en-US" sz="23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endParaRPr>
          </a:p>
          <a:p>
            <a:pPr marL="0" marR="0" lvl="0" indent="0" algn="l" defTabSz="914400" rtl="0" eaLnBrk="1" fontAlgn="auto" latinLnBrk="0" hangingPunct="1">
              <a:lnSpc>
                <a:spcPct val="100000"/>
              </a:lnSpc>
              <a:spcBef>
                <a:spcPct val="0"/>
              </a:spcBef>
              <a:spcAft>
                <a:spcPct val="0"/>
              </a:spcAft>
              <a:buClr>
                <a:srgbClr val="FF0000"/>
              </a:buClr>
              <a:buSzTx/>
              <a:buFontTx/>
              <a:buNone/>
              <a:defRPr/>
            </a:pPr>
            <a:endParaRPr kumimoji="0" lang="zh-CN" altLang="en-US" sz="23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endParaRPr>
          </a:p>
        </p:txBody>
      </p:sp>
      <p:sp>
        <p:nvSpPr>
          <p:cNvPr id="29" name="矩形 28"/>
          <p:cNvSpPr/>
          <p:nvPr>
            <p:custDataLst>
              <p:tags r:id="rId10"/>
            </p:custDataLst>
          </p:nvPr>
        </p:nvSpPr>
        <p:spPr>
          <a:xfrm>
            <a:off x="325755" y="4631055"/>
            <a:ext cx="11414125" cy="1881505"/>
          </a:xfrm>
          <a:prstGeom prst="rect">
            <a:avLst/>
          </a:prstGeom>
          <a:solidFill>
            <a:sysClr val="window" lastClr="FFFFFF"/>
          </a:solidFill>
          <a:ln w="25400" cap="flat" cmpd="sng" algn="ctr">
            <a:solidFill>
              <a:srgbClr val="DFF0F4"/>
            </a:solidFill>
            <a:prstDash val="sysDot"/>
          </a:ln>
          <a:effectLst/>
        </p:spPr>
        <p:txBody>
          <a:bodyPr rtlCol="0" anchor="ctr"/>
          <a:lstStyle/>
          <a:p>
            <a:pPr marL="0" marR="0" lvl="0" indent="0" algn="l" defTabSz="914400" rtl="0" eaLnBrk="1" fontAlgn="auto" latinLnBrk="0" hangingPunct="1">
              <a:lnSpc>
                <a:spcPct val="130000"/>
              </a:lnSpc>
              <a:spcBef>
                <a:spcPct val="0"/>
              </a:spcBef>
              <a:spcAft>
                <a:spcPct val="0"/>
              </a:spcAft>
              <a:buClr>
                <a:srgbClr val="FF0000"/>
              </a:buClr>
              <a:buSzTx/>
              <a:buFontTx/>
              <a:buNone/>
              <a:defRPr/>
            </a:pPr>
            <a:r>
              <a:rPr lang="zh-CN" altLang="en-US" sz="2300" b="1" noProof="0" smtClean="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宋体" panose="02010600030101010101" pitchFamily="2" charset="-122"/>
              </a:rPr>
              <a:t>中国梦</a:t>
            </a:r>
            <a:r>
              <a:rPr lang="zh-CN" altLang="en-US" sz="2300" b="1" noProof="0" smtClean="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等线" panose="02010600030101010101" charset="-122"/>
              </a:rPr>
              <a:t>也</a:t>
            </a:r>
            <a:r>
              <a:rPr lang="zh-CN" altLang="en-US" sz="2300" b="1"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等线" panose="02010600030101010101" charset="-122"/>
              </a:rPr>
              <a:t>同</a:t>
            </a:r>
            <a:r>
              <a:rPr lang="zh-CN" altLang="en-US" sz="2300" b="1" noProof="0">
                <a:ln>
                  <a:noFill/>
                </a:ln>
                <a:solidFill>
                  <a:srgbClr val="FF0000"/>
                </a:solidFill>
                <a:effectLst/>
                <a:uLnTx/>
                <a:uFillTx/>
                <a:latin typeface="黑体" panose="02010609060101010101" pitchFamily="49" charset="-122"/>
                <a:ea typeface="黑体" panose="02010609060101010101" pitchFamily="49" charset="-122"/>
                <a:cs typeface="微软雅黑" panose="020B0503020204020204" charset="-122"/>
                <a:sym typeface="等线" panose="02010600030101010101" charset="-122"/>
              </a:rPr>
              <a:t>世界人民</a:t>
            </a:r>
            <a:r>
              <a:rPr lang="zh-CN" altLang="en-US" sz="2300" b="1"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等线" panose="02010600030101010101" charset="-122"/>
              </a:rPr>
              <a:t>的梦想息息相通，是</a:t>
            </a:r>
            <a:r>
              <a:rPr lang="zh-CN" altLang="en-US" sz="2300" b="1" noProof="0">
                <a:ln>
                  <a:noFill/>
                </a:ln>
                <a:solidFill>
                  <a:srgbClr val="FF0000"/>
                </a:solidFill>
                <a:effectLst/>
                <a:uLnTx/>
                <a:uFillTx/>
                <a:latin typeface="黑体" panose="02010609060101010101" pitchFamily="49" charset="-122"/>
                <a:ea typeface="黑体" panose="02010609060101010101" pitchFamily="49" charset="-122"/>
                <a:cs typeface="微软雅黑" panose="020B0503020204020204" charset="-122"/>
                <a:sym typeface="等线" panose="02010600030101010101" charset="-122"/>
              </a:rPr>
              <a:t>追求和平的梦</a:t>
            </a:r>
            <a:r>
              <a:rPr lang="zh-CN" altLang="en-US" sz="2300" b="1"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等线" panose="02010600030101010101" charset="-122"/>
              </a:rPr>
              <a:t>，是</a:t>
            </a:r>
            <a:r>
              <a:rPr lang="zh-CN" altLang="en-US" sz="2300" b="1" noProof="0">
                <a:ln>
                  <a:noFill/>
                </a:ln>
                <a:solidFill>
                  <a:srgbClr val="FF0000"/>
                </a:solidFill>
                <a:effectLst/>
                <a:uLnTx/>
                <a:uFillTx/>
                <a:latin typeface="黑体" panose="02010609060101010101" pitchFamily="49" charset="-122"/>
                <a:ea typeface="黑体" panose="02010609060101010101" pitchFamily="49" charset="-122"/>
                <a:cs typeface="微软雅黑" panose="020B0503020204020204" charset="-122"/>
                <a:sym typeface="等线" panose="02010600030101010101" charset="-122"/>
              </a:rPr>
              <a:t>奉献世界的梦</a:t>
            </a:r>
            <a:r>
              <a:rPr lang="zh-CN" altLang="en-US" sz="2300" b="1"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等线" panose="02010600030101010101" charset="-122"/>
              </a:rPr>
              <a:t>。</a:t>
            </a:r>
            <a:endParaRPr lang="zh-CN" altLang="en-US" sz="2300" b="1"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等线" panose="02010600030101010101" charset="-122"/>
            </a:endParaRPr>
          </a:p>
          <a:p>
            <a:pPr marL="0" marR="0" lvl="0" indent="0" algn="l" defTabSz="914400" rtl="0" eaLnBrk="1" fontAlgn="auto" latinLnBrk="0" hangingPunct="1">
              <a:lnSpc>
                <a:spcPct val="130000"/>
              </a:lnSpc>
              <a:spcBef>
                <a:spcPct val="0"/>
              </a:spcBef>
              <a:spcAft>
                <a:spcPct val="0"/>
              </a:spcAft>
              <a:buClr>
                <a:srgbClr val="FF0000"/>
              </a:buClr>
              <a:buSzTx/>
              <a:buFontTx/>
              <a:buNone/>
              <a:defRPr/>
            </a:pPr>
            <a:r>
              <a:rPr lang="zh-CN" altLang="en-US" sz="2300" b="1"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等线" panose="02010600030101010101" charset="-122"/>
              </a:rPr>
              <a:t>中国将同国际社会一道，推动实现持久和平、共同繁荣的世界梦，为人类和平和发展的崇高事业做出更大的贡献！ </a:t>
            </a:r>
            <a:endParaRPr lang="zh-CN" altLang="en-US" sz="2300" b="1" noProof="0">
              <a:ln>
                <a:noFill/>
              </a:ln>
              <a:solidFill>
                <a:prstClr val="black"/>
              </a:solidFill>
              <a:effectLst/>
              <a:uLnTx/>
              <a:uFillTx/>
              <a:latin typeface="黑体" panose="02010609060101010101" pitchFamily="49" charset="-122"/>
              <a:ea typeface="黑体" panose="02010609060101010101" pitchFamily="49" charset="-122"/>
              <a:cs typeface="微软雅黑" panose="020B0503020204020204" charset="-122"/>
              <a:sym typeface="等线" panose="02010600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2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0" y="6477635"/>
            <a:ext cx="12192635" cy="38036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0" y="0"/>
            <a:ext cx="904875" cy="885825"/>
          </a:xfrm>
          <a:prstGeom prst="rect">
            <a:avLst/>
          </a:prstGeom>
        </p:spPr>
      </p:pic>
      <p:cxnSp>
        <p:nvCxnSpPr>
          <p:cNvPr id="8" name="直接连接符 7"/>
          <p:cNvCxnSpPr/>
          <p:nvPr>
            <p:custDataLst>
              <p:tags r:id="rId5"/>
            </p:custDataLst>
          </p:nvPr>
        </p:nvCxnSpPr>
        <p:spPr>
          <a:xfrm flipV="1">
            <a:off x="325755" y="636905"/>
            <a:ext cx="11783060" cy="33020"/>
          </a:xfrm>
          <a:prstGeom prst="line">
            <a:avLst/>
          </a:prstGeom>
          <a:ln w="19050">
            <a:solidFill>
              <a:srgbClr val="C00000"/>
            </a:solidFill>
          </a:ln>
        </p:spPr>
        <p:style>
          <a:lnRef idx="2">
            <a:schemeClr val="accent1"/>
          </a:lnRef>
          <a:fillRef idx="0">
            <a:srgbClr val="FFFFFF"/>
          </a:fillRef>
          <a:effectRef idx="0">
            <a:srgbClr val="FFFFFF"/>
          </a:effectRef>
          <a:fontRef idx="minor">
            <a:schemeClr val="tx1"/>
          </a:fontRef>
        </p:style>
      </p:cxnSp>
      <p:sp>
        <p:nvSpPr>
          <p:cNvPr id="17" name="文本框 16"/>
          <p:cNvSpPr txBox="1"/>
          <p:nvPr>
            <p:custDataLst>
              <p:tags r:id="rId6"/>
            </p:custDataLst>
          </p:nvPr>
        </p:nvSpPr>
        <p:spPr>
          <a:xfrm>
            <a:off x="1018539" y="118110"/>
            <a:ext cx="2381885" cy="461665"/>
          </a:xfrm>
          <a:prstGeom prst="homePlate">
            <a:avLst/>
          </a:prstGeom>
          <a:solidFill>
            <a:schemeClr val="accent2"/>
          </a:solidFill>
        </p:spPr>
        <p:txBody>
          <a:bodyPr wrap="square">
            <a:spAutoFit/>
          </a:bodyPr>
          <a:lstStyle/>
          <a:p>
            <a:pPr algn="ctr" fontAlgn="auto">
              <a:lnSpc>
                <a:spcPct val="100000"/>
              </a:lnSpc>
            </a:pPr>
            <a:r>
              <a:rPr lang="zh-CN" altLang="en-US" sz="2400" b="1" smtClean="0">
                <a:solidFill>
                  <a:schemeClr val="bg1"/>
                </a:solidFill>
                <a:latin typeface="微软雅黑" panose="020B0503020204020204" charset="-122"/>
                <a:ea typeface="微软雅黑" panose="020B0503020204020204" charset="-122"/>
              </a:rPr>
              <a:t>党的历史使命</a:t>
            </a:r>
            <a:endParaRPr lang="zh-CN" altLang="en-US" sz="2400" b="1">
              <a:solidFill>
                <a:schemeClr val="bg1"/>
              </a:solidFill>
              <a:latin typeface="微软雅黑" panose="020B0503020204020204" charset="-122"/>
              <a:ea typeface="微软雅黑" panose="020B0503020204020204" charset="-122"/>
            </a:endParaRPr>
          </a:p>
        </p:txBody>
      </p:sp>
      <p:sp>
        <p:nvSpPr>
          <p:cNvPr id="5" name="文本框 4"/>
          <p:cNvSpPr txBox="1"/>
          <p:nvPr>
            <p:custDataLst>
              <p:tags r:id="rId7"/>
            </p:custDataLst>
          </p:nvPr>
        </p:nvSpPr>
        <p:spPr>
          <a:xfrm>
            <a:off x="254000" y="1194136"/>
            <a:ext cx="6096000" cy="460375"/>
          </a:xfrm>
          <a:prstGeom prst="rect">
            <a:avLst/>
          </a:prstGeom>
          <a:noFill/>
        </p:spPr>
        <p:txBody>
          <a:bodyPr wrap="square" rtlCol="0" anchor="t">
            <a:spAutoFit/>
          </a:bodyPr>
          <a:lstStyle/>
          <a:p>
            <a:pPr algn="l" fontAlgn="base"/>
            <a:r>
              <a:rPr lang="zh-CN" altLang="en-US" sz="2400" b="1"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等线" panose="02010600030101010101" charset="-122"/>
              </a:rPr>
              <a:t>共</a:t>
            </a:r>
            <a:r>
              <a:rPr lang="zh-CN" altLang="en-US"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等线" panose="02010600030101010101" charset="-122"/>
              </a:rPr>
              <a:t>产党人的初心和使命：</a:t>
            </a:r>
            <a:endParaRPr lang="zh-CN" altLang="en-US"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等线" panose="02010600030101010101" charset="-122"/>
            </a:endParaRPr>
          </a:p>
        </p:txBody>
      </p:sp>
      <p:sp>
        <p:nvSpPr>
          <p:cNvPr id="6" name="文本框 2"/>
          <p:cNvSpPr/>
          <p:nvPr>
            <p:custDataLst>
              <p:tags r:id="rId8"/>
            </p:custDataLst>
          </p:nvPr>
        </p:nvSpPr>
        <p:spPr>
          <a:xfrm>
            <a:off x="4068128" y="1158240"/>
            <a:ext cx="6616700" cy="520700"/>
          </a:xfrm>
          <a:prstGeom prst="rect">
            <a:avLst/>
          </a:prstGeom>
          <a:solidFill>
            <a:srgbClr val="FFFF00"/>
          </a:solidFill>
          <a:ln>
            <a:noFill/>
            <a:miter lim="800000"/>
          </a:ln>
        </p:spPr>
        <p:txBody>
          <a:bodyPr wrap="none" lIns="91438" tIns="45719" rIns="91438" bIns="45719"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Arial" panose="020B0604020202020204" pitchFamily="34" charset="0"/>
                <a:ea typeface="微软雅黑" panose="020B0503020204020204" charset="-122"/>
              </a:defRPr>
            </a:lvl5pPr>
          </a:lstStyle>
          <a:p>
            <a:pPr lvl="0"/>
            <a:r>
              <a:rPr lang="zh-CN" altLang="en-US" sz="2800" b="1">
                <a:solidFill>
                  <a:srgbClr val="FF0000"/>
                </a:solidFill>
                <a:latin typeface="方正粗黑宋简体" panose="02000000000000000000" charset="-122"/>
                <a:ea typeface="方正粗黑宋简体" panose="02000000000000000000" charset="-122"/>
              </a:rPr>
              <a:t>为中国人民谋幸福，为中华民族谋复兴。</a:t>
            </a:r>
            <a:endParaRPr lang="zh-CN" altLang="en-US" sz="2800" b="1">
              <a:solidFill>
                <a:srgbClr val="FF0000"/>
              </a:solidFill>
              <a:latin typeface="方正粗黑宋简体" panose="02000000000000000000" charset="-122"/>
              <a:ea typeface="方正粗黑宋简体" panose="02000000000000000000" charset="-122"/>
            </a:endParaRPr>
          </a:p>
        </p:txBody>
      </p:sp>
      <p:sp>
        <p:nvSpPr>
          <p:cNvPr id="46" name="MH_Text_1"/>
          <p:cNvSpPr/>
          <p:nvPr>
            <p:custDataLst>
              <p:tags r:id="rId9"/>
            </p:custDataLst>
          </p:nvPr>
        </p:nvSpPr>
        <p:spPr>
          <a:xfrm>
            <a:off x="7565313" y="2306992"/>
            <a:ext cx="2496376" cy="387379"/>
          </a:xfrm>
          <a:prstGeom prst="rect">
            <a:avLst/>
          </a:prstGeom>
          <a:noFill/>
          <a:ln>
            <a:noFill/>
          </a:ln>
        </p:spPr>
        <p:style>
          <a:lnRef idx="2">
            <a:srgbClr val="8C0000">
              <a:shade val="50000"/>
            </a:srgbClr>
          </a:lnRef>
          <a:fillRef idx="1">
            <a:srgbClr val="8C0000"/>
          </a:fillRef>
          <a:effectRef idx="0">
            <a:srgbClr val="8C0000"/>
          </a:effectRef>
          <a:fontRef idx="minor">
            <a:srgbClr val="FFFFFF"/>
          </a:fontRef>
        </p:style>
        <p:txBody>
          <a:bodyPr vertOverflow="overflow" horzOverflow="overflow" vert="horz" wrap="square" lIns="159921" tIns="0" rIns="159921" bIns="0" numCol="1" spcCol="0" rtlCol="0" fromWordArt="0" anchor="t" anchorCtr="0" forceAA="0" compatLnSpc="1">
            <a:noAutofit/>
          </a:bodyPr>
          <a:lstStyle/>
          <a:p>
            <a:pPr marL="285750" indent="-285750" algn="r">
              <a:lnSpc>
                <a:spcPct val="120000"/>
              </a:lnSpc>
              <a:buClr>
                <a:srgbClr val="8C0000"/>
              </a:buClr>
              <a:buFont typeface="Wingdings" panose="05000000000000000000" pitchFamily="2" charset="2"/>
              <a:buChar char="n"/>
            </a:pP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0" name="文本框 9"/>
          <p:cNvSpPr txBox="1"/>
          <p:nvPr>
            <p:custDataLst>
              <p:tags r:id="rId10"/>
            </p:custDataLst>
          </p:nvPr>
        </p:nvSpPr>
        <p:spPr>
          <a:xfrm>
            <a:off x="254635" y="2310130"/>
            <a:ext cx="4843780" cy="521970"/>
          </a:xfrm>
          <a:prstGeom prst="rect">
            <a:avLst/>
          </a:prstGeom>
          <a:noFill/>
          <a:ln>
            <a:solidFill>
              <a:srgbClr val="FA1E0E"/>
            </a:solidFill>
          </a:ln>
        </p:spPr>
        <p:txBody>
          <a:bodyPr wrap="square" rtlCol="0">
            <a:spAutoFit/>
          </a:bodyPr>
          <a:lstStyle/>
          <a:p>
            <a:r>
              <a:rPr lang="zh-CN" altLang="en-US" sz="2800" b="1"/>
              <a:t>在党的领导下，确立伟大梦想</a:t>
            </a:r>
            <a:endParaRPr lang="zh-CN" altLang="en-US" sz="2800" b="1"/>
          </a:p>
        </p:txBody>
      </p:sp>
      <p:sp>
        <p:nvSpPr>
          <p:cNvPr id="15" name="文本框 14"/>
          <p:cNvSpPr txBox="1"/>
          <p:nvPr>
            <p:custDataLst>
              <p:tags r:id="rId11"/>
            </p:custDataLst>
          </p:nvPr>
        </p:nvSpPr>
        <p:spPr>
          <a:xfrm>
            <a:off x="254000" y="3420745"/>
            <a:ext cx="4844415" cy="521970"/>
          </a:xfrm>
          <a:prstGeom prst="rect">
            <a:avLst/>
          </a:prstGeom>
          <a:noFill/>
          <a:ln>
            <a:solidFill>
              <a:srgbClr val="FA1E0E"/>
            </a:solidFill>
          </a:ln>
        </p:spPr>
        <p:txBody>
          <a:bodyPr wrap="square" rtlCol="0">
            <a:spAutoFit/>
          </a:bodyPr>
          <a:lstStyle/>
          <a:p>
            <a:r>
              <a:rPr lang="zh-CN" altLang="en-US" sz="2800" b="1"/>
              <a:t>在党的领导下，克服艰难险阻</a:t>
            </a:r>
            <a:endParaRPr lang="zh-CN" altLang="en-US" sz="2800" b="1"/>
          </a:p>
        </p:txBody>
      </p:sp>
      <p:sp>
        <p:nvSpPr>
          <p:cNvPr id="11" name="文本框 10"/>
          <p:cNvSpPr txBox="1"/>
          <p:nvPr>
            <p:custDataLst>
              <p:tags r:id="rId12"/>
            </p:custDataLst>
          </p:nvPr>
        </p:nvSpPr>
        <p:spPr>
          <a:xfrm>
            <a:off x="254635" y="4541520"/>
            <a:ext cx="4844415" cy="521970"/>
          </a:xfrm>
          <a:prstGeom prst="rect">
            <a:avLst/>
          </a:prstGeom>
          <a:noFill/>
          <a:ln>
            <a:solidFill>
              <a:srgbClr val="FA1E0E"/>
            </a:solidFill>
          </a:ln>
        </p:spPr>
        <p:txBody>
          <a:bodyPr wrap="square" rtlCol="0">
            <a:spAutoFit/>
          </a:bodyPr>
          <a:lstStyle/>
          <a:p>
            <a:r>
              <a:rPr lang="zh-CN" altLang="en-US" sz="2800" b="1"/>
              <a:t>在党的领导下，敢于自我建设</a:t>
            </a:r>
            <a:endParaRPr lang="zh-CN" altLang="en-US" sz="2800" b="1"/>
          </a:p>
        </p:txBody>
      </p:sp>
      <p:sp>
        <p:nvSpPr>
          <p:cNvPr id="24" name="文本框 23"/>
          <p:cNvSpPr txBox="1"/>
          <p:nvPr>
            <p:custDataLst>
              <p:tags r:id="rId13"/>
            </p:custDataLst>
          </p:nvPr>
        </p:nvSpPr>
        <p:spPr>
          <a:xfrm>
            <a:off x="254635" y="5662295"/>
            <a:ext cx="4845050" cy="521970"/>
          </a:xfrm>
          <a:prstGeom prst="rect">
            <a:avLst/>
          </a:prstGeom>
          <a:noFill/>
          <a:ln>
            <a:solidFill>
              <a:srgbClr val="FA1E0E"/>
            </a:solidFill>
          </a:ln>
        </p:spPr>
        <p:txBody>
          <a:bodyPr wrap="square" rtlCol="0">
            <a:spAutoFit/>
          </a:bodyPr>
          <a:lstStyle/>
          <a:p>
            <a:r>
              <a:rPr lang="zh-CN" altLang="en-US" sz="2800" b="1"/>
              <a:t>在党的领导下，坚持特色事业</a:t>
            </a:r>
            <a:endParaRPr lang="zh-CN" altLang="en-US" sz="2800" b="1"/>
          </a:p>
        </p:txBody>
      </p:sp>
      <p:sp>
        <p:nvSpPr>
          <p:cNvPr id="25" name="右箭头 24"/>
          <p:cNvSpPr/>
          <p:nvPr>
            <p:custDataLst>
              <p:tags r:id="rId14"/>
            </p:custDataLst>
          </p:nvPr>
        </p:nvSpPr>
        <p:spPr>
          <a:xfrm>
            <a:off x="5099685" y="2449195"/>
            <a:ext cx="339725" cy="219710"/>
          </a:xfrm>
          <a:prstGeom prst="rightArrow">
            <a:avLst/>
          </a:prstGeom>
        </p:spPr>
        <p:style>
          <a:lnRef idx="2">
            <a:srgbClr val="8C0000">
              <a:shade val="50000"/>
            </a:srgbClr>
          </a:lnRef>
          <a:fillRef idx="1">
            <a:srgbClr val="8C0000"/>
          </a:fillRef>
          <a:effectRef idx="0">
            <a:srgbClr val="8C0000"/>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14" name="文本框 13"/>
          <p:cNvSpPr txBox="1"/>
          <p:nvPr>
            <p:custDataLst>
              <p:tags r:id="rId15"/>
            </p:custDataLst>
          </p:nvPr>
        </p:nvSpPr>
        <p:spPr>
          <a:xfrm>
            <a:off x="5489575" y="2310130"/>
            <a:ext cx="2740025" cy="521970"/>
          </a:xfrm>
          <a:prstGeom prst="rect">
            <a:avLst/>
          </a:prstGeom>
          <a:solidFill>
            <a:srgbClr val="FA1E0E">
              <a:lumMod val="20000"/>
              <a:lumOff val="80000"/>
            </a:srgbClr>
          </a:solidFill>
          <a:ln>
            <a:solidFill>
              <a:srgbClr val="FA1E0E">
                <a:lumMod val="20000"/>
                <a:lumOff val="80000"/>
              </a:srgbClr>
            </a:solidFill>
          </a:ln>
        </p:spPr>
        <p:txBody>
          <a:bodyPr wrap="square" rtlCol="0">
            <a:spAutoFit/>
          </a:bodyPr>
          <a:lstStyle/>
          <a:p>
            <a:r>
              <a:rPr lang="zh-CN" altLang="en-US" sz="2800" b="1"/>
              <a:t>有伟大梦想精神</a:t>
            </a:r>
            <a:endParaRPr lang="zh-CN" altLang="en-US" sz="2800" b="1"/>
          </a:p>
        </p:txBody>
      </p:sp>
      <p:sp>
        <p:nvSpPr>
          <p:cNvPr id="31" name="文本框 30"/>
          <p:cNvSpPr txBox="1"/>
          <p:nvPr>
            <p:custDataLst>
              <p:tags r:id="rId16"/>
            </p:custDataLst>
          </p:nvPr>
        </p:nvSpPr>
        <p:spPr>
          <a:xfrm>
            <a:off x="5490210" y="3420745"/>
            <a:ext cx="2740025" cy="521970"/>
          </a:xfrm>
          <a:prstGeom prst="rect">
            <a:avLst/>
          </a:prstGeom>
          <a:solidFill>
            <a:srgbClr val="FA1E0E">
              <a:lumMod val="20000"/>
              <a:lumOff val="80000"/>
            </a:srgbClr>
          </a:solidFill>
        </p:spPr>
        <p:txBody>
          <a:bodyPr wrap="square" rtlCol="0">
            <a:spAutoFit/>
          </a:bodyPr>
          <a:lstStyle/>
          <a:p>
            <a:r>
              <a:rPr lang="zh-CN" altLang="en-US" sz="2800" b="1"/>
              <a:t>进行伟大斗争</a:t>
            </a:r>
            <a:endParaRPr lang="zh-CN" altLang="en-US" sz="2800" b="1"/>
          </a:p>
        </p:txBody>
      </p:sp>
      <p:sp>
        <p:nvSpPr>
          <p:cNvPr id="32" name="文本框 31"/>
          <p:cNvSpPr txBox="1"/>
          <p:nvPr>
            <p:custDataLst>
              <p:tags r:id="rId17"/>
            </p:custDataLst>
          </p:nvPr>
        </p:nvSpPr>
        <p:spPr>
          <a:xfrm>
            <a:off x="5490210" y="4326255"/>
            <a:ext cx="2738755" cy="953135"/>
          </a:xfrm>
          <a:prstGeom prst="rect">
            <a:avLst/>
          </a:prstGeom>
          <a:solidFill>
            <a:srgbClr val="FA1E0E">
              <a:lumMod val="20000"/>
              <a:lumOff val="80000"/>
            </a:srgbClr>
          </a:solidFill>
        </p:spPr>
        <p:txBody>
          <a:bodyPr wrap="square" rtlCol="0">
            <a:spAutoFit/>
          </a:bodyPr>
          <a:lstStyle/>
          <a:p>
            <a:r>
              <a:rPr lang="zh-CN" altLang="en-US" sz="2800" b="1"/>
              <a:t>推进党的建设的伟大工程</a:t>
            </a:r>
            <a:endParaRPr lang="zh-CN" altLang="en-US" sz="2800" b="1"/>
          </a:p>
        </p:txBody>
      </p:sp>
      <p:sp>
        <p:nvSpPr>
          <p:cNvPr id="33" name="文本框 32"/>
          <p:cNvSpPr txBox="1"/>
          <p:nvPr>
            <p:custDataLst>
              <p:tags r:id="rId18"/>
            </p:custDataLst>
          </p:nvPr>
        </p:nvSpPr>
        <p:spPr>
          <a:xfrm>
            <a:off x="5490210" y="5511800"/>
            <a:ext cx="2740025" cy="953135"/>
          </a:xfrm>
          <a:prstGeom prst="rect">
            <a:avLst/>
          </a:prstGeom>
          <a:solidFill>
            <a:srgbClr val="FA1E0E">
              <a:lumMod val="20000"/>
              <a:lumOff val="80000"/>
            </a:srgbClr>
          </a:solidFill>
        </p:spPr>
        <p:txBody>
          <a:bodyPr wrap="square" rtlCol="0">
            <a:spAutoFit/>
          </a:bodyPr>
          <a:lstStyle/>
          <a:p>
            <a:r>
              <a:rPr lang="zh-CN" altLang="en-US" sz="2800" b="1"/>
              <a:t>推进中国特色社会主义伟大事业</a:t>
            </a:r>
            <a:endParaRPr lang="zh-CN" altLang="en-US" sz="2800" b="1"/>
          </a:p>
        </p:txBody>
      </p:sp>
      <p:sp>
        <p:nvSpPr>
          <p:cNvPr id="16" name="右大括号 15"/>
          <p:cNvSpPr/>
          <p:nvPr>
            <p:custDataLst>
              <p:tags r:id="rId19"/>
            </p:custDataLst>
          </p:nvPr>
        </p:nvSpPr>
        <p:spPr>
          <a:xfrm>
            <a:off x="8332470" y="2504440"/>
            <a:ext cx="330200" cy="3726180"/>
          </a:xfrm>
          <a:prstGeom prst="rightBrace">
            <a:avLst/>
          </a:prstGeom>
        </p:spPr>
        <p:style>
          <a:lnRef idx="3">
            <a:srgbClr val="000000"/>
          </a:lnRef>
          <a:fillRef idx="0">
            <a:srgbClr val="000000"/>
          </a:fillRef>
          <a:effectRef idx="2">
            <a:srgbClr val="000000"/>
          </a:effectRef>
          <a:fontRef idx="minor">
            <a:srgbClr val="000000"/>
          </a:fontRef>
        </p:style>
        <p:txBody>
          <a:bodyPr rtlCol="0" anchor="ctr"/>
          <a:lstStyle/>
          <a:p>
            <a:pPr algn="ctr"/>
            <a:endParaRPr lang="zh-CN" altLang="en-US">
              <a:solidFill>
                <a:srgbClr val="000000"/>
              </a:solidFill>
              <a:latin typeface="Arial" panose="020B0604020202020204" pitchFamily="34" charset="0"/>
              <a:ea typeface="微软雅黑" panose="020B0503020204020204" charset="-122"/>
            </a:endParaRPr>
          </a:p>
        </p:txBody>
      </p:sp>
      <p:sp>
        <p:nvSpPr>
          <p:cNvPr id="20" name="右箭头 19"/>
          <p:cNvSpPr/>
          <p:nvPr>
            <p:custDataLst>
              <p:tags r:id="rId20"/>
            </p:custDataLst>
          </p:nvPr>
        </p:nvSpPr>
        <p:spPr>
          <a:xfrm>
            <a:off x="5099685" y="3551555"/>
            <a:ext cx="339725" cy="219710"/>
          </a:xfrm>
          <a:prstGeom prst="rightArrow">
            <a:avLst/>
          </a:prstGeom>
        </p:spPr>
        <p:style>
          <a:lnRef idx="2">
            <a:srgbClr val="8C0000">
              <a:shade val="50000"/>
            </a:srgbClr>
          </a:lnRef>
          <a:fillRef idx="1">
            <a:srgbClr val="8C0000"/>
          </a:fillRef>
          <a:effectRef idx="0">
            <a:srgbClr val="8C0000"/>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21" name="右箭头 20"/>
          <p:cNvSpPr/>
          <p:nvPr>
            <p:custDataLst>
              <p:tags r:id="rId21"/>
            </p:custDataLst>
          </p:nvPr>
        </p:nvSpPr>
        <p:spPr>
          <a:xfrm>
            <a:off x="5098415" y="4714240"/>
            <a:ext cx="339725" cy="219710"/>
          </a:xfrm>
          <a:prstGeom prst="rightArrow">
            <a:avLst/>
          </a:prstGeom>
        </p:spPr>
        <p:style>
          <a:lnRef idx="2">
            <a:srgbClr val="8C0000">
              <a:shade val="50000"/>
            </a:srgbClr>
          </a:lnRef>
          <a:fillRef idx="1">
            <a:srgbClr val="8C0000"/>
          </a:fillRef>
          <a:effectRef idx="0">
            <a:srgbClr val="8C0000"/>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23" name="右箭头 22"/>
          <p:cNvSpPr/>
          <p:nvPr>
            <p:custDataLst>
              <p:tags r:id="rId22"/>
            </p:custDataLst>
          </p:nvPr>
        </p:nvSpPr>
        <p:spPr>
          <a:xfrm>
            <a:off x="5099685" y="5813425"/>
            <a:ext cx="339725" cy="219710"/>
          </a:xfrm>
          <a:prstGeom prst="rightArrow">
            <a:avLst/>
          </a:prstGeom>
        </p:spPr>
        <p:style>
          <a:lnRef idx="2">
            <a:srgbClr val="8C0000">
              <a:shade val="50000"/>
            </a:srgbClr>
          </a:lnRef>
          <a:fillRef idx="1">
            <a:srgbClr val="8C0000"/>
          </a:fillRef>
          <a:effectRef idx="0">
            <a:srgbClr val="8C0000"/>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28" name="流程图: 可选过程 27"/>
          <p:cNvSpPr/>
          <p:nvPr>
            <p:custDataLst>
              <p:tags r:id="rId23"/>
            </p:custDataLst>
          </p:nvPr>
        </p:nvSpPr>
        <p:spPr>
          <a:xfrm>
            <a:off x="8974455" y="3303270"/>
            <a:ext cx="2139315" cy="639445"/>
          </a:xfrm>
          <a:prstGeom prst="flowChartAlternateProcess">
            <a:avLst/>
          </a:prstGeom>
          <a:solidFill>
            <a:srgbClr val="6096E6"/>
          </a:solidFill>
          <a:ln w="12700" cap="flat" cmpd="sng" algn="ctr">
            <a:solidFill>
              <a:srgbClr val="6096E6">
                <a:shade val="50000"/>
              </a:srgbClr>
            </a:solidFill>
            <a:prstDash val="solid"/>
            <a:miter lim="800000"/>
          </a:ln>
          <a:effectLst/>
        </p:spPr>
        <p:txBody>
          <a:bodyPr lIns="91438" tIns="45719" rIns="91438" bIns="45719" rtlCol="0" anchor="ctr"/>
          <a:lstStyle/>
          <a:p>
            <a:pPr algn="ctr" defTabSz="914400">
              <a:defRPr/>
            </a:pPr>
            <a:r>
              <a:rPr lang="zh-CN" altLang="en-US" sz="3200" b="1" kern="0">
                <a:solidFill>
                  <a:srgbClr val="FFFFFF"/>
                </a:solidFill>
                <a:latin typeface="Arial" panose="020B0604020202020204"/>
                <a:ea typeface="微软雅黑" panose="020B0503020204020204" charset="-122"/>
                <a:cs typeface="Arial" panose="020B0604020202020204"/>
              </a:rPr>
              <a:t>伟大斗争</a:t>
            </a:r>
            <a:endParaRPr lang="zh-CN" altLang="en-US" sz="3200" b="1" kern="0">
              <a:solidFill>
                <a:srgbClr val="FFFFFF"/>
              </a:solidFill>
              <a:latin typeface="Arial" panose="020B0604020202020204"/>
              <a:ea typeface="微软雅黑" panose="020B0503020204020204" charset="-122"/>
              <a:cs typeface="Arial" panose="020B0604020202020204"/>
            </a:endParaRPr>
          </a:p>
        </p:txBody>
      </p:sp>
      <p:sp>
        <p:nvSpPr>
          <p:cNvPr id="34" name="流程图: 可选过程 33"/>
          <p:cNvSpPr/>
          <p:nvPr>
            <p:custDataLst>
              <p:tags r:id="rId24"/>
            </p:custDataLst>
          </p:nvPr>
        </p:nvSpPr>
        <p:spPr>
          <a:xfrm>
            <a:off x="8974455" y="2251710"/>
            <a:ext cx="2139315" cy="639445"/>
          </a:xfrm>
          <a:prstGeom prst="flowChartAlternateProcess">
            <a:avLst/>
          </a:prstGeom>
          <a:solidFill>
            <a:srgbClr val="6096E6"/>
          </a:solidFill>
          <a:ln w="12700" cap="flat" cmpd="sng" algn="ctr">
            <a:solidFill>
              <a:srgbClr val="6096E6">
                <a:shade val="50000"/>
              </a:srgbClr>
            </a:solidFill>
            <a:prstDash val="solid"/>
            <a:miter lim="800000"/>
          </a:ln>
          <a:effectLst/>
        </p:spPr>
        <p:txBody>
          <a:bodyPr lIns="91438" tIns="45719" rIns="91438" bIns="45719" rtlCol="0" anchor="ctr"/>
          <a:lstStyle/>
          <a:p>
            <a:pPr algn="ctr" defTabSz="914400">
              <a:defRPr/>
            </a:pPr>
            <a:r>
              <a:rPr lang="zh-CN" altLang="en-US" sz="3200" b="1" kern="0">
                <a:solidFill>
                  <a:srgbClr val="FFFFFF"/>
                </a:solidFill>
                <a:latin typeface="Arial" panose="020B0604020202020204"/>
                <a:ea typeface="微软雅黑" panose="020B0503020204020204" charset="-122"/>
                <a:cs typeface="Arial" panose="020B0604020202020204"/>
              </a:rPr>
              <a:t>伟大梦想</a:t>
            </a:r>
            <a:endParaRPr lang="zh-CN" altLang="en-US" sz="3200" b="1" kern="0">
              <a:solidFill>
                <a:srgbClr val="FFFFFF"/>
              </a:solidFill>
              <a:latin typeface="Arial" panose="020B0604020202020204"/>
              <a:ea typeface="微软雅黑" panose="020B0503020204020204" charset="-122"/>
              <a:cs typeface="Arial" panose="020B0604020202020204"/>
            </a:endParaRPr>
          </a:p>
        </p:txBody>
      </p:sp>
      <p:sp>
        <p:nvSpPr>
          <p:cNvPr id="35" name="流程图: 可选过程 34"/>
          <p:cNvSpPr/>
          <p:nvPr>
            <p:custDataLst>
              <p:tags r:id="rId25"/>
            </p:custDataLst>
          </p:nvPr>
        </p:nvSpPr>
        <p:spPr>
          <a:xfrm>
            <a:off x="8974455" y="4424045"/>
            <a:ext cx="2139315" cy="639445"/>
          </a:xfrm>
          <a:prstGeom prst="flowChartAlternateProcess">
            <a:avLst/>
          </a:prstGeom>
          <a:solidFill>
            <a:srgbClr val="6096E6"/>
          </a:solidFill>
          <a:ln w="12700" cap="flat" cmpd="sng" algn="ctr">
            <a:solidFill>
              <a:srgbClr val="6096E6">
                <a:shade val="50000"/>
              </a:srgbClr>
            </a:solidFill>
            <a:prstDash val="solid"/>
            <a:miter lim="800000"/>
          </a:ln>
          <a:effectLst/>
        </p:spPr>
        <p:txBody>
          <a:bodyPr lIns="91438" tIns="45719" rIns="91438" bIns="45719" rtlCol="0" anchor="ctr"/>
          <a:lstStyle/>
          <a:p>
            <a:pPr algn="ctr" defTabSz="914400">
              <a:defRPr/>
            </a:pPr>
            <a:r>
              <a:rPr lang="zh-CN" altLang="en-US" sz="3200" b="1" kern="0">
                <a:solidFill>
                  <a:srgbClr val="FFFFFF"/>
                </a:solidFill>
                <a:latin typeface="Arial" panose="020B0604020202020204"/>
                <a:ea typeface="微软雅黑" panose="020B0503020204020204" charset="-122"/>
                <a:cs typeface="Arial" panose="020B0604020202020204"/>
              </a:rPr>
              <a:t>伟大工程</a:t>
            </a:r>
            <a:endParaRPr lang="zh-CN" altLang="en-US" sz="3200" b="1" kern="0">
              <a:solidFill>
                <a:srgbClr val="FFFFFF"/>
              </a:solidFill>
              <a:latin typeface="Arial" panose="020B0604020202020204"/>
              <a:ea typeface="微软雅黑" panose="020B0503020204020204" charset="-122"/>
              <a:cs typeface="Arial" panose="020B0604020202020204"/>
            </a:endParaRPr>
          </a:p>
        </p:txBody>
      </p:sp>
      <p:sp>
        <p:nvSpPr>
          <p:cNvPr id="36" name="流程图: 可选过程 35"/>
          <p:cNvSpPr/>
          <p:nvPr>
            <p:custDataLst>
              <p:tags r:id="rId26"/>
            </p:custDataLst>
          </p:nvPr>
        </p:nvSpPr>
        <p:spPr>
          <a:xfrm>
            <a:off x="8974455" y="5544820"/>
            <a:ext cx="2139315" cy="639445"/>
          </a:xfrm>
          <a:prstGeom prst="flowChartAlternateProcess">
            <a:avLst/>
          </a:prstGeom>
          <a:solidFill>
            <a:srgbClr val="6096E6"/>
          </a:solidFill>
          <a:ln w="12700" cap="flat" cmpd="sng" algn="ctr">
            <a:solidFill>
              <a:srgbClr val="6096E6">
                <a:shade val="50000"/>
              </a:srgbClr>
            </a:solidFill>
            <a:prstDash val="solid"/>
            <a:miter lim="800000"/>
          </a:ln>
          <a:effectLst/>
        </p:spPr>
        <p:txBody>
          <a:bodyPr lIns="91438" tIns="45719" rIns="91438" bIns="45719" rtlCol="0" anchor="ctr"/>
          <a:lstStyle/>
          <a:p>
            <a:pPr algn="ctr" defTabSz="914400">
              <a:defRPr/>
            </a:pPr>
            <a:r>
              <a:rPr lang="zh-CN" altLang="en-US" sz="3200" b="1" kern="0">
                <a:solidFill>
                  <a:srgbClr val="FFFFFF"/>
                </a:solidFill>
                <a:latin typeface="Arial" panose="020B0604020202020204"/>
                <a:ea typeface="微软雅黑" panose="020B0503020204020204" charset="-122"/>
                <a:cs typeface="Arial" panose="020B0604020202020204"/>
              </a:rPr>
              <a:t>伟大事业</a:t>
            </a:r>
            <a:endParaRPr lang="zh-CN" altLang="en-US" sz="3200" b="1" kern="0">
              <a:solidFill>
                <a:srgbClr val="FFFFFF"/>
              </a:solidFill>
              <a:latin typeface="Arial" panose="020B0604020202020204"/>
              <a:ea typeface="微软雅黑" panose="020B0503020204020204" charset="-122"/>
              <a:cs typeface="Arial" panose="020B0604020202020204"/>
            </a:endParaRPr>
          </a:p>
        </p:txBody>
      </p:sp>
      <p:sp>
        <p:nvSpPr>
          <p:cNvPr id="37" name="矩形 36"/>
          <p:cNvSpPr/>
          <p:nvPr>
            <p:custDataLst>
              <p:tags r:id="rId27"/>
            </p:custDataLst>
          </p:nvPr>
        </p:nvSpPr>
        <p:spPr>
          <a:xfrm>
            <a:off x="10946765" y="4361815"/>
            <a:ext cx="1162050" cy="763905"/>
          </a:xfrm>
          <a:prstGeom prst="rect">
            <a:avLst/>
          </a:prstGeom>
          <a:solidFill>
            <a:srgbClr val="FF0000"/>
          </a:solidFill>
          <a:ln w="12700" cap="flat" cmpd="sng" algn="ctr">
            <a:solidFill>
              <a:srgbClr val="6096E6">
                <a:shade val="50000"/>
              </a:srgbClr>
            </a:solidFill>
            <a:prstDash val="solid"/>
            <a:miter lim="800000"/>
          </a:ln>
          <a:effectLst/>
        </p:spPr>
        <p:txBody>
          <a:bodyPr lIns="91438" tIns="45719" rIns="91438" bIns="45719" rtlCol="0" anchor="ctr"/>
          <a:lstStyle/>
          <a:p>
            <a:pPr algn="ctr" defTabSz="914400">
              <a:defRPr/>
            </a:pPr>
            <a:r>
              <a:rPr lang="zh-CN" altLang="en-US" sz="2400" b="1" kern="0">
                <a:solidFill>
                  <a:srgbClr val="FFFF00"/>
                </a:solidFill>
                <a:latin typeface="Arial" panose="020B0604020202020204"/>
                <a:ea typeface="微软雅黑" panose="020B0503020204020204" charset="-122"/>
                <a:cs typeface="Arial" panose="020B0604020202020204"/>
              </a:rPr>
              <a:t>起决定作用</a:t>
            </a:r>
            <a:endParaRPr lang="zh-CN" altLang="en-US" sz="2400" b="1" kern="0">
              <a:solidFill>
                <a:srgbClr val="FFFF00"/>
              </a:solidFill>
              <a:latin typeface="Arial" panose="020B0604020202020204"/>
              <a:ea typeface="微软雅黑" panose="020B0503020204020204" charset="-122"/>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15" grpId="0" animBg="1"/>
      <p:bldP spid="11" grpId="0" animBg="1"/>
      <p:bldP spid="24" grpId="0" animBg="1"/>
      <p:bldP spid="25" grpId="0" animBg="1"/>
      <p:bldP spid="14" grpId="0" animBg="1"/>
      <p:bldP spid="31" grpId="0" animBg="1"/>
      <p:bldP spid="32" grpId="0" animBg="1"/>
      <p:bldP spid="33" grpId="0" animBg="1"/>
      <p:bldP spid="16" grpId="0" animBg="1"/>
      <p:bldP spid="20" grpId="0" animBg="1"/>
      <p:bldP spid="21" grpId="0" animBg="1"/>
      <p:bldP spid="23" grpId="0" animBg="1"/>
      <p:bldP spid="28" grpId="0" animBg="1"/>
      <p:bldP spid="34" grpId="0" animBg="1"/>
      <p:bldP spid="35" grpId="0" animBg="1"/>
      <p:bldP spid="36" grpId="0" animBg="1"/>
      <p:bldP spid="3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0" y="6477635"/>
            <a:ext cx="12192635" cy="38036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0" y="0"/>
            <a:ext cx="904875" cy="885825"/>
          </a:xfrm>
          <a:prstGeom prst="rect">
            <a:avLst/>
          </a:prstGeom>
        </p:spPr>
      </p:pic>
      <p:cxnSp>
        <p:nvCxnSpPr>
          <p:cNvPr id="8" name="直接连接符 7"/>
          <p:cNvCxnSpPr/>
          <p:nvPr>
            <p:custDataLst>
              <p:tags r:id="rId5"/>
            </p:custDataLst>
          </p:nvPr>
        </p:nvCxnSpPr>
        <p:spPr>
          <a:xfrm flipV="1">
            <a:off x="325755" y="636905"/>
            <a:ext cx="11783060" cy="33020"/>
          </a:xfrm>
          <a:prstGeom prst="line">
            <a:avLst/>
          </a:prstGeom>
          <a:ln w="19050">
            <a:solidFill>
              <a:srgbClr val="C00000"/>
            </a:solidFill>
          </a:ln>
        </p:spPr>
        <p:style>
          <a:lnRef idx="2">
            <a:schemeClr val="accent1"/>
          </a:lnRef>
          <a:fillRef idx="0">
            <a:srgbClr val="FFFFFF"/>
          </a:fillRef>
          <a:effectRef idx="0">
            <a:srgbClr val="FFFFFF"/>
          </a:effectRef>
          <a:fontRef idx="minor">
            <a:schemeClr val="tx1"/>
          </a:fontRef>
        </p:style>
      </p:cxnSp>
      <p:sp>
        <p:nvSpPr>
          <p:cNvPr id="27" name="TextBox 21"/>
          <p:cNvSpPr txBox="1"/>
          <p:nvPr>
            <p:custDataLst>
              <p:tags r:id="rId6"/>
            </p:custDataLst>
          </p:nvPr>
        </p:nvSpPr>
        <p:spPr>
          <a:xfrm>
            <a:off x="200025" y="944880"/>
            <a:ext cx="6078855" cy="460375"/>
          </a:xfrm>
          <a:prstGeom prst="rect">
            <a:avLst/>
          </a:prstGeom>
          <a:noFill/>
        </p:spPr>
        <p:txBody>
          <a:bodyPr wrap="square" rtlCol="0">
            <a:spAutoFit/>
          </a:bodyPr>
          <a:lstStyle/>
          <a:p>
            <a:pPr fontAlgn="auto">
              <a:lnSpc>
                <a:spcPts val="2880"/>
              </a:lnSpc>
            </a:pPr>
            <a:r>
              <a:rPr lang="zh-CN" altLang="en-US" sz="2800" b="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rPr>
              <a:t>分</a:t>
            </a:r>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rPr>
              <a:t>两步走建成社会主义现代化强国</a:t>
            </a:r>
            <a:endPar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endParaRPr>
          </a:p>
        </p:txBody>
      </p:sp>
      <p:sp>
        <p:nvSpPr>
          <p:cNvPr id="29" name="文本框 28"/>
          <p:cNvSpPr txBox="1"/>
          <p:nvPr>
            <p:custDataLst>
              <p:tags r:id="rId7"/>
            </p:custDataLst>
          </p:nvPr>
        </p:nvSpPr>
        <p:spPr>
          <a:xfrm>
            <a:off x="6252210" y="944668"/>
            <a:ext cx="4862407" cy="460375"/>
          </a:xfrm>
          <a:prstGeom prst="rect">
            <a:avLst/>
          </a:prstGeom>
          <a:noFill/>
        </p:spPr>
        <p:txBody>
          <a:bodyPr wrap="square" rtlCol="0">
            <a:spAutoFit/>
          </a:bodyPr>
          <a:lstStyle/>
          <a:p>
            <a:r>
              <a:rPr lang="zh-CN" altLang="en-US" sz="2400"/>
              <a:t>（党的十九大明确，二十大重申）</a:t>
            </a:r>
            <a:endParaRPr lang="zh-CN" altLang="en-US" sz="2400"/>
          </a:p>
        </p:txBody>
      </p:sp>
      <p:grpSp>
        <p:nvGrpSpPr>
          <p:cNvPr id="30" name="组合 29"/>
          <p:cNvGrpSpPr/>
          <p:nvPr>
            <p:custDataLst>
              <p:tags r:id="rId8"/>
            </p:custDataLst>
          </p:nvPr>
        </p:nvGrpSpPr>
        <p:grpSpPr>
          <a:xfrm>
            <a:off x="242570" y="2488565"/>
            <a:ext cx="11604625" cy="1040765"/>
            <a:chOff x="1264" y="5671"/>
            <a:chExt cx="16672" cy="1639"/>
          </a:xfrm>
        </p:grpSpPr>
        <p:cxnSp>
          <p:nvCxnSpPr>
            <p:cNvPr id="38" name="直接箭头连接符 37"/>
            <p:cNvCxnSpPr/>
            <p:nvPr>
              <p:custDataLst>
                <p:tags r:id="rId9"/>
              </p:custDataLst>
            </p:nvPr>
          </p:nvCxnSpPr>
          <p:spPr>
            <a:xfrm>
              <a:off x="1264" y="6466"/>
              <a:ext cx="16672" cy="0"/>
            </a:xfrm>
            <a:prstGeom prst="straightConnector1">
              <a:avLst/>
            </a:prstGeom>
            <a:ln w="28575">
              <a:solidFill>
                <a:srgbClr val="FF0000"/>
              </a:solidFill>
              <a:tailEnd type="arrow"/>
            </a:ln>
          </p:spPr>
          <p:style>
            <a:lnRef idx="1">
              <a:srgbClr val="5B9BD5"/>
            </a:lnRef>
            <a:fillRef idx="0">
              <a:srgbClr val="5B9BD5"/>
            </a:fillRef>
            <a:effectRef idx="0">
              <a:srgbClr val="5B9BD5"/>
            </a:effectRef>
            <a:fontRef idx="minor">
              <a:sysClr val="windowText" lastClr="000000"/>
            </a:fontRef>
          </p:style>
        </p:cxnSp>
        <p:sp>
          <p:nvSpPr>
            <p:cNvPr id="39" name="椭圆 38"/>
            <p:cNvSpPr/>
            <p:nvPr>
              <p:custDataLst>
                <p:tags r:id="rId10"/>
              </p:custDataLst>
            </p:nvPr>
          </p:nvSpPr>
          <p:spPr>
            <a:xfrm>
              <a:off x="4445" y="6296"/>
              <a:ext cx="337" cy="337"/>
            </a:xfrm>
            <a:prstGeom prst="ellipse">
              <a:avLst/>
            </a:prstGeom>
            <a:solidFill>
              <a:srgbClr val="FF0000"/>
            </a:solidFill>
            <a:ln>
              <a:solidFill>
                <a:srgbClr val="FF0000"/>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solidFill>
                  <a:sysClr val="window" lastClr="FFFFFF"/>
                </a:solidFill>
                <a:latin typeface="Calibri" panose="020F0502020204030204"/>
                <a:ea typeface="等线" panose="02010600030101010101" charset="-122"/>
              </a:endParaRPr>
            </a:p>
          </p:txBody>
        </p:sp>
        <p:sp>
          <p:nvSpPr>
            <p:cNvPr id="40" name="文本框 39"/>
            <p:cNvSpPr txBox="1"/>
            <p:nvPr>
              <p:custDataLst>
                <p:tags r:id="rId11"/>
              </p:custDataLst>
            </p:nvPr>
          </p:nvSpPr>
          <p:spPr>
            <a:xfrm>
              <a:off x="3776" y="6633"/>
              <a:ext cx="1676" cy="628"/>
            </a:xfrm>
            <a:prstGeom prst="rect">
              <a:avLst/>
            </a:prstGeom>
            <a:noFill/>
          </p:spPr>
          <p:txBody>
            <a:bodyPr wrap="square" rtlCol="0">
              <a:spAutoFit/>
            </a:bodyPr>
            <a:lstStyle/>
            <a:p>
              <a:pPr algn="ct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2020</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年</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2" name="椭圆 41"/>
            <p:cNvSpPr/>
            <p:nvPr>
              <p:custDataLst>
                <p:tags r:id="rId12"/>
              </p:custDataLst>
            </p:nvPr>
          </p:nvSpPr>
          <p:spPr>
            <a:xfrm>
              <a:off x="8969" y="6296"/>
              <a:ext cx="337" cy="337"/>
            </a:xfrm>
            <a:prstGeom prst="ellipse">
              <a:avLst/>
            </a:prstGeom>
            <a:solidFill>
              <a:srgbClr val="FF0000"/>
            </a:solidFill>
            <a:ln>
              <a:solidFill>
                <a:srgbClr val="FF0000"/>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solidFill>
                  <a:sysClr val="window" lastClr="FFFFFF"/>
                </a:solidFill>
                <a:latin typeface="Calibri" panose="020F0502020204030204"/>
                <a:ea typeface="等线" panose="02010600030101010101" charset="-122"/>
              </a:endParaRPr>
            </a:p>
          </p:txBody>
        </p:sp>
        <p:sp>
          <p:nvSpPr>
            <p:cNvPr id="43" name="文本框 42"/>
            <p:cNvSpPr txBox="1"/>
            <p:nvPr>
              <p:custDataLst>
                <p:tags r:id="rId13"/>
              </p:custDataLst>
            </p:nvPr>
          </p:nvSpPr>
          <p:spPr>
            <a:xfrm>
              <a:off x="8300" y="5671"/>
              <a:ext cx="1676" cy="628"/>
            </a:xfrm>
            <a:prstGeom prst="rect">
              <a:avLst/>
            </a:prstGeom>
            <a:noFill/>
          </p:spPr>
          <p:txBody>
            <a:bodyPr wrap="square" rtlCol="0">
              <a:spAutoFit/>
            </a:bodyPr>
            <a:lstStyle/>
            <a:p>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2035</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年</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4" name="椭圆 43"/>
            <p:cNvSpPr/>
            <p:nvPr>
              <p:custDataLst>
                <p:tags r:id="rId14"/>
              </p:custDataLst>
            </p:nvPr>
          </p:nvSpPr>
          <p:spPr>
            <a:xfrm>
              <a:off x="14084" y="6299"/>
              <a:ext cx="337" cy="337"/>
            </a:xfrm>
            <a:prstGeom prst="ellipse">
              <a:avLst/>
            </a:prstGeom>
            <a:solidFill>
              <a:srgbClr val="FF0000"/>
            </a:solidFill>
            <a:ln>
              <a:solidFill>
                <a:srgbClr val="FF0000"/>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solidFill>
                  <a:sysClr val="window" lastClr="FFFFFF"/>
                </a:solidFill>
                <a:latin typeface="Calibri" panose="020F0502020204030204"/>
                <a:ea typeface="等线" panose="02010600030101010101" charset="-122"/>
              </a:endParaRPr>
            </a:p>
          </p:txBody>
        </p:sp>
        <p:sp>
          <p:nvSpPr>
            <p:cNvPr id="45" name="文本框 44"/>
            <p:cNvSpPr txBox="1"/>
            <p:nvPr>
              <p:custDataLst>
                <p:tags r:id="rId15"/>
              </p:custDataLst>
            </p:nvPr>
          </p:nvSpPr>
          <p:spPr>
            <a:xfrm>
              <a:off x="13399" y="6682"/>
              <a:ext cx="2288" cy="628"/>
            </a:xfrm>
            <a:prstGeom prst="rect">
              <a:avLst/>
            </a:prstGeom>
            <a:noFill/>
          </p:spPr>
          <p:txBody>
            <a:bodyPr wrap="square" rtlCol="0">
              <a:spAutoFit/>
            </a:bodyPr>
            <a:lstStyle/>
            <a:p>
              <a:r>
                <a:rPr lang="zh-CN" sz="2000" b="1">
                  <a:solidFill>
                    <a:srgbClr val="FF0000"/>
                  </a:solidFill>
                  <a:latin typeface="微软雅黑" panose="020B0503020204020204" charset="-122"/>
                  <a:ea typeface="微软雅黑" panose="020B0503020204020204" charset="-122"/>
                  <a:cs typeface="微软雅黑" panose="020B0503020204020204" charset="-122"/>
                </a:rPr>
                <a:t>本世纪中叶</a:t>
              </a:r>
              <a:endParaRPr lang="zh-CN" sz="2000" b="1">
                <a:solidFill>
                  <a:srgbClr val="FF0000"/>
                </a:solidFill>
                <a:latin typeface="微软雅黑" panose="020B0503020204020204" charset="-122"/>
                <a:ea typeface="微软雅黑" panose="020B0503020204020204" charset="-122"/>
                <a:cs typeface="微软雅黑" panose="020B0503020204020204" charset="-122"/>
              </a:endParaRPr>
            </a:p>
          </p:txBody>
        </p:sp>
      </p:grpSp>
      <p:sp>
        <p:nvSpPr>
          <p:cNvPr id="47" name="文本框 12"/>
          <p:cNvSpPr txBox="1">
            <a:spLocks noChangeArrowheads="1"/>
          </p:cNvSpPr>
          <p:nvPr>
            <p:custDataLst>
              <p:tags r:id="rId16"/>
            </p:custDataLst>
          </p:nvPr>
        </p:nvSpPr>
        <p:spPr bwMode="auto">
          <a:xfrm>
            <a:off x="1261110" y="3604260"/>
            <a:ext cx="2673985" cy="460375"/>
          </a:xfrm>
          <a:prstGeom prst="rect">
            <a:avLst/>
          </a:prstGeom>
          <a:solidFill>
            <a:sysClr val="window" lastClr="FFFFFF"/>
          </a:solidFill>
          <a:ln w="9525">
            <a:solidFill>
              <a:sysClr val="windowText" lastClr="000000"/>
            </a:solidFill>
            <a:miter lim="800000"/>
          </a:ln>
        </p:spPr>
        <p:txBody>
          <a:bodyPr wrap="square">
            <a:spAutoFit/>
          </a:bodyPr>
          <a:lstStyle/>
          <a:p>
            <a:r>
              <a:rPr lang="zh-CN" altLang="en-US" sz="2400" b="1">
                <a:solidFill>
                  <a:sysClr val="windowText" lastClr="000000"/>
                </a:solidFill>
                <a:latin typeface="微软雅黑" panose="020B0503020204020204" charset="-122"/>
                <a:ea typeface="微软雅黑" panose="020B0503020204020204" charset="-122"/>
              </a:rPr>
              <a:t>全面建成小康社会</a:t>
            </a:r>
            <a:endParaRPr lang="zh-CN" altLang="en-US" sz="2400" b="1">
              <a:solidFill>
                <a:srgbClr val="1D41D5"/>
              </a:solidFill>
              <a:latin typeface="微软雅黑" panose="020B0503020204020204" charset="-122"/>
              <a:ea typeface="微软雅黑" panose="020B0503020204020204" charset="-122"/>
            </a:endParaRPr>
          </a:p>
        </p:txBody>
      </p:sp>
      <p:sp>
        <p:nvSpPr>
          <p:cNvPr id="48" name="文本框 11"/>
          <p:cNvSpPr txBox="1">
            <a:spLocks noChangeArrowheads="1"/>
          </p:cNvSpPr>
          <p:nvPr>
            <p:custDataLst>
              <p:tags r:id="rId17"/>
            </p:custDataLst>
          </p:nvPr>
        </p:nvSpPr>
        <p:spPr bwMode="auto">
          <a:xfrm>
            <a:off x="4042410" y="1853565"/>
            <a:ext cx="3608070" cy="460375"/>
          </a:xfrm>
          <a:prstGeom prst="rect">
            <a:avLst/>
          </a:prstGeom>
          <a:solidFill>
            <a:sysClr val="window" lastClr="FFFFFF"/>
          </a:solidFill>
          <a:ln w="9525">
            <a:solidFill>
              <a:sysClr val="windowText" lastClr="000000"/>
            </a:solidFill>
            <a:miter lim="800000"/>
          </a:ln>
        </p:spPr>
        <p:txBody>
          <a:bodyPr wrap="square">
            <a:spAutoFit/>
          </a:bodyPr>
          <a:lstStyle/>
          <a:p>
            <a:r>
              <a:rPr lang="zh-CN" altLang="en-US" sz="2400" b="1">
                <a:solidFill>
                  <a:srgbClr val="1D41D5"/>
                </a:solidFill>
                <a:latin typeface="微软雅黑" panose="020B0503020204020204" charset="-122"/>
                <a:ea typeface="微软雅黑" panose="020B0503020204020204" charset="-122"/>
              </a:rPr>
              <a:t>基本实现社会主义现代化</a:t>
            </a:r>
            <a:endParaRPr lang="zh-CN" altLang="en-US" sz="2400" b="1">
              <a:solidFill>
                <a:sysClr val="windowText" lastClr="000000"/>
              </a:solidFill>
              <a:latin typeface="微软雅黑" panose="020B0503020204020204" charset="-122"/>
              <a:ea typeface="微软雅黑" panose="020B0503020204020204" charset="-122"/>
            </a:endParaRPr>
          </a:p>
        </p:txBody>
      </p:sp>
      <p:sp>
        <p:nvSpPr>
          <p:cNvPr id="49" name="文本框 10"/>
          <p:cNvSpPr txBox="1">
            <a:spLocks noChangeArrowheads="1"/>
          </p:cNvSpPr>
          <p:nvPr>
            <p:custDataLst>
              <p:tags r:id="rId18"/>
            </p:custDataLst>
          </p:nvPr>
        </p:nvSpPr>
        <p:spPr bwMode="auto">
          <a:xfrm>
            <a:off x="7339965" y="3526155"/>
            <a:ext cx="4610735" cy="829945"/>
          </a:xfrm>
          <a:prstGeom prst="rect">
            <a:avLst/>
          </a:prstGeom>
          <a:solidFill>
            <a:sysClr val="window" lastClr="FFFFFF"/>
          </a:solidFill>
          <a:ln w="9525">
            <a:solidFill>
              <a:sysClr val="windowText" lastClr="000000"/>
            </a:solidFill>
            <a:miter lim="800000"/>
          </a:ln>
        </p:spPr>
        <p:txBody>
          <a:bodyPr wrap="square">
            <a:spAutoFit/>
          </a:bodyPr>
          <a:lstStyle/>
          <a:p>
            <a:r>
              <a:rPr lang="zh-CN" altLang="en-US" sz="2400" b="1">
                <a:solidFill>
                  <a:sysClr val="windowText" lastClr="000000"/>
                </a:solidFill>
                <a:latin typeface="微软雅黑" panose="020B0503020204020204" charset="-122"/>
                <a:ea typeface="微软雅黑" panose="020B0503020204020204" charset="-122"/>
                <a:sym typeface="Arial" panose="020B0604020202020204" pitchFamily="34" charset="0"/>
              </a:rPr>
              <a:t>把我国</a:t>
            </a:r>
            <a:r>
              <a:rPr lang="zh-CN" altLang="en-US" sz="2400" b="1">
                <a:solidFill>
                  <a:srgbClr val="1D41D5"/>
                </a:solidFill>
                <a:latin typeface="微软雅黑" panose="020B0503020204020204" charset="-122"/>
                <a:ea typeface="微软雅黑" panose="020B0503020204020204" charset="-122"/>
                <a:sym typeface="Arial" panose="020B0604020202020204" pitchFamily="34" charset="0"/>
              </a:rPr>
              <a:t>建成富强民主文明和谐美丽的社会主义现代化强国</a:t>
            </a:r>
            <a:endParaRPr lang="zh-CN" altLang="en-US" sz="2400" b="1">
              <a:solidFill>
                <a:sysClr val="windowText" lastClr="000000"/>
              </a:solidFill>
              <a:latin typeface="微软雅黑" panose="020B0503020204020204" charset="-122"/>
              <a:ea typeface="微软雅黑" panose="020B0503020204020204" charset="-122"/>
              <a:sym typeface="Arial" panose="020B0604020202020204" pitchFamily="34" charset="0"/>
            </a:endParaRPr>
          </a:p>
        </p:txBody>
      </p:sp>
      <p:sp>
        <p:nvSpPr>
          <p:cNvPr id="50" name="文本框 49"/>
          <p:cNvSpPr txBox="1"/>
          <p:nvPr>
            <p:custDataLst>
              <p:tags r:id="rId19"/>
            </p:custDataLst>
          </p:nvPr>
        </p:nvSpPr>
        <p:spPr>
          <a:xfrm>
            <a:off x="467360" y="4779645"/>
            <a:ext cx="11256645" cy="1414145"/>
          </a:xfrm>
          <a:prstGeom prst="rect">
            <a:avLst/>
          </a:prstGeom>
          <a:solidFill>
            <a:schemeClr val="bg1">
              <a:lumMod val="95000"/>
            </a:schemeClr>
          </a:solidFill>
        </p:spPr>
        <p:txBody>
          <a:bodyPr wrap="square" rtlCol="0" anchor="t">
            <a:noAutofit/>
          </a:bodyPr>
          <a:lstStyle/>
          <a:p>
            <a:pPr>
              <a:lnSpc>
                <a:spcPct val="130000"/>
              </a:lnSpc>
              <a:spcBef>
                <a:spcPct val="0"/>
              </a:spcBef>
              <a:spcAft>
                <a:spcPct val="0"/>
              </a:spcAft>
            </a:pPr>
            <a:r>
              <a:rPr lang="en-US" altLang="zh-CN" sz="2665" b="1" smtClean="0">
                <a:solidFill>
                  <a:prstClr val="black"/>
                </a:solidFill>
                <a:latin typeface="微软雅黑" panose="020B0503020204020204" charset="-122"/>
                <a:ea typeface="微软雅黑" panose="020B0503020204020204" charset="-122"/>
                <a:sym typeface="等线" panose="02010600030101010101" charset="-122"/>
              </a:rPr>
              <a:t>  </a:t>
            </a:r>
            <a:r>
              <a:rPr lang="en-US" altLang="zh-CN" sz="2800" b="1" smtClean="0">
                <a:solidFill>
                  <a:prstClr val="black"/>
                </a:solidFill>
                <a:latin typeface="华文中宋" pitchFamily="2" charset="-122"/>
                <a:ea typeface="华文中宋" pitchFamily="2" charset="-122"/>
                <a:cs typeface="华文中宋" pitchFamily="2" charset="-122"/>
                <a:sym typeface="等线" panose="02010600030101010101" charset="-122"/>
              </a:rPr>
              <a:t> </a:t>
            </a:r>
            <a:r>
              <a:rPr lang="zh-CN" altLang="en-US" sz="3200" b="1" smtClean="0">
                <a:solidFill>
                  <a:prstClr val="black"/>
                </a:solidFill>
                <a:latin typeface="华文中宋" pitchFamily="2" charset="-122"/>
                <a:ea typeface="华文中宋" pitchFamily="2" charset="-122"/>
                <a:cs typeface="华文中宋" pitchFamily="2" charset="-122"/>
                <a:sym typeface="等线" panose="02010600030101010101" charset="-122"/>
              </a:rPr>
              <a:t>要紧紧抓住这个大有可为的历史机遇，锐意进取、埋头苦干、善于创新、永不懈怠。</a:t>
            </a:r>
            <a:endParaRPr lang="zh-CN" altLang="en-US" sz="3200" b="1" smtClean="0">
              <a:solidFill>
                <a:prstClr val="black"/>
              </a:solidFill>
              <a:latin typeface="华文中宋" pitchFamily="2" charset="-122"/>
              <a:ea typeface="华文中宋" pitchFamily="2" charset="-122"/>
              <a:cs typeface="华文中宋" pitchFamily="2" charset="-122"/>
              <a:sym typeface="等线" panose="02010600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checkerboard(across)">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checkerboard(across)">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checkerboard(across)">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0" y="6477635"/>
            <a:ext cx="12192635" cy="38036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0" y="0"/>
            <a:ext cx="904875" cy="885825"/>
          </a:xfrm>
          <a:prstGeom prst="rect">
            <a:avLst/>
          </a:prstGeom>
        </p:spPr>
      </p:pic>
      <p:cxnSp>
        <p:nvCxnSpPr>
          <p:cNvPr id="8" name="直接连接符 7"/>
          <p:cNvCxnSpPr/>
          <p:nvPr>
            <p:custDataLst>
              <p:tags r:id="rId5"/>
            </p:custDataLst>
          </p:nvPr>
        </p:nvCxnSpPr>
        <p:spPr>
          <a:xfrm flipV="1">
            <a:off x="325755" y="636905"/>
            <a:ext cx="11783060" cy="33020"/>
          </a:xfrm>
          <a:prstGeom prst="line">
            <a:avLst/>
          </a:prstGeom>
          <a:ln w="19050">
            <a:solidFill>
              <a:srgbClr val="C00000"/>
            </a:solidFill>
          </a:ln>
        </p:spPr>
        <p:style>
          <a:lnRef idx="2">
            <a:schemeClr val="accent1"/>
          </a:lnRef>
          <a:fillRef idx="0">
            <a:srgbClr val="FFFFFF"/>
          </a:fillRef>
          <a:effectRef idx="0">
            <a:srgbClr val="FFFFFF"/>
          </a:effectRef>
          <a:fontRef idx="minor">
            <a:schemeClr val="tx1"/>
          </a:fontRef>
        </p:style>
      </p:cxnSp>
      <p:sp>
        <p:nvSpPr>
          <p:cNvPr id="17" name="文本框 16"/>
          <p:cNvSpPr txBox="1"/>
          <p:nvPr>
            <p:custDataLst>
              <p:tags r:id="rId6"/>
            </p:custDataLst>
          </p:nvPr>
        </p:nvSpPr>
        <p:spPr>
          <a:xfrm>
            <a:off x="1018540" y="118110"/>
            <a:ext cx="1742440" cy="460374"/>
          </a:xfrm>
          <a:prstGeom prst="homePlate">
            <a:avLst/>
          </a:prstGeom>
          <a:solidFill>
            <a:schemeClr val="accent2"/>
          </a:solidFill>
        </p:spPr>
        <p:txBody>
          <a:bodyPr wrap="square">
            <a:spAutoFit/>
          </a:bodyPr>
          <a:lstStyle/>
          <a:p>
            <a:pPr algn="ctr" fontAlgn="auto">
              <a:lnSpc>
                <a:spcPct val="100000"/>
              </a:lnSpc>
            </a:pPr>
            <a:r>
              <a:rPr lang="zh-CN" altLang="en-US" sz="2400" b="1">
                <a:solidFill>
                  <a:schemeClr val="bg1"/>
                </a:solidFill>
                <a:latin typeface="微软雅黑" panose="020B0503020204020204" charset="-122"/>
                <a:ea typeface="微软雅黑" panose="020B0503020204020204" charset="-122"/>
              </a:rPr>
              <a:t>归纳总结</a:t>
            </a:r>
            <a:endParaRPr lang="zh-CN" altLang="en-US" sz="2400" b="1">
              <a:solidFill>
                <a:schemeClr val="bg1"/>
              </a:solidFill>
              <a:latin typeface="微软雅黑" panose="020B0503020204020204" charset="-122"/>
              <a:ea typeface="微软雅黑" panose="020B0503020204020204" charset="-122"/>
            </a:endParaRPr>
          </a:p>
        </p:txBody>
      </p:sp>
      <p:sp>
        <p:nvSpPr>
          <p:cNvPr id="27" name="TextBox 21"/>
          <p:cNvSpPr txBox="1"/>
          <p:nvPr>
            <p:custDataLst>
              <p:tags r:id="rId7"/>
            </p:custDataLst>
          </p:nvPr>
        </p:nvSpPr>
        <p:spPr>
          <a:xfrm>
            <a:off x="467360" y="944245"/>
            <a:ext cx="9323705" cy="460375"/>
          </a:xfrm>
          <a:prstGeom prst="rect">
            <a:avLst/>
          </a:prstGeom>
          <a:noFill/>
        </p:spPr>
        <p:txBody>
          <a:bodyPr wrap="square" rtlCol="0">
            <a:spAutoFit/>
          </a:bodyPr>
          <a:lstStyle/>
          <a:p>
            <a:pPr fontAlgn="auto">
              <a:lnSpc>
                <a:spcPts val="2880"/>
              </a:lnSpc>
            </a:pPr>
            <a:r>
              <a:rPr lang="en-US" altLang="zh-CN"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rPr>
              <a:t>3.</a:t>
            </a:r>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rPr>
              <a:t>青年接续奋斗，书写人生华章，为国担当</a:t>
            </a:r>
            <a:r>
              <a:rPr lang="en-US" altLang="zh-CN"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rPr>
              <a:t>!</a:t>
            </a:r>
            <a:endParaRPr lang="en-US" altLang="zh-CN"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Calibri" panose="020F0502020204030204"/>
            </a:endParaRPr>
          </a:p>
        </p:txBody>
      </p:sp>
      <p:sp>
        <p:nvSpPr>
          <p:cNvPr id="25" name="文本框 24"/>
          <p:cNvSpPr txBox="1"/>
          <p:nvPr>
            <p:custDataLst>
              <p:tags r:id="rId8"/>
            </p:custDataLst>
          </p:nvPr>
        </p:nvSpPr>
        <p:spPr>
          <a:xfrm>
            <a:off x="598805" y="1507490"/>
            <a:ext cx="11070590" cy="2030095"/>
          </a:xfrm>
          <a:prstGeom prst="rect">
            <a:avLst/>
          </a:prstGeom>
          <a:solidFill>
            <a:schemeClr val="accent4">
              <a:lumMod val="20000"/>
              <a:lumOff val="80000"/>
              <a:alpha val="0"/>
            </a:schemeClr>
          </a:solidFill>
          <a:ln>
            <a:solidFill>
              <a:srgbClr val="000000"/>
            </a:solidFill>
          </a:ln>
        </p:spPr>
        <p:txBody>
          <a:bodyPr wrap="square" rtlCol="0">
            <a:spAutoFit/>
          </a:bodyPr>
          <a:lstStyle/>
          <a:p>
            <a:pPr defTabSz="914400">
              <a:lnSpc>
                <a:spcPct val="150000"/>
              </a:lnSpc>
              <a:defRPr/>
            </a:pPr>
            <a:r>
              <a:rPr lang="en-US" altLang="zh-CN" sz="2000" b="1" ker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微软雅黑" panose="020B0503020204020204" charset="-122"/>
              </a:rPr>
              <a:t>        </a:t>
            </a:r>
            <a:r>
              <a:rPr lang="en-US" altLang="zh-CN" sz="2000" b="1" ker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方正粗黑宋简体" panose="02000000000000000000" charset="-122"/>
                <a:sym typeface="微软雅黑" panose="020B0503020204020204" charset="-122"/>
              </a:rPr>
              <a:t> </a:t>
            </a:r>
            <a:r>
              <a:rPr lang="zh-CN" altLang="en-US" sz="2800" b="1" ker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方正粗黑宋简体" panose="02000000000000000000" charset="-122"/>
                <a:sym typeface="微软雅黑" panose="020B0503020204020204" charset="-122"/>
              </a:rPr>
              <a:t>广大青年要坚定理想信念，志存高远，脚踏实地，勇做时代的弄潮儿，在实现中国梦的生动实践中放飞青春梦想，在为人民利益的不解奋斗中书写人生华章。</a:t>
            </a:r>
            <a:endParaRPr lang="zh-CN" altLang="en-US" sz="2800" b="1" ker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方正粗黑宋简体" panose="02000000000000000000" charset="-122"/>
              <a:sym typeface="微软雅黑" panose="020B0503020204020204" charset="-122"/>
            </a:endParaRPr>
          </a:p>
        </p:txBody>
      </p:sp>
      <p:grpSp>
        <p:nvGrpSpPr>
          <p:cNvPr id="2" name="组合 9"/>
          <p:cNvGrpSpPr/>
          <p:nvPr>
            <p:custDataLst>
              <p:tags r:id="rId9"/>
            </p:custDataLst>
          </p:nvPr>
        </p:nvGrpSpPr>
        <p:grpSpPr>
          <a:xfrm>
            <a:off x="806450" y="3700780"/>
            <a:ext cx="10599420" cy="2731135"/>
            <a:chOff x="2851326" y="5193940"/>
            <a:chExt cx="11121141" cy="1174960"/>
          </a:xfrm>
        </p:grpSpPr>
        <p:grpSp>
          <p:nvGrpSpPr>
            <p:cNvPr id="9" name="组合 3"/>
            <p:cNvGrpSpPr/>
            <p:nvPr>
              <p:custDataLst>
                <p:tags r:id="rId10"/>
              </p:custDataLst>
            </p:nvPr>
          </p:nvGrpSpPr>
          <p:grpSpPr>
            <a:xfrm>
              <a:off x="3411154" y="5244156"/>
              <a:ext cx="10561313" cy="1124744"/>
              <a:chOff x="3411154" y="5244156"/>
              <a:chExt cx="10561313" cy="1124744"/>
            </a:xfrm>
          </p:grpSpPr>
          <p:grpSp>
            <p:nvGrpSpPr>
              <p:cNvPr id="10" name="组合 4"/>
              <p:cNvGrpSpPr/>
              <p:nvPr>
                <p:custDataLst>
                  <p:tags r:id="rId11"/>
                </p:custDataLst>
              </p:nvPr>
            </p:nvGrpSpPr>
            <p:grpSpPr>
              <a:xfrm>
                <a:off x="3411154" y="5244156"/>
                <a:ext cx="10157273" cy="1068419"/>
                <a:chOff x="1941949" y="2726988"/>
                <a:chExt cx="10157273" cy="1068419"/>
              </a:xfrm>
            </p:grpSpPr>
            <p:sp>
              <p:nvSpPr>
                <p:cNvPr id="13" name="圆角矩形 29"/>
                <p:cNvSpPr/>
                <p:nvPr>
                  <p:custDataLst>
                    <p:tags r:id="rId12"/>
                  </p:custDataLst>
                </p:nvPr>
              </p:nvSpPr>
              <p:spPr bwMode="auto">
                <a:xfrm>
                  <a:off x="1941949" y="2726988"/>
                  <a:ext cx="10157273" cy="1068419"/>
                </a:xfrm>
                <a:prstGeom prst="roundRect">
                  <a:avLst/>
                </a:prstGeom>
                <a:solidFill>
                  <a:srgbClr val="FFFCD3"/>
                </a:solid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anchor="ctr" anchorCtr="0"/>
                <a:lstStyle>
                  <a:lvl1pPr marL="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5pPr>
                </a:lstStyle>
                <a:p>
                  <a:pPr algn="l" defTabSz="914400">
                    <a:defRPr/>
                  </a:pPr>
                  <a:endParaRPr sz="2400" b="1" u="sng" kern="0">
                    <a:solidFill>
                      <a:srgbClr val="1D41D5"/>
                    </a:solidFill>
                    <a:latin typeface="楷体" panose="02010609060101010101" charset="-122"/>
                    <a:ea typeface="楷体" panose="02010609060101010101" charset="-122"/>
                    <a:sym typeface="微软雅黑" panose="020B0503020204020204" charset="-122"/>
                  </a:endParaRPr>
                </a:p>
                <a:p>
                  <a:pPr algn="l" defTabSz="914400">
                    <a:defRPr/>
                  </a:pPr>
                  <a:r>
                    <a:rPr lang="en-US" altLang="zh-CN" sz="2400" b="1" u="sng" kern="0">
                      <a:solidFill>
                        <a:srgbClr val="1D41D5"/>
                      </a:solidFill>
                      <a:latin typeface="楷体" panose="02010609060101010101" charset="-122"/>
                      <a:ea typeface="楷体" panose="02010609060101010101" charset="-122"/>
                      <a:sym typeface="微软雅黑" panose="020B0503020204020204" charset="-122"/>
                    </a:rPr>
                    <a:t>    </a:t>
                  </a:r>
                  <a:r>
                    <a:rPr sz="2400" b="1" u="sng" kern="0">
                      <a:solidFill>
                        <a:srgbClr val="1D41D5"/>
                      </a:solidFill>
                      <a:latin typeface="楷体" panose="02010609060101010101" charset="-122"/>
                      <a:ea typeface="楷体" panose="02010609060101010101" charset="-122"/>
                      <a:sym typeface="微软雅黑" panose="020B0503020204020204" charset="-122"/>
                    </a:rPr>
                    <a:t>习近平给新时代中国青年提出六点要求： </a:t>
                  </a:r>
                  <a:r>
                    <a:rPr sz="2400" b="1" kern="0">
                      <a:solidFill>
                        <a:srgbClr val="1D41D5"/>
                      </a:solidFill>
                      <a:latin typeface="楷体" panose="02010609060101010101" charset="-122"/>
                      <a:ea typeface="楷体" panose="02010609060101010101" charset="-122"/>
                      <a:sym typeface="微软雅黑" panose="020B0503020204020204" charset="-122"/>
                    </a:rPr>
                    <a:t> </a:t>
                  </a:r>
                  <a:endParaRPr sz="2400" kern="0">
                    <a:solidFill>
                      <a:srgbClr val="000000"/>
                    </a:solidFill>
                    <a:latin typeface="楷体" panose="02010609060101010101" charset="-122"/>
                    <a:ea typeface="楷体" panose="02010609060101010101" charset="-122"/>
                    <a:sym typeface="微软雅黑" panose="020B0503020204020204" charset="-122"/>
                  </a:endParaRPr>
                </a:p>
                <a:p>
                  <a:pPr algn="l" defTabSz="914400">
                    <a:lnSpc>
                      <a:spcPct val="150000"/>
                    </a:lnSpc>
                    <a:defRPr/>
                  </a:pPr>
                  <a:r>
                    <a:rPr lang="en-US" altLang="zh-CN" sz="2400" b="1" kern="0">
                      <a:solidFill>
                        <a:srgbClr val="000000"/>
                      </a:solidFill>
                      <a:latin typeface="微软雅黑" panose="020B0503020204020204" charset="-122"/>
                      <a:sym typeface="微软雅黑" panose="020B0503020204020204" charset="-122"/>
                    </a:rPr>
                    <a:t>       </a:t>
                  </a:r>
                  <a:r>
                    <a:rPr sz="2400" b="1" kern="0">
                      <a:solidFill>
                        <a:srgbClr val="000000"/>
                      </a:solidFill>
                      <a:latin typeface="微软雅黑" panose="020B0503020204020204" charset="-122"/>
                      <a:sym typeface="微软雅黑" panose="020B0503020204020204" charset="-122"/>
                    </a:rPr>
                    <a:t>要树立远大理想；要热爱伟大祖国；要担负时代责任；</a:t>
                  </a:r>
                  <a:endParaRPr sz="2400" b="1" kern="0">
                    <a:solidFill>
                      <a:srgbClr val="000000"/>
                    </a:solidFill>
                    <a:latin typeface="微软雅黑" panose="020B0503020204020204" charset="-122"/>
                    <a:sym typeface="微软雅黑" panose="020B0503020204020204" charset="-122"/>
                  </a:endParaRPr>
                </a:p>
                <a:p>
                  <a:pPr algn="l" defTabSz="914400">
                    <a:lnSpc>
                      <a:spcPct val="150000"/>
                    </a:lnSpc>
                    <a:defRPr/>
                  </a:pPr>
                  <a:r>
                    <a:rPr lang="en-US" altLang="zh-CN" sz="2400" b="1" kern="0">
                      <a:solidFill>
                        <a:srgbClr val="000000"/>
                      </a:solidFill>
                      <a:latin typeface="微软雅黑" panose="020B0503020204020204" charset="-122"/>
                      <a:sym typeface="微软雅黑" panose="020B0503020204020204" charset="-122"/>
                    </a:rPr>
                    <a:t>       </a:t>
                  </a:r>
                  <a:r>
                    <a:rPr sz="2400" b="1" kern="0">
                      <a:solidFill>
                        <a:srgbClr val="000000"/>
                      </a:solidFill>
                      <a:latin typeface="微软雅黑" panose="020B0503020204020204" charset="-122"/>
                      <a:sym typeface="微软雅黑" panose="020B0503020204020204" charset="-122"/>
                    </a:rPr>
                    <a:t>要勇于砥砺奋斗；要练就过硬本领；要锤炼品德修为。</a:t>
                  </a:r>
                  <a:endParaRPr sz="2400" b="1" kern="0">
                    <a:solidFill>
                      <a:srgbClr val="000000"/>
                    </a:solidFill>
                    <a:latin typeface="微软雅黑" panose="020B0503020204020204" charset="-122"/>
                  </a:endParaRPr>
                </a:p>
                <a:p>
                  <a:pPr algn="ctr" defTabSz="914400">
                    <a:defRPr/>
                  </a:pPr>
                  <a:r>
                    <a:rPr sz="2400" kern="0">
                      <a:solidFill>
                        <a:srgbClr val="000000"/>
                      </a:solidFill>
                      <a:latin typeface="等线" panose="02010600030101010101" charset="-122"/>
                      <a:ea typeface="等线" panose="02010600030101010101" charset="-122"/>
                      <a:sym typeface="微软雅黑" panose="020B0503020204020204" charset="-122"/>
                    </a:rPr>
                    <a:t>　</a:t>
                  </a:r>
                  <a:r>
                    <a:rPr lang="en-US" altLang="zh-CN" sz="2400" kern="0">
                      <a:solidFill>
                        <a:srgbClr val="000000"/>
                      </a:solidFill>
                      <a:latin typeface="等线" panose="02010600030101010101" charset="-122"/>
                      <a:ea typeface="等线" panose="02010600030101010101" charset="-122"/>
                      <a:sym typeface="微软雅黑" panose="020B0503020204020204" charset="-122"/>
                    </a:rPr>
                    <a:t>   </a:t>
                  </a:r>
                  <a:endParaRPr lang="en-US" altLang="zh-CN" sz="2400" kern="0">
                    <a:solidFill>
                      <a:srgbClr val="000000"/>
                    </a:solidFill>
                    <a:latin typeface="等线" panose="02010600030101010101" charset="-122"/>
                    <a:ea typeface="等线" panose="02010600030101010101" charset="-122"/>
                    <a:sym typeface="微软雅黑" panose="020B0503020204020204" charset="-122"/>
                  </a:endParaRPr>
                </a:p>
                <a:p>
                  <a:pPr algn="ctr" defTabSz="914400">
                    <a:defRPr/>
                  </a:pPr>
                  <a:r>
                    <a:rPr lang="en-US" altLang="zh-CN" sz="2000" b="1" kern="0">
                      <a:solidFill>
                        <a:srgbClr val="474747"/>
                      </a:solidFill>
                      <a:latin typeface="楷体" panose="02010609060101010101" charset="-122"/>
                      <a:ea typeface="楷体" panose="02010609060101010101" charset="-122"/>
                      <a:sym typeface="微软雅黑" panose="020B0503020204020204" charset="-122"/>
                    </a:rPr>
                    <a:t> </a:t>
                  </a:r>
                  <a:r>
                    <a:rPr b="1" kern="0">
                      <a:solidFill>
                        <a:srgbClr val="474747"/>
                      </a:solidFill>
                      <a:latin typeface="楷体" panose="02010609060101010101" charset="-122"/>
                      <a:ea typeface="楷体" panose="02010609060101010101" charset="-122"/>
                      <a:sym typeface="微软雅黑" panose="020B0503020204020204" charset="-122"/>
                    </a:rPr>
                    <a:t>——习近平在纪念五四运动</a:t>
                  </a:r>
                  <a:r>
                    <a:rPr lang="en-US" altLang="zh-CN" b="1" kern="0">
                      <a:solidFill>
                        <a:srgbClr val="474747"/>
                      </a:solidFill>
                      <a:latin typeface="楷体" panose="02010609060101010101" charset="-122"/>
                      <a:ea typeface="楷体" panose="02010609060101010101" charset="-122"/>
                      <a:sym typeface="微软雅黑" panose="020B0503020204020204" charset="-122"/>
                    </a:rPr>
                    <a:t>100</a:t>
                  </a:r>
                  <a:r>
                    <a:rPr b="1" kern="0">
                      <a:solidFill>
                        <a:srgbClr val="474747"/>
                      </a:solidFill>
                      <a:latin typeface="楷体" panose="02010609060101010101" charset="-122"/>
                      <a:ea typeface="楷体" panose="02010609060101010101" charset="-122"/>
                      <a:sym typeface="微软雅黑" panose="020B0503020204020204" charset="-122"/>
                    </a:rPr>
                    <a:t>周年大会上的讲话</a:t>
                  </a:r>
                  <a:endParaRPr lang="zh-CN" altLang="en-US" b="1" kern="0">
                    <a:solidFill>
                      <a:srgbClr val="474747"/>
                    </a:solidFill>
                    <a:latin typeface="楷体" panose="02010609060101010101" charset="-122"/>
                    <a:ea typeface="楷体" panose="02010609060101010101" charset="-122"/>
                    <a:cs typeface="Arial" panose="020B0604020202020204"/>
                    <a:sym typeface="微软雅黑" panose="020B0503020204020204" charset="-122"/>
                  </a:endParaRPr>
                </a:p>
              </p:txBody>
            </p:sp>
            <p:sp>
              <p:nvSpPr>
                <p:cNvPr id="15" name="矩形 8"/>
                <p:cNvSpPr/>
                <p:nvPr>
                  <p:custDataLst>
                    <p:tags r:id="rId13"/>
                  </p:custDataLst>
                </p:nvPr>
              </p:nvSpPr>
              <p:spPr>
                <a:xfrm>
                  <a:off x="2453916" y="3277357"/>
                  <a:ext cx="6301139" cy="128669"/>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5pPr>
                </a:lstStyle>
                <a:p>
                  <a:pPr indent="342900" algn="r" defTabSz="914400">
                    <a:lnSpc>
                      <a:spcPct val="150000"/>
                    </a:lnSpc>
                    <a:defRPr/>
                  </a:pPr>
                  <a:r>
                    <a:rPr lang="zh-CN" altLang="en-US" sz="900" kern="0">
                      <a:solidFill>
                        <a:srgbClr val="262626"/>
                      </a:solidFill>
                      <a:latin typeface="微软雅黑" panose="020B0503020204020204" charset="-122"/>
                    </a:rPr>
                    <a:t> </a:t>
                  </a:r>
                  <a:endParaRPr lang="zh-CN" altLang="en-US" sz="900" kern="0">
                    <a:solidFill>
                      <a:srgbClr val="262626"/>
                    </a:solidFill>
                    <a:latin typeface="微软雅黑" panose="020B0503020204020204" charset="-122"/>
                  </a:endParaRPr>
                </a:p>
              </p:txBody>
            </p:sp>
          </p:grpSp>
          <p:pic>
            <p:nvPicPr>
              <p:cNvPr id="16" name="图片 122"/>
              <p:cNvPicPr/>
              <p:nvPr>
                <p:custDataLst>
                  <p:tags r:id="rId14"/>
                </p:custDataLst>
              </p:nvPr>
            </p:nvPicPr>
            <p:blipFill>
              <a:blip r:embed="rId15"/>
              <a:stretch>
                <a:fillRect/>
              </a:stretch>
            </p:blipFill>
            <p:spPr>
              <a:xfrm>
                <a:off x="12333589" y="5876551"/>
                <a:ext cx="1638878" cy="492349"/>
              </a:xfrm>
              <a:prstGeom prst="rect">
                <a:avLst/>
              </a:prstGeom>
              <a:noFill/>
              <a:ln>
                <a:noFill/>
                <a:miter lim="800000"/>
                <a:headEnd/>
                <a:tailEnd/>
              </a:ln>
            </p:spPr>
          </p:pic>
        </p:grpSp>
        <p:grpSp>
          <p:nvGrpSpPr>
            <p:cNvPr id="19" name="组合 14"/>
            <p:cNvGrpSpPr/>
            <p:nvPr>
              <p:custDataLst>
                <p:tags r:id="rId16"/>
              </p:custDataLst>
            </p:nvPr>
          </p:nvGrpSpPr>
          <p:grpSpPr>
            <a:xfrm>
              <a:off x="2851326" y="5193940"/>
              <a:ext cx="1386694" cy="277379"/>
              <a:chOff x="-198007" y="1713107"/>
              <a:chExt cx="1386694" cy="277379"/>
            </a:xfrm>
          </p:grpSpPr>
          <p:pic>
            <p:nvPicPr>
              <p:cNvPr id="23" name="图片 2"/>
              <p:cNvPicPr/>
              <p:nvPr>
                <p:custDataLst>
                  <p:tags r:id="rId17"/>
                </p:custDataLst>
              </p:nvPr>
            </p:nvPicPr>
            <p:blipFill>
              <a:blip r:embed="rId18"/>
              <a:stretch>
                <a:fillRect/>
              </a:stretch>
            </p:blipFill>
            <p:spPr>
              <a:xfrm>
                <a:off x="-198007" y="1713107"/>
                <a:ext cx="941846" cy="277379"/>
              </a:xfrm>
              <a:prstGeom prst="rect">
                <a:avLst/>
              </a:prstGeom>
              <a:noFill/>
              <a:ln>
                <a:noFill/>
                <a:miter lim="800000"/>
                <a:headEnd/>
                <a:tailEnd/>
              </a:ln>
            </p:spPr>
          </p:pic>
          <p:sp>
            <p:nvSpPr>
              <p:cNvPr id="24" name="文本框 3"/>
              <p:cNvSpPr/>
              <p:nvPr>
                <p:custDataLst>
                  <p:tags r:id="rId19"/>
                </p:custDataLst>
              </p:nvPr>
            </p:nvSpPr>
            <p:spPr>
              <a:xfrm>
                <a:off x="803187" y="1763436"/>
                <a:ext cx="385500" cy="158446"/>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rgbClr val="000000"/>
                    </a:solidFill>
                    <a:latin typeface="Arial" panose="020B0604020202020204" pitchFamily="34" charset="0"/>
                    <a:ea typeface="微软雅黑" panose="020B0503020204020204" charset="-122"/>
                  </a:defRPr>
                </a:lvl5pPr>
              </a:lstStyle>
              <a:p>
                <a:pPr defTabSz="914400">
                  <a:defRPr/>
                </a:pPr>
                <a:r>
                  <a:rPr lang="zh-CN" altLang="en-US" kern="0">
                    <a:solidFill>
                      <a:srgbClr val="FF0000"/>
                    </a:solidFill>
                    <a:latin typeface="黑体" panose="02010609060101010101" pitchFamily="49" charset="-122"/>
                    <a:ea typeface="黑体" panose="02010609060101010101" pitchFamily="49" charset="-122"/>
                  </a:rPr>
                  <a:t>语</a:t>
                </a:r>
                <a:endParaRPr lang="zh-CN" altLang="en-US" kern="0">
                  <a:solidFill>
                    <a:srgbClr val="FF0000"/>
                  </a:solidFill>
                  <a:latin typeface="黑体" panose="02010609060101010101" pitchFamily="49" charset="-122"/>
                  <a:ea typeface="黑体" panose="02010609060101010101" pitchFamily="49" charset="-122"/>
                </a:endParaRPr>
              </a:p>
            </p:txBody>
          </p:sp>
        </p:grpSp>
      </p:gr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36000" y="982231"/>
            <a:ext cx="11520000" cy="492443"/>
          </a:xfrm>
          <a:prstGeom prst="rect">
            <a:avLst/>
          </a:prstGeom>
          <a:solidFill>
            <a:srgbClr val="C00000"/>
          </a:solidFill>
          <a:ln>
            <a:noFill/>
          </a:ln>
        </p:spPr>
        <p:txBody>
          <a:bodyPr wrap="square">
            <a:spAutoFit/>
          </a:bodyPr>
          <a:lstStyle/>
          <a:p>
            <a:pPr algn="just"/>
            <a:r>
              <a:rPr lang="zh-CN" altLang="en-US" sz="2600" b="1" smtClean="0">
                <a:solidFill>
                  <a:schemeClr val="bg1"/>
                </a:solidFill>
                <a:latin typeface="微软雅黑" panose="020B0503020204020204" charset="-122"/>
                <a:ea typeface="微软雅黑" panose="020B0503020204020204" charset="-122"/>
                <a:cs typeface="Arial" panose="020B0604020202020204"/>
              </a:rPr>
              <a:t>习</a:t>
            </a:r>
            <a:r>
              <a:rPr lang="zh-CN" altLang="en-US" sz="2600" b="1">
                <a:solidFill>
                  <a:schemeClr val="bg1"/>
                </a:solidFill>
                <a:latin typeface="微软雅黑" panose="020B0503020204020204" charset="-122"/>
                <a:ea typeface="微软雅黑" panose="020B0503020204020204" charset="-122"/>
                <a:cs typeface="Arial" panose="020B0604020202020204"/>
              </a:rPr>
              <a:t>近平新时代中国特色社会主义思</a:t>
            </a:r>
            <a:r>
              <a:rPr lang="zh-CN" altLang="en-US" sz="2600" b="1" smtClean="0">
                <a:solidFill>
                  <a:schemeClr val="bg1"/>
                </a:solidFill>
                <a:latin typeface="微软雅黑" panose="020B0503020204020204" charset="-122"/>
                <a:ea typeface="微软雅黑" panose="020B0503020204020204" charset="-122"/>
                <a:cs typeface="Arial" panose="020B0604020202020204"/>
              </a:rPr>
              <a:t>想时代背景</a:t>
            </a:r>
            <a:endParaRPr lang="zh-CN" altLang="en-US" sz="2600" b="1">
              <a:solidFill>
                <a:schemeClr val="bg1"/>
              </a:solidFill>
              <a:latin typeface="微软雅黑" panose="020B0503020204020204" charset="-122"/>
              <a:ea typeface="微软雅黑" panose="020B0503020204020204" charset="-122"/>
              <a:cs typeface="Arial" panose="020B0604020202020204"/>
            </a:endParaRPr>
          </a:p>
        </p:txBody>
      </p:sp>
      <p:sp>
        <p:nvSpPr>
          <p:cNvPr id="13" name="矩形 12"/>
          <p:cNvSpPr/>
          <p:nvPr>
            <p:custDataLst>
              <p:tags r:id="rId2"/>
            </p:custDataLst>
          </p:nvPr>
        </p:nvSpPr>
        <p:spPr>
          <a:xfrm>
            <a:off x="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矩形 13"/>
          <p:cNvSpPr/>
          <p:nvPr>
            <p:custDataLst>
              <p:tags r:id="rId3"/>
            </p:custDataLst>
          </p:nvPr>
        </p:nvSpPr>
        <p:spPr>
          <a:xfrm>
            <a:off x="1185330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15" name="直接连接符 14"/>
          <p:cNvCxnSpPr/>
          <p:nvPr>
            <p:custDataLst>
              <p:tags r:id="rId4"/>
            </p:custDataLst>
          </p:nvPr>
        </p:nvCxnSpPr>
        <p:spPr>
          <a:xfrm flipV="1">
            <a:off x="-600" y="522000"/>
            <a:ext cx="12193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a:spLocks noChangeArrowheads="1"/>
          </p:cNvSpPr>
          <p:nvPr>
            <p:custDataLst>
              <p:tags r:id="rId5"/>
            </p:custDataLst>
          </p:nvPr>
        </p:nvSpPr>
        <p:spPr bwMode="auto">
          <a:xfrm>
            <a:off x="1069425" y="2179929"/>
            <a:ext cx="11520000" cy="129266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spcBef>
                <a:spcPct val="0"/>
              </a:spcBef>
              <a:buNone/>
            </a:pPr>
            <a:r>
              <a:rPr lang="zh-CN" altLang="en-US" sz="2600" b="1" smtClean="0">
                <a:solidFill>
                  <a:srgbClr val="C00000"/>
                </a:solidFill>
                <a:cs typeface="Arial" panose="020B0604020202020204"/>
              </a:rPr>
              <a:t>国际环境</a:t>
            </a:r>
            <a:r>
              <a:rPr lang="zh-CN" altLang="en-US" sz="2600" b="1" smtClean="0">
                <a:cs typeface="Arial" panose="020B0604020202020204"/>
              </a:rPr>
              <a:t>：</a:t>
            </a:r>
            <a:r>
              <a:rPr lang="zh-CN" altLang="en-US" sz="2600" b="1" smtClean="0"/>
              <a:t>①世界百年未有之大变局加速演进。</a:t>
            </a:r>
            <a:endParaRPr lang="en-US" altLang="zh-CN" sz="2600" b="1" smtClean="0"/>
          </a:p>
          <a:p>
            <a:pPr>
              <a:spcBef>
                <a:spcPct val="0"/>
              </a:spcBef>
              <a:buNone/>
            </a:pPr>
            <a:endParaRPr lang="zh-CN" altLang="en-US" sz="2600" b="1" smtClean="0"/>
          </a:p>
          <a:p>
            <a:pPr>
              <a:spcBef>
                <a:spcPct val="0"/>
              </a:spcBef>
              <a:buNone/>
            </a:pPr>
            <a:endParaRPr lang="zh-CN" altLang="en-US" sz="2600" b="1">
              <a:solidFill>
                <a:srgbClr val="C00000"/>
              </a:solidFill>
              <a:cs typeface="Arial" panose="020B0604020202020204"/>
            </a:endParaRPr>
          </a:p>
        </p:txBody>
      </p:sp>
      <p:sp>
        <p:nvSpPr>
          <p:cNvPr id="5" name="TextBox 25"/>
          <p:cNvSpPr txBox="1"/>
          <p:nvPr>
            <p:custDataLst>
              <p:tags r:id="rId6"/>
            </p:custDataLst>
          </p:nvPr>
        </p:nvSpPr>
        <p:spPr>
          <a:xfrm>
            <a:off x="336000" y="2592"/>
            <a:ext cx="11520000" cy="523220"/>
          </a:xfrm>
          <a:prstGeom prst="rect">
            <a:avLst/>
          </a:prstGeom>
          <a:noFill/>
          <a:ln>
            <a:noFill/>
          </a:ln>
        </p:spPr>
        <p:txBody>
          <a:bodyPr wrap="square" rtlCol="0">
            <a:spAutoFit/>
          </a:bodyPr>
          <a:lstStyle/>
          <a:p>
            <a:pPr algn="just"/>
            <a:r>
              <a:rPr lang="zh-CN" altLang="en-US" sz="2800" b="1" spc="300" smtClean="0">
                <a:solidFill>
                  <a:srgbClr val="C00000"/>
                </a:solidFill>
                <a:latin typeface="微软雅黑" panose="020B0503020204020204" charset="-122"/>
                <a:ea typeface="微软雅黑" panose="020B0503020204020204" charset="-122"/>
              </a:rPr>
              <a:t>一、回</a:t>
            </a:r>
            <a:r>
              <a:rPr lang="zh-CN" altLang="en-US" sz="2800" b="1" spc="300">
                <a:solidFill>
                  <a:srgbClr val="C00000"/>
                </a:solidFill>
                <a:latin typeface="微软雅黑" panose="020B0503020204020204" charset="-122"/>
                <a:ea typeface="微软雅黑" panose="020B0503020204020204" charset="-122"/>
              </a:rPr>
              <a:t>答时代之问的科学理论</a:t>
            </a:r>
            <a:endParaRPr lang="zh-CN" altLang="en-US" sz="2800" b="1" spc="300">
              <a:solidFill>
                <a:srgbClr val="C00000"/>
              </a:solidFill>
              <a:latin typeface="微软雅黑" panose="020B0503020204020204" charset="-122"/>
              <a:ea typeface="微软雅黑" panose="020B0503020204020204" charset="-122"/>
            </a:endParaRPr>
          </a:p>
        </p:txBody>
      </p:sp>
      <p:sp>
        <p:nvSpPr>
          <p:cNvPr id="4" name="矩形 3"/>
          <p:cNvSpPr/>
          <p:nvPr/>
        </p:nvSpPr>
        <p:spPr>
          <a:xfrm>
            <a:off x="1069425" y="2433940"/>
            <a:ext cx="7186583" cy="1692771"/>
          </a:xfrm>
          <a:prstGeom prst="rect">
            <a:avLst/>
          </a:prstGeom>
        </p:spPr>
        <p:txBody>
          <a:bodyPr wrap="none">
            <a:spAutoFit/>
          </a:bodyPr>
          <a:lstStyle/>
          <a:p>
            <a:pPr>
              <a:spcBef>
                <a:spcPct val="0"/>
              </a:spcBef>
            </a:pPr>
            <a:endParaRPr lang="en-US" altLang="zh-CN" sz="2600" b="1" smtClean="0">
              <a:solidFill>
                <a:srgbClr val="C00000"/>
              </a:solidFill>
              <a:latin typeface="微软雅黑" panose="020B0503020204020204" charset="-122"/>
              <a:ea typeface="微软雅黑" panose="020B0503020204020204" charset="-122"/>
              <a:cs typeface="Arial" panose="020B0604020202020204"/>
            </a:endParaRPr>
          </a:p>
          <a:p>
            <a:pPr>
              <a:spcBef>
                <a:spcPct val="0"/>
              </a:spcBef>
            </a:pPr>
            <a:r>
              <a:rPr lang="zh-CN" altLang="en-US" sz="2600" b="1" smtClean="0">
                <a:solidFill>
                  <a:srgbClr val="C00000"/>
                </a:solidFill>
                <a:latin typeface="微软雅黑" panose="020B0503020204020204" charset="-122"/>
                <a:ea typeface="微软雅黑" panose="020B0503020204020204" charset="-122"/>
                <a:cs typeface="Arial" panose="020B0604020202020204"/>
              </a:rPr>
              <a:t>国</a:t>
            </a:r>
            <a:r>
              <a:rPr lang="zh-CN" altLang="en-US" sz="2600" b="1">
                <a:solidFill>
                  <a:srgbClr val="C00000"/>
                </a:solidFill>
                <a:latin typeface="微软雅黑" panose="020B0503020204020204" charset="-122"/>
                <a:ea typeface="微软雅黑" panose="020B0503020204020204" charset="-122"/>
                <a:cs typeface="Arial" panose="020B0604020202020204"/>
              </a:rPr>
              <a:t>内现状</a:t>
            </a:r>
            <a:r>
              <a:rPr lang="zh-CN" altLang="en-US" sz="2600" b="1" smtClean="0">
                <a:latin typeface="微软雅黑" panose="020B0503020204020204" charset="-122"/>
                <a:ea typeface="微软雅黑" panose="020B0503020204020204" charset="-122"/>
                <a:cs typeface="Arial" panose="020B0604020202020204"/>
              </a:rPr>
              <a:t>：</a:t>
            </a:r>
            <a:r>
              <a:rPr lang="zh-CN" altLang="en-US" sz="2600" b="1">
                <a:latin typeface="微软雅黑" panose="020B0503020204020204" charset="-122"/>
                <a:ea typeface="微软雅黑" panose="020B0503020204020204" charset="-122"/>
              </a:rPr>
              <a:t>②中华民族伟大复兴进入关键时期</a:t>
            </a:r>
            <a:r>
              <a:rPr lang="zh-CN" altLang="en-US" sz="2600" b="1" smtClean="0">
                <a:latin typeface="微软雅黑" panose="020B0503020204020204" charset="-122"/>
                <a:ea typeface="微软雅黑" panose="020B0503020204020204" charset="-122"/>
              </a:rPr>
              <a:t>。</a:t>
            </a:r>
            <a:endParaRPr lang="en-US" altLang="zh-CN" sz="2600" b="1" smtClean="0">
              <a:latin typeface="微软雅黑" panose="020B0503020204020204" charset="-122"/>
              <a:ea typeface="微软雅黑" panose="020B0503020204020204" charset="-122"/>
            </a:endParaRPr>
          </a:p>
          <a:p>
            <a:pPr>
              <a:spcBef>
                <a:spcPct val="0"/>
              </a:spcBef>
            </a:pPr>
            <a:endParaRPr lang="en-US" altLang="zh-CN" sz="2600" b="1">
              <a:latin typeface="微软雅黑" panose="020B0503020204020204" charset="-122"/>
              <a:ea typeface="微软雅黑" panose="020B0503020204020204" charset="-122"/>
            </a:endParaRPr>
          </a:p>
          <a:p>
            <a:pPr>
              <a:spcBef>
                <a:spcPct val="0"/>
              </a:spcBef>
            </a:pPr>
            <a:r>
              <a:rPr lang="zh-CN" altLang="en-US" sz="2600" b="1" smtClean="0">
                <a:latin typeface="微软雅黑" panose="020B0503020204020204" charset="-122"/>
                <a:ea typeface="微软雅黑" panose="020B0503020204020204" charset="-122"/>
              </a:rPr>
              <a:t>                 </a:t>
            </a:r>
            <a:endParaRPr lang="zh-CN" altLang="en-US" sz="2600" b="1">
              <a:latin typeface="微软雅黑" panose="020B0503020204020204" charset="-122"/>
              <a:ea typeface="微软雅黑" panose="020B0503020204020204" charset="-122"/>
              <a:cs typeface="Arial" panose="020B0604020202020204"/>
            </a:endParaRPr>
          </a:p>
        </p:txBody>
      </p:sp>
      <p:sp>
        <p:nvSpPr>
          <p:cNvPr id="11" name="矩形 10"/>
          <p:cNvSpPr>
            <a:spLocks noChangeArrowheads="1"/>
          </p:cNvSpPr>
          <p:nvPr>
            <p:custDataLst>
              <p:tags r:id="rId7"/>
            </p:custDataLst>
          </p:nvPr>
        </p:nvSpPr>
        <p:spPr bwMode="auto">
          <a:xfrm>
            <a:off x="1069425" y="3480380"/>
            <a:ext cx="11520000" cy="89255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spcBef>
                <a:spcPct val="0"/>
              </a:spcBef>
              <a:buNone/>
            </a:pPr>
            <a:r>
              <a:rPr lang="zh-CN" altLang="en-US" sz="2600" b="1" smtClean="0">
                <a:solidFill>
                  <a:srgbClr val="C00000"/>
                </a:solidFill>
                <a:cs typeface="Arial" panose="020B0604020202020204"/>
              </a:rPr>
              <a:t>中</a:t>
            </a:r>
            <a:r>
              <a:rPr lang="zh-CN" altLang="en-US" sz="2600" b="1">
                <a:solidFill>
                  <a:srgbClr val="C00000"/>
                </a:solidFill>
                <a:cs typeface="Arial" panose="020B0604020202020204"/>
              </a:rPr>
              <a:t>国式现代化</a:t>
            </a:r>
            <a:r>
              <a:rPr lang="zh-CN" altLang="en-US" sz="2600" b="1" smtClean="0">
                <a:cs typeface="Arial" panose="020B0604020202020204"/>
              </a:rPr>
              <a:t>：</a:t>
            </a:r>
            <a:r>
              <a:rPr lang="zh-CN" altLang="en-US" sz="2600" b="1"/>
              <a:t>③中国式现代化全面推进拓展。</a:t>
            </a:r>
            <a:endParaRPr lang="en-US" altLang="zh-CN" sz="2600" b="1"/>
          </a:p>
          <a:p>
            <a:pPr>
              <a:spcBef>
                <a:spcPct val="0"/>
              </a:spcBef>
              <a:buNone/>
            </a:pPr>
            <a:endParaRPr lang="zh-CN" altLang="en-US" sz="2600" b="1">
              <a:solidFill>
                <a:srgbClr val="C00000"/>
              </a:solidFill>
              <a:cs typeface="Arial" panose="020B0604020202020204"/>
            </a:endParaRPr>
          </a:p>
        </p:txBody>
      </p:sp>
      <p:sp>
        <p:nvSpPr>
          <p:cNvPr id="16" name="矩形 15"/>
          <p:cNvSpPr>
            <a:spLocks noChangeArrowheads="1"/>
          </p:cNvSpPr>
          <p:nvPr>
            <p:custDataLst>
              <p:tags r:id="rId8"/>
            </p:custDataLst>
          </p:nvPr>
        </p:nvSpPr>
        <p:spPr bwMode="auto">
          <a:xfrm>
            <a:off x="1069425" y="4126711"/>
            <a:ext cx="11520000"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spcBef>
                <a:spcPct val="0"/>
              </a:spcBef>
              <a:buNone/>
            </a:pPr>
            <a:r>
              <a:rPr lang="zh-CN" altLang="en-US" sz="2600" b="1" smtClean="0">
                <a:solidFill>
                  <a:srgbClr val="C00000"/>
                </a:solidFill>
                <a:cs typeface="Arial" panose="020B0604020202020204"/>
              </a:rPr>
              <a:t>科</a:t>
            </a:r>
            <a:r>
              <a:rPr lang="zh-CN" altLang="en-US" sz="2600" b="1">
                <a:solidFill>
                  <a:srgbClr val="C00000"/>
                </a:solidFill>
                <a:cs typeface="Arial" panose="020B0604020202020204"/>
              </a:rPr>
              <a:t>学社会主义</a:t>
            </a:r>
            <a:r>
              <a:rPr lang="zh-CN" altLang="en-US" sz="2600" b="1" smtClean="0">
                <a:cs typeface="Arial" panose="020B0604020202020204"/>
              </a:rPr>
              <a:t>：</a:t>
            </a:r>
            <a:r>
              <a:rPr lang="zh-CN" altLang="en-US" sz="2600" b="1"/>
              <a:t>④</a:t>
            </a:r>
            <a:r>
              <a:rPr lang="zh-CN" altLang="en-US" sz="2600" b="1" smtClean="0"/>
              <a:t>科</a:t>
            </a:r>
            <a:r>
              <a:rPr lang="zh-CN" altLang="en-US" sz="2600" b="1"/>
              <a:t>学社会主义在二十一世纪的中国焕发新的蓬勃生机</a:t>
            </a:r>
            <a:endParaRPr lang="zh-CN" altLang="en-US" sz="2600" b="1">
              <a:solidFill>
                <a:srgbClr val="C00000"/>
              </a:solidFill>
              <a:cs typeface="Arial" panose="020B0604020202020204"/>
            </a:endParaRPr>
          </a:p>
        </p:txBody>
      </p:sp>
      <p:sp>
        <p:nvSpPr>
          <p:cNvPr id="17" name="矩形 16"/>
          <p:cNvSpPr>
            <a:spLocks noChangeArrowheads="1"/>
          </p:cNvSpPr>
          <p:nvPr>
            <p:custDataLst>
              <p:tags r:id="rId9"/>
            </p:custDataLst>
          </p:nvPr>
        </p:nvSpPr>
        <p:spPr bwMode="auto">
          <a:xfrm>
            <a:off x="1069425" y="4731368"/>
            <a:ext cx="11520000" cy="89255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spcBef>
                <a:spcPct val="0"/>
              </a:spcBef>
              <a:buNone/>
            </a:pPr>
            <a:r>
              <a:rPr lang="zh-CN" altLang="en-US" sz="2600" b="1" smtClean="0">
                <a:solidFill>
                  <a:srgbClr val="C00000"/>
                </a:solidFill>
                <a:cs typeface="Arial" panose="020B0604020202020204"/>
              </a:rPr>
              <a:t>党</a:t>
            </a:r>
            <a:r>
              <a:rPr lang="zh-CN" altLang="en-US" sz="2600" b="1">
                <a:solidFill>
                  <a:srgbClr val="C00000"/>
                </a:solidFill>
                <a:cs typeface="Arial" panose="020B0604020202020204"/>
              </a:rPr>
              <a:t>的自我革命</a:t>
            </a:r>
            <a:r>
              <a:rPr lang="zh-CN" altLang="en-US" sz="2600" b="1" smtClean="0">
                <a:cs typeface="Arial" panose="020B0604020202020204"/>
              </a:rPr>
              <a:t>：</a:t>
            </a:r>
            <a:r>
              <a:rPr lang="zh-CN" altLang="en-US" sz="2600" b="1"/>
              <a:t>⑤中国共产党自我革命开辟新的境界。</a:t>
            </a:r>
            <a:endParaRPr lang="en-US" altLang="zh-CN" sz="2600" b="1"/>
          </a:p>
          <a:p>
            <a:pPr>
              <a:spcBef>
                <a:spcPct val="0"/>
              </a:spcBef>
              <a:buNone/>
            </a:pPr>
            <a:endParaRPr lang="zh-CN" altLang="en-US" sz="2600" b="1">
              <a:solidFill>
                <a:srgbClr val="C00000"/>
              </a:solidFill>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2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6" grpId="0"/>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36000" y="1931093"/>
            <a:ext cx="11520000" cy="492443"/>
          </a:xfrm>
          <a:prstGeom prst="rect">
            <a:avLst/>
          </a:prstGeom>
          <a:noFill/>
          <a:ln>
            <a:noFill/>
          </a:ln>
        </p:spPr>
        <p:txBody>
          <a:bodyPr wrap="square">
            <a:spAutoFit/>
          </a:bodyPr>
          <a:lstStyle/>
          <a:p>
            <a:pPr marL="0" marR="0" lvl="0" indent="0" algn="just" defTabSz="914400" rtl="0" eaLnBrk="1" fontAlgn="auto" latinLnBrk="0" hangingPunct="1">
              <a:spcBef>
                <a:spcPct val="0"/>
              </a:spcBef>
              <a:spcAft>
                <a:spcPct val="0"/>
              </a:spcAft>
              <a:buClrTx/>
              <a:buSzTx/>
              <a:buFontTx/>
              <a:buNone/>
              <a:defRPr/>
            </a:pPr>
            <a:r>
              <a:rPr lang="en-US" altLang="zh-CN" sz="2600" b="1">
                <a:latin typeface="微软雅黑" panose="020B0503020204020204" charset="-122"/>
                <a:ea typeface="微软雅黑" panose="020B0503020204020204" charset="-122"/>
                <a:cs typeface="Arial" panose="020B0604020202020204"/>
              </a:rPr>
              <a:t>(1)</a:t>
            </a:r>
            <a:r>
              <a:rPr kumimoji="0" lang="zh-CN" altLang="en-US" sz="2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rPr>
              <a:t>“十个明确”</a:t>
            </a:r>
            <a:r>
              <a:rPr kumimoji="0" lang="en-US" altLang="zh-CN" sz="2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rPr>
              <a:t>—</a:t>
            </a:r>
            <a:r>
              <a:rPr kumimoji="0" lang="zh-CN" altLang="en-US" sz="2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Arial" panose="020B0604020202020204"/>
              </a:rPr>
              <a:t>内涵</a:t>
            </a:r>
            <a:endParaRPr lang="en-US" altLang="zh-CN" sz="2600" b="1">
              <a:solidFill>
                <a:srgbClr val="C00000"/>
              </a:solidFill>
              <a:latin typeface="微软雅黑" panose="020B0503020204020204" charset="-122"/>
              <a:ea typeface="微软雅黑" panose="020B0503020204020204" charset="-122"/>
              <a:cs typeface="Arial" panose="020B0604020202020204"/>
            </a:endParaRPr>
          </a:p>
        </p:txBody>
      </p:sp>
      <p:sp>
        <p:nvSpPr>
          <p:cNvPr id="13" name="矩形 12"/>
          <p:cNvSpPr/>
          <p:nvPr>
            <p:custDataLst>
              <p:tags r:id="rId2"/>
            </p:custDataLst>
          </p:nvPr>
        </p:nvSpPr>
        <p:spPr>
          <a:xfrm>
            <a:off x="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矩形 13"/>
          <p:cNvSpPr/>
          <p:nvPr>
            <p:custDataLst>
              <p:tags r:id="rId3"/>
            </p:custDataLst>
          </p:nvPr>
        </p:nvSpPr>
        <p:spPr>
          <a:xfrm>
            <a:off x="1185330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15" name="直接连接符 14"/>
          <p:cNvCxnSpPr/>
          <p:nvPr>
            <p:custDataLst>
              <p:tags r:id="rId4"/>
            </p:custDataLst>
          </p:nvPr>
        </p:nvCxnSpPr>
        <p:spPr>
          <a:xfrm flipV="1">
            <a:off x="-600" y="522000"/>
            <a:ext cx="12193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5"/>
          <p:cNvSpPr txBox="1"/>
          <p:nvPr>
            <p:custDataLst>
              <p:tags r:id="rId5"/>
            </p:custDataLst>
          </p:nvPr>
        </p:nvSpPr>
        <p:spPr>
          <a:xfrm>
            <a:off x="336000" y="2592"/>
            <a:ext cx="11520000" cy="523220"/>
          </a:xfrm>
          <a:prstGeom prst="rect">
            <a:avLst/>
          </a:prstGeom>
          <a:noFill/>
          <a:ln>
            <a:noFill/>
          </a:ln>
        </p:spPr>
        <p:txBody>
          <a:bodyPr wrap="square" rtlCol="0">
            <a:spAutoFit/>
          </a:bodyPr>
          <a:lstStyle/>
          <a:p>
            <a:pPr algn="just"/>
            <a:r>
              <a:rPr lang="zh-CN" altLang="en-US" sz="2800" b="1" spc="300">
                <a:solidFill>
                  <a:srgbClr val="C00000"/>
                </a:solidFill>
                <a:latin typeface="微软雅黑" panose="020B0503020204020204" charset="-122"/>
                <a:ea typeface="微软雅黑" panose="020B0503020204020204" charset="-122"/>
              </a:rPr>
              <a:t>二、原创性的治国理政新理念新思想新战略</a:t>
            </a:r>
            <a:endParaRPr lang="zh-CN" altLang="en-US" sz="2800" b="1" spc="300">
              <a:solidFill>
                <a:srgbClr val="C00000"/>
              </a:solidFill>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336000" y="982231"/>
            <a:ext cx="11520000" cy="492443"/>
          </a:xfrm>
          <a:prstGeom prst="rect">
            <a:avLst/>
          </a:prstGeom>
          <a:solidFill>
            <a:srgbClr val="C00000"/>
          </a:solidFill>
          <a:ln>
            <a:noFill/>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lang="en-US" altLang="zh-CN" sz="2600" b="1" smtClean="0">
                <a:solidFill>
                  <a:prstClr val="white"/>
                </a:solidFill>
                <a:latin typeface="微软雅黑" panose="020B0503020204020204" charset="-122"/>
                <a:ea typeface="微软雅黑" panose="020B0503020204020204" charset="-122"/>
                <a:cs typeface="Arial" panose="020B0604020202020204"/>
              </a:rPr>
              <a:t>1.</a:t>
            </a:r>
            <a:r>
              <a:rPr lang="zh-CN" altLang="en-US" sz="2600" b="1" smtClean="0">
                <a:solidFill>
                  <a:prstClr val="white"/>
                </a:solidFill>
                <a:latin typeface="微软雅黑" panose="020B0503020204020204" charset="-122"/>
                <a:ea typeface="微软雅黑" panose="020B0503020204020204" charset="-122"/>
                <a:cs typeface="Arial" panose="020B0604020202020204"/>
              </a:rPr>
              <a:t>习</a:t>
            </a:r>
            <a:r>
              <a:rPr lang="zh-CN" altLang="en-US" sz="2600" b="1">
                <a:solidFill>
                  <a:prstClr val="white"/>
                </a:solidFill>
                <a:latin typeface="微软雅黑" panose="020B0503020204020204" charset="-122"/>
                <a:ea typeface="微软雅黑" panose="020B0503020204020204" charset="-122"/>
                <a:cs typeface="Arial" panose="020B0604020202020204"/>
              </a:rPr>
              <a:t>近平新时代中国特色社会主义思想的主要内容</a:t>
            </a:r>
            <a:endParaRPr kumimoji="0" lang="zh-CN" altLang="en-US" sz="26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Arial" panose="020B0604020202020204"/>
            </a:endParaRPr>
          </a:p>
        </p:txBody>
      </p:sp>
      <p:sp>
        <p:nvSpPr>
          <p:cNvPr id="5" name="文本框 4"/>
          <p:cNvSpPr txBox="1"/>
          <p:nvPr>
            <p:custDataLst>
              <p:tags r:id="rId7"/>
            </p:custDataLst>
          </p:nvPr>
        </p:nvSpPr>
        <p:spPr>
          <a:xfrm>
            <a:off x="336000" y="2879955"/>
            <a:ext cx="11520000" cy="3600986"/>
          </a:xfrm>
          <a:prstGeom prst="rect">
            <a:avLst/>
          </a:prstGeom>
          <a:noFill/>
          <a:ln>
            <a:solidFill>
              <a:srgbClr val="800000"/>
            </a:solidFill>
          </a:ln>
        </p:spPr>
        <p:txBody>
          <a:bodyPr wrap="square">
            <a:spAutoFit/>
          </a:bodyPr>
          <a:lstStyle/>
          <a:p>
            <a:pPr algn="just"/>
            <a:r>
              <a:rPr lang="zh-CN" altLang="en-US" sz="1900" b="1">
                <a:latin typeface="微软雅黑" panose="020B0503020204020204" charset="-122"/>
                <a:ea typeface="微软雅黑" panose="020B0503020204020204" charset="-122"/>
              </a:rPr>
              <a:t>①明确中国特色社会主义最本质的特征是中国共产党领导，中国特色社会主义制度的最大优势是中国共产党领导，中国共产党是最高政治领导力量，全党必须增强“四个意识”、坚定“四个自信”、做到“两个维护”；</a:t>
            </a:r>
            <a:endParaRPr lang="zh-CN" altLang="en-US" sz="1900" b="1">
              <a:latin typeface="微软雅黑" panose="020B0503020204020204" charset="-122"/>
              <a:ea typeface="微软雅黑" panose="020B0503020204020204" charset="-122"/>
            </a:endParaRPr>
          </a:p>
          <a:p>
            <a:pPr algn="just"/>
            <a:r>
              <a:rPr lang="zh-CN" altLang="en-US" sz="1900" b="1">
                <a:latin typeface="微软雅黑" panose="020B0503020204020204" charset="-122"/>
                <a:ea typeface="微软雅黑" panose="020B0503020204020204" charset="-122"/>
              </a:rPr>
              <a:t>②明确坚持和发展中国特色社会主义，总任务是实现社会主义现代化和中华民族伟大复兴，在全面建成小康社会的基础上，分两步走在本世纪中叶建成富强民主文明和谐美丽的社会主义现代化强国，以中国式现代化推进中华民族伟大复兴；</a:t>
            </a:r>
            <a:endParaRPr lang="zh-CN" altLang="en-US" sz="1900" b="1">
              <a:latin typeface="微软雅黑" panose="020B0503020204020204" charset="-122"/>
              <a:ea typeface="微软雅黑" panose="020B0503020204020204" charset="-122"/>
            </a:endParaRPr>
          </a:p>
          <a:p>
            <a:pPr algn="just"/>
            <a:r>
              <a:rPr lang="zh-CN" altLang="en-US" sz="1900" b="1">
                <a:latin typeface="微软雅黑" panose="020B0503020204020204" charset="-122"/>
                <a:ea typeface="微软雅黑" panose="020B0503020204020204" charset="-122"/>
              </a:rPr>
              <a:t>③明确新时代我国社会主要矛盾是人民日益增长的美好生活需要和不平衡不充分的发展之间的矛盾，必须坚持以人民为中心的发展思想，发展全过程人民民主，推动人的全面发展、全体人民共同富裕取得更为明显的实质性进展；</a:t>
            </a:r>
            <a:endParaRPr lang="zh-CN" altLang="en-US" sz="1900" b="1">
              <a:latin typeface="微软雅黑" panose="020B0503020204020204" charset="-122"/>
              <a:ea typeface="微软雅黑" panose="020B0503020204020204" charset="-122"/>
            </a:endParaRPr>
          </a:p>
          <a:p>
            <a:pPr algn="just"/>
            <a:r>
              <a:rPr lang="zh-CN" altLang="en-US" sz="1900" b="1">
                <a:latin typeface="微软雅黑" panose="020B0503020204020204" charset="-122"/>
                <a:ea typeface="微软雅黑" panose="020B0503020204020204" charset="-122"/>
              </a:rPr>
              <a:t>④明确中国特色社会主义事业总体布局是经济建设、政治建设、文化建设、社会建设、生态文明建设五位一体，战略布局是全面建设社会主义现代化国家、全面深化改革、全面依法治国、全面从严治党四个全面；</a:t>
            </a:r>
            <a:endParaRPr lang="zh-CN" altLang="en-US" sz="1900" b="1">
              <a:latin typeface="微软雅黑" panose="020B0503020204020204" charset="-122"/>
              <a:ea typeface="微软雅黑" panose="020B0503020204020204" charset="-122"/>
            </a:endParaRPr>
          </a:p>
          <a:p>
            <a:pPr algn="just"/>
            <a:r>
              <a:rPr lang="zh-CN" altLang="en-US" sz="1900" b="1">
                <a:latin typeface="微软雅黑" panose="020B0503020204020204" charset="-122"/>
                <a:ea typeface="微软雅黑" panose="020B0503020204020204" charset="-122"/>
              </a:rPr>
              <a:t>⑤明确全面深化改革总目标是完善和发展中国特色社会主义制度、推进国家治理体系和治理能力现代化；</a:t>
            </a:r>
            <a:endParaRPr lang="zh-CN" altLang="en-US" sz="19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36000" y="1931093"/>
            <a:ext cx="11520000" cy="492443"/>
          </a:xfrm>
          <a:prstGeom prst="rect">
            <a:avLst/>
          </a:prstGeom>
          <a:noFill/>
          <a:ln>
            <a:noFill/>
          </a:ln>
        </p:spPr>
        <p:txBody>
          <a:bodyPr wrap="square">
            <a:spAutoFit/>
          </a:bodyPr>
          <a:lstStyle/>
          <a:p>
            <a:pPr marL="0" marR="0" lvl="0" indent="0" algn="just" defTabSz="914400" rtl="0" eaLnBrk="1" fontAlgn="auto" latinLnBrk="0" hangingPunct="1">
              <a:spcBef>
                <a:spcPct val="0"/>
              </a:spcBef>
              <a:spcAft>
                <a:spcPct val="0"/>
              </a:spcAft>
              <a:buClrTx/>
              <a:buSzTx/>
              <a:buFontTx/>
              <a:buNone/>
              <a:defRPr/>
            </a:pPr>
            <a:r>
              <a:rPr lang="en-US" altLang="zh-CN" sz="2600" b="1">
                <a:latin typeface="微软雅黑" panose="020B0503020204020204" charset="-122"/>
                <a:ea typeface="微软雅黑" panose="020B0503020204020204" charset="-122"/>
                <a:cs typeface="Arial" panose="020B0604020202020204"/>
              </a:rPr>
              <a:t>(1)</a:t>
            </a:r>
            <a:r>
              <a:rPr kumimoji="0" lang="zh-CN" altLang="en-US" sz="2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rPr>
              <a:t>“十个明确”</a:t>
            </a:r>
            <a:r>
              <a:rPr kumimoji="0" lang="en-US" altLang="zh-CN" sz="2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a:rPr>
              <a:t>—</a:t>
            </a:r>
            <a:r>
              <a:rPr kumimoji="0" lang="zh-CN" altLang="en-US" sz="2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Arial" panose="020B0604020202020204"/>
              </a:rPr>
              <a:t>内涵</a:t>
            </a:r>
            <a:endParaRPr lang="en-US" altLang="zh-CN" sz="2600" b="1">
              <a:solidFill>
                <a:srgbClr val="C00000"/>
              </a:solidFill>
              <a:latin typeface="微软雅黑" panose="020B0503020204020204" charset="-122"/>
              <a:ea typeface="微软雅黑" panose="020B0503020204020204" charset="-122"/>
              <a:cs typeface="Arial" panose="020B0604020202020204"/>
            </a:endParaRPr>
          </a:p>
        </p:txBody>
      </p:sp>
      <p:sp>
        <p:nvSpPr>
          <p:cNvPr id="13" name="矩形 12"/>
          <p:cNvSpPr/>
          <p:nvPr>
            <p:custDataLst>
              <p:tags r:id="rId2"/>
            </p:custDataLst>
          </p:nvPr>
        </p:nvSpPr>
        <p:spPr>
          <a:xfrm>
            <a:off x="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矩形 13"/>
          <p:cNvSpPr/>
          <p:nvPr>
            <p:custDataLst>
              <p:tags r:id="rId3"/>
            </p:custDataLst>
          </p:nvPr>
        </p:nvSpPr>
        <p:spPr>
          <a:xfrm>
            <a:off x="1185330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15" name="直接连接符 14"/>
          <p:cNvCxnSpPr/>
          <p:nvPr>
            <p:custDataLst>
              <p:tags r:id="rId4"/>
            </p:custDataLst>
          </p:nvPr>
        </p:nvCxnSpPr>
        <p:spPr>
          <a:xfrm flipV="1">
            <a:off x="-600" y="522000"/>
            <a:ext cx="12193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5"/>
          <p:cNvSpPr txBox="1"/>
          <p:nvPr>
            <p:custDataLst>
              <p:tags r:id="rId5"/>
            </p:custDataLst>
          </p:nvPr>
        </p:nvSpPr>
        <p:spPr>
          <a:xfrm>
            <a:off x="336000" y="2592"/>
            <a:ext cx="11520000" cy="523220"/>
          </a:xfrm>
          <a:prstGeom prst="rect">
            <a:avLst/>
          </a:prstGeom>
          <a:noFill/>
          <a:ln>
            <a:noFill/>
          </a:ln>
        </p:spPr>
        <p:txBody>
          <a:bodyPr wrap="square" rtlCol="0">
            <a:spAutoFit/>
          </a:bodyPr>
          <a:lstStyle/>
          <a:p>
            <a:pPr algn="just"/>
            <a:r>
              <a:rPr lang="zh-CN" altLang="en-US" sz="2800" b="1" spc="300">
                <a:solidFill>
                  <a:srgbClr val="C00000"/>
                </a:solidFill>
                <a:latin typeface="微软雅黑" panose="020B0503020204020204" charset="-122"/>
                <a:ea typeface="微软雅黑" panose="020B0503020204020204" charset="-122"/>
              </a:rPr>
              <a:t>二、原创性的治国理政新理念新思想新战略</a:t>
            </a:r>
            <a:endParaRPr lang="zh-CN" altLang="en-US" sz="2800" b="1" spc="300">
              <a:solidFill>
                <a:srgbClr val="C00000"/>
              </a:solidFill>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336000" y="982231"/>
            <a:ext cx="11520000" cy="492443"/>
          </a:xfrm>
          <a:prstGeom prst="rect">
            <a:avLst/>
          </a:prstGeom>
          <a:solidFill>
            <a:srgbClr val="C00000"/>
          </a:solidFill>
          <a:ln>
            <a:noFill/>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lang="en-US" altLang="zh-CN" sz="2600" b="1" smtClean="0">
                <a:solidFill>
                  <a:prstClr val="white"/>
                </a:solidFill>
                <a:latin typeface="微软雅黑" panose="020B0503020204020204" charset="-122"/>
                <a:ea typeface="微软雅黑" panose="020B0503020204020204" charset="-122"/>
                <a:cs typeface="Arial" panose="020B0604020202020204"/>
              </a:rPr>
              <a:t>1.</a:t>
            </a:r>
            <a:r>
              <a:rPr lang="zh-CN" altLang="en-US" sz="2600" b="1" smtClean="0">
                <a:solidFill>
                  <a:prstClr val="white"/>
                </a:solidFill>
                <a:latin typeface="微软雅黑" panose="020B0503020204020204" charset="-122"/>
                <a:ea typeface="微软雅黑" panose="020B0503020204020204" charset="-122"/>
                <a:cs typeface="Arial" panose="020B0604020202020204"/>
              </a:rPr>
              <a:t>习</a:t>
            </a:r>
            <a:r>
              <a:rPr lang="zh-CN" altLang="en-US" sz="2600" b="1">
                <a:solidFill>
                  <a:prstClr val="white"/>
                </a:solidFill>
                <a:latin typeface="微软雅黑" panose="020B0503020204020204" charset="-122"/>
                <a:ea typeface="微软雅黑" panose="020B0503020204020204" charset="-122"/>
                <a:cs typeface="Arial" panose="020B0604020202020204"/>
              </a:rPr>
              <a:t>近平新时代中国特色社会主义思想的主要内容</a:t>
            </a:r>
            <a:endParaRPr kumimoji="0" lang="zh-CN" altLang="en-US" sz="26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Arial" panose="020B0604020202020204"/>
            </a:endParaRPr>
          </a:p>
        </p:txBody>
      </p:sp>
      <p:sp>
        <p:nvSpPr>
          <p:cNvPr id="5" name="文本框 4"/>
          <p:cNvSpPr txBox="1"/>
          <p:nvPr>
            <p:custDataLst>
              <p:tags r:id="rId7"/>
            </p:custDataLst>
          </p:nvPr>
        </p:nvSpPr>
        <p:spPr>
          <a:xfrm>
            <a:off x="336000" y="2879955"/>
            <a:ext cx="11520000" cy="3308598"/>
          </a:xfrm>
          <a:prstGeom prst="rect">
            <a:avLst/>
          </a:prstGeom>
          <a:noFill/>
          <a:ln>
            <a:solidFill>
              <a:srgbClr val="800000"/>
            </a:solidFill>
          </a:ln>
        </p:spPr>
        <p:txBody>
          <a:bodyPr wrap="square">
            <a:spAutoFit/>
          </a:bodyPr>
          <a:lstStyle/>
          <a:p>
            <a:pPr algn="just"/>
            <a:r>
              <a:rPr lang="zh-CN" altLang="en-US" sz="1900" b="1">
                <a:latin typeface="微软雅黑" panose="020B0503020204020204" charset="-122"/>
                <a:ea typeface="微软雅黑" panose="020B0503020204020204" charset="-122"/>
              </a:rPr>
              <a:t>⑥明确全面推进依法治国总目标是建设中国特色社会主义法治体系、建设社会主义法治国家；</a:t>
            </a:r>
            <a:endParaRPr lang="zh-CN" altLang="en-US" sz="1900" b="1">
              <a:latin typeface="微软雅黑" panose="020B0503020204020204" charset="-122"/>
              <a:ea typeface="微软雅黑" panose="020B0503020204020204" charset="-122"/>
            </a:endParaRPr>
          </a:p>
          <a:p>
            <a:pPr algn="just"/>
            <a:r>
              <a:rPr lang="zh-CN" altLang="en-US" sz="1900" b="1">
                <a:latin typeface="微软雅黑" panose="020B0503020204020204" charset="-122"/>
                <a:ea typeface="微软雅黑" panose="020B0503020204020204" charset="-122"/>
              </a:rPr>
              <a:t>⑦明确必须坚持和完善社会主义基本经济制度，使市场在资源配置中起决定性作用，更好发挥政府作用，把握新发展阶段，贯彻创新、协调、绿色、开放、共享的新发展理念，加快构建以国内大循环为主体、国内国际双循环相互促进的新发展格局，推动高质量发展，统筹发展和安全；</a:t>
            </a:r>
            <a:endParaRPr lang="zh-CN" altLang="en-US" sz="1900" b="1">
              <a:latin typeface="微软雅黑" panose="020B0503020204020204" charset="-122"/>
              <a:ea typeface="微软雅黑" panose="020B0503020204020204" charset="-122"/>
            </a:endParaRPr>
          </a:p>
          <a:p>
            <a:pPr algn="just"/>
            <a:r>
              <a:rPr lang="zh-CN" altLang="en-US" sz="1900" b="1">
                <a:latin typeface="微软雅黑" panose="020B0503020204020204" charset="-122"/>
                <a:ea typeface="微软雅黑" panose="020B0503020204020204" charset="-122"/>
              </a:rPr>
              <a:t>⑧明确党在新时代的强军目标是建设一支听党指挥、能打胜仗、作风优良的人民军队，把人民军队建设成为世界一流军队；</a:t>
            </a:r>
            <a:endParaRPr lang="zh-CN" altLang="en-US" sz="1900" b="1">
              <a:latin typeface="微软雅黑" panose="020B0503020204020204" charset="-122"/>
              <a:ea typeface="微软雅黑" panose="020B0503020204020204" charset="-122"/>
            </a:endParaRPr>
          </a:p>
          <a:p>
            <a:pPr algn="just"/>
            <a:r>
              <a:rPr lang="zh-CN" altLang="en-US" sz="1900" b="1">
                <a:latin typeface="微软雅黑" panose="020B0503020204020204" charset="-122"/>
                <a:ea typeface="微软雅黑" panose="020B0503020204020204" charset="-122"/>
              </a:rPr>
              <a:t>⑨明确中国特色大国外交要服务民族复兴、促进人类进步，推动建设新型国际关系，推动构建人类命运共同体；</a:t>
            </a:r>
            <a:endParaRPr lang="zh-CN" altLang="en-US" sz="1900" b="1">
              <a:latin typeface="微软雅黑" panose="020B0503020204020204" charset="-122"/>
              <a:ea typeface="微软雅黑" panose="020B0503020204020204" charset="-122"/>
            </a:endParaRPr>
          </a:p>
          <a:p>
            <a:pPr algn="just"/>
            <a:r>
              <a:rPr lang="zh-CN" altLang="en-US" sz="1900" b="1">
                <a:latin typeface="微软雅黑" panose="020B0503020204020204" charset="-122"/>
                <a:ea typeface="微软雅黑" panose="020B0503020204020204" charset="-122"/>
              </a:rPr>
              <a:t>⑩明确全面从严治党的战略方针，提出新时代党的建设总要求，全面推进党的政治建设、思想建设、组织建设、作风建设、纪律建设，把制度建设贯穿其中，深入推进反腐败斗争，落实管党治党政治责任，以伟大自我革命引领伟大社会革命。</a:t>
            </a:r>
            <a:endParaRPr lang="zh-CN" altLang="en-US" sz="19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147320" y="257175"/>
            <a:ext cx="8467090" cy="737235"/>
          </a:xfrm>
          <a:prstGeom prst="rect">
            <a:avLst/>
          </a:prstGeom>
          <a:noFill/>
        </p:spPr>
        <p:txBody>
          <a:bodyPr wrap="square" rtlCol="0" anchor="t">
            <a:spAutoFit/>
          </a:bodyPr>
          <a:p>
            <a:pPr indent="267970" fontAlgn="auto">
              <a:lnSpc>
                <a:spcPct val="150000"/>
              </a:lnSpc>
              <a:spcAft>
                <a:spcPct val="0"/>
              </a:spcAft>
              <a:tabLst>
                <a:tab pos="1029335" algn="l"/>
                <a:tab pos="1850390" algn="l"/>
                <a:tab pos="2538095" algn="l"/>
                <a:tab pos="3221990" algn="l"/>
              </a:tabLst>
            </a:pPr>
            <a:r>
              <a:rPr kumimoji="1" lang="zh-CN" altLang="en-US" sz="2800" b="1">
                <a:solidFill>
                  <a:srgbClr val="FF0000"/>
                </a:solidFill>
                <a:effectLst/>
                <a:latin typeface="微软雅黑" panose="020B0503020204020204" charset="-122"/>
                <a:ea typeface="微软雅黑" panose="020B0503020204020204" charset="-122"/>
                <a:cs typeface="微软雅黑" panose="020B0503020204020204" charset="-122"/>
                <a:sym typeface="+mn-ea"/>
              </a:rPr>
              <a:t>资本主义经济危机：</a:t>
            </a:r>
            <a:endParaRPr kumimoji="1" lang="zh-CN" altLang="en-US" sz="2800" b="1" smtClean="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1444" name="矩形 10"/>
          <p:cNvSpPr/>
          <p:nvPr>
            <p:custDataLst>
              <p:tags r:id="rId2"/>
            </p:custDataLst>
          </p:nvPr>
        </p:nvSpPr>
        <p:spPr>
          <a:xfrm>
            <a:off x="714375" y="1274128"/>
            <a:ext cx="4556125" cy="521970"/>
          </a:xfrm>
          <a:prstGeom prst="rect">
            <a:avLst/>
          </a:prstGeom>
          <a:noFill/>
          <a:ln w="9525">
            <a:noFill/>
          </a:ln>
        </p:spPr>
        <p:txBody>
          <a:bodyPr wrap="none" anchor="t" anchorCtr="0">
            <a:spAutoFit/>
          </a:bodyPr>
          <a:p>
            <a:r>
              <a:rPr lang="zh-CN" altLang="en-US" sz="2800" b="1" dirty="0">
                <a:latin typeface="微软雅黑" panose="020B0503020204020204" charset="-122"/>
                <a:ea typeface="微软雅黑" panose="020B0503020204020204" charset="-122"/>
                <a:sym typeface="微软雅黑" panose="020B0503020204020204" charset="-122"/>
              </a:rPr>
              <a:t>资本主义经济危机的原因：</a:t>
            </a:r>
            <a:r>
              <a:rPr lang="zh-CN" altLang="en-US" sz="2800" b="1" dirty="0">
                <a:solidFill>
                  <a:srgbClr val="FF0000"/>
                </a:solidFill>
                <a:latin typeface="微软雅黑" panose="020B0503020204020204" charset="-122"/>
                <a:ea typeface="微软雅黑" panose="020B0503020204020204" charset="-122"/>
                <a:sym typeface="微软雅黑" panose="020B0503020204020204" charset="-122"/>
              </a:rPr>
              <a:t> </a:t>
            </a:r>
            <a:endParaRPr lang="zh-CN" altLang="en-US" sz="28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66567" name="矩形 12"/>
          <p:cNvSpPr/>
          <p:nvPr>
            <p:custDataLst>
              <p:tags r:id="rId3"/>
            </p:custDataLst>
          </p:nvPr>
        </p:nvSpPr>
        <p:spPr>
          <a:xfrm>
            <a:off x="539750" y="1747520"/>
            <a:ext cx="11086465" cy="4009390"/>
          </a:xfrm>
          <a:prstGeom prst="rect">
            <a:avLst/>
          </a:prstGeom>
          <a:noFill/>
          <a:ln w="9525">
            <a:noFill/>
          </a:ln>
        </p:spPr>
        <p:txBody>
          <a:bodyPr wrap="square" anchor="t" anchorCtr="0">
            <a:spAutoFit/>
          </a:bodyPr>
          <a:p>
            <a:pPr indent="719455" fontAlgn="auto">
              <a:lnSpc>
                <a:spcPct val="130000"/>
              </a:lnSpc>
            </a:pPr>
            <a:r>
              <a:rPr lang="en-US" altLang="zh-CN" sz="2800" dirty="0">
                <a:solidFill>
                  <a:schemeClr val="tx1"/>
                </a:solidFill>
                <a:latin typeface="微软雅黑" panose="020B0503020204020204" charset="-122"/>
                <a:ea typeface="微软雅黑" panose="020B0503020204020204" charset="-122"/>
                <a:sym typeface="微软雅黑" panose="020B0503020204020204" charset="-122"/>
              </a:rPr>
              <a:t>a.直接原因：</a:t>
            </a:r>
            <a:endParaRPr lang="en-US" altLang="zh-CN" sz="2800" dirty="0">
              <a:solidFill>
                <a:schemeClr val="tx1"/>
              </a:solidFill>
              <a:latin typeface="微软雅黑" panose="020B0503020204020204" charset="-122"/>
              <a:ea typeface="微软雅黑" panose="020B0503020204020204" charset="-122"/>
              <a:sym typeface="微软雅黑" panose="020B0503020204020204" charset="-122"/>
            </a:endParaRPr>
          </a:p>
          <a:p>
            <a:pPr indent="719455" fontAlgn="auto">
              <a:lnSpc>
                <a:spcPct val="130000"/>
              </a:lnSpc>
            </a:pPr>
            <a:r>
              <a:rPr lang="zh-CN" altLang="zh-CN" sz="2800" dirty="0">
                <a:solidFill>
                  <a:srgbClr val="FF0000"/>
                </a:solidFill>
                <a:latin typeface="微软雅黑" panose="020B0503020204020204" charset="-122"/>
                <a:ea typeface="微软雅黑" panose="020B0503020204020204" charset="-122"/>
                <a:sym typeface="微软雅黑" panose="020B0503020204020204" charset="-122"/>
              </a:rPr>
              <a:t>生产无限扩大的趋势</a:t>
            </a:r>
            <a:r>
              <a:rPr lang="zh-CN" altLang="zh-CN" sz="2800" dirty="0">
                <a:latin typeface="微软雅黑" panose="020B0503020204020204" charset="-122"/>
                <a:ea typeface="微软雅黑" panose="020B0503020204020204" charset="-122"/>
                <a:sym typeface="微软雅黑" panose="020B0503020204020204" charset="-122"/>
              </a:rPr>
              <a:t>与</a:t>
            </a:r>
            <a:r>
              <a:rPr lang="zh-CN" altLang="zh-CN" sz="2800" dirty="0">
                <a:solidFill>
                  <a:srgbClr val="FF0000"/>
                </a:solidFill>
                <a:latin typeface="微软雅黑" panose="020B0503020204020204" charset="-122"/>
                <a:ea typeface="微软雅黑" panose="020B0503020204020204" charset="-122"/>
                <a:sym typeface="微软雅黑" panose="020B0503020204020204" charset="-122"/>
              </a:rPr>
              <a:t>劳动人民有支付能力的需求相对缩小</a:t>
            </a:r>
            <a:r>
              <a:rPr lang="zh-CN" altLang="zh-CN" sz="2800" dirty="0">
                <a:latin typeface="微软雅黑" panose="020B0503020204020204" charset="-122"/>
                <a:ea typeface="微软雅黑" panose="020B0503020204020204" charset="-122"/>
                <a:sym typeface="微软雅黑" panose="020B0503020204020204" charset="-122"/>
              </a:rPr>
              <a:t>之间的矛盾;</a:t>
            </a:r>
            <a:endParaRPr lang="zh-CN" altLang="zh-CN" sz="2800" dirty="0">
              <a:latin typeface="微软雅黑" panose="020B0503020204020204" charset="-122"/>
              <a:ea typeface="微软雅黑" panose="020B0503020204020204" charset="-122"/>
              <a:sym typeface="微软雅黑" panose="020B0503020204020204" charset="-122"/>
            </a:endParaRPr>
          </a:p>
          <a:p>
            <a:pPr indent="719455" fontAlgn="auto">
              <a:lnSpc>
                <a:spcPct val="130000"/>
              </a:lnSpc>
            </a:pPr>
            <a:r>
              <a:rPr lang="zh-CN" altLang="zh-CN" sz="2800" dirty="0">
                <a:latin typeface="微软雅黑" panose="020B0503020204020204" charset="-122"/>
                <a:ea typeface="微软雅黑" panose="020B0503020204020204" charset="-122"/>
                <a:sym typeface="微软雅黑" panose="020B0503020204020204" charset="-122"/>
              </a:rPr>
              <a:t>各个</a:t>
            </a:r>
            <a:r>
              <a:rPr lang="zh-CN" altLang="zh-CN" sz="2800" dirty="0">
                <a:solidFill>
                  <a:srgbClr val="FF0000"/>
                </a:solidFill>
                <a:latin typeface="微软雅黑" panose="020B0503020204020204" charset="-122"/>
                <a:ea typeface="微软雅黑" panose="020B0503020204020204" charset="-122"/>
                <a:sym typeface="微软雅黑" panose="020B0503020204020204" charset="-122"/>
              </a:rPr>
              <a:t>企业内部生产的有组织性</a:t>
            </a:r>
            <a:r>
              <a:rPr lang="zh-CN" altLang="zh-CN" sz="2800" dirty="0">
                <a:latin typeface="微软雅黑" panose="020B0503020204020204" charset="-122"/>
                <a:ea typeface="微软雅黑" panose="020B0503020204020204" charset="-122"/>
                <a:sym typeface="微软雅黑" panose="020B0503020204020204" charset="-122"/>
              </a:rPr>
              <a:t>和整个</a:t>
            </a:r>
            <a:r>
              <a:rPr lang="zh-CN" altLang="zh-CN" sz="2800" dirty="0">
                <a:solidFill>
                  <a:srgbClr val="FF0000"/>
                </a:solidFill>
                <a:latin typeface="微软雅黑" panose="020B0503020204020204" charset="-122"/>
                <a:ea typeface="微软雅黑" panose="020B0503020204020204" charset="-122"/>
                <a:sym typeface="微软雅黑" panose="020B0503020204020204" charset="-122"/>
              </a:rPr>
              <a:t>社会生产无政府状态</a:t>
            </a:r>
            <a:r>
              <a:rPr lang="zh-CN" altLang="zh-CN" sz="2800" dirty="0">
                <a:latin typeface="微软雅黑" panose="020B0503020204020204" charset="-122"/>
                <a:ea typeface="微软雅黑" panose="020B0503020204020204" charset="-122"/>
                <a:sym typeface="微软雅黑" panose="020B0503020204020204" charset="-122"/>
              </a:rPr>
              <a:t>之间的矛盾。</a:t>
            </a:r>
            <a:endParaRPr lang="zh-CN" altLang="zh-CN" sz="2800" dirty="0">
              <a:latin typeface="微软雅黑" panose="020B0503020204020204" charset="-122"/>
              <a:ea typeface="微软雅黑" panose="020B0503020204020204" charset="-122"/>
              <a:sym typeface="微软雅黑" panose="020B0503020204020204" charset="-122"/>
            </a:endParaRPr>
          </a:p>
          <a:p>
            <a:pPr indent="719455" fontAlgn="auto">
              <a:lnSpc>
                <a:spcPct val="130000"/>
              </a:lnSpc>
            </a:pPr>
            <a:r>
              <a:rPr lang="en-US" altLang="zh-CN" sz="2800" dirty="0">
                <a:solidFill>
                  <a:schemeClr val="tx1"/>
                </a:solidFill>
                <a:latin typeface="微软雅黑" panose="020B0503020204020204" charset="-122"/>
                <a:ea typeface="微软雅黑" panose="020B0503020204020204" charset="-122"/>
                <a:sym typeface="微软雅黑" panose="020B0503020204020204" charset="-122"/>
              </a:rPr>
              <a:t>b.</a:t>
            </a:r>
            <a:r>
              <a:rPr lang="zh-CN" altLang="zh-CN" sz="2800" dirty="0">
                <a:solidFill>
                  <a:schemeClr val="tx1"/>
                </a:solidFill>
                <a:latin typeface="微软雅黑" panose="020B0503020204020204" charset="-122"/>
                <a:ea typeface="微软雅黑" panose="020B0503020204020204" charset="-122"/>
                <a:sym typeface="微软雅黑" panose="020B0503020204020204" charset="-122"/>
              </a:rPr>
              <a:t>根本原因：</a:t>
            </a:r>
            <a:r>
              <a:rPr lang="zh-CN" altLang="zh-CN" sz="2800" dirty="0">
                <a:solidFill>
                  <a:srgbClr val="FF0000"/>
                </a:solidFill>
                <a:latin typeface="微软雅黑" panose="020B0503020204020204" charset="-122"/>
                <a:ea typeface="微软雅黑" panose="020B0503020204020204" charset="-122"/>
                <a:sym typeface="微软雅黑" panose="020B0503020204020204" charset="-122"/>
              </a:rPr>
              <a:t>生产的社会化</a:t>
            </a:r>
            <a:r>
              <a:rPr lang="zh-CN" altLang="zh-CN" sz="2800" dirty="0">
                <a:latin typeface="微软雅黑" panose="020B0503020204020204" charset="-122"/>
                <a:ea typeface="微软雅黑" panose="020B0503020204020204" charset="-122"/>
                <a:sym typeface="微软雅黑" panose="020B0503020204020204" charset="-122"/>
              </a:rPr>
              <a:t>和</a:t>
            </a:r>
            <a:r>
              <a:rPr lang="zh-CN" altLang="zh-CN" sz="2800" dirty="0">
                <a:solidFill>
                  <a:srgbClr val="FF0000"/>
                </a:solidFill>
                <a:latin typeface="微软雅黑" panose="020B0503020204020204" charset="-122"/>
                <a:ea typeface="微软雅黑" panose="020B0503020204020204" charset="-122"/>
                <a:sym typeface="微软雅黑" panose="020B0503020204020204" charset="-122"/>
              </a:rPr>
              <a:t>生产资料的私人占有</a:t>
            </a:r>
            <a:r>
              <a:rPr lang="zh-CN" altLang="zh-CN" sz="2800" dirty="0">
                <a:latin typeface="微软雅黑" panose="020B0503020204020204" charset="-122"/>
                <a:ea typeface="微软雅黑" panose="020B0503020204020204" charset="-122"/>
                <a:sym typeface="微软雅黑" panose="020B0503020204020204" charset="-122"/>
              </a:rPr>
              <a:t>之间的矛盾，这是资本主义的</a:t>
            </a:r>
            <a:r>
              <a:rPr lang="zh-CN" altLang="zh-CN" sz="2800" dirty="0">
                <a:solidFill>
                  <a:srgbClr val="FF0000"/>
                </a:solidFill>
                <a:latin typeface="微软雅黑" panose="020B0503020204020204" charset="-122"/>
                <a:ea typeface="微软雅黑" panose="020B0503020204020204" charset="-122"/>
                <a:sym typeface="微软雅黑" panose="020B0503020204020204" charset="-122"/>
              </a:rPr>
              <a:t>基本矛盾</a:t>
            </a:r>
            <a:r>
              <a:rPr lang="zh-CN" altLang="zh-CN" sz="2800" dirty="0">
                <a:latin typeface="微软雅黑" panose="020B0503020204020204" charset="-122"/>
                <a:ea typeface="微软雅黑" panose="020B0503020204020204" charset="-122"/>
                <a:sym typeface="微软雅黑" panose="020B0503020204020204" charset="-122"/>
              </a:rPr>
              <a:t>。</a:t>
            </a:r>
            <a:endParaRPr lang="zh-CN" altLang="zh-CN" sz="2800" dirty="0">
              <a:latin typeface="微软雅黑" panose="020B0503020204020204" charset="-122"/>
              <a:ea typeface="微软雅黑" panose="020B0503020204020204" charset="-122"/>
              <a:sym typeface="微软雅黑" panose="020B050302020402020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blinds(horizontal)">
                                      <p:cBhvr>
                                        <p:cTn id="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36000" y="1931093"/>
            <a:ext cx="11520000" cy="492443"/>
          </a:xfrm>
          <a:prstGeom prst="rect">
            <a:avLst/>
          </a:prstGeom>
          <a:noFill/>
          <a:ln>
            <a:noFill/>
          </a:ln>
        </p:spPr>
        <p:txBody>
          <a:bodyPr wrap="square">
            <a:spAutoFit/>
          </a:bodyPr>
          <a:lstStyle/>
          <a:p>
            <a:pPr marL="0" marR="0" lvl="0" indent="0" algn="just" defTabSz="914400" rtl="0" eaLnBrk="1" fontAlgn="auto" latinLnBrk="0" hangingPunct="1">
              <a:spcBef>
                <a:spcPct val="0"/>
              </a:spcBef>
              <a:spcAft>
                <a:spcPct val="0"/>
              </a:spcAft>
              <a:buClrTx/>
              <a:buSzTx/>
              <a:buFontTx/>
              <a:buNone/>
              <a:defRPr/>
            </a:pPr>
            <a:r>
              <a:rPr lang="en-US" altLang="zh-CN" sz="2600" b="1">
                <a:latin typeface="微软雅黑" panose="020B0503020204020204" charset="-122"/>
                <a:ea typeface="微软雅黑" panose="020B0503020204020204" charset="-122"/>
                <a:cs typeface="Arial" panose="020B0604020202020204"/>
              </a:rPr>
              <a:t>(2)</a:t>
            </a:r>
            <a:r>
              <a:rPr lang="zh-CN" altLang="en-US" sz="2600" b="1">
                <a:latin typeface="微软雅黑" panose="020B0503020204020204" charset="-122"/>
                <a:ea typeface="微软雅黑" panose="020B0503020204020204" charset="-122"/>
                <a:cs typeface="Arial" panose="020B0604020202020204"/>
              </a:rPr>
              <a:t>“十四个坚持”</a:t>
            </a:r>
            <a:r>
              <a:rPr lang="en-US" altLang="zh-CN" sz="2600" b="1">
                <a:latin typeface="微软雅黑" panose="020B0503020204020204" charset="-122"/>
                <a:ea typeface="微软雅黑" panose="020B0503020204020204" charset="-122"/>
                <a:cs typeface="Arial" panose="020B0604020202020204"/>
              </a:rPr>
              <a:t>—</a:t>
            </a:r>
            <a:r>
              <a:rPr lang="zh-CN" altLang="en-US" sz="2600" b="1">
                <a:solidFill>
                  <a:srgbClr val="C00000"/>
                </a:solidFill>
                <a:latin typeface="微软雅黑" panose="020B0503020204020204" charset="-122"/>
                <a:ea typeface="微软雅黑" panose="020B0503020204020204" charset="-122"/>
                <a:cs typeface="Arial" panose="020B0604020202020204"/>
              </a:rPr>
              <a:t>内涵</a:t>
            </a:r>
            <a:endParaRPr lang="en-US" altLang="zh-CN" sz="2600" b="1">
              <a:solidFill>
                <a:srgbClr val="C00000"/>
              </a:solidFill>
              <a:latin typeface="微软雅黑" panose="020B0503020204020204" charset="-122"/>
              <a:ea typeface="微软雅黑" panose="020B0503020204020204" charset="-122"/>
              <a:cs typeface="Arial" panose="020B0604020202020204"/>
            </a:endParaRPr>
          </a:p>
        </p:txBody>
      </p:sp>
      <p:sp>
        <p:nvSpPr>
          <p:cNvPr id="13" name="矩形 12"/>
          <p:cNvSpPr/>
          <p:nvPr>
            <p:custDataLst>
              <p:tags r:id="rId2"/>
            </p:custDataLst>
          </p:nvPr>
        </p:nvSpPr>
        <p:spPr>
          <a:xfrm>
            <a:off x="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矩形 13"/>
          <p:cNvSpPr/>
          <p:nvPr>
            <p:custDataLst>
              <p:tags r:id="rId3"/>
            </p:custDataLst>
          </p:nvPr>
        </p:nvSpPr>
        <p:spPr>
          <a:xfrm>
            <a:off x="1185330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15" name="直接连接符 14"/>
          <p:cNvCxnSpPr/>
          <p:nvPr>
            <p:custDataLst>
              <p:tags r:id="rId4"/>
            </p:custDataLst>
          </p:nvPr>
        </p:nvCxnSpPr>
        <p:spPr>
          <a:xfrm flipV="1">
            <a:off x="-600" y="522000"/>
            <a:ext cx="12193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5"/>
          <p:cNvSpPr txBox="1"/>
          <p:nvPr>
            <p:custDataLst>
              <p:tags r:id="rId5"/>
            </p:custDataLst>
          </p:nvPr>
        </p:nvSpPr>
        <p:spPr>
          <a:xfrm>
            <a:off x="336000" y="2592"/>
            <a:ext cx="11520000" cy="523220"/>
          </a:xfrm>
          <a:prstGeom prst="rect">
            <a:avLst/>
          </a:prstGeom>
          <a:noFill/>
          <a:ln>
            <a:noFill/>
          </a:ln>
        </p:spPr>
        <p:txBody>
          <a:bodyPr wrap="square" rtlCol="0">
            <a:spAutoFit/>
          </a:bodyPr>
          <a:lstStyle/>
          <a:p>
            <a:pPr algn="just"/>
            <a:r>
              <a:rPr lang="zh-CN" altLang="en-US" sz="2800" b="1" spc="300">
                <a:solidFill>
                  <a:srgbClr val="C00000"/>
                </a:solidFill>
                <a:latin typeface="微软雅黑" panose="020B0503020204020204" charset="-122"/>
                <a:ea typeface="微软雅黑" panose="020B0503020204020204" charset="-122"/>
              </a:rPr>
              <a:t>二、原创性的治国理政新理念新思想新战略</a:t>
            </a:r>
            <a:endParaRPr lang="zh-CN" altLang="en-US" sz="2800" b="1" spc="300">
              <a:solidFill>
                <a:srgbClr val="C00000"/>
              </a:solidFill>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336000" y="982231"/>
            <a:ext cx="11520000" cy="492443"/>
          </a:xfrm>
          <a:prstGeom prst="rect">
            <a:avLst/>
          </a:prstGeom>
          <a:solidFill>
            <a:srgbClr val="C00000"/>
          </a:solidFill>
          <a:ln>
            <a:noFill/>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lang="en-US" altLang="zh-CN" sz="2600" b="1" smtClean="0">
                <a:solidFill>
                  <a:prstClr val="white"/>
                </a:solidFill>
                <a:latin typeface="微软雅黑" panose="020B0503020204020204" charset="-122"/>
                <a:ea typeface="微软雅黑" panose="020B0503020204020204" charset="-122"/>
                <a:cs typeface="Arial" panose="020B0604020202020204"/>
              </a:rPr>
              <a:t>1.</a:t>
            </a:r>
            <a:r>
              <a:rPr lang="zh-CN" altLang="en-US" sz="2600" b="1" smtClean="0">
                <a:solidFill>
                  <a:prstClr val="white"/>
                </a:solidFill>
                <a:latin typeface="微软雅黑" panose="020B0503020204020204" charset="-122"/>
                <a:ea typeface="微软雅黑" panose="020B0503020204020204" charset="-122"/>
                <a:cs typeface="Arial" panose="020B0604020202020204"/>
              </a:rPr>
              <a:t>习</a:t>
            </a:r>
            <a:r>
              <a:rPr lang="zh-CN" altLang="en-US" sz="2600" b="1">
                <a:solidFill>
                  <a:prstClr val="white"/>
                </a:solidFill>
                <a:latin typeface="微软雅黑" panose="020B0503020204020204" charset="-122"/>
                <a:ea typeface="微软雅黑" panose="020B0503020204020204" charset="-122"/>
                <a:cs typeface="Arial" panose="020B0604020202020204"/>
              </a:rPr>
              <a:t>近平新时代中国特色社会主义思想的主要内容</a:t>
            </a:r>
            <a:endParaRPr kumimoji="0" lang="zh-CN" altLang="en-US" sz="26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Arial" panose="020B0604020202020204"/>
            </a:endParaRPr>
          </a:p>
        </p:txBody>
      </p:sp>
      <p:sp>
        <p:nvSpPr>
          <p:cNvPr id="4" name="矩形 3"/>
          <p:cNvSpPr/>
          <p:nvPr>
            <p:custDataLst>
              <p:tags r:id="rId7"/>
            </p:custDataLst>
          </p:nvPr>
        </p:nvSpPr>
        <p:spPr>
          <a:xfrm>
            <a:off x="336000" y="2879955"/>
            <a:ext cx="11520000" cy="3906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custDataLst>
              <p:tags r:id="rId8"/>
            </p:custDataLst>
          </p:nvPr>
        </p:nvSpPr>
        <p:spPr>
          <a:xfrm>
            <a:off x="6093000" y="2842333"/>
            <a:ext cx="5760000" cy="3905043"/>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⑧坚持在发展中保障和改善民生，</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⑨坚持人与自然和谐共生，</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⑩坚持总体国家安全观，</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⑪</a:t>
            </a: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坚持党对人民军队的绝对领导，</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⑫</a:t>
            </a: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坚持“一国两制”和推进祖国统一，</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⑬</a:t>
            </a: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坚持推动构建人类命运共同体，</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⑭</a:t>
            </a: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坚持全面从严治党。</a:t>
            </a:r>
            <a:endPar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p:txBody>
      </p:sp>
      <p:sp>
        <p:nvSpPr>
          <p:cNvPr id="19" name="文本框 18"/>
          <p:cNvSpPr txBox="1"/>
          <p:nvPr>
            <p:custDataLst>
              <p:tags r:id="rId9"/>
            </p:custDataLst>
          </p:nvPr>
        </p:nvSpPr>
        <p:spPr>
          <a:xfrm>
            <a:off x="342000" y="2803755"/>
            <a:ext cx="5760000" cy="3905043"/>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①坚持党对一切工作的领导，</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②坚持以人民为中心，</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③坚持全面深化改革，</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④坚持新发展理念，</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⑤坚持人民当家作主，</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rPr>
              <a:t>⑥坚持全面依法治国，</a:t>
            </a:r>
            <a:endParaRPr kumimoji="0" lang="en-US" altLang="zh-CN" sz="24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lang="zh-CN" altLang="en-US" sz="2400" b="1">
                <a:solidFill>
                  <a:srgbClr val="FFFF00"/>
                </a:solidFill>
                <a:latin typeface="微软雅黑" panose="020B0503020204020204" charset="-122"/>
                <a:ea typeface="微软雅黑" panose="020B0503020204020204" charset="-122"/>
              </a:rPr>
              <a:t>⑦坚持社会主义核心价值体系，</a:t>
            </a:r>
            <a:endParaRPr lang="en-US" altLang="zh-CN" sz="2400" b="1">
              <a:solidFill>
                <a:srgbClr val="FFFF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anim calcmode="lin" valueType="num">
                                      <p:cBhvr>
                                        <p:cTn id="13" dur="250" fill="hold"/>
                                        <p:tgtEl>
                                          <p:spTgt spid="4"/>
                                        </p:tgtEl>
                                        <p:attrNameLst>
                                          <p:attrName>ppt_x</p:attrName>
                                        </p:attrNameLst>
                                      </p:cBhvr>
                                      <p:tavLst>
                                        <p:tav tm="0">
                                          <p:val>
                                            <p:strVal val="#ppt_x"/>
                                          </p:val>
                                        </p:tav>
                                        <p:tav tm="100000">
                                          <p:val>
                                            <p:strVal val="#ppt_x"/>
                                          </p:val>
                                        </p:tav>
                                      </p:tavLst>
                                    </p:anim>
                                    <p:anim calcmode="lin" valueType="num">
                                      <p:cBhvr>
                                        <p:cTn id="14" dur="2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50"/>
                                        <p:tgtEl>
                                          <p:spTgt spid="19"/>
                                        </p:tgtEl>
                                      </p:cBhvr>
                                    </p:animEffect>
                                    <p:anim calcmode="lin" valueType="num">
                                      <p:cBhvr>
                                        <p:cTn id="18" dur="250" fill="hold"/>
                                        <p:tgtEl>
                                          <p:spTgt spid="19"/>
                                        </p:tgtEl>
                                        <p:attrNameLst>
                                          <p:attrName>ppt_x</p:attrName>
                                        </p:attrNameLst>
                                      </p:cBhvr>
                                      <p:tavLst>
                                        <p:tav tm="0">
                                          <p:val>
                                            <p:strVal val="#ppt_x"/>
                                          </p:val>
                                        </p:tav>
                                        <p:tav tm="100000">
                                          <p:val>
                                            <p:strVal val="#ppt_x"/>
                                          </p:val>
                                        </p:tav>
                                      </p:tavLst>
                                    </p:anim>
                                    <p:anim calcmode="lin" valueType="num">
                                      <p:cBhvr>
                                        <p:cTn id="19" dur="25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50"/>
                                        <p:tgtEl>
                                          <p:spTgt spid="18"/>
                                        </p:tgtEl>
                                      </p:cBhvr>
                                    </p:animEffect>
                                    <p:anim calcmode="lin" valueType="num">
                                      <p:cBhvr>
                                        <p:cTn id="23" dur="250" fill="hold"/>
                                        <p:tgtEl>
                                          <p:spTgt spid="18"/>
                                        </p:tgtEl>
                                        <p:attrNameLst>
                                          <p:attrName>ppt_x</p:attrName>
                                        </p:attrNameLst>
                                      </p:cBhvr>
                                      <p:tavLst>
                                        <p:tav tm="0">
                                          <p:val>
                                            <p:strVal val="#ppt_x"/>
                                          </p:val>
                                        </p:tav>
                                        <p:tav tm="100000">
                                          <p:val>
                                            <p:strVal val="#ppt_x"/>
                                          </p:val>
                                        </p:tav>
                                      </p:tavLst>
                                    </p:anim>
                                    <p:anim calcmode="lin" valueType="num">
                                      <p:cBhvr>
                                        <p:cTn id="24"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8" grpId="0"/>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42000" y="1769822"/>
            <a:ext cx="11520000" cy="492443"/>
          </a:xfrm>
          <a:prstGeom prst="rect">
            <a:avLst/>
          </a:prstGeom>
          <a:noFill/>
          <a:ln>
            <a:noFill/>
          </a:ln>
        </p:spPr>
        <p:txBody>
          <a:bodyPr wrap="square">
            <a:spAutoFit/>
          </a:bodyPr>
          <a:lstStyle/>
          <a:p>
            <a:pPr marL="0" marR="0" lvl="0" indent="0" algn="just" defTabSz="914400" rtl="0" eaLnBrk="1" fontAlgn="auto" latinLnBrk="0" hangingPunct="1">
              <a:spcBef>
                <a:spcPct val="0"/>
              </a:spcBef>
              <a:spcAft>
                <a:spcPct val="0"/>
              </a:spcAft>
              <a:buClrTx/>
              <a:buSzTx/>
              <a:buFontTx/>
              <a:buNone/>
              <a:defRPr/>
            </a:pPr>
            <a:r>
              <a:rPr lang="en-US" altLang="zh-CN" sz="2600" b="1">
                <a:latin typeface="微软雅黑" panose="020B0503020204020204" charset="-122"/>
                <a:ea typeface="微软雅黑" panose="020B0503020204020204" charset="-122"/>
                <a:cs typeface="Arial" panose="020B0604020202020204"/>
              </a:rPr>
              <a:t>(3)</a:t>
            </a:r>
            <a:r>
              <a:rPr lang="zh-CN" altLang="en-US" sz="2600" b="1">
                <a:latin typeface="微软雅黑" panose="020B0503020204020204" charset="-122"/>
                <a:ea typeface="微软雅黑" panose="020B0503020204020204" charset="-122"/>
                <a:cs typeface="Arial" panose="020B0604020202020204"/>
              </a:rPr>
              <a:t>“十三个方面成就”</a:t>
            </a:r>
            <a:r>
              <a:rPr lang="en-US" altLang="zh-CN" sz="2600" b="1">
                <a:latin typeface="微软雅黑" panose="020B0503020204020204" charset="-122"/>
                <a:ea typeface="微软雅黑" panose="020B0503020204020204" charset="-122"/>
                <a:cs typeface="Arial" panose="020B0604020202020204"/>
              </a:rPr>
              <a:t>—</a:t>
            </a:r>
            <a:r>
              <a:rPr lang="zh-CN" altLang="en-US" sz="2600" b="1">
                <a:solidFill>
                  <a:srgbClr val="C00000"/>
                </a:solidFill>
                <a:latin typeface="微软雅黑" panose="020B0503020204020204" charset="-122"/>
                <a:ea typeface="微软雅黑" panose="020B0503020204020204" charset="-122"/>
                <a:cs typeface="Arial" panose="020B0604020202020204"/>
              </a:rPr>
              <a:t>内涵</a:t>
            </a:r>
            <a:endParaRPr lang="en-US" altLang="zh-CN" sz="2600" b="1">
              <a:solidFill>
                <a:srgbClr val="C00000"/>
              </a:solidFill>
              <a:latin typeface="微软雅黑" panose="020B0503020204020204" charset="-122"/>
              <a:ea typeface="微软雅黑" panose="020B0503020204020204" charset="-122"/>
              <a:cs typeface="Arial" panose="020B0604020202020204"/>
            </a:endParaRPr>
          </a:p>
        </p:txBody>
      </p:sp>
      <p:sp>
        <p:nvSpPr>
          <p:cNvPr id="13" name="矩形 12"/>
          <p:cNvSpPr/>
          <p:nvPr>
            <p:custDataLst>
              <p:tags r:id="rId2"/>
            </p:custDataLst>
          </p:nvPr>
        </p:nvSpPr>
        <p:spPr>
          <a:xfrm>
            <a:off x="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矩形 13"/>
          <p:cNvSpPr/>
          <p:nvPr>
            <p:custDataLst>
              <p:tags r:id="rId3"/>
            </p:custDataLst>
          </p:nvPr>
        </p:nvSpPr>
        <p:spPr>
          <a:xfrm>
            <a:off x="1185330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15" name="直接连接符 14"/>
          <p:cNvCxnSpPr/>
          <p:nvPr>
            <p:custDataLst>
              <p:tags r:id="rId4"/>
            </p:custDataLst>
          </p:nvPr>
        </p:nvCxnSpPr>
        <p:spPr>
          <a:xfrm flipV="1">
            <a:off x="-600" y="522000"/>
            <a:ext cx="12193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5"/>
          <p:cNvSpPr txBox="1"/>
          <p:nvPr>
            <p:custDataLst>
              <p:tags r:id="rId5"/>
            </p:custDataLst>
          </p:nvPr>
        </p:nvSpPr>
        <p:spPr>
          <a:xfrm>
            <a:off x="336000" y="2592"/>
            <a:ext cx="11520000" cy="523220"/>
          </a:xfrm>
          <a:prstGeom prst="rect">
            <a:avLst/>
          </a:prstGeom>
          <a:noFill/>
          <a:ln>
            <a:noFill/>
          </a:ln>
        </p:spPr>
        <p:txBody>
          <a:bodyPr wrap="square" rtlCol="0">
            <a:spAutoFit/>
          </a:bodyPr>
          <a:lstStyle/>
          <a:p>
            <a:pPr algn="just"/>
            <a:r>
              <a:rPr lang="zh-CN" altLang="en-US" sz="2800" b="1" spc="300">
                <a:solidFill>
                  <a:srgbClr val="C00000"/>
                </a:solidFill>
                <a:latin typeface="微软雅黑" panose="020B0503020204020204" charset="-122"/>
                <a:ea typeface="微软雅黑" panose="020B0503020204020204" charset="-122"/>
              </a:rPr>
              <a:t>二、原创性的治国理政新理念新思想新战略</a:t>
            </a:r>
            <a:endParaRPr lang="zh-CN" altLang="en-US" sz="2800" b="1" spc="300">
              <a:solidFill>
                <a:srgbClr val="C00000"/>
              </a:solidFill>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336000" y="982231"/>
            <a:ext cx="11520000" cy="492443"/>
          </a:xfrm>
          <a:prstGeom prst="rect">
            <a:avLst/>
          </a:prstGeom>
          <a:solidFill>
            <a:srgbClr val="C00000"/>
          </a:solidFill>
          <a:ln>
            <a:noFill/>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lang="en-US" altLang="zh-CN" sz="2600" b="1" smtClean="0">
                <a:solidFill>
                  <a:prstClr val="white"/>
                </a:solidFill>
                <a:latin typeface="微软雅黑" panose="020B0503020204020204" charset="-122"/>
                <a:ea typeface="微软雅黑" panose="020B0503020204020204" charset="-122"/>
                <a:cs typeface="Arial" panose="020B0604020202020204"/>
              </a:rPr>
              <a:t>1.</a:t>
            </a:r>
            <a:r>
              <a:rPr lang="zh-CN" altLang="en-US" sz="2600" b="1" smtClean="0">
                <a:solidFill>
                  <a:prstClr val="white"/>
                </a:solidFill>
                <a:latin typeface="微软雅黑" panose="020B0503020204020204" charset="-122"/>
                <a:ea typeface="微软雅黑" panose="020B0503020204020204" charset="-122"/>
                <a:cs typeface="Arial" panose="020B0604020202020204"/>
              </a:rPr>
              <a:t>习</a:t>
            </a:r>
            <a:r>
              <a:rPr lang="zh-CN" altLang="en-US" sz="2600" b="1">
                <a:solidFill>
                  <a:prstClr val="white"/>
                </a:solidFill>
                <a:latin typeface="微软雅黑" panose="020B0503020204020204" charset="-122"/>
                <a:ea typeface="微软雅黑" panose="020B0503020204020204" charset="-122"/>
                <a:cs typeface="Arial" panose="020B0604020202020204"/>
              </a:rPr>
              <a:t>近平新时代中国特色社会主义思想的主要内容</a:t>
            </a:r>
            <a:endParaRPr kumimoji="0" lang="zh-CN" altLang="en-US" sz="26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Arial" panose="020B0604020202020204"/>
            </a:endParaRPr>
          </a:p>
        </p:txBody>
      </p:sp>
      <p:sp>
        <p:nvSpPr>
          <p:cNvPr id="5" name="文本框 4"/>
          <p:cNvSpPr txBox="1"/>
          <p:nvPr>
            <p:custDataLst>
              <p:tags r:id="rId7"/>
            </p:custDataLst>
          </p:nvPr>
        </p:nvSpPr>
        <p:spPr>
          <a:xfrm>
            <a:off x="333300" y="2423536"/>
            <a:ext cx="11520000" cy="1723549"/>
          </a:xfrm>
          <a:prstGeom prst="rect">
            <a:avLst/>
          </a:prstGeom>
          <a:noFill/>
          <a:ln>
            <a:noFill/>
          </a:ln>
        </p:spPr>
        <p:txBody>
          <a:bodyPr wrap="square">
            <a:spAutoFit/>
          </a:bodyPr>
          <a:lstStyle/>
          <a:p>
            <a:pPr algn="just"/>
            <a:r>
              <a:rPr lang="zh-CN" altLang="en-US" sz="2600" b="1">
                <a:latin typeface="微软雅黑" panose="020B0503020204020204" charset="-122"/>
                <a:ea typeface="微软雅黑" panose="020B0503020204020204" charset="-122"/>
              </a:rPr>
              <a:t>       </a:t>
            </a:r>
            <a:r>
              <a:rPr lang="zh-CN" altLang="en-US" sz="2000" b="1">
                <a:latin typeface="微软雅黑" panose="020B0503020204020204" charset="-122"/>
                <a:ea typeface="微软雅黑" panose="020B0503020204020204" charset="-122"/>
              </a:rPr>
              <a:t>①在坚持党的全面领导上，党中央权威和集中统一领导得到有力保证，党的领导制度体系不断完善，党的领导方式更加科学，全党思想上更加统一、政治上更加团结、行动上更加一致，党的政治领导力、思想引领力、群众组织力、社会号召力显著增强。</a:t>
            </a:r>
            <a:endParaRPr lang="zh-CN" altLang="en-US" sz="2000" b="1">
              <a:latin typeface="微软雅黑" panose="020B0503020204020204" charset="-122"/>
              <a:ea typeface="微软雅黑" panose="020B0503020204020204" charset="-122"/>
            </a:endParaRPr>
          </a:p>
          <a:p>
            <a:pPr algn="just"/>
            <a:r>
              <a:rPr lang="zh-CN" altLang="en-US" sz="2000" b="1">
                <a:latin typeface="微软雅黑" panose="020B0503020204020204" charset="-122"/>
                <a:ea typeface="微软雅黑" panose="020B0503020204020204" charset="-122"/>
              </a:rPr>
              <a:t>       ②在全面从严治党上，党的自我净化、自我完善、自我革新、自我提高能力显著增强，管党治党宽松软状况得到根本扭转，反腐败斗争取得压倒性胜利并全面巩固，党在革命性锻造中更加坚强。</a:t>
            </a:r>
            <a:endParaRPr lang="zh-CN" altLang="en-US" sz="2000" b="1">
              <a:latin typeface="微软雅黑" panose="020B0503020204020204" charset="-122"/>
              <a:ea typeface="微软雅黑" panose="020B0503020204020204" charset="-122"/>
            </a:endParaRPr>
          </a:p>
        </p:txBody>
      </p:sp>
      <p:sp>
        <p:nvSpPr>
          <p:cNvPr id="9" name="文本框 8"/>
          <p:cNvSpPr txBox="1"/>
          <p:nvPr>
            <p:custDataLst>
              <p:tags r:id="rId8"/>
            </p:custDataLst>
          </p:nvPr>
        </p:nvSpPr>
        <p:spPr>
          <a:xfrm>
            <a:off x="171000" y="4010486"/>
            <a:ext cx="11520000" cy="2031325"/>
          </a:xfrm>
          <a:prstGeom prst="rect">
            <a:avLst/>
          </a:prstGeom>
          <a:noFill/>
          <a:ln>
            <a:noFill/>
          </a:ln>
        </p:spPr>
        <p:txBody>
          <a:bodyPr wrap="square">
            <a:spAutoFit/>
          </a:bodyPr>
          <a:lstStyle/>
          <a:p>
            <a:pPr algn="just"/>
            <a:r>
              <a:rPr lang="zh-CN" altLang="en-US" sz="2600" b="1">
                <a:latin typeface="微软雅黑" panose="020B0503020204020204" charset="-122"/>
                <a:ea typeface="微软雅黑" panose="020B0503020204020204" charset="-122"/>
              </a:rPr>
              <a:t>       </a:t>
            </a:r>
            <a:r>
              <a:rPr lang="zh-CN" altLang="en-US" sz="2000" b="1">
                <a:latin typeface="微软雅黑" panose="020B0503020204020204" charset="-122"/>
                <a:ea typeface="微软雅黑" panose="020B0503020204020204" charset="-122"/>
              </a:rPr>
              <a:t>③在经济建设上，我国经济发展平衡性、协调性、可持续性明显增强，国家经济实力、科技实力、综合国力跃上新台阶，我国经济迈上更高质量、更有效率、更加公平、更可持续、更为安全的发展之路。</a:t>
            </a:r>
            <a:endParaRPr lang="zh-CN" altLang="en-US" sz="2000" b="1">
              <a:latin typeface="微软雅黑" panose="020B0503020204020204" charset="-122"/>
              <a:ea typeface="微软雅黑" panose="020B0503020204020204" charset="-122"/>
            </a:endParaRPr>
          </a:p>
          <a:p>
            <a:pPr algn="just"/>
            <a:r>
              <a:rPr lang="zh-CN" altLang="en-US" sz="2000" b="1">
                <a:latin typeface="微软雅黑" panose="020B0503020204020204" charset="-122"/>
                <a:ea typeface="微软雅黑" panose="020B0503020204020204" charset="-122"/>
              </a:rPr>
              <a:t>       </a:t>
            </a:r>
            <a:r>
              <a:rPr lang="zh-CN" altLang="en-US" sz="2000" b="1" smtClean="0">
                <a:latin typeface="微软雅黑" panose="020B0503020204020204" charset="-122"/>
                <a:ea typeface="微软雅黑" panose="020B0503020204020204" charset="-122"/>
              </a:rPr>
              <a:t> ④</a:t>
            </a:r>
            <a:r>
              <a:rPr lang="zh-CN" altLang="en-US" sz="2000" b="1">
                <a:latin typeface="微软雅黑" panose="020B0503020204020204" charset="-122"/>
                <a:ea typeface="微软雅黑" panose="020B0503020204020204" charset="-122"/>
              </a:rPr>
              <a:t>在全面深化改革开放上，党不断推动全面深化改革向广度和深度进军，中国特色社会主义制度更加成熟更加定型，国家治理体系和治理能力现代化水平不断提高，党和国家事业焕发出新的生机活力。</a:t>
            </a:r>
            <a:endParaRPr lang="zh-CN" altLang="en-US" sz="20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anim calcmode="lin" valueType="num">
                                      <p:cBhvr>
                                        <p:cTn id="20" dur="250" fill="hold"/>
                                        <p:tgtEl>
                                          <p:spTgt spid="9"/>
                                        </p:tgtEl>
                                        <p:attrNameLst>
                                          <p:attrName>ppt_x</p:attrName>
                                        </p:attrNameLst>
                                      </p:cBhvr>
                                      <p:tavLst>
                                        <p:tav tm="0">
                                          <p:val>
                                            <p:strVal val="#ppt_x"/>
                                          </p:val>
                                        </p:tav>
                                        <p:tav tm="100000">
                                          <p:val>
                                            <p:strVal val="#ppt_x"/>
                                          </p:val>
                                        </p:tav>
                                      </p:tavLst>
                                    </p:anim>
                                    <p:anim calcmode="lin" valueType="num">
                                      <p:cBhvr>
                                        <p:cTn id="21" dur="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33300" y="1773471"/>
            <a:ext cx="11520000" cy="492443"/>
          </a:xfrm>
          <a:prstGeom prst="rect">
            <a:avLst/>
          </a:prstGeom>
          <a:noFill/>
          <a:ln>
            <a:noFill/>
          </a:ln>
        </p:spPr>
        <p:txBody>
          <a:bodyPr wrap="square">
            <a:spAutoFit/>
          </a:bodyPr>
          <a:lstStyle/>
          <a:p>
            <a:pPr marL="0" marR="0" lvl="0" indent="0" algn="just" defTabSz="914400" rtl="0" eaLnBrk="1" fontAlgn="auto" latinLnBrk="0" hangingPunct="1">
              <a:spcBef>
                <a:spcPct val="0"/>
              </a:spcBef>
              <a:spcAft>
                <a:spcPct val="0"/>
              </a:spcAft>
              <a:buClrTx/>
              <a:buSzTx/>
              <a:buFontTx/>
              <a:buNone/>
              <a:defRPr/>
            </a:pPr>
            <a:r>
              <a:rPr lang="en-US" altLang="zh-CN" sz="2600" b="1">
                <a:latin typeface="微软雅黑" panose="020B0503020204020204" charset="-122"/>
                <a:ea typeface="微软雅黑" panose="020B0503020204020204" charset="-122"/>
                <a:cs typeface="Arial" panose="020B0604020202020204"/>
              </a:rPr>
              <a:t>(3)</a:t>
            </a:r>
            <a:r>
              <a:rPr lang="zh-CN" altLang="en-US" sz="2600" b="1">
                <a:latin typeface="微软雅黑" panose="020B0503020204020204" charset="-122"/>
                <a:ea typeface="微软雅黑" panose="020B0503020204020204" charset="-122"/>
                <a:cs typeface="Arial" panose="020B0604020202020204"/>
              </a:rPr>
              <a:t>“十三个方面成就”</a:t>
            </a:r>
            <a:r>
              <a:rPr lang="en-US" altLang="zh-CN" sz="2600" b="1">
                <a:latin typeface="微软雅黑" panose="020B0503020204020204" charset="-122"/>
                <a:ea typeface="微软雅黑" panose="020B0503020204020204" charset="-122"/>
                <a:cs typeface="Arial" panose="020B0604020202020204"/>
              </a:rPr>
              <a:t>—</a:t>
            </a:r>
            <a:r>
              <a:rPr lang="zh-CN" altLang="en-US" sz="2600" b="1">
                <a:solidFill>
                  <a:srgbClr val="C00000"/>
                </a:solidFill>
                <a:latin typeface="微软雅黑" panose="020B0503020204020204" charset="-122"/>
                <a:ea typeface="微软雅黑" panose="020B0503020204020204" charset="-122"/>
                <a:cs typeface="Arial" panose="020B0604020202020204"/>
              </a:rPr>
              <a:t>内涵</a:t>
            </a:r>
            <a:endParaRPr lang="en-US" altLang="zh-CN" sz="2600" b="1">
              <a:solidFill>
                <a:srgbClr val="C00000"/>
              </a:solidFill>
              <a:latin typeface="微软雅黑" panose="020B0503020204020204" charset="-122"/>
              <a:ea typeface="微软雅黑" panose="020B0503020204020204" charset="-122"/>
              <a:cs typeface="Arial" panose="020B0604020202020204"/>
            </a:endParaRPr>
          </a:p>
        </p:txBody>
      </p:sp>
      <p:sp>
        <p:nvSpPr>
          <p:cNvPr id="13" name="矩形 12"/>
          <p:cNvSpPr/>
          <p:nvPr>
            <p:custDataLst>
              <p:tags r:id="rId2"/>
            </p:custDataLst>
          </p:nvPr>
        </p:nvSpPr>
        <p:spPr>
          <a:xfrm>
            <a:off x="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矩形 13"/>
          <p:cNvSpPr/>
          <p:nvPr>
            <p:custDataLst>
              <p:tags r:id="rId3"/>
            </p:custDataLst>
          </p:nvPr>
        </p:nvSpPr>
        <p:spPr>
          <a:xfrm>
            <a:off x="1185330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15" name="直接连接符 14"/>
          <p:cNvCxnSpPr/>
          <p:nvPr>
            <p:custDataLst>
              <p:tags r:id="rId4"/>
            </p:custDataLst>
          </p:nvPr>
        </p:nvCxnSpPr>
        <p:spPr>
          <a:xfrm flipV="1">
            <a:off x="-600" y="522000"/>
            <a:ext cx="12193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5"/>
          <p:cNvSpPr txBox="1"/>
          <p:nvPr>
            <p:custDataLst>
              <p:tags r:id="rId5"/>
            </p:custDataLst>
          </p:nvPr>
        </p:nvSpPr>
        <p:spPr>
          <a:xfrm>
            <a:off x="336000" y="2592"/>
            <a:ext cx="11520000" cy="523220"/>
          </a:xfrm>
          <a:prstGeom prst="rect">
            <a:avLst/>
          </a:prstGeom>
          <a:noFill/>
          <a:ln>
            <a:noFill/>
          </a:ln>
        </p:spPr>
        <p:txBody>
          <a:bodyPr wrap="square" rtlCol="0">
            <a:spAutoFit/>
          </a:bodyPr>
          <a:lstStyle/>
          <a:p>
            <a:pPr algn="just"/>
            <a:r>
              <a:rPr lang="zh-CN" altLang="en-US" sz="2800" b="1" spc="300">
                <a:solidFill>
                  <a:srgbClr val="C00000"/>
                </a:solidFill>
                <a:latin typeface="微软雅黑" panose="020B0503020204020204" charset="-122"/>
                <a:ea typeface="微软雅黑" panose="020B0503020204020204" charset="-122"/>
              </a:rPr>
              <a:t>二、原创性的治国理政新理念新思想新战略</a:t>
            </a:r>
            <a:endParaRPr lang="zh-CN" altLang="en-US" sz="2800" b="1" spc="300">
              <a:solidFill>
                <a:srgbClr val="C00000"/>
              </a:solidFill>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336000" y="982231"/>
            <a:ext cx="11520000" cy="492443"/>
          </a:xfrm>
          <a:prstGeom prst="rect">
            <a:avLst/>
          </a:prstGeom>
          <a:solidFill>
            <a:srgbClr val="C00000"/>
          </a:solidFill>
          <a:ln>
            <a:noFill/>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lang="en-US" altLang="zh-CN" sz="2600" b="1" smtClean="0">
                <a:solidFill>
                  <a:prstClr val="white"/>
                </a:solidFill>
                <a:latin typeface="微软雅黑" panose="020B0503020204020204" charset="-122"/>
                <a:ea typeface="微软雅黑" panose="020B0503020204020204" charset="-122"/>
                <a:cs typeface="Arial" panose="020B0604020202020204"/>
              </a:rPr>
              <a:t>1.</a:t>
            </a:r>
            <a:r>
              <a:rPr lang="zh-CN" altLang="en-US" sz="2600" b="1" smtClean="0">
                <a:solidFill>
                  <a:prstClr val="white"/>
                </a:solidFill>
                <a:latin typeface="微软雅黑" panose="020B0503020204020204" charset="-122"/>
                <a:ea typeface="微软雅黑" panose="020B0503020204020204" charset="-122"/>
                <a:cs typeface="Arial" panose="020B0604020202020204"/>
              </a:rPr>
              <a:t>习</a:t>
            </a:r>
            <a:r>
              <a:rPr lang="zh-CN" altLang="en-US" sz="2600" b="1">
                <a:solidFill>
                  <a:prstClr val="white"/>
                </a:solidFill>
                <a:latin typeface="微软雅黑" panose="020B0503020204020204" charset="-122"/>
                <a:ea typeface="微软雅黑" panose="020B0503020204020204" charset="-122"/>
                <a:cs typeface="Arial" panose="020B0604020202020204"/>
              </a:rPr>
              <a:t>近平新时代中国特色社会主义思想的主要内容</a:t>
            </a:r>
            <a:endParaRPr kumimoji="0" lang="zh-CN" altLang="en-US" sz="26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Arial" panose="020B0604020202020204"/>
            </a:endParaRPr>
          </a:p>
        </p:txBody>
      </p:sp>
      <p:sp>
        <p:nvSpPr>
          <p:cNvPr id="5" name="文本框 4"/>
          <p:cNvSpPr txBox="1"/>
          <p:nvPr>
            <p:custDataLst>
              <p:tags r:id="rId7"/>
            </p:custDataLst>
          </p:nvPr>
        </p:nvSpPr>
        <p:spPr>
          <a:xfrm>
            <a:off x="333300" y="2427287"/>
            <a:ext cx="11520000" cy="1631216"/>
          </a:xfrm>
          <a:prstGeom prst="rect">
            <a:avLst/>
          </a:prstGeom>
          <a:noFill/>
          <a:ln>
            <a:noFill/>
          </a:ln>
        </p:spPr>
        <p:txBody>
          <a:bodyPr wrap="square">
            <a:spAutoFit/>
          </a:bodyPr>
          <a:lstStyle/>
          <a:p>
            <a:pPr algn="just"/>
            <a:r>
              <a:rPr lang="zh-CN" altLang="en-US" sz="2000" b="1">
                <a:latin typeface="微软雅黑" panose="020B0503020204020204" charset="-122"/>
                <a:ea typeface="微软雅黑" panose="020B0503020204020204" charset="-122"/>
              </a:rPr>
              <a:t>       ⑤在政治建设上，积极发展全过程人民民主，我国社会主义民主政治制度化、规范化、程序化全面推进，中国特色社会主义政治制度优越性得到更好发挥，生动活泼、安定团结的政治局面得到巩固和发展。</a:t>
            </a:r>
            <a:endParaRPr lang="en-US" altLang="zh-CN" sz="2000" b="1">
              <a:latin typeface="微软雅黑" panose="020B0503020204020204" charset="-122"/>
              <a:ea typeface="微软雅黑" panose="020B0503020204020204" charset="-122"/>
            </a:endParaRPr>
          </a:p>
          <a:p>
            <a:pPr algn="just"/>
            <a:r>
              <a:rPr lang="zh-CN" altLang="en-US" sz="2000" b="1">
                <a:latin typeface="微软雅黑" panose="020B0503020204020204" charset="-122"/>
                <a:ea typeface="微软雅黑" panose="020B0503020204020204" charset="-122"/>
              </a:rPr>
              <a:t>       ⑥在全面依法治国上，中国特色社会主义法治体系不断健全，法治中国建设迈出坚实步伐，党运用法治方式领导和治理国家的能力显著增强。</a:t>
            </a:r>
            <a:endParaRPr lang="zh-CN" altLang="en-US" sz="2000" b="1">
              <a:latin typeface="微软雅黑" panose="020B0503020204020204" charset="-122"/>
              <a:ea typeface="微软雅黑" panose="020B0503020204020204" charset="-122"/>
            </a:endParaRPr>
          </a:p>
        </p:txBody>
      </p:sp>
      <p:pic>
        <p:nvPicPr>
          <p:cNvPr id="4" name="Picture 4"/>
          <p:cNvPicPr>
            <a:picLocks noChangeAspect="1"/>
          </p:cNvPicPr>
          <p:nvPr>
            <p:custDataLst>
              <p:tags r:id="rId8"/>
            </p:custDataLst>
          </p:nvPr>
        </p:nvPicPr>
        <p:blipFill>
          <a:blip r:embed="rId9"/>
          <a:stretch>
            <a:fillRect/>
          </a:stretch>
        </p:blipFill>
        <p:spPr>
          <a:xfrm flipH="1">
            <a:off x="11849100" y="11976100"/>
            <a:ext cx="0" cy="0"/>
          </a:xfrm>
          <a:prstGeom prst="rect">
            <a:avLst/>
          </a:prstGeom>
          <a:ln>
            <a:noFill/>
          </a:ln>
        </p:spPr>
      </p:pic>
      <p:sp>
        <p:nvSpPr>
          <p:cNvPr id="10" name="文本框 9"/>
          <p:cNvSpPr txBox="1"/>
          <p:nvPr>
            <p:custDataLst>
              <p:tags r:id="rId10"/>
            </p:custDataLst>
          </p:nvPr>
        </p:nvSpPr>
        <p:spPr>
          <a:xfrm>
            <a:off x="171000" y="4002206"/>
            <a:ext cx="11520000" cy="1631216"/>
          </a:xfrm>
          <a:prstGeom prst="rect">
            <a:avLst/>
          </a:prstGeom>
          <a:noFill/>
          <a:ln>
            <a:noFill/>
          </a:ln>
        </p:spPr>
        <p:txBody>
          <a:bodyPr wrap="square">
            <a:spAutoFit/>
          </a:bodyPr>
          <a:lstStyle/>
          <a:p>
            <a:pPr algn="just"/>
            <a:r>
              <a:rPr lang="zh-CN" altLang="en-US" sz="2000" b="1">
                <a:latin typeface="微软雅黑" panose="020B0503020204020204" charset="-122"/>
                <a:ea typeface="微软雅黑" panose="020B0503020204020204" charset="-122"/>
              </a:rPr>
              <a:t>       </a:t>
            </a:r>
            <a:r>
              <a:rPr lang="zh-CN" altLang="en-US" sz="2000" b="1" smtClean="0">
                <a:latin typeface="微软雅黑" panose="020B0503020204020204" charset="-122"/>
                <a:ea typeface="微软雅黑" panose="020B0503020204020204" charset="-122"/>
              </a:rPr>
              <a:t>  ⑦</a:t>
            </a:r>
            <a:r>
              <a:rPr lang="zh-CN" altLang="en-US" sz="2000" b="1">
                <a:latin typeface="微软雅黑" panose="020B0503020204020204" charset="-122"/>
                <a:ea typeface="微软雅黑" panose="020B0503020204020204" charset="-122"/>
              </a:rPr>
              <a:t>在文化建设上，我国意识形态领域形势发生全局性、根本性转变，全党全国各族人民文化自信明显增强，全社会凝聚力和向心力极大提升，为新时代开创党和国家事业新局面提供了坚强思想保证和强大精神力量。</a:t>
            </a:r>
            <a:endParaRPr lang="en-US" altLang="zh-CN" sz="2000" b="1">
              <a:latin typeface="微软雅黑" panose="020B0503020204020204" charset="-122"/>
              <a:ea typeface="微软雅黑" panose="020B0503020204020204" charset="-122"/>
            </a:endParaRPr>
          </a:p>
          <a:p>
            <a:pPr algn="just"/>
            <a:r>
              <a:rPr lang="zh-CN" altLang="en-US" sz="2000" b="1">
                <a:latin typeface="微软雅黑" panose="020B0503020204020204" charset="-122"/>
                <a:ea typeface="微软雅黑" panose="020B0503020204020204" charset="-122"/>
              </a:rPr>
              <a:t>       </a:t>
            </a:r>
            <a:r>
              <a:rPr lang="zh-CN" altLang="en-US" sz="2000" b="1" smtClean="0">
                <a:latin typeface="微软雅黑" panose="020B0503020204020204" charset="-122"/>
                <a:ea typeface="微软雅黑" panose="020B0503020204020204" charset="-122"/>
              </a:rPr>
              <a:t>  ⑧</a:t>
            </a:r>
            <a:r>
              <a:rPr lang="zh-CN" altLang="en-US" sz="2000" b="1">
                <a:latin typeface="微软雅黑" panose="020B0503020204020204" charset="-122"/>
                <a:ea typeface="微软雅黑" panose="020B0503020204020204" charset="-122"/>
              </a:rPr>
              <a:t>在社会建设上，人民生活全方位改善，社会治理社会化、法治化、智能化、专业化水平大幅度提升，发展了人民安居乐业、社会安定有序的良好局面，续写了社会长期稳定奇迹。</a:t>
            </a:r>
            <a:endParaRPr lang="zh-CN" altLang="en-US" sz="20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anim calcmode="lin" valueType="num">
                                      <p:cBhvr>
                                        <p:cTn id="20" dur="250" fill="hold"/>
                                        <p:tgtEl>
                                          <p:spTgt spid="10"/>
                                        </p:tgtEl>
                                        <p:attrNameLst>
                                          <p:attrName>ppt_x</p:attrName>
                                        </p:attrNameLst>
                                      </p:cBhvr>
                                      <p:tavLst>
                                        <p:tav tm="0">
                                          <p:val>
                                            <p:strVal val="#ppt_x"/>
                                          </p:val>
                                        </p:tav>
                                        <p:tav tm="100000">
                                          <p:val>
                                            <p:strVal val="#ppt_x"/>
                                          </p:val>
                                        </p:tav>
                                      </p:tavLst>
                                    </p:anim>
                                    <p:anim calcmode="lin" valueType="num">
                                      <p:cBhvr>
                                        <p:cTn id="21"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69498" y="1598584"/>
            <a:ext cx="11520000" cy="492443"/>
          </a:xfrm>
          <a:prstGeom prst="rect">
            <a:avLst/>
          </a:prstGeom>
          <a:noFill/>
          <a:ln>
            <a:noFill/>
          </a:ln>
        </p:spPr>
        <p:txBody>
          <a:bodyPr wrap="square">
            <a:spAutoFit/>
          </a:bodyPr>
          <a:lstStyle/>
          <a:p>
            <a:pPr marL="0" marR="0" lvl="0" indent="0" algn="just" defTabSz="914400" rtl="0" eaLnBrk="1" fontAlgn="auto" latinLnBrk="0" hangingPunct="1">
              <a:spcBef>
                <a:spcPct val="0"/>
              </a:spcBef>
              <a:spcAft>
                <a:spcPct val="0"/>
              </a:spcAft>
              <a:buClrTx/>
              <a:buSzTx/>
              <a:buFontTx/>
              <a:buNone/>
              <a:defRPr/>
            </a:pPr>
            <a:r>
              <a:rPr lang="en-US" altLang="zh-CN" sz="2600" b="1">
                <a:latin typeface="微软雅黑" panose="020B0503020204020204" charset="-122"/>
                <a:ea typeface="微软雅黑" panose="020B0503020204020204" charset="-122"/>
                <a:cs typeface="Arial" panose="020B0604020202020204"/>
              </a:rPr>
              <a:t>(3)</a:t>
            </a:r>
            <a:r>
              <a:rPr lang="zh-CN" altLang="en-US" sz="2600" b="1">
                <a:latin typeface="微软雅黑" panose="020B0503020204020204" charset="-122"/>
                <a:ea typeface="微软雅黑" panose="020B0503020204020204" charset="-122"/>
                <a:cs typeface="Arial" panose="020B0604020202020204"/>
              </a:rPr>
              <a:t>“十三个方面成就”</a:t>
            </a:r>
            <a:r>
              <a:rPr lang="en-US" altLang="zh-CN" sz="2600" b="1">
                <a:latin typeface="微软雅黑" panose="020B0503020204020204" charset="-122"/>
                <a:ea typeface="微软雅黑" panose="020B0503020204020204" charset="-122"/>
                <a:cs typeface="Arial" panose="020B0604020202020204"/>
              </a:rPr>
              <a:t>—</a:t>
            </a:r>
            <a:r>
              <a:rPr lang="zh-CN" altLang="en-US" sz="2600" b="1">
                <a:solidFill>
                  <a:srgbClr val="C00000"/>
                </a:solidFill>
                <a:latin typeface="微软雅黑" panose="020B0503020204020204" charset="-122"/>
                <a:ea typeface="微软雅黑" panose="020B0503020204020204" charset="-122"/>
                <a:cs typeface="Arial" panose="020B0604020202020204"/>
              </a:rPr>
              <a:t>内涵</a:t>
            </a:r>
            <a:endParaRPr lang="en-US" altLang="zh-CN" sz="2600" b="1">
              <a:solidFill>
                <a:srgbClr val="C00000"/>
              </a:solidFill>
              <a:latin typeface="微软雅黑" panose="020B0503020204020204" charset="-122"/>
              <a:ea typeface="微软雅黑" panose="020B0503020204020204" charset="-122"/>
              <a:cs typeface="Arial" panose="020B0604020202020204"/>
            </a:endParaRPr>
          </a:p>
        </p:txBody>
      </p:sp>
      <p:sp>
        <p:nvSpPr>
          <p:cNvPr id="13" name="矩形 12"/>
          <p:cNvSpPr/>
          <p:nvPr>
            <p:custDataLst>
              <p:tags r:id="rId2"/>
            </p:custDataLst>
          </p:nvPr>
        </p:nvSpPr>
        <p:spPr>
          <a:xfrm>
            <a:off x="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矩形 13"/>
          <p:cNvSpPr/>
          <p:nvPr>
            <p:custDataLst>
              <p:tags r:id="rId3"/>
            </p:custDataLst>
          </p:nvPr>
        </p:nvSpPr>
        <p:spPr>
          <a:xfrm>
            <a:off x="1185330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15" name="直接连接符 14"/>
          <p:cNvCxnSpPr/>
          <p:nvPr>
            <p:custDataLst>
              <p:tags r:id="rId4"/>
            </p:custDataLst>
          </p:nvPr>
        </p:nvCxnSpPr>
        <p:spPr>
          <a:xfrm flipV="1">
            <a:off x="-600" y="522000"/>
            <a:ext cx="12193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5"/>
          <p:cNvSpPr txBox="1"/>
          <p:nvPr>
            <p:custDataLst>
              <p:tags r:id="rId5"/>
            </p:custDataLst>
          </p:nvPr>
        </p:nvSpPr>
        <p:spPr>
          <a:xfrm>
            <a:off x="336000" y="2592"/>
            <a:ext cx="11520000" cy="523220"/>
          </a:xfrm>
          <a:prstGeom prst="rect">
            <a:avLst/>
          </a:prstGeom>
          <a:noFill/>
          <a:ln>
            <a:noFill/>
          </a:ln>
        </p:spPr>
        <p:txBody>
          <a:bodyPr wrap="square" rtlCol="0">
            <a:spAutoFit/>
          </a:bodyPr>
          <a:lstStyle/>
          <a:p>
            <a:pPr algn="just"/>
            <a:r>
              <a:rPr lang="zh-CN" altLang="en-US" sz="2800" b="1" spc="300">
                <a:solidFill>
                  <a:srgbClr val="C00000"/>
                </a:solidFill>
                <a:latin typeface="微软雅黑" panose="020B0503020204020204" charset="-122"/>
                <a:ea typeface="微软雅黑" panose="020B0503020204020204" charset="-122"/>
              </a:rPr>
              <a:t>二、原创性的治国理政新理念新思想新战略</a:t>
            </a:r>
            <a:endParaRPr lang="zh-CN" altLang="en-US" sz="2800" b="1" spc="300">
              <a:solidFill>
                <a:srgbClr val="C00000"/>
              </a:solidFill>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336000" y="982231"/>
            <a:ext cx="11520000" cy="492443"/>
          </a:xfrm>
          <a:prstGeom prst="rect">
            <a:avLst/>
          </a:prstGeom>
          <a:solidFill>
            <a:srgbClr val="C00000"/>
          </a:solidFill>
          <a:ln>
            <a:noFill/>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lang="en-US" altLang="zh-CN" sz="2600" b="1" smtClean="0">
                <a:solidFill>
                  <a:prstClr val="white"/>
                </a:solidFill>
                <a:latin typeface="微软雅黑" panose="020B0503020204020204" charset="-122"/>
                <a:ea typeface="微软雅黑" panose="020B0503020204020204" charset="-122"/>
                <a:cs typeface="Arial" panose="020B0604020202020204"/>
              </a:rPr>
              <a:t>1.</a:t>
            </a:r>
            <a:r>
              <a:rPr lang="zh-CN" altLang="en-US" sz="2600" b="1" smtClean="0">
                <a:solidFill>
                  <a:prstClr val="white"/>
                </a:solidFill>
                <a:latin typeface="微软雅黑" panose="020B0503020204020204" charset="-122"/>
                <a:ea typeface="微软雅黑" panose="020B0503020204020204" charset="-122"/>
                <a:cs typeface="Arial" panose="020B0604020202020204"/>
              </a:rPr>
              <a:t>习</a:t>
            </a:r>
            <a:r>
              <a:rPr lang="zh-CN" altLang="en-US" sz="2600" b="1">
                <a:solidFill>
                  <a:prstClr val="white"/>
                </a:solidFill>
                <a:latin typeface="微软雅黑" panose="020B0503020204020204" charset="-122"/>
                <a:ea typeface="微软雅黑" panose="020B0503020204020204" charset="-122"/>
                <a:cs typeface="Arial" panose="020B0604020202020204"/>
              </a:rPr>
              <a:t>近平新时代中国特色社会主义思想的主要内容</a:t>
            </a:r>
            <a:endParaRPr kumimoji="0" lang="zh-CN" altLang="en-US" sz="26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Arial" panose="020B0604020202020204"/>
            </a:endParaRPr>
          </a:p>
        </p:txBody>
      </p:sp>
      <p:sp>
        <p:nvSpPr>
          <p:cNvPr id="5" name="文本框 4"/>
          <p:cNvSpPr txBox="1"/>
          <p:nvPr>
            <p:custDataLst>
              <p:tags r:id="rId7"/>
            </p:custDataLst>
          </p:nvPr>
        </p:nvSpPr>
        <p:spPr>
          <a:xfrm>
            <a:off x="336000" y="3627593"/>
            <a:ext cx="11520000" cy="1754326"/>
          </a:xfrm>
          <a:prstGeom prst="rect">
            <a:avLst/>
          </a:prstGeom>
          <a:noFill/>
          <a:ln>
            <a:noFill/>
          </a:ln>
        </p:spPr>
        <p:txBody>
          <a:bodyPr wrap="square">
            <a:spAutoFit/>
          </a:bodyPr>
          <a:lstStyle/>
          <a:p>
            <a:pPr algn="just"/>
            <a:r>
              <a:rPr lang="zh-CN" altLang="en-US" b="1">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⑪</a:t>
            </a:r>
            <a:r>
              <a:rPr lang="zh-CN" altLang="en-US" b="1">
                <a:latin typeface="微软雅黑" panose="020B0503020204020204" charset="-122"/>
                <a:ea typeface="微软雅黑" panose="020B0503020204020204" charset="-122"/>
              </a:rPr>
              <a:t>在维护国家安全上，国家安全得到全面加强，经受住了来自政治、经济、意识形态、自然界等方面的风险挑战考验，为党和国家兴旺发达、长治久安提供了有力保证。</a:t>
            </a:r>
            <a:endParaRPr lang="en-US" altLang="zh-CN" b="1">
              <a:latin typeface="微软雅黑" panose="020B0503020204020204" charset="-122"/>
              <a:ea typeface="微软雅黑" panose="020B0503020204020204" charset="-122"/>
            </a:endParaRPr>
          </a:p>
          <a:p>
            <a:pPr algn="just"/>
            <a:r>
              <a:rPr lang="en-US" altLang="zh-CN" b="1">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⑫</a:t>
            </a:r>
            <a:r>
              <a:rPr lang="zh-CN" altLang="en-US" b="1">
                <a:latin typeface="微软雅黑" panose="020B0503020204020204" charset="-122"/>
                <a:ea typeface="微软雅黑" panose="020B0503020204020204" charset="-122"/>
              </a:rPr>
              <a:t>在坚持“一国两制”和推进祖国统一上，党中央采取一系列标本兼治的举措，坚定落实“爱国者治港”、“爱国者治澳”，推动香港局势实现由乱到治的重大转折，为推进依法治港治澳、促进“一国两制”实践行稳致远打下了坚实基础；坚持一个中国原则和“九二共识”，坚决反对“台独”分裂行径，坚决反对外部势力干涉，牢牢把握两岸关系主导权和主动权。</a:t>
            </a:r>
            <a:endParaRPr lang="zh-CN" altLang="en-US" b="1">
              <a:latin typeface="微软雅黑" panose="020B0503020204020204" charset="-122"/>
              <a:ea typeface="微软雅黑" panose="020B0503020204020204" charset="-122"/>
            </a:endParaRPr>
          </a:p>
        </p:txBody>
      </p:sp>
      <p:sp>
        <p:nvSpPr>
          <p:cNvPr id="9" name="文本框 8"/>
          <p:cNvSpPr txBox="1"/>
          <p:nvPr>
            <p:custDataLst>
              <p:tags r:id="rId8"/>
            </p:custDataLst>
          </p:nvPr>
        </p:nvSpPr>
        <p:spPr>
          <a:xfrm>
            <a:off x="171000" y="2214937"/>
            <a:ext cx="11520000" cy="1323439"/>
          </a:xfrm>
          <a:prstGeom prst="rect">
            <a:avLst/>
          </a:prstGeom>
          <a:noFill/>
          <a:ln>
            <a:noFill/>
          </a:ln>
        </p:spPr>
        <p:txBody>
          <a:bodyPr wrap="square">
            <a:spAutoFit/>
          </a:bodyPr>
          <a:lstStyle/>
          <a:p>
            <a:pPr algn="just"/>
            <a:r>
              <a:rPr lang="zh-CN" altLang="en-US" sz="2600" b="1">
                <a:latin typeface="微软雅黑" panose="020B0503020204020204" charset="-122"/>
                <a:ea typeface="微软雅黑" panose="020B0503020204020204" charset="-122"/>
              </a:rPr>
              <a:t>       </a:t>
            </a:r>
            <a:r>
              <a:rPr lang="zh-CN" altLang="en-US" b="1">
                <a:latin typeface="微软雅黑" panose="020B0503020204020204" charset="-122"/>
                <a:ea typeface="微软雅黑" panose="020B0503020204020204" charset="-122"/>
              </a:rPr>
              <a:t>⑨在生态文明建设上，党中央以前所未有的力度抓生态文明建设，美丽中国建设迈出重大步伐，我国生态环境保护发生历史性、转折性、全局性变化。</a:t>
            </a:r>
            <a:endParaRPr lang="en-US" altLang="zh-CN" b="1">
              <a:latin typeface="微软雅黑" panose="020B0503020204020204" charset="-122"/>
              <a:ea typeface="微软雅黑" panose="020B0503020204020204" charset="-122"/>
            </a:endParaRPr>
          </a:p>
          <a:p>
            <a:pPr algn="just"/>
            <a:r>
              <a:rPr lang="en-US" altLang="zh-CN" b="1">
                <a:latin typeface="微软雅黑" panose="020B0503020204020204" charset="-122"/>
                <a:ea typeface="微软雅黑" panose="020B0503020204020204" charset="-122"/>
              </a:rPr>
              <a:t>       </a:t>
            </a:r>
            <a:r>
              <a:rPr lang="en-US" altLang="zh-CN" b="1" smtClean="0">
                <a:latin typeface="微软雅黑" panose="020B0503020204020204" charset="-122"/>
                <a:ea typeface="微软雅黑" panose="020B0503020204020204" charset="-122"/>
              </a:rPr>
              <a:t>   </a:t>
            </a:r>
            <a:r>
              <a:rPr lang="zh-CN" altLang="en-US" b="1" smtClean="0">
                <a:latin typeface="微软雅黑" panose="020B0503020204020204" charset="-122"/>
                <a:ea typeface="微软雅黑" panose="020B0503020204020204" charset="-122"/>
              </a:rPr>
              <a:t>⑩</a:t>
            </a:r>
            <a:r>
              <a:rPr lang="zh-CN" altLang="en-US" b="1">
                <a:latin typeface="微软雅黑" panose="020B0503020204020204" charset="-122"/>
                <a:ea typeface="微软雅黑" panose="020B0503020204020204" charset="-122"/>
              </a:rPr>
              <a:t>在国防和军队建设上，人民军队实现整体性革命性重塑、重整行装再出发，国防实力和经济实力同步提升，人民军队坚决履行新时代使命任务，以顽强斗争精神和实际行动捍卫了国家主权、安全、发展利益。</a:t>
            </a:r>
            <a:endParaRPr lang="zh-CN" altLang="en-US" b="1">
              <a:latin typeface="微软雅黑" panose="020B0503020204020204" charset="-122"/>
              <a:ea typeface="微软雅黑" panose="020B0503020204020204" charset="-122"/>
            </a:endParaRPr>
          </a:p>
        </p:txBody>
      </p:sp>
      <p:sp>
        <p:nvSpPr>
          <p:cNvPr id="10" name="文本框 9"/>
          <p:cNvSpPr txBox="1"/>
          <p:nvPr>
            <p:custDataLst>
              <p:tags r:id="rId9"/>
            </p:custDataLst>
          </p:nvPr>
        </p:nvSpPr>
        <p:spPr>
          <a:xfrm>
            <a:off x="171000" y="5381919"/>
            <a:ext cx="11520000" cy="1015663"/>
          </a:xfrm>
          <a:prstGeom prst="rect">
            <a:avLst/>
          </a:prstGeom>
          <a:noFill/>
          <a:ln>
            <a:noFill/>
          </a:ln>
        </p:spPr>
        <p:txBody>
          <a:bodyPr wrap="square">
            <a:spAutoFit/>
          </a:bodyPr>
          <a:lstStyle/>
          <a:p>
            <a:pPr algn="just"/>
            <a:r>
              <a:rPr lang="zh-CN" altLang="en-US" sz="2400" b="1">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⑬</a:t>
            </a:r>
            <a:r>
              <a:rPr lang="zh-CN" altLang="en-US" b="1">
                <a:latin typeface="微软雅黑" panose="020B0503020204020204" charset="-122"/>
                <a:ea typeface="微软雅黑" panose="020B0503020204020204" charset="-122"/>
              </a:rPr>
              <a:t>在外交工作上，中国特色大国外交全面推进，构建人类命运共同体成为引领时代潮流和人类前进方向的鲜明旗帜，我国外交在世界大变局中开创新局、在世界乱局中化危为机，我国国际影响力、感召力、塑造力显著提升。</a:t>
            </a:r>
            <a:endParaRPr lang="en-US" altLang="zh-CN" sz="24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anim calcmode="lin" valueType="num">
                                      <p:cBhvr>
                                        <p:cTn id="20" dur="250" fill="hold"/>
                                        <p:tgtEl>
                                          <p:spTgt spid="9"/>
                                        </p:tgtEl>
                                        <p:attrNameLst>
                                          <p:attrName>ppt_x</p:attrName>
                                        </p:attrNameLst>
                                      </p:cBhvr>
                                      <p:tavLst>
                                        <p:tav tm="0">
                                          <p:val>
                                            <p:strVal val="#ppt_x"/>
                                          </p:val>
                                        </p:tav>
                                        <p:tav tm="100000">
                                          <p:val>
                                            <p:strVal val="#ppt_x"/>
                                          </p:val>
                                        </p:tav>
                                      </p:tavLst>
                                    </p:anim>
                                    <p:anim calcmode="lin" valueType="num">
                                      <p:cBhvr>
                                        <p:cTn id="21"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50"/>
                                        <p:tgtEl>
                                          <p:spTgt spid="10"/>
                                        </p:tgtEl>
                                      </p:cBhvr>
                                    </p:animEffect>
                                    <p:anim calcmode="lin" valueType="num">
                                      <p:cBhvr>
                                        <p:cTn id="27" dur="250" fill="hold"/>
                                        <p:tgtEl>
                                          <p:spTgt spid="10"/>
                                        </p:tgtEl>
                                        <p:attrNameLst>
                                          <p:attrName>ppt_x</p:attrName>
                                        </p:attrNameLst>
                                      </p:cBhvr>
                                      <p:tavLst>
                                        <p:tav tm="0">
                                          <p:val>
                                            <p:strVal val="#ppt_x"/>
                                          </p:val>
                                        </p:tav>
                                        <p:tav tm="100000">
                                          <p:val>
                                            <p:strVal val="#ppt_x"/>
                                          </p:val>
                                        </p:tav>
                                      </p:tavLst>
                                    </p:anim>
                                    <p:anim calcmode="lin" valueType="num">
                                      <p:cBhvr>
                                        <p:cTn id="28"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矩形 13"/>
          <p:cNvSpPr/>
          <p:nvPr>
            <p:custDataLst>
              <p:tags r:id="rId2"/>
            </p:custDataLst>
          </p:nvPr>
        </p:nvSpPr>
        <p:spPr>
          <a:xfrm>
            <a:off x="1185330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15" name="直接连接符 14"/>
          <p:cNvCxnSpPr/>
          <p:nvPr>
            <p:custDataLst>
              <p:tags r:id="rId3"/>
            </p:custDataLst>
          </p:nvPr>
        </p:nvCxnSpPr>
        <p:spPr>
          <a:xfrm flipV="1">
            <a:off x="-600" y="522000"/>
            <a:ext cx="12193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5"/>
          <p:cNvSpPr txBox="1"/>
          <p:nvPr>
            <p:custDataLst>
              <p:tags r:id="rId4"/>
            </p:custDataLst>
          </p:nvPr>
        </p:nvSpPr>
        <p:spPr>
          <a:xfrm>
            <a:off x="336000" y="2592"/>
            <a:ext cx="11520000" cy="523220"/>
          </a:xfrm>
          <a:prstGeom prst="rect">
            <a:avLst/>
          </a:prstGeom>
          <a:noFill/>
          <a:ln>
            <a:noFill/>
          </a:ln>
        </p:spPr>
        <p:txBody>
          <a:bodyPr wrap="square" rtlCol="0">
            <a:spAutoFit/>
          </a:bodyPr>
          <a:lstStyle/>
          <a:p>
            <a:pPr algn="just"/>
            <a:r>
              <a:rPr lang="zh-CN" altLang="en-US" sz="2800" b="1" spc="300">
                <a:solidFill>
                  <a:srgbClr val="C00000"/>
                </a:solidFill>
                <a:latin typeface="微软雅黑" panose="020B0503020204020204" charset="-122"/>
                <a:ea typeface="微软雅黑" panose="020B0503020204020204" charset="-122"/>
              </a:rPr>
              <a:t>二、原创性的治国理政新理念新思想新战略</a:t>
            </a:r>
            <a:endParaRPr lang="zh-CN" altLang="en-US" sz="2800" b="1" spc="300">
              <a:solidFill>
                <a:srgbClr val="C00000"/>
              </a:solidFill>
              <a:latin typeface="微软雅黑" panose="020B0503020204020204" charset="-122"/>
              <a:ea typeface="微软雅黑" panose="020B0503020204020204" charset="-122"/>
            </a:endParaRPr>
          </a:p>
        </p:txBody>
      </p:sp>
      <p:sp>
        <p:nvSpPr>
          <p:cNvPr id="17" name="文本框 16"/>
          <p:cNvSpPr txBox="1"/>
          <p:nvPr>
            <p:custDataLst>
              <p:tags r:id="rId5"/>
            </p:custDataLst>
          </p:nvPr>
        </p:nvSpPr>
        <p:spPr>
          <a:xfrm>
            <a:off x="336000" y="982231"/>
            <a:ext cx="11520000" cy="492443"/>
          </a:xfrm>
          <a:prstGeom prst="rect">
            <a:avLst/>
          </a:prstGeom>
          <a:solidFill>
            <a:srgbClr val="C00000"/>
          </a:solidFill>
          <a:ln>
            <a:noFill/>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lang="en-US" altLang="zh-CN" sz="2600" b="1" smtClean="0">
                <a:solidFill>
                  <a:prstClr val="white"/>
                </a:solidFill>
                <a:latin typeface="微软雅黑" panose="020B0503020204020204" charset="-122"/>
                <a:ea typeface="微软雅黑" panose="020B0503020204020204" charset="-122"/>
                <a:cs typeface="Arial" panose="020B0604020202020204"/>
              </a:rPr>
              <a:t>2.</a:t>
            </a:r>
            <a:r>
              <a:rPr lang="zh-CN" altLang="en-US" sz="2600" b="1" smtClean="0">
                <a:solidFill>
                  <a:prstClr val="white"/>
                </a:solidFill>
                <a:latin typeface="微软雅黑" panose="020B0503020204020204" charset="-122"/>
                <a:ea typeface="微软雅黑" panose="020B0503020204020204" charset="-122"/>
                <a:cs typeface="Arial" panose="020B0604020202020204"/>
              </a:rPr>
              <a:t>习</a:t>
            </a:r>
            <a:r>
              <a:rPr lang="zh-CN" altLang="en-US" sz="2600" b="1">
                <a:solidFill>
                  <a:prstClr val="white"/>
                </a:solidFill>
                <a:latin typeface="微软雅黑" panose="020B0503020204020204" charset="-122"/>
                <a:ea typeface="微软雅黑" panose="020B0503020204020204" charset="-122"/>
                <a:cs typeface="Arial" panose="020B0604020202020204"/>
              </a:rPr>
              <a:t>近平新时代中国特色社会主义思想的立场观点方法</a:t>
            </a:r>
            <a:endParaRPr kumimoji="0" lang="zh-CN" altLang="en-US" sz="26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Arial" panose="020B0604020202020204"/>
            </a:endParaRPr>
          </a:p>
        </p:txBody>
      </p:sp>
      <p:sp>
        <p:nvSpPr>
          <p:cNvPr id="5" name="文本框 4"/>
          <p:cNvSpPr txBox="1"/>
          <p:nvPr>
            <p:custDataLst>
              <p:tags r:id="rId6"/>
            </p:custDataLst>
          </p:nvPr>
        </p:nvSpPr>
        <p:spPr>
          <a:xfrm>
            <a:off x="333300" y="1931093"/>
            <a:ext cx="11520000" cy="3622595"/>
          </a:xfrm>
          <a:prstGeom prst="rect">
            <a:avLst/>
          </a:prstGeom>
          <a:noFill/>
          <a:ln>
            <a:noFill/>
          </a:ln>
        </p:spPr>
        <p:txBody>
          <a:bodyPr wrap="square">
            <a:spAutoFit/>
          </a:bodyPr>
          <a:lstStyle/>
          <a:p>
            <a:pPr algn="ctr">
              <a:lnSpc>
                <a:spcPct val="150000"/>
              </a:lnSpc>
            </a:pPr>
            <a:r>
              <a:rPr lang="zh-CN" altLang="en-US" sz="2600" b="1">
                <a:latin typeface="微软雅黑" panose="020B0503020204020204" charset="-122"/>
                <a:ea typeface="微软雅黑" panose="020B0503020204020204" charset="-122"/>
              </a:rPr>
              <a:t>必须坚持人民至上，</a:t>
            </a:r>
            <a:endParaRPr lang="en-US" altLang="zh-CN" sz="2600" b="1">
              <a:latin typeface="微软雅黑" panose="020B0503020204020204" charset="-122"/>
              <a:ea typeface="微软雅黑" panose="020B0503020204020204" charset="-122"/>
            </a:endParaRPr>
          </a:p>
          <a:p>
            <a:pPr algn="ctr">
              <a:lnSpc>
                <a:spcPct val="150000"/>
              </a:lnSpc>
            </a:pPr>
            <a:r>
              <a:rPr lang="zh-CN" altLang="en-US" sz="2600" b="1">
                <a:latin typeface="微软雅黑" panose="020B0503020204020204" charset="-122"/>
                <a:ea typeface="微软雅黑" panose="020B0503020204020204" charset="-122"/>
              </a:rPr>
              <a:t>必须坚持自信自立，</a:t>
            </a:r>
            <a:endParaRPr lang="en-US" altLang="zh-CN" sz="2600" b="1">
              <a:latin typeface="微软雅黑" panose="020B0503020204020204" charset="-122"/>
              <a:ea typeface="微软雅黑" panose="020B0503020204020204" charset="-122"/>
            </a:endParaRPr>
          </a:p>
          <a:p>
            <a:pPr algn="ctr">
              <a:lnSpc>
                <a:spcPct val="150000"/>
              </a:lnSpc>
            </a:pPr>
            <a:r>
              <a:rPr lang="zh-CN" altLang="en-US" sz="2600" b="1">
                <a:latin typeface="微软雅黑" panose="020B0503020204020204" charset="-122"/>
                <a:ea typeface="微软雅黑" panose="020B0503020204020204" charset="-122"/>
              </a:rPr>
              <a:t>必须坚持守正创新，</a:t>
            </a:r>
            <a:endParaRPr lang="en-US" altLang="zh-CN" sz="2600" b="1">
              <a:latin typeface="微软雅黑" panose="020B0503020204020204" charset="-122"/>
              <a:ea typeface="微软雅黑" panose="020B0503020204020204" charset="-122"/>
            </a:endParaRPr>
          </a:p>
          <a:p>
            <a:pPr algn="ctr">
              <a:lnSpc>
                <a:spcPct val="150000"/>
              </a:lnSpc>
            </a:pPr>
            <a:r>
              <a:rPr lang="zh-CN" altLang="en-US" sz="2600" b="1">
                <a:latin typeface="微软雅黑" panose="020B0503020204020204" charset="-122"/>
                <a:ea typeface="微软雅黑" panose="020B0503020204020204" charset="-122"/>
              </a:rPr>
              <a:t>必须坚持问题导向，</a:t>
            </a:r>
            <a:endParaRPr lang="en-US" altLang="zh-CN" sz="2600" b="1">
              <a:latin typeface="微软雅黑" panose="020B0503020204020204" charset="-122"/>
              <a:ea typeface="微软雅黑" panose="020B0503020204020204" charset="-122"/>
            </a:endParaRPr>
          </a:p>
          <a:p>
            <a:pPr algn="ctr">
              <a:lnSpc>
                <a:spcPct val="150000"/>
              </a:lnSpc>
            </a:pPr>
            <a:r>
              <a:rPr lang="zh-CN" altLang="en-US" sz="2600" b="1">
                <a:latin typeface="微软雅黑" panose="020B0503020204020204" charset="-122"/>
                <a:ea typeface="微软雅黑" panose="020B0503020204020204" charset="-122"/>
              </a:rPr>
              <a:t>必须坚持系统观念，</a:t>
            </a:r>
            <a:endParaRPr lang="en-US" altLang="zh-CN" sz="2600" b="1">
              <a:latin typeface="微软雅黑" panose="020B0503020204020204" charset="-122"/>
              <a:ea typeface="微软雅黑" panose="020B0503020204020204" charset="-122"/>
            </a:endParaRPr>
          </a:p>
          <a:p>
            <a:pPr algn="ctr">
              <a:lnSpc>
                <a:spcPct val="150000"/>
              </a:lnSpc>
            </a:pPr>
            <a:r>
              <a:rPr lang="zh-CN" altLang="en-US" sz="2600" b="1">
                <a:latin typeface="微软雅黑" panose="020B0503020204020204" charset="-122"/>
                <a:ea typeface="微软雅黑" panose="020B0503020204020204" charset="-122"/>
              </a:rPr>
              <a:t>必须坚持胸怀天下。</a:t>
            </a:r>
            <a:endParaRPr lang="en-US" altLang="zh-CN" sz="26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矩形 13"/>
          <p:cNvSpPr/>
          <p:nvPr>
            <p:custDataLst>
              <p:tags r:id="rId2"/>
            </p:custDataLst>
          </p:nvPr>
        </p:nvSpPr>
        <p:spPr>
          <a:xfrm>
            <a:off x="11853300" y="-3977"/>
            <a:ext cx="342000" cy="52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15" name="直接连接符 14"/>
          <p:cNvCxnSpPr/>
          <p:nvPr>
            <p:custDataLst>
              <p:tags r:id="rId3"/>
            </p:custDataLst>
          </p:nvPr>
        </p:nvCxnSpPr>
        <p:spPr>
          <a:xfrm flipV="1">
            <a:off x="-600" y="522000"/>
            <a:ext cx="12193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5"/>
          <p:cNvSpPr txBox="1"/>
          <p:nvPr>
            <p:custDataLst>
              <p:tags r:id="rId4"/>
            </p:custDataLst>
          </p:nvPr>
        </p:nvSpPr>
        <p:spPr>
          <a:xfrm>
            <a:off x="336000" y="2592"/>
            <a:ext cx="11520000" cy="523220"/>
          </a:xfrm>
          <a:prstGeom prst="rect">
            <a:avLst/>
          </a:prstGeom>
          <a:noFill/>
          <a:ln>
            <a:noFill/>
          </a:ln>
        </p:spPr>
        <p:txBody>
          <a:bodyPr wrap="square" rtlCol="0">
            <a:spAutoFit/>
          </a:bodyPr>
          <a:lstStyle/>
          <a:p>
            <a:pPr algn="just"/>
            <a:r>
              <a:rPr lang="zh-CN" altLang="en-US" sz="2800" b="1" spc="300">
                <a:solidFill>
                  <a:srgbClr val="C00000"/>
                </a:solidFill>
                <a:latin typeface="微软雅黑" panose="020B0503020204020204" charset="-122"/>
                <a:ea typeface="微软雅黑" panose="020B0503020204020204" charset="-122"/>
              </a:rPr>
              <a:t>二、原创性的治国理政新理念新思想新战略</a:t>
            </a:r>
            <a:endParaRPr lang="zh-CN" altLang="en-US" sz="2800" b="1" spc="300">
              <a:solidFill>
                <a:srgbClr val="C00000"/>
              </a:solidFill>
              <a:latin typeface="微软雅黑" panose="020B0503020204020204" charset="-122"/>
              <a:ea typeface="微软雅黑" panose="020B0503020204020204" charset="-122"/>
            </a:endParaRPr>
          </a:p>
        </p:txBody>
      </p:sp>
      <p:sp>
        <p:nvSpPr>
          <p:cNvPr id="17" name="文本框 16"/>
          <p:cNvSpPr txBox="1"/>
          <p:nvPr>
            <p:custDataLst>
              <p:tags r:id="rId5"/>
            </p:custDataLst>
          </p:nvPr>
        </p:nvSpPr>
        <p:spPr>
          <a:xfrm>
            <a:off x="336000" y="982231"/>
            <a:ext cx="11520000" cy="492443"/>
          </a:xfrm>
          <a:prstGeom prst="rect">
            <a:avLst/>
          </a:prstGeom>
          <a:solidFill>
            <a:srgbClr val="C00000"/>
          </a:solidFill>
          <a:ln>
            <a:noFill/>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lang="en-US" altLang="zh-CN" sz="2600" b="1" smtClean="0">
                <a:solidFill>
                  <a:prstClr val="white"/>
                </a:solidFill>
                <a:latin typeface="微软雅黑" panose="020B0503020204020204" charset="-122"/>
                <a:ea typeface="微软雅黑" panose="020B0503020204020204" charset="-122"/>
                <a:cs typeface="Arial" panose="020B0604020202020204"/>
              </a:rPr>
              <a:t>3.</a:t>
            </a:r>
            <a:r>
              <a:rPr lang="zh-CN" altLang="en-US" sz="2600" b="1" smtClean="0">
                <a:solidFill>
                  <a:prstClr val="white"/>
                </a:solidFill>
                <a:latin typeface="微软雅黑" panose="020B0503020204020204" charset="-122"/>
                <a:ea typeface="微软雅黑" panose="020B0503020204020204" charset="-122"/>
                <a:cs typeface="Arial" panose="020B0604020202020204"/>
              </a:rPr>
              <a:t>习</a:t>
            </a:r>
            <a:r>
              <a:rPr lang="zh-CN" altLang="en-US" sz="2600" b="1">
                <a:solidFill>
                  <a:prstClr val="white"/>
                </a:solidFill>
                <a:latin typeface="微软雅黑" panose="020B0503020204020204" charset="-122"/>
                <a:ea typeface="微软雅黑" panose="020B0503020204020204" charset="-122"/>
                <a:cs typeface="Arial" panose="020B0604020202020204"/>
              </a:rPr>
              <a:t>近平新时代中国特色社会主义思想</a:t>
            </a:r>
            <a:r>
              <a:rPr lang="zh-CN" altLang="en-US" sz="2600" b="1" smtClean="0">
                <a:solidFill>
                  <a:prstClr val="white"/>
                </a:solidFill>
                <a:latin typeface="微软雅黑" panose="020B0503020204020204" charset="-122"/>
                <a:ea typeface="微软雅黑" panose="020B0503020204020204" charset="-122"/>
                <a:cs typeface="Arial" panose="020B0604020202020204"/>
              </a:rPr>
              <a:t>的重要意义（</a:t>
            </a:r>
            <a:r>
              <a:rPr lang="en-US" altLang="zh-CN" sz="2600" b="1" smtClean="0">
                <a:solidFill>
                  <a:prstClr val="white"/>
                </a:solidFill>
                <a:latin typeface="微软雅黑" panose="020B0503020204020204" charset="-122"/>
                <a:ea typeface="微软雅黑" panose="020B0503020204020204" charset="-122"/>
                <a:cs typeface="Arial" panose="020B0604020202020204"/>
              </a:rPr>
              <a:t>2022</a:t>
            </a:r>
            <a:r>
              <a:rPr lang="zh-CN" altLang="en-US" sz="2600" b="1" smtClean="0">
                <a:solidFill>
                  <a:prstClr val="white"/>
                </a:solidFill>
                <a:latin typeface="微软雅黑" panose="020B0503020204020204" charset="-122"/>
                <a:ea typeface="微软雅黑" panose="020B0503020204020204" charset="-122"/>
                <a:cs typeface="Arial" panose="020B0604020202020204"/>
              </a:rPr>
              <a:t>年简答题第</a:t>
            </a:r>
            <a:r>
              <a:rPr lang="en-US" altLang="zh-CN" sz="2600" b="1" smtClean="0">
                <a:solidFill>
                  <a:prstClr val="white"/>
                </a:solidFill>
                <a:latin typeface="微软雅黑" panose="020B0503020204020204" charset="-122"/>
                <a:ea typeface="微软雅黑" panose="020B0503020204020204" charset="-122"/>
                <a:cs typeface="Arial" panose="020B0604020202020204"/>
              </a:rPr>
              <a:t>1</a:t>
            </a:r>
            <a:r>
              <a:rPr lang="zh-CN" altLang="en-US" sz="2600" b="1" smtClean="0">
                <a:solidFill>
                  <a:prstClr val="white"/>
                </a:solidFill>
                <a:latin typeface="微软雅黑" panose="020B0503020204020204" charset="-122"/>
                <a:ea typeface="微软雅黑" panose="020B0503020204020204" charset="-122"/>
                <a:cs typeface="Arial" panose="020B0604020202020204"/>
              </a:rPr>
              <a:t>题）</a:t>
            </a:r>
            <a:endParaRPr kumimoji="0" lang="zh-CN" altLang="en-US" sz="2600" b="1" i="0" u="none" strike="noStrike" kern="1200" cap="none" spc="0" normalizeH="0" baseline="0" noProof="0">
              <a:ln>
                <a:noFill/>
              </a:ln>
              <a:solidFill>
                <a:srgbClr val="FFFF00"/>
              </a:solidFill>
              <a:effectLst/>
              <a:uLnTx/>
              <a:uFillTx/>
              <a:latin typeface="微软雅黑" panose="020B0503020204020204" charset="-122"/>
              <a:ea typeface="微软雅黑" panose="020B0503020204020204" charset="-122"/>
              <a:cs typeface="Arial" panose="020B0604020202020204"/>
            </a:endParaRPr>
          </a:p>
        </p:txBody>
      </p:sp>
      <p:sp>
        <p:nvSpPr>
          <p:cNvPr id="2" name="矩形 1"/>
          <p:cNvSpPr/>
          <p:nvPr/>
        </p:nvSpPr>
        <p:spPr>
          <a:xfrm>
            <a:off x="533400" y="1627138"/>
            <a:ext cx="8401050" cy="4893647"/>
          </a:xfrm>
          <a:prstGeom prst="rect">
            <a:avLst/>
          </a:prstGeom>
        </p:spPr>
        <p:txBody>
          <a:bodyPr wrap="square">
            <a:spAutoFit/>
          </a:bodyPr>
          <a:lstStyle/>
          <a:p>
            <a:r>
              <a:rPr lang="zh-CN" altLang="en-US" sz="2400" b="1" smtClean="0"/>
              <a:t>（</a:t>
            </a:r>
            <a:r>
              <a:rPr lang="en-US" altLang="zh-CN" sz="2400" b="1" smtClean="0"/>
              <a:t>1</a:t>
            </a:r>
            <a:r>
              <a:rPr lang="zh-CN" altLang="en-US" sz="2400" b="1" smtClean="0"/>
              <a:t>）习</a:t>
            </a:r>
            <a:r>
              <a:rPr lang="zh-CN" altLang="en-US" sz="2400" b="1"/>
              <a:t>近平新时代中国特色社会主义思想深入回答时代之问，不断引领时代前进，</a:t>
            </a:r>
            <a:r>
              <a:rPr lang="zh-CN" altLang="en-US" sz="2400" b="1" smtClean="0"/>
              <a:t>是新</a:t>
            </a:r>
            <a:r>
              <a:rPr lang="zh-CN" altLang="en-US" sz="2400" b="1"/>
              <a:t>时代精神的精华</a:t>
            </a:r>
            <a:r>
              <a:rPr lang="zh-CN" altLang="en-US" sz="2400" b="1" smtClean="0"/>
              <a:t>。</a:t>
            </a:r>
            <a:endParaRPr lang="en-US" altLang="zh-CN" sz="2400" b="1" smtClean="0"/>
          </a:p>
          <a:p>
            <a:endParaRPr lang="en-US" altLang="zh-CN" sz="2400" b="1" smtClean="0"/>
          </a:p>
          <a:p>
            <a:r>
              <a:rPr lang="zh-CN" altLang="en-US" sz="2400" b="1" smtClean="0"/>
              <a:t>（</a:t>
            </a:r>
            <a:r>
              <a:rPr lang="en-US" altLang="zh-CN" sz="2400" b="1" smtClean="0"/>
              <a:t>2</a:t>
            </a:r>
            <a:r>
              <a:rPr lang="zh-CN" altLang="en-US" sz="2400" b="1" smtClean="0"/>
              <a:t>）习</a:t>
            </a:r>
            <a:r>
              <a:rPr lang="zh-CN" altLang="en-US" sz="2400" b="1"/>
              <a:t>近平新时代中国特色社会主义思想</a:t>
            </a:r>
            <a:r>
              <a:rPr lang="zh-CN" altLang="en-US" sz="2400" b="1" smtClean="0"/>
              <a:t>深化对共</a:t>
            </a:r>
            <a:r>
              <a:rPr lang="zh-CN" altLang="en-US" sz="2400" b="1"/>
              <a:t>产党执政规</a:t>
            </a:r>
            <a:r>
              <a:rPr lang="zh-CN" altLang="en-US" sz="2400" b="1" smtClean="0"/>
              <a:t>律、社会主</a:t>
            </a:r>
            <a:r>
              <a:rPr lang="zh-CN" altLang="en-US" sz="2400" b="1"/>
              <a:t>义建</a:t>
            </a:r>
            <a:r>
              <a:rPr lang="zh-CN" altLang="en-US" sz="2400" b="1" smtClean="0"/>
              <a:t>设规律、人</a:t>
            </a:r>
            <a:r>
              <a:rPr lang="zh-CN" altLang="en-US" sz="2400" b="1"/>
              <a:t>类社会发展规律的认识，开辟了马克思主义中国化新境界</a:t>
            </a:r>
            <a:r>
              <a:rPr lang="zh-CN" altLang="en-US" sz="2400" b="1" smtClean="0"/>
              <a:t>。</a:t>
            </a:r>
            <a:endParaRPr lang="en-US" altLang="zh-CN" sz="2400" b="1" smtClean="0"/>
          </a:p>
          <a:p>
            <a:endParaRPr lang="en-US" altLang="zh-CN" sz="2400" b="1" smtClean="0"/>
          </a:p>
          <a:p>
            <a:r>
              <a:rPr lang="zh-CN" altLang="en-US" sz="2400" b="1" smtClean="0"/>
              <a:t>（</a:t>
            </a:r>
            <a:r>
              <a:rPr lang="en-US" altLang="zh-CN" sz="2400" b="1" smtClean="0"/>
              <a:t>3</a:t>
            </a:r>
            <a:r>
              <a:rPr lang="zh-CN" altLang="en-US" sz="2400" b="1" smtClean="0"/>
              <a:t>）习</a:t>
            </a:r>
            <a:r>
              <a:rPr lang="zh-CN" altLang="en-US" sz="2400" b="1"/>
              <a:t>近平新时代中国特色社会主义思想</a:t>
            </a:r>
            <a:r>
              <a:rPr lang="zh-CN" altLang="en-US" sz="2400" b="1" smtClean="0"/>
              <a:t>根</a:t>
            </a:r>
            <a:r>
              <a:rPr lang="zh-CN" altLang="en-US" sz="2400" b="1"/>
              <a:t>植于坚持和发展中国特色社会主义新的伟大实践，在指导实践、推动实践发展中展现出强</a:t>
            </a:r>
            <a:r>
              <a:rPr lang="zh-CN" altLang="en-US" sz="2400" b="1" smtClean="0"/>
              <a:t>大真</a:t>
            </a:r>
            <a:r>
              <a:rPr lang="zh-CN" altLang="en-US" sz="2400" b="1"/>
              <a:t>理力量和独特思想魅力</a:t>
            </a:r>
            <a:r>
              <a:rPr lang="zh-CN" altLang="en-US" sz="2400" b="1" smtClean="0"/>
              <a:t>。</a:t>
            </a:r>
            <a:endParaRPr lang="en-US" altLang="zh-CN" sz="2400" b="1" smtClean="0"/>
          </a:p>
          <a:p>
            <a:endParaRPr lang="en-US" altLang="zh-CN" sz="2400" b="1" smtClean="0"/>
          </a:p>
          <a:p>
            <a:r>
              <a:rPr lang="zh-CN" altLang="en-US" sz="2400" b="1" smtClean="0"/>
              <a:t>（</a:t>
            </a:r>
            <a:r>
              <a:rPr lang="en-US" altLang="zh-CN" sz="2400" b="1" smtClean="0"/>
              <a:t>4</a:t>
            </a:r>
            <a:r>
              <a:rPr lang="zh-CN" altLang="en-US" sz="2400" b="1" smtClean="0"/>
              <a:t>）习</a:t>
            </a:r>
            <a:r>
              <a:rPr lang="zh-CN" altLang="en-US" sz="2400" b="1"/>
              <a:t>近平新时代中国特色社会主义思想</a:t>
            </a:r>
            <a:r>
              <a:rPr lang="zh-CN" altLang="en-US" sz="2400" b="1" smtClean="0"/>
              <a:t>推</a:t>
            </a:r>
            <a:r>
              <a:rPr lang="zh-CN" altLang="en-US" sz="2400" b="1"/>
              <a:t>动构建新型国际关系和人类命运共同体，为世界和平与发展做出重大贡献。</a:t>
            </a:r>
            <a:endParaRPr lang="zh-CN" altLang="en-US" sz="2400" b="1"/>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52805" y="1218076"/>
            <a:ext cx="10402875" cy="3724096"/>
          </a:xfrm>
          <a:prstGeom prst="rect">
            <a:avLst/>
          </a:prstGeom>
          <a:noFill/>
        </p:spPr>
        <p:txBody>
          <a:bodyPr wrap="square">
            <a:spAutoFit/>
          </a:bodyPr>
          <a:lstStyle/>
          <a:p>
            <a:pPr fontAlgn="ctr"/>
            <a:r>
              <a:rPr lang="zh-CN" altLang="en-US" sz="2800" b="1" smtClean="0">
                <a:latin typeface="仿宋" panose="02010609060101010101" pitchFamily="49" charset="-122"/>
                <a:ea typeface="仿宋" panose="02010609060101010101" pitchFamily="49" charset="-122"/>
              </a:rPr>
              <a:t>（</a:t>
            </a:r>
            <a:r>
              <a:rPr lang="en-US" altLang="zh-CN" sz="2800" b="1" smtClean="0">
                <a:latin typeface="仿宋" panose="02010609060101010101" pitchFamily="49" charset="-122"/>
                <a:ea typeface="仿宋" panose="02010609060101010101" pitchFamily="49" charset="-122"/>
              </a:rPr>
              <a:t>2022</a:t>
            </a:r>
            <a:r>
              <a:rPr lang="zh-CN" altLang="en-US" sz="2800" b="1" smtClean="0">
                <a:latin typeface="仿宋" panose="02010609060101010101" pitchFamily="49" charset="-122"/>
                <a:ea typeface="仿宋" panose="02010609060101010101" pitchFamily="49" charset="-122"/>
              </a:rPr>
              <a:t>年简答题第</a:t>
            </a:r>
            <a:r>
              <a:rPr lang="en-US" altLang="zh-CN" sz="2800" b="1" smtClean="0">
                <a:latin typeface="仿宋" panose="02010609060101010101" pitchFamily="49" charset="-122"/>
                <a:ea typeface="仿宋" panose="02010609060101010101" pitchFamily="49" charset="-122"/>
              </a:rPr>
              <a:t>1</a:t>
            </a:r>
            <a:r>
              <a:rPr lang="zh-CN" altLang="en-US" sz="2800" b="1" smtClean="0">
                <a:latin typeface="仿宋" panose="02010609060101010101" pitchFamily="49" charset="-122"/>
                <a:ea typeface="仿宋" panose="02010609060101010101" pitchFamily="49" charset="-122"/>
              </a:rPr>
              <a:t>题）</a:t>
            </a:r>
            <a:endParaRPr lang="en-US" altLang="zh-CN" sz="2800" b="1" smtClean="0">
              <a:latin typeface="仿宋" panose="02010609060101010101" pitchFamily="49" charset="-122"/>
              <a:ea typeface="仿宋" panose="02010609060101010101" pitchFamily="49" charset="-122"/>
            </a:endParaRPr>
          </a:p>
          <a:p>
            <a:pPr fontAlgn="ctr"/>
            <a:endParaRPr lang="en-US" altLang="zh-CN" sz="2800" b="1" smtClean="0">
              <a:latin typeface="仿宋" panose="02010609060101010101" pitchFamily="49" charset="-122"/>
              <a:ea typeface="仿宋" panose="02010609060101010101" pitchFamily="49" charset="-122"/>
            </a:endParaRPr>
          </a:p>
          <a:p>
            <a:r>
              <a:rPr lang="zh-CN" altLang="zh-CN" sz="2400" smtClean="0">
                <a:latin typeface="楷体" panose="02010609060101010101" charset="-122"/>
                <a:ea typeface="楷体" panose="02010609060101010101" charset="-122"/>
              </a:rPr>
              <a:t>党</a:t>
            </a:r>
            <a:r>
              <a:rPr lang="zh-CN" altLang="zh-CN" sz="2400">
                <a:latin typeface="楷体" panose="02010609060101010101" charset="-122"/>
                <a:ea typeface="楷体" panose="02010609060101010101" charset="-122"/>
              </a:rPr>
              <a:t>的十九届六中全会强调</a:t>
            </a:r>
            <a:r>
              <a:rPr lang="en-US" altLang="zh-CN" sz="2400">
                <a:latin typeface="楷体" panose="02010609060101010101" charset="-122"/>
                <a:ea typeface="楷体" panose="02010609060101010101" charset="-122"/>
              </a:rPr>
              <a:t>“</a:t>
            </a:r>
            <a:r>
              <a:rPr lang="zh-CN" altLang="zh-CN" sz="2400">
                <a:latin typeface="楷体" panose="02010609060101010101" charset="-122"/>
                <a:ea typeface="楷体" panose="02010609060101010101" charset="-122"/>
              </a:rPr>
              <a:t>两个确立</a:t>
            </a:r>
            <a:r>
              <a:rPr lang="en-US" altLang="zh-CN" sz="2400">
                <a:latin typeface="楷体" panose="02010609060101010101" charset="-122"/>
                <a:ea typeface="楷体" panose="02010609060101010101" charset="-122"/>
              </a:rPr>
              <a:t>”</a:t>
            </a:r>
            <a:r>
              <a:rPr lang="zh-CN" altLang="zh-CN" sz="2400">
                <a:latin typeface="楷体" panose="02010609060101010101" charset="-122"/>
                <a:ea typeface="楷体" panose="02010609060101010101" charset="-122"/>
              </a:rPr>
              <a:t>的重大意义：党确立习近平同志党中央的核心、全党的核心地位，确立习近平新时代中国特色社会主义思想的指导地位，反映了全党全军全国各族人民共同心愿，对新时代党和国家事业发展、对推进中华民族伟大复兴历史进程具有决定性意</a:t>
            </a:r>
            <a:r>
              <a:rPr lang="zh-CN" altLang="zh-CN" sz="2400">
                <a:latin typeface="楷体" panose="02010609060101010101" charset="-122"/>
                <a:ea typeface="楷体" panose="02010609060101010101" charset="-122"/>
              </a:rPr>
              <a:t>义</a:t>
            </a:r>
            <a:r>
              <a:rPr lang="zh-CN" altLang="zh-CN" sz="2400" smtClean="0">
                <a:latin typeface="楷体" panose="02010609060101010101" charset="-122"/>
                <a:ea typeface="楷体" panose="02010609060101010101" charset="-122"/>
              </a:rPr>
              <a:t>。</a:t>
            </a:r>
            <a:endParaRPr lang="en-US" altLang="zh-CN" sz="2400" smtClean="0">
              <a:latin typeface="楷体" panose="02010609060101010101" charset="-122"/>
              <a:ea typeface="楷体" panose="02010609060101010101" charset="-122"/>
            </a:endParaRPr>
          </a:p>
          <a:p>
            <a:endParaRPr lang="zh-CN" altLang="zh-CN" sz="3600">
              <a:latin typeface="楷体" panose="02010609060101010101" charset="-122"/>
              <a:ea typeface="楷体" panose="02010609060101010101" charset="-122"/>
            </a:endParaRPr>
          </a:p>
          <a:p>
            <a:r>
              <a:rPr lang="zh-CN" altLang="zh-CN" sz="2400">
                <a:latin typeface="楷体" panose="02010609060101010101" charset="-122"/>
                <a:ea typeface="楷体" panose="02010609060101010101" charset="-122"/>
              </a:rPr>
              <a:t>运用《中国特色社会主义》的知识，说明为什么确立习近平新时代中国特色社会主义思想的指导地位具有决定性意义。</a:t>
            </a:r>
            <a:endParaRPr lang="zh-CN" altLang="zh-CN" sz="3600">
              <a:effectLst/>
              <a:latin typeface="楷体" panose="02010609060101010101" charset="-122"/>
              <a:ea typeface="楷体" panose="02010609060101010101" charset="-122"/>
            </a:endParaRPr>
          </a:p>
        </p:txBody>
      </p:sp>
      <p:sp>
        <p:nvSpPr>
          <p:cNvPr id="4" name="文本框 3"/>
          <p:cNvSpPr txBox="1"/>
          <p:nvPr>
            <p:custDataLst>
              <p:tags r:id="rId2"/>
            </p:custDataLst>
          </p:nvPr>
        </p:nvSpPr>
        <p:spPr>
          <a:xfrm>
            <a:off x="679653" y="380056"/>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高考怎么考？</a:t>
            </a:r>
            <a:endParaRPr lang="zh-CN" altLang="en-US" sz="28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3942" y="1374876"/>
            <a:ext cx="9582410" cy="954107"/>
          </a:xfrm>
          <a:prstGeom prst="rect">
            <a:avLst/>
          </a:prstGeom>
          <a:noFill/>
        </p:spPr>
        <p:txBody>
          <a:bodyPr wrap="square">
            <a:spAutoFit/>
          </a:bodyPr>
          <a:lstStyle/>
          <a:p>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1.</a:t>
            </a:r>
            <a:r>
              <a:rPr lang="zh-CN" altLang="en-US" sz="2800" b="1">
                <a:latin typeface="仿宋" panose="02010609060101010101" pitchFamily="49" charset="-122"/>
                <a:ea typeface="仿宋" panose="02010609060101010101" pitchFamily="49" charset="-122"/>
              </a:rPr>
              <a:t>资本主义经济危机爆发的根本原因是</a:t>
            </a:r>
            <a:r>
              <a:rPr lang="en-US" altLang="zh-CN" sz="2800" b="1" smtClean="0">
                <a:latin typeface="仿宋" panose="02010609060101010101" pitchFamily="49" charset="-122"/>
                <a:ea typeface="仿宋" panose="02010609060101010101" pitchFamily="49" charset="-122"/>
              </a:rPr>
              <a:t>(   )</a:t>
            </a:r>
            <a:endParaRPr lang="zh-CN" altLang="zh-CN" sz="2800" b="1">
              <a:latin typeface="仿宋" panose="02010609060101010101" pitchFamily="49" charset="-122"/>
              <a:ea typeface="仿宋" panose="02010609060101010101" pitchFamily="49" charset="-122"/>
            </a:endParaRPr>
          </a:p>
        </p:txBody>
      </p:sp>
      <p:sp>
        <p:nvSpPr>
          <p:cNvPr id="4" name="文本框 3"/>
          <p:cNvSpPr txBox="1"/>
          <p:nvPr>
            <p:custDataLst>
              <p:tags r:id="rId2"/>
            </p:custDataLst>
          </p:nvPr>
        </p:nvSpPr>
        <p:spPr>
          <a:xfrm>
            <a:off x="679653" y="480640"/>
            <a:ext cx="272176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练</a:t>
            </a:r>
            <a:r>
              <a:rPr lang="zh-CN" altLang="en-US" sz="2800" b="1" smtClean="0">
                <a:solidFill>
                  <a:srgbClr val="FF0000"/>
                </a:solidFill>
                <a:latin typeface="微软雅黑" panose="020B0503020204020204" charset="-122"/>
                <a:ea typeface="微软雅黑" panose="020B0503020204020204" charset="-122"/>
              </a:rPr>
              <a:t>习</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7477993" y="1682652"/>
            <a:ext cx="435725" cy="646331"/>
          </a:xfrm>
          <a:prstGeom prst="rect">
            <a:avLst/>
          </a:prstGeom>
          <a:noFill/>
        </p:spPr>
        <p:txBody>
          <a:bodyPr wrap="square">
            <a:spAutoFit/>
          </a:bodyPr>
          <a:lstStyle/>
          <a:p>
            <a:r>
              <a:rPr lang="en-US" altLang="zh-CN" sz="3600" b="1" smtClean="0">
                <a:solidFill>
                  <a:srgbClr val="FF0000"/>
                </a:solidFill>
                <a:latin typeface="仿宋" panose="02010609060101010101" pitchFamily="49" charset="-122"/>
                <a:ea typeface="仿宋" panose="02010609060101010101" pitchFamily="49" charset="-122"/>
              </a:rPr>
              <a:t>A</a:t>
            </a:r>
            <a:endParaRPr lang="en-US" altLang="zh-CN" sz="3600" b="1">
              <a:solidFill>
                <a:srgbClr val="FF0000"/>
              </a:solidFill>
              <a:latin typeface="仿宋" panose="02010609060101010101" pitchFamily="49" charset="-122"/>
              <a:ea typeface="仿宋" panose="02010609060101010101" pitchFamily="49" charset="-122"/>
            </a:endParaRPr>
          </a:p>
        </p:txBody>
      </p:sp>
      <p:sp>
        <p:nvSpPr>
          <p:cNvPr id="2" name="矩形 1"/>
          <p:cNvSpPr/>
          <p:nvPr/>
        </p:nvSpPr>
        <p:spPr>
          <a:xfrm>
            <a:off x="1202574" y="2507320"/>
            <a:ext cx="8897390" cy="2677656"/>
          </a:xfrm>
          <a:prstGeom prst="rect">
            <a:avLst/>
          </a:prstGeom>
        </p:spPr>
        <p:txBody>
          <a:bodyPr wrap="square">
            <a:spAutoFit/>
          </a:bodyPr>
          <a:lstStyle/>
          <a:p>
            <a:r>
              <a:rPr lang="en-US" altLang="zh-CN" sz="2800" b="1" smtClean="0">
                <a:latin typeface="仿宋" panose="02010609060101010101" pitchFamily="49" charset="-122"/>
                <a:ea typeface="仿宋" panose="02010609060101010101" pitchFamily="49" charset="-122"/>
              </a:rPr>
              <a:t>A.</a:t>
            </a:r>
            <a:r>
              <a:rPr lang="zh-CN" altLang="en-US" sz="2800" b="1" smtClean="0">
                <a:latin typeface="仿宋" panose="02010609060101010101" pitchFamily="49" charset="-122"/>
                <a:ea typeface="仿宋" panose="02010609060101010101" pitchFamily="49" charset="-122"/>
              </a:rPr>
              <a:t>资</a:t>
            </a:r>
            <a:r>
              <a:rPr lang="zh-CN" altLang="en-US" sz="2800" b="1">
                <a:latin typeface="仿宋" panose="02010609060101010101" pitchFamily="49" charset="-122"/>
                <a:ea typeface="仿宋" panose="02010609060101010101" pitchFamily="49" charset="-122"/>
              </a:rPr>
              <a:t>本主义社会的基本矛</a:t>
            </a:r>
            <a:r>
              <a:rPr lang="zh-CN" altLang="en-US" sz="2800" b="1" smtClean="0">
                <a:latin typeface="仿宋" panose="02010609060101010101" pitchFamily="49" charset="-122"/>
                <a:ea typeface="仿宋" panose="02010609060101010101" pitchFamily="49" charset="-122"/>
              </a:rPr>
              <a:t>盾</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B.</a:t>
            </a:r>
            <a:r>
              <a:rPr lang="zh-CN" altLang="en-US" sz="2800" b="1" smtClean="0">
                <a:latin typeface="仿宋" panose="02010609060101010101" pitchFamily="49" charset="-122"/>
                <a:ea typeface="仿宋" panose="02010609060101010101" pitchFamily="49" charset="-122"/>
              </a:rPr>
              <a:t>无</a:t>
            </a:r>
            <a:r>
              <a:rPr lang="zh-CN" altLang="en-US" sz="2800" b="1">
                <a:latin typeface="仿宋" panose="02010609060101010101" pitchFamily="49" charset="-122"/>
                <a:ea typeface="仿宋" panose="02010609060101010101" pitchFamily="49" charset="-122"/>
              </a:rPr>
              <a:t>产阶级与资产阶级的矛</a:t>
            </a:r>
            <a:r>
              <a:rPr lang="zh-CN" altLang="en-US" sz="2800" b="1" smtClean="0">
                <a:latin typeface="仿宋" panose="02010609060101010101" pitchFamily="49" charset="-122"/>
                <a:ea typeface="仿宋" panose="02010609060101010101" pitchFamily="49" charset="-122"/>
              </a:rPr>
              <a:t>盾</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C.</a:t>
            </a:r>
            <a:r>
              <a:rPr lang="zh-CN" altLang="en-US" sz="2800" b="1" smtClean="0">
                <a:latin typeface="仿宋" panose="02010609060101010101" pitchFamily="49" charset="-122"/>
                <a:ea typeface="仿宋" panose="02010609060101010101" pitchFamily="49" charset="-122"/>
              </a:rPr>
              <a:t>生</a:t>
            </a:r>
            <a:r>
              <a:rPr lang="zh-CN" altLang="en-US" sz="2800" b="1">
                <a:latin typeface="仿宋" panose="02010609060101010101" pitchFamily="49" charset="-122"/>
                <a:ea typeface="仿宋" panose="02010609060101010101" pitchFamily="49" charset="-122"/>
              </a:rPr>
              <a:t>产无限扩大的趋势与劳动人民有支付能力的需求相对缩小之间的矛</a:t>
            </a:r>
            <a:r>
              <a:rPr lang="zh-CN" altLang="en-US" sz="2800" b="1" smtClean="0">
                <a:latin typeface="仿宋" panose="02010609060101010101" pitchFamily="49" charset="-122"/>
                <a:ea typeface="仿宋" panose="02010609060101010101" pitchFamily="49" charset="-122"/>
              </a:rPr>
              <a:t>盾</a:t>
            </a:r>
            <a:endParaRPr lang="en-US" altLang="zh-CN" sz="2800" b="1" smtClean="0">
              <a:latin typeface="仿宋" panose="02010609060101010101" pitchFamily="49" charset="-122"/>
              <a:ea typeface="仿宋" panose="02010609060101010101" pitchFamily="49" charset="-122"/>
            </a:endParaRPr>
          </a:p>
          <a:p>
            <a:r>
              <a:rPr lang="en-US" altLang="zh-CN" sz="2800" b="1" smtClean="0">
                <a:latin typeface="仿宋" panose="02010609060101010101" pitchFamily="49" charset="-122"/>
                <a:ea typeface="仿宋" panose="02010609060101010101" pitchFamily="49" charset="-122"/>
              </a:rPr>
              <a:t>D.</a:t>
            </a:r>
            <a:r>
              <a:rPr lang="zh-CN" altLang="en-US" sz="2800" b="1" smtClean="0">
                <a:latin typeface="仿宋" panose="02010609060101010101" pitchFamily="49" charset="-122"/>
                <a:ea typeface="仿宋" panose="02010609060101010101" pitchFamily="49" charset="-122"/>
              </a:rPr>
              <a:t>个</a:t>
            </a:r>
            <a:r>
              <a:rPr lang="zh-CN" altLang="en-US" sz="2800" b="1">
                <a:latin typeface="仿宋" panose="02010609060101010101" pitchFamily="49" charset="-122"/>
                <a:ea typeface="仿宋" panose="02010609060101010101" pitchFamily="49" charset="-122"/>
              </a:rPr>
              <a:t>别企业内部生产的有组织性的与整个社会生产</a:t>
            </a:r>
            <a:r>
              <a:rPr lang="zh-CN" altLang="en-US" sz="2800" b="1" smtClean="0">
                <a:latin typeface="仿宋" panose="02010609060101010101" pitchFamily="49" charset="-122"/>
                <a:ea typeface="仿宋" panose="02010609060101010101" pitchFamily="49" charset="-122"/>
              </a:rPr>
              <a:t>的无</a:t>
            </a:r>
            <a:r>
              <a:rPr lang="zh-CN" altLang="en-US" sz="2800" b="1">
                <a:latin typeface="仿宋" panose="02010609060101010101" pitchFamily="49" charset="-122"/>
                <a:ea typeface="仿宋" panose="02010609060101010101" pitchFamily="49" charset="-122"/>
              </a:rPr>
              <a:t>政府状态之间的矛</a:t>
            </a:r>
            <a:r>
              <a:rPr lang="zh-CN" altLang="en-US" sz="2800" b="1" smtClean="0">
                <a:latin typeface="仿宋" panose="02010609060101010101" pitchFamily="49" charset="-122"/>
                <a:ea typeface="仿宋" panose="02010609060101010101" pitchFamily="49" charset="-122"/>
              </a:rPr>
              <a:t>盾</a:t>
            </a:r>
            <a:endParaRPr lang="zh-CN" altLang="en-US" sz="2800" b="1">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AS_UNIQUEID" val="18842"/>
</p:tagLst>
</file>

<file path=ppt/tags/tag10.xml><?xml version="1.0" encoding="utf-8"?>
<p:tagLst xmlns:p="http://schemas.openxmlformats.org/presentationml/2006/main">
  <p:tag name="AS_UNIQUEID" val="18852"/>
</p:tagLst>
</file>

<file path=ppt/tags/tag100.xml><?xml version="1.0" encoding="utf-8"?>
<p:tagLst xmlns:p="http://schemas.openxmlformats.org/presentationml/2006/main">
  <p:tag name="AS_UNIQUEID" val="3689"/>
  <p:tag name="KSO_WM_BEAUTIFY_FLAG" val=""/>
  <p:tag name="KSO_WM_UNIT_TEXT_FILL_FORE_SCHEMECOLOR_INDEX" val="2"/>
  <p:tag name="KSO_WM_UNIT_TEXT_FILL_FORE_SCHEMECOLOR_INDEX_BRIGHTNESS" val="0"/>
  <p:tag name="KSO_WM_UNIT_TEXT_FILL_TYPE" val="1"/>
</p:tagLst>
</file>

<file path=ppt/tags/tag101.xml><?xml version="1.0" encoding="utf-8"?>
<p:tagLst xmlns:p="http://schemas.openxmlformats.org/presentationml/2006/main">
  <p:tag name="AS_UNIQUEID" val="1136"/>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DIAGRAM_VIRTUALLY_FRAME" val="{&quot;height&quot;:471.55000269653345,&quot;left&quot;:41.05,&quot;top&quot;:73.15,&quot;width&quot;:876.05}"/>
</p:tagLst>
</file>

<file path=ppt/tags/tag105.xml><?xml version="1.0" encoding="utf-8"?>
<p:tagLst xmlns:p="http://schemas.openxmlformats.org/presentationml/2006/main">
  <p:tag name="AS_UNIQUEID" val="569"/>
  <p:tag name="KSO_WM_BEAUTIFY_FLAG" val=""/>
  <p:tag name="KSO_WM_DIAGRAM_VIRTUALLY_FRAME" val="{&quot;height&quot;:471.55000269653345,&quot;left&quot;:41.05,&quot;top&quot;:73.15,&quot;width&quot;:876.05}"/>
</p:tagLst>
</file>

<file path=ppt/tags/tag106.xml><?xml version="1.0" encoding="utf-8"?>
<p:tagLst xmlns:p="http://schemas.openxmlformats.org/presentationml/2006/main">
  <p:tag name="AS_UNIQUEID" val="6"/>
  <p:tag name="KSO_WM_BEAUTIFY_FLAG" val=""/>
  <p:tag name="KSO_WM_DIAGRAM_VIRTUALLY_FRAME" val="{&quot;height&quot;:471.55000269653345,&quot;left&quot;:41.05,&quot;top&quot;:73.15,&quot;width&quot;:876.05}"/>
</p:tagLst>
</file>

<file path=ppt/tags/tag107.xml><?xml version="1.0" encoding="utf-8"?>
<p:tagLst xmlns:p="http://schemas.openxmlformats.org/presentationml/2006/main">
  <p:tag name="AS_UNIQUEID" val="7"/>
  <p:tag name="KSO_WM_BEAUTIFY_FLAG" val=""/>
  <p:tag name="KSO_WM_DIAGRAM_VIRTUALLY_FRAME" val="{&quot;height&quot;:471.55000269653345,&quot;left&quot;:41.05,&quot;top&quot;:73.15,&quot;width&quot;:876.05}"/>
</p:tagLst>
</file>

<file path=ppt/tags/tag108.xml><?xml version="1.0" encoding="utf-8"?>
<p:tagLst xmlns:p="http://schemas.openxmlformats.org/presentationml/2006/main">
  <p:tag name="AS_UNIQUEID" val="8"/>
  <p:tag name="KSO_WM_BEAUTIFY_FLAG" val=""/>
  <p:tag name="KSO_WM_DIAGRAM_VIRTUALLY_FRAME" val="{&quot;height&quot;:471.55000269653345,&quot;left&quot;:41.05,&quot;top&quot;:73.15,&quot;width&quot;:876.05}"/>
</p:tagLst>
</file>

<file path=ppt/tags/tag109.xml><?xml version="1.0" encoding="utf-8"?>
<p:tagLst xmlns:p="http://schemas.openxmlformats.org/presentationml/2006/main">
  <p:tag name="AS_UNIQUEID" val="9"/>
  <p:tag name="KSO_WM_BEAUTIFY_FLAG" val=""/>
  <p:tag name="KSO_WM_DIAGRAM_VIRTUALLY_FRAME" val="{&quot;height&quot;:471.55000269653345,&quot;left&quot;:41.05,&quot;top&quot;:73.15,&quot;width&quot;:876.05}"/>
</p:tagLst>
</file>

<file path=ppt/tags/tag11.xml><?xml version="1.0" encoding="utf-8"?>
<p:tagLst xmlns:p="http://schemas.openxmlformats.org/presentationml/2006/main">
  <p:tag name="AS_UNIQUEID" val="18854"/>
</p:tagLst>
</file>

<file path=ppt/tags/tag110.xml><?xml version="1.0" encoding="utf-8"?>
<p:tagLst xmlns:p="http://schemas.openxmlformats.org/presentationml/2006/main">
  <p:tag name="AS_UNIQUEID" val="10"/>
  <p:tag name="KSO_WM_BEAUTIFY_FLAG" val=""/>
</p:tagLst>
</file>

<file path=ppt/tags/tag111.xml><?xml version="1.0" encoding="utf-8"?>
<p:tagLst xmlns:p="http://schemas.openxmlformats.org/presentationml/2006/main">
  <p:tag name="KSO_WM_DIAGRAM_VIRTUALLY_FRAME" val="{&quot;height&quot;:471.55000269653345,&quot;left&quot;:41.05,&quot;top&quot;:73.15,&quot;width&quot;:876.05}"/>
</p:tagLst>
</file>

<file path=ppt/tags/tag112.xml><?xml version="1.0" encoding="utf-8"?>
<p:tagLst xmlns:p="http://schemas.openxmlformats.org/presentationml/2006/main">
  <p:tag name="AS_UNIQUEID" val="564"/>
  <p:tag name="KSO_WM_BEAUTIFY_FLAG" val=""/>
  <p:tag name="KSO_WM_DIAGRAM_VIRTUALLY_FRAME" val="{&quot;height&quot;:471.55000269653345,&quot;left&quot;:41.05,&quot;top&quot;:73.15,&quot;width&quot;:876.05}"/>
</p:tagLst>
</file>

<file path=ppt/tags/tag113.xml><?xml version="1.0" encoding="utf-8"?>
<p:tagLst xmlns:p="http://schemas.openxmlformats.org/presentationml/2006/main">
  <p:tag name="AS_UNIQUEID" val="1"/>
  <p:tag name="KSO_WM_BEAUTIFY_FLAG" val=""/>
  <p:tag name="KSO_WM_DIAGRAM_VIRTUALLY_FRAME" val="{&quot;height&quot;:471.55000269653345,&quot;left&quot;:41.05,&quot;top&quot;:73.15,&quot;width&quot;:876.05}"/>
</p:tagLst>
</file>

<file path=ppt/tags/tag114.xml><?xml version="1.0" encoding="utf-8"?>
<p:tagLst xmlns:p="http://schemas.openxmlformats.org/presentationml/2006/main">
  <p:tag name="AS_UNIQUEID" val="2"/>
  <p:tag name="KSO_WM_BEAUTIFY_FLAG" val=""/>
  <p:tag name="KSO_WM_DIAGRAM_VIRTUALLY_FRAME" val="{&quot;height&quot;:471.55000269653345,&quot;left&quot;:41.05,&quot;top&quot;:73.15,&quot;width&quot;:876.05}"/>
</p:tagLst>
</file>

<file path=ppt/tags/tag115.xml><?xml version="1.0" encoding="utf-8"?>
<p:tagLst xmlns:p="http://schemas.openxmlformats.org/presentationml/2006/main">
  <p:tag name="AS_UNIQUEID" val="3"/>
  <p:tag name="KSO_WM_BEAUTIFY_FLAG" val=""/>
  <p:tag name="KSO_WM_DIAGRAM_VIRTUALLY_FRAME" val="{&quot;height&quot;:471.55000269653345,&quot;left&quot;:41.05,&quot;top&quot;:73.15,&quot;width&quot;:876.05}"/>
</p:tagLst>
</file>

<file path=ppt/tags/tag116.xml><?xml version="1.0" encoding="utf-8"?>
<p:tagLst xmlns:p="http://schemas.openxmlformats.org/presentationml/2006/main">
  <p:tag name="AS_UNIQUEID" val="4"/>
  <p:tag name="KSO_WM_BEAUTIFY_FLAG" val=""/>
  <p:tag name="KSO_WM_DIAGRAM_VIRTUALLY_FRAME" val="{&quot;height&quot;:471.55000269653345,&quot;left&quot;:41.05,&quot;top&quot;:73.15,&quot;width&quot;:876.05}"/>
</p:tagLst>
</file>

<file path=ppt/tags/tag117.xml><?xml version="1.0" encoding="utf-8"?>
<p:tagLst xmlns:p="http://schemas.openxmlformats.org/presentationml/2006/main">
  <p:tag name="AS_UNIQUEID" val="5"/>
  <p:tag name="KSO_WM_BEAUTIFY_FLAG" val=""/>
</p:tagLst>
</file>

<file path=ppt/tags/tag118.xml><?xml version="1.0" encoding="utf-8"?>
<p:tagLst xmlns:p="http://schemas.openxmlformats.org/presentationml/2006/main">
  <p:tag name="AS_UNIQUEID" val="565"/>
  <p:tag name="KSO_WM_BEAUTIFY_FLAG" val=""/>
</p:tagLst>
</file>

<file path=ppt/tags/tag119.xml><?xml version="1.0" encoding="utf-8"?>
<p:tagLst xmlns:p="http://schemas.openxmlformats.org/presentationml/2006/main">
  <p:tag name="AS_UNIQUEID" val="566"/>
  <p:tag name="KSO_WM_BEAUTIFY_FLAG" val=""/>
</p:tagLst>
</file>

<file path=ppt/tags/tag12.xml><?xml version="1.0" encoding="utf-8"?>
<p:tagLst xmlns:p="http://schemas.openxmlformats.org/presentationml/2006/main">
  <p:tag name="AS_UNIQUEID" val="18855"/>
</p:tagLst>
</file>

<file path=ppt/tags/tag120.xml><?xml version="1.0" encoding="utf-8"?>
<p:tagLst xmlns:p="http://schemas.openxmlformats.org/presentationml/2006/main">
  <p:tag name="AS_UNIQUEID" val="567"/>
  <p:tag name="KSO_WM_BEAUTIFY_FLAG" val=""/>
</p:tagLst>
</file>

<file path=ppt/tags/tag121.xml><?xml version="1.0" encoding="utf-8"?>
<p:tagLst xmlns:p="http://schemas.openxmlformats.org/presentationml/2006/main">
  <p:tag name="AS_UNIQUEID" val="568"/>
  <p:tag name="KSO_WM_BEAUTIFY_FLAG" val=""/>
</p:tagLst>
</file>

<file path=ppt/tags/tag122.xml><?xml version="1.0" encoding="utf-8"?>
<p:tagLst xmlns:p="http://schemas.openxmlformats.org/presentationml/2006/main">
  <p:tag name="AS_UNIQUEID" val="0"/>
  <p:tag name="KSO_WM_BEAUTIFY_FLAG" val=""/>
  <p:tag name="KSO_WM_DIAGRAM_VIRTUALLY_FRAME" val="{&quot;height&quot;:471.55000269653345,&quot;left&quot;:41.05,&quot;top&quot;:73.15,&quot;width&quot;:876.05}"/>
</p:tagLst>
</file>

<file path=ppt/tags/tag123.xml><?xml version="1.0" encoding="utf-8"?>
<p:tagLst xmlns:p="http://schemas.openxmlformats.org/presentationml/2006/main">
  <p:tag name="KSO_WM_SLIDE_THEME_ID" val="3329489"/>
  <p:tag name="KSO_WM_SLIDE_THEME_NAME" val="褐色尊师教育教学中国风主题"/>
  <p:tag name="KSO_WM_SLIDE_TYPE" val="text"/>
</p:tagLst>
</file>

<file path=ppt/tags/tag124.xml><?xml version="1.0" encoding="utf-8"?>
<p:tagLst xmlns:p="http://schemas.openxmlformats.org/presentationml/2006/main">
  <p:tag name="AS_UNIQUEID" val="18937"/>
</p:tagLst>
</file>

<file path=ppt/tags/tag125.xml><?xml version="1.0" encoding="utf-8"?>
<p:tagLst xmlns:p="http://schemas.openxmlformats.org/presentationml/2006/main">
  <p:tag name="AS_UNIQUEID" val="18938"/>
</p:tagLst>
</file>

<file path=ppt/tags/tag126.xml><?xml version="1.0" encoding="utf-8"?>
<p:tagLst xmlns:p="http://schemas.openxmlformats.org/presentationml/2006/main">
  <p:tag name="AS_UNIQUEID" val="18939"/>
</p:tagLst>
</file>

<file path=ppt/tags/tag127.xml><?xml version="1.0" encoding="utf-8"?>
<p:tagLst xmlns:p="http://schemas.openxmlformats.org/presentationml/2006/main">
  <p:tag name="AS_UNIQUEID" val="18937"/>
</p:tagLst>
</file>

<file path=ppt/tags/tag128.xml><?xml version="1.0" encoding="utf-8"?>
<p:tagLst xmlns:p="http://schemas.openxmlformats.org/presentationml/2006/main">
  <p:tag name="AS_UNIQUEID" val="18938"/>
</p:tagLst>
</file>

<file path=ppt/tags/tag129.xml><?xml version="1.0" encoding="utf-8"?>
<p:tagLst xmlns:p="http://schemas.openxmlformats.org/presentationml/2006/main">
  <p:tag name="AS_UNIQUEID" val="18939"/>
</p:tagLst>
</file>

<file path=ppt/tags/tag13.xml><?xml version="1.0" encoding="utf-8"?>
<p:tagLst xmlns:p="http://schemas.openxmlformats.org/presentationml/2006/main">
  <p:tag name="AS_UNIQUEID" val="18856"/>
</p:tagLst>
</file>

<file path=ppt/tags/tag130.xml><?xml version="1.0" encoding="utf-8"?>
<p:tagLst xmlns:p="http://schemas.openxmlformats.org/presentationml/2006/main">
  <p:tag name="AS_UNIQUEID" val="10997"/>
  <p:tag name="KSO_WM_BEAUTIFY_FLAG" val=""/>
</p:tagLst>
</file>

<file path=ppt/tags/tag131.xml><?xml version="1.0" encoding="utf-8"?>
<p:tagLst xmlns:p="http://schemas.openxmlformats.org/presentationml/2006/main">
  <p:tag name="AS_UNIQUEID" val="523"/>
  <p:tag name="KSO_WM_BEAUTIFY_FLAG" val=""/>
</p:tagLst>
</file>

<file path=ppt/tags/tag132.xml><?xml version="1.0" encoding="utf-8"?>
<p:tagLst xmlns:p="http://schemas.openxmlformats.org/presentationml/2006/main">
  <p:tag name="AS_UNIQUEID" val="524"/>
</p:tagLst>
</file>

<file path=ppt/tags/tag133.xml><?xml version="1.0" encoding="utf-8"?>
<p:tagLst xmlns:p="http://schemas.openxmlformats.org/presentationml/2006/main">
  <p:tag name="AS_UNIQUEID" val="525"/>
</p:tagLst>
</file>

<file path=ppt/tags/tag134.xml><?xml version="1.0" encoding="utf-8"?>
<p:tagLst xmlns:p="http://schemas.openxmlformats.org/presentationml/2006/main">
  <p:tag name="AS_UNIQUEID" val="527"/>
</p:tagLst>
</file>

<file path=ppt/tags/tag135.xml><?xml version="1.0" encoding="utf-8"?>
<p:tagLst xmlns:p="http://schemas.openxmlformats.org/presentationml/2006/main">
  <p:tag name="AS_UNIQUEID" val="531"/>
</p:tagLst>
</file>

<file path=ppt/tags/tag136.xml><?xml version="1.0" encoding="utf-8"?>
<p:tagLst xmlns:p="http://schemas.openxmlformats.org/presentationml/2006/main">
  <p:tag name="AS_UNIQUEID" val="518"/>
</p:tagLst>
</file>

<file path=ppt/tags/tag137.xml><?xml version="1.0" encoding="utf-8"?>
<p:tagLst xmlns:p="http://schemas.openxmlformats.org/presentationml/2006/main">
  <p:tag name="KSO_WM_SLIDE_THEME_ID" val="3329489"/>
  <p:tag name="KSO_WM_SLIDE_THEME_NAME" val="褐色尊师教育教学中国风主题"/>
  <p:tag name="KSO_WM_SLIDE_TYPE" val="text"/>
</p:tagLst>
</file>

<file path=ppt/tags/tag138.xml><?xml version="1.0" encoding="utf-8"?>
<p:tagLst xmlns:p="http://schemas.openxmlformats.org/presentationml/2006/main">
  <p:tag name="AS_UNIQUEID" val="10997"/>
  <p:tag name="KSO_WM_BEAUTIFY_FLAG" val=""/>
</p:tagLst>
</file>

<file path=ppt/tags/tag139.xml><?xml version="1.0" encoding="utf-8"?>
<p:tagLst xmlns:p="http://schemas.openxmlformats.org/presentationml/2006/main">
  <p:tag name="AS_UNIQUEID" val="535"/>
  <p:tag name="KSO_WM_BEAUTIFY_FLAG" val=""/>
</p:tagLst>
</file>

<file path=ppt/tags/tag14.xml><?xml version="1.0" encoding="utf-8"?>
<p:tagLst xmlns:p="http://schemas.openxmlformats.org/presentationml/2006/main">
  <p:tag name="AS_UNIQUEID" val="18857"/>
</p:tagLst>
</file>

<file path=ppt/tags/tag140.xml><?xml version="1.0" encoding="utf-8"?>
<p:tagLst xmlns:p="http://schemas.openxmlformats.org/presentationml/2006/main">
  <p:tag name="AS_UNIQUEID" val="537"/>
  <p:tag name="KSO_WM_BEAUTIFY_FLAG" val=""/>
</p:tagLst>
</file>

<file path=ppt/tags/tag141.xml><?xml version="1.0" encoding="utf-8"?>
<p:tagLst xmlns:p="http://schemas.openxmlformats.org/presentationml/2006/main">
  <p:tag name="KSO_WM_SLIDE_THEME_ID" val="3329489"/>
  <p:tag name="KSO_WM_SLIDE_THEME_NAME" val="褐色尊师教育教学中国风主题"/>
  <p:tag name="KSO_WM_SLIDE_TYPE" val="text"/>
</p:tagLst>
</file>

<file path=ppt/tags/tag142.xml><?xml version="1.0" encoding="utf-8"?>
<p:tagLst xmlns:p="http://schemas.openxmlformats.org/presentationml/2006/main">
  <p:tag name="AS_UNIQUEID" val="18937"/>
</p:tagLst>
</file>

<file path=ppt/tags/tag143.xml><?xml version="1.0" encoding="utf-8"?>
<p:tagLst xmlns:p="http://schemas.openxmlformats.org/presentationml/2006/main">
  <p:tag name="AS_UNIQUEID" val="18938"/>
</p:tagLst>
</file>

<file path=ppt/tags/tag144.xml><?xml version="1.0" encoding="utf-8"?>
<p:tagLst xmlns:p="http://schemas.openxmlformats.org/presentationml/2006/main">
  <p:tag name="AS_UNIQUEID" val="18939"/>
</p:tagLst>
</file>

<file path=ppt/tags/tag145.xml><?xml version="1.0" encoding="utf-8"?>
<p:tagLst xmlns:p="http://schemas.openxmlformats.org/presentationml/2006/main">
  <p:tag name="AS_UNIQUEID" val="11784"/>
  <p:tag name="KSO_WM_BEAUTIFY_FLAG" val=""/>
</p:tagLst>
</file>

<file path=ppt/tags/tag146.xml><?xml version="1.0" encoding="utf-8"?>
<p:tagLst xmlns:p="http://schemas.openxmlformats.org/presentationml/2006/main">
  <p:tag name="AS_UNIQUEID" val="11785"/>
  <p:tag name="KSO_WM_BEAUTIFY_FLAG" val=""/>
</p:tagLst>
</file>

<file path=ppt/tags/tag147.xml><?xml version="1.0" encoding="utf-8"?>
<p:tagLst xmlns:p="http://schemas.openxmlformats.org/presentationml/2006/main">
  <p:tag name="AS_UNIQUEID" val="11786"/>
  <p:tag name="KSO_WM_BEAUTIFY_FLAG" val=""/>
</p:tagLst>
</file>

<file path=ppt/tags/tag148.xml><?xml version="1.0" encoding="utf-8"?>
<p:tagLst xmlns:p="http://schemas.openxmlformats.org/presentationml/2006/main">
  <p:tag name="AS_UNIQUEID" val="11790"/>
  <p:tag name="KSO_WM_BEAUTIFY_FLAG" val=""/>
</p:tagLst>
</file>

<file path=ppt/tags/tag149.xml><?xml version="1.0" encoding="utf-8"?>
<p:tagLst xmlns:p="http://schemas.openxmlformats.org/presentationml/2006/main">
  <p:tag name="AS_UNIQUEID" val="11791"/>
  <p:tag name="KSO_WM_BEAUTIFY_FLAG" val=""/>
</p:tagLst>
</file>

<file path=ppt/tags/tag15.xml><?xml version="1.0" encoding="utf-8"?>
<p:tagLst xmlns:p="http://schemas.openxmlformats.org/presentationml/2006/main">
  <p:tag name="AS_UNIQUEID" val="18858"/>
</p:tagLst>
</file>

<file path=ppt/tags/tag150.xml><?xml version="1.0" encoding="utf-8"?>
<p:tagLst xmlns:p="http://schemas.openxmlformats.org/presentationml/2006/main">
  <p:tag name="AS_UNIQUEID" val="11792"/>
  <p:tag name="KSO_WM_BEAUTIFY_FLAG" val=""/>
</p:tagLst>
</file>

<file path=ppt/tags/tag151.xml><?xml version="1.0" encoding="utf-8"?>
<p:tagLst xmlns:p="http://schemas.openxmlformats.org/presentationml/2006/main">
  <p:tag name="AS_UNIQUEID" val="11793"/>
  <p:tag name="KSO_WM_BEAUTIFY_FLAG" val=""/>
</p:tagLst>
</file>

<file path=ppt/tags/tag152.xml><?xml version="1.0" encoding="utf-8"?>
<p:tagLst xmlns:p="http://schemas.openxmlformats.org/presentationml/2006/main">
  <p:tag name="AS_UNIQUEID" val="11794"/>
</p:tagLst>
</file>

<file path=ppt/tags/tag153.xml><?xml version="1.0" encoding="utf-8"?>
<p:tagLst xmlns:p="http://schemas.openxmlformats.org/presentationml/2006/main">
  <p:tag name="AS_UNIQUEID" val="1387"/>
  <p:tag name="KSO_WM_BEAUTIFY_FLAG" val=""/>
</p:tagLst>
</file>

<file path=ppt/tags/tag154.xml><?xml version="1.0" encoding="utf-8"?>
<p:tagLst xmlns:p="http://schemas.openxmlformats.org/presentationml/2006/main">
  <p:tag name="AS_UNIQUEID" val="11825"/>
</p:tagLst>
</file>

<file path=ppt/tags/tag155.xml><?xml version="1.0" encoding="utf-8"?>
<p:tagLst xmlns:p="http://schemas.openxmlformats.org/presentationml/2006/main">
  <p:tag name="AS_UNIQUEID" val="11827"/>
</p:tagLst>
</file>

<file path=ppt/tags/tag156.xml><?xml version="1.0" encoding="utf-8"?>
<p:tagLst xmlns:p="http://schemas.openxmlformats.org/presentationml/2006/main">
  <p:tag name="AS_UNIQUEID" val="11832"/>
</p:tagLst>
</file>

<file path=ppt/tags/tag157.xml><?xml version="1.0" encoding="utf-8"?>
<p:tagLst xmlns:p="http://schemas.openxmlformats.org/presentationml/2006/main">
  <p:tag name="AS_UNIQUEID" val="431"/>
  <p:tag name="KSO_WM_BEAUTIFY_FLAG" val=""/>
</p:tagLst>
</file>

<file path=ppt/tags/tag158.xml><?xml version="1.0" encoding="utf-8"?>
<p:tagLst xmlns:p="http://schemas.openxmlformats.org/presentationml/2006/main">
  <p:tag name="AS_UNIQUEID" val="12472"/>
</p:tagLst>
</file>

<file path=ppt/tags/tag159.xml><?xml version="1.0" encoding="utf-8"?>
<p:tagLst xmlns:p="http://schemas.openxmlformats.org/presentationml/2006/main">
  <p:tag name="AS_UNIQUEID" val="12473"/>
</p:tagLst>
</file>

<file path=ppt/tags/tag16.xml><?xml version="1.0" encoding="utf-8"?>
<p:tagLst xmlns:p="http://schemas.openxmlformats.org/presentationml/2006/main">
  <p:tag name="AS_UNIQUEID" val="18860"/>
</p:tagLst>
</file>

<file path=ppt/tags/tag160.xml><?xml version="1.0" encoding="utf-8"?>
<p:tagLst xmlns:p="http://schemas.openxmlformats.org/presentationml/2006/main">
  <p:tag name="AS_UNIQUEID" val="11828"/>
</p:tagLst>
</file>

<file path=ppt/tags/tag161.xml><?xml version="1.0" encoding="utf-8"?>
<p:tagLst xmlns:p="http://schemas.openxmlformats.org/presentationml/2006/main">
  <p:tag name="AS_UNIQUEID" val="11829"/>
</p:tagLst>
</file>

<file path=ppt/tags/tag162.xml><?xml version="1.0" encoding="utf-8"?>
<p:tagLst xmlns:p="http://schemas.openxmlformats.org/presentationml/2006/main">
  <p:tag name="AS_UNIQUEID" val="11830"/>
</p:tagLst>
</file>

<file path=ppt/tags/tag163.xml><?xml version="1.0" encoding="utf-8"?>
<p:tagLst xmlns:p="http://schemas.openxmlformats.org/presentationml/2006/main">
  <p:tag name="AS_UNIQUEID" val="11831"/>
</p:tagLst>
</file>

<file path=ppt/tags/tag164.xml><?xml version="1.0" encoding="utf-8"?>
<p:tagLst xmlns:p="http://schemas.openxmlformats.org/presentationml/2006/main">
  <p:tag name="AS_UNIQUEID" val="11839"/>
  <p:tag name="KSO_WM_BEAUTIFY_FLAG" val=""/>
</p:tagLst>
</file>

<file path=ppt/tags/tag165.xml><?xml version="1.0" encoding="utf-8"?>
<p:tagLst xmlns:p="http://schemas.openxmlformats.org/presentationml/2006/main">
  <p:tag name="AS_UNIQUEID" val="12474"/>
</p:tagLst>
</file>

<file path=ppt/tags/tag166.xml><?xml version="1.0" encoding="utf-8"?>
<p:tagLst xmlns:p="http://schemas.openxmlformats.org/presentationml/2006/main">
  <p:tag name="AS_UNIQUEID" val="12475"/>
</p:tagLst>
</file>

<file path=ppt/tags/tag167.xml><?xml version="1.0" encoding="utf-8"?>
<p:tagLst xmlns:p="http://schemas.openxmlformats.org/presentationml/2006/main">
  <p:tag name="AS_UNIQUEID" val="12476"/>
</p:tagLst>
</file>

<file path=ppt/tags/tag168.xml><?xml version="1.0" encoding="utf-8"?>
<p:tagLst xmlns:p="http://schemas.openxmlformats.org/presentationml/2006/main">
  <p:tag name="AS_UNIQUEID" val="18937"/>
</p:tagLst>
</file>

<file path=ppt/tags/tag169.xml><?xml version="1.0" encoding="utf-8"?>
<p:tagLst xmlns:p="http://schemas.openxmlformats.org/presentationml/2006/main">
  <p:tag name="AS_UNIQUEID" val="18938"/>
</p:tagLst>
</file>

<file path=ppt/tags/tag17.xml><?xml version="1.0" encoding="utf-8"?>
<p:tagLst xmlns:p="http://schemas.openxmlformats.org/presentationml/2006/main">
  <p:tag name="AS_UNIQUEID" val="18861"/>
</p:tagLst>
</file>

<file path=ppt/tags/tag170.xml><?xml version="1.0" encoding="utf-8"?>
<p:tagLst xmlns:p="http://schemas.openxmlformats.org/presentationml/2006/main">
  <p:tag name="AS_UNIQUEID" val="18939"/>
</p:tagLst>
</file>

<file path=ppt/tags/tag171.xml><?xml version="1.0" encoding="utf-8"?>
<p:tagLst xmlns:p="http://schemas.openxmlformats.org/presentationml/2006/main">
  <p:tag name="AS_UNIQUEID" val="11843"/>
</p:tagLst>
</file>

<file path=ppt/tags/tag172.xml><?xml version="1.0" encoding="utf-8"?>
<p:tagLst xmlns:p="http://schemas.openxmlformats.org/presentationml/2006/main">
  <p:tag name="AS_UNIQUEID" val="11850"/>
</p:tagLst>
</file>

<file path=ppt/tags/tag173.xml><?xml version="1.0" encoding="utf-8"?>
<p:tagLst xmlns:p="http://schemas.openxmlformats.org/presentationml/2006/main">
  <p:tag name="AS_UNIQUEID" val="12478"/>
</p:tagLst>
</file>

<file path=ppt/tags/tag174.xml><?xml version="1.0" encoding="utf-8"?>
<p:tagLst xmlns:p="http://schemas.openxmlformats.org/presentationml/2006/main">
  <p:tag name="AS_UNIQUEID" val="431"/>
  <p:tag name="KSO_WM_BEAUTIFY_FLAG" val=""/>
</p:tagLst>
</file>

<file path=ppt/tags/tag175.xml><?xml version="1.0" encoding="utf-8"?>
<p:tagLst xmlns:p="http://schemas.openxmlformats.org/presentationml/2006/main">
  <p:tag name="AS_UNIQUEID" val="12479"/>
</p:tagLst>
</file>

<file path=ppt/tags/tag176.xml><?xml version="1.0" encoding="utf-8"?>
<p:tagLst xmlns:p="http://schemas.openxmlformats.org/presentationml/2006/main">
  <p:tag name="AS_UNIQUEID" val="11844"/>
  <p:tag name="KSO_WM_BEAUTIFY_FLAG" val=""/>
</p:tagLst>
</file>

<file path=ppt/tags/tag177.xml><?xml version="1.0" encoding="utf-8"?>
<p:tagLst xmlns:p="http://schemas.openxmlformats.org/presentationml/2006/main">
  <p:tag name="AS_UNIQUEID" val="11845"/>
  <p:tag name="KSO_WM_BEAUTIFY_FLAG" val=""/>
</p:tagLst>
</file>

<file path=ppt/tags/tag178.xml><?xml version="1.0" encoding="utf-8"?>
<p:tagLst xmlns:p="http://schemas.openxmlformats.org/presentationml/2006/main">
  <p:tag name="AS_UNIQUEID" val="12480"/>
</p:tagLst>
</file>

<file path=ppt/tags/tag179.xml><?xml version="1.0" encoding="utf-8"?>
<p:tagLst xmlns:p="http://schemas.openxmlformats.org/presentationml/2006/main">
  <p:tag name="AS_UNIQUEID" val="12481"/>
  <p:tag name="KSO_WM_BEAUTIFY_FLAG" val=""/>
</p:tagLst>
</file>

<file path=ppt/tags/tag18.xml><?xml version="1.0" encoding="utf-8"?>
<p:tagLst xmlns:p="http://schemas.openxmlformats.org/presentationml/2006/main">
  <p:tag name="AS_UNIQUEID" val="18862"/>
</p:tagLst>
</file>

<file path=ppt/tags/tag180.xml><?xml version="1.0" encoding="utf-8"?>
<p:tagLst xmlns:p="http://schemas.openxmlformats.org/presentationml/2006/main">
  <p:tag name="AS_UNIQUEID" val="12482"/>
</p:tagLst>
</file>

<file path=ppt/tags/tag181.xml><?xml version="1.0" encoding="utf-8"?>
<p:tagLst xmlns:p="http://schemas.openxmlformats.org/presentationml/2006/main">
  <p:tag name="AS_UNIQUEID" val="11842"/>
  <p:tag name="KSO_WM_BEAUTIFY_FLAG" val=""/>
</p:tagLst>
</file>

<file path=ppt/tags/tag182.xml><?xml version="1.0" encoding="utf-8"?>
<p:tagLst xmlns:p="http://schemas.openxmlformats.org/presentationml/2006/main">
  <p:tag name="AS_UNIQUEID" val="12483"/>
  <p:tag name="KSO_WM_BEAUTIFY_FLAG" val=""/>
</p:tagLst>
</file>

<file path=ppt/tags/tag183.xml><?xml version="1.0" encoding="utf-8"?>
<p:tagLst xmlns:p="http://schemas.openxmlformats.org/presentationml/2006/main">
  <p:tag name="AS_UNIQUEID" val="11848"/>
</p:tagLst>
</file>

<file path=ppt/tags/tag184.xml><?xml version="1.0" encoding="utf-8"?>
<p:tagLst xmlns:p="http://schemas.openxmlformats.org/presentationml/2006/main">
  <p:tag name="AS_UNIQUEID" val="12484"/>
</p:tagLst>
</file>

<file path=ppt/tags/tag185.xml><?xml version="1.0" encoding="utf-8"?>
<p:tagLst xmlns:p="http://schemas.openxmlformats.org/presentationml/2006/main">
  <p:tag name="AS_UNIQUEID" val="18937"/>
</p:tagLst>
</file>

<file path=ppt/tags/tag186.xml><?xml version="1.0" encoding="utf-8"?>
<p:tagLst xmlns:p="http://schemas.openxmlformats.org/presentationml/2006/main">
  <p:tag name="AS_UNIQUEID" val="18938"/>
</p:tagLst>
</file>

<file path=ppt/tags/tag187.xml><?xml version="1.0" encoding="utf-8"?>
<p:tagLst xmlns:p="http://schemas.openxmlformats.org/presentationml/2006/main">
  <p:tag name="AS_UNIQUEID" val="18939"/>
</p:tagLst>
</file>

<file path=ppt/tags/tag188.xml><?xml version="1.0" encoding="utf-8"?>
<p:tagLst xmlns:p="http://schemas.openxmlformats.org/presentationml/2006/main">
  <p:tag name="AS_UNIQUEID" val="11871"/>
</p:tagLst>
</file>

<file path=ppt/tags/tag189.xml><?xml version="1.0" encoding="utf-8"?>
<p:tagLst xmlns:p="http://schemas.openxmlformats.org/presentationml/2006/main">
  <p:tag name="AS_UNIQUEID" val="11873"/>
</p:tagLst>
</file>

<file path=ppt/tags/tag19.xml><?xml version="1.0" encoding="utf-8"?>
<p:tagLst xmlns:p="http://schemas.openxmlformats.org/presentationml/2006/main">
  <p:tag name="AS_UNIQUEID" val="18863"/>
</p:tagLst>
</file>

<file path=ppt/tags/tag190.xml><?xml version="1.0" encoding="utf-8"?>
<p:tagLst xmlns:p="http://schemas.openxmlformats.org/presentationml/2006/main">
  <p:tag name="AS_UNIQUEID" val="431"/>
  <p:tag name="KSO_WM_BEAUTIFY_FLAG" val=""/>
</p:tagLst>
</file>

<file path=ppt/tags/tag191.xml><?xml version="1.0" encoding="utf-8"?>
<p:tagLst xmlns:p="http://schemas.openxmlformats.org/presentationml/2006/main">
  <p:tag name="AS_UNIQUEID" val="11872"/>
  <p:tag name="KSO_WM_BEAUTIFY_FLAG" val=""/>
</p:tagLst>
</file>

<file path=ppt/tags/tag192.xml><?xml version="1.0" encoding="utf-8"?>
<p:tagLst xmlns:p="http://schemas.openxmlformats.org/presentationml/2006/main">
  <p:tag name="AS_UNIQUEID" val="1459"/>
  <p:tag name="KSO_WM_BEAUTIFY_FLAG" val=""/>
  <p:tag name="KSO_WM_DIAGRAM_GROUP_CODE" val="ζ1-1"/>
  <p:tag name="KSO_WM_TAG_VERSION" val="1.0"/>
  <p:tag name="KSO_WM_TEMPLATE_CATEGORY" val="mixed"/>
  <p:tag name="KSO_WM_TEMPLATE_INDEX" val="20199730"/>
  <p:tag name="KSO_WM_UNIT_COMPATIBLE" val="0"/>
  <p:tag name="KSO_WM_UNIT_DIAGRAM_ISNUMVISUAL" val="0"/>
  <p:tag name="KSO_WM_UNIT_DIAGRAM_ISREFERUNIT" val="0"/>
  <p:tag name="KSO_WM_UNIT_DIAGRAM_MODELTYPE" val="flashPicture"/>
  <p:tag name="KSO_WM_UNIT_FLASH_PICTURE_RATE" val="1"/>
  <p:tag name="KSO_WM_UNIT_HIGHLIGHT" val="0"/>
  <p:tag name="KSO_WM_UNIT_ID" val="mixed20199730_1*ζ_h_d*1_3_1"/>
  <p:tag name="KSO_WM_UNIT_INDEX" val="1_3_1"/>
  <p:tag name="KSO_WM_UNIT_LAYERLEVEL" val="1_1_1"/>
  <p:tag name="KSO_WM_UNIT_TYPE" val="ζ_h_d"/>
  <p:tag name="KSO_WM_UNIT_USESOURCEFORMAT_APPLY" val="1"/>
  <p:tag name="KSO_WM_UNIT_VALUE" val="1616*1212"/>
  <p:tag name="PA" val="v5.2.4"/>
  <p:tag name="RESOURCELIBID_ANIM" val="965"/>
</p:tagLst>
</file>

<file path=ppt/tags/tag193.xml><?xml version="1.0" encoding="utf-8"?>
<p:tagLst xmlns:p="http://schemas.openxmlformats.org/presentationml/2006/main">
  <p:tag name="KSO_WM_BEAUTIFY_FLAG" val="#wm#"/>
  <p:tag name="KSO_WM_TEMPLATE_CATEGORY" val="custom"/>
  <p:tag name="KSO_WM_TEMPLATE_INDEX" val="20205176"/>
</p:tagLst>
</file>

<file path=ppt/tags/tag194.xml><?xml version="1.0" encoding="utf-8"?>
<p:tagLst xmlns:p="http://schemas.openxmlformats.org/presentationml/2006/main">
  <p:tag name="AS_UNIQUEID" val="18937"/>
</p:tagLst>
</file>

<file path=ppt/tags/tag195.xml><?xml version="1.0" encoding="utf-8"?>
<p:tagLst xmlns:p="http://schemas.openxmlformats.org/presentationml/2006/main">
  <p:tag name="AS_UNIQUEID" val="18938"/>
</p:tagLst>
</file>

<file path=ppt/tags/tag196.xml><?xml version="1.0" encoding="utf-8"?>
<p:tagLst xmlns:p="http://schemas.openxmlformats.org/presentationml/2006/main">
  <p:tag name="AS_UNIQUEID" val="18939"/>
</p:tagLst>
</file>

<file path=ppt/tags/tag197.xml><?xml version="1.0" encoding="utf-8"?>
<p:tagLst xmlns:p="http://schemas.openxmlformats.org/presentationml/2006/main">
  <p:tag name="AS_UNIQUEID" val="11877"/>
  <p:tag name="KSO_WM_BEAUTIFY_FLAG" val=""/>
</p:tagLst>
</file>

<file path=ppt/tags/tag198.xml><?xml version="1.0" encoding="utf-8"?>
<p:tagLst xmlns:p="http://schemas.openxmlformats.org/presentationml/2006/main">
  <p:tag name="AS_UNIQUEID" val="11879"/>
  <p:tag name="KSO_WM_BEAUTIFY_FLAG" val=""/>
</p:tagLst>
</file>

<file path=ppt/tags/tag199.xml><?xml version="1.0" encoding="utf-8"?>
<p:tagLst xmlns:p="http://schemas.openxmlformats.org/presentationml/2006/main">
  <p:tag name="AS_UNIQUEID" val="11880"/>
  <p:tag name="KSO_WM_BEAUTIFY_FLAG" val=""/>
</p:tagLst>
</file>

<file path=ppt/tags/tag2.xml><?xml version="1.0" encoding="utf-8"?>
<p:tagLst xmlns:p="http://schemas.openxmlformats.org/presentationml/2006/main">
  <p:tag name="AS_UNIQUEID" val="18843"/>
</p:tagLst>
</file>

<file path=ppt/tags/tag20.xml><?xml version="1.0" encoding="utf-8"?>
<p:tagLst xmlns:p="http://schemas.openxmlformats.org/presentationml/2006/main">
  <p:tag name="AS_UNIQUEID" val="18864"/>
</p:tagLst>
</file>

<file path=ppt/tags/tag200.xml><?xml version="1.0" encoding="utf-8"?>
<p:tagLst xmlns:p="http://schemas.openxmlformats.org/presentationml/2006/main">
  <p:tag name="AS_UNIQUEID" val="11884"/>
</p:tagLst>
</file>

<file path=ppt/tags/tag201.xml><?xml version="1.0" encoding="utf-8"?>
<p:tagLst xmlns:p="http://schemas.openxmlformats.org/presentationml/2006/main">
  <p:tag name="AS_UNIQUEID" val="11885"/>
  <p:tag name="KSO_WM_BEAUTIFY_FLAG" val=""/>
</p:tagLst>
</file>

<file path=ppt/tags/tag202.xml><?xml version="1.0" encoding="utf-8"?>
<p:tagLst xmlns:p="http://schemas.openxmlformats.org/presentationml/2006/main">
  <p:tag name="AS_UNIQUEID" val="11886"/>
  <p:tag name="KSO_WM_BEAUTIFY_FLAG" val=""/>
</p:tagLst>
</file>

<file path=ppt/tags/tag203.xml><?xml version="1.0" encoding="utf-8"?>
<p:tagLst xmlns:p="http://schemas.openxmlformats.org/presentationml/2006/main">
  <p:tag name="AS_UNIQUEID" val="11888"/>
</p:tagLst>
</file>

<file path=ppt/tags/tag204.xml><?xml version="1.0" encoding="utf-8"?>
<p:tagLst xmlns:p="http://schemas.openxmlformats.org/presentationml/2006/main">
  <p:tag name="AS_UNIQUEID" val="11889"/>
  <p:tag name="KSO_WM_BEAUTIFY_FLAG" val=""/>
</p:tagLst>
</file>

<file path=ppt/tags/tag205.xml><?xml version="1.0" encoding="utf-8"?>
<p:tagLst xmlns:p="http://schemas.openxmlformats.org/presentationml/2006/main">
  <p:tag name="AS_UNIQUEID" val="11890"/>
  <p:tag name="KSO_WM_BEAUTIFY_FLAG" val=""/>
</p:tagLst>
</file>

<file path=ppt/tags/tag206.xml><?xml version="1.0" encoding="utf-8"?>
<p:tagLst xmlns:p="http://schemas.openxmlformats.org/presentationml/2006/main">
  <p:tag name="AS_UNIQUEID" val="1591"/>
  <p:tag name="KSO_WM_BEAUTIFY_FLAG" val=""/>
  <p:tag name="KSO_WM_DIAGRAM_GROUP_CODE" val="ε1-1"/>
  <p:tag name="KSO_WM_TAG_VERSION" val="1.0"/>
  <p:tag name="KSO_WM_TEMPLATE_CATEGORY" val="diagram"/>
  <p:tag name="KSO_WM_TEMPLATE_INDEX" val="20204791"/>
  <p:tag name="KSO_WM_UNIT_COMPATIBLE" val="0"/>
  <p:tag name="KSO_WM_UNIT_DIAGRAM_ISNUMVISUAL" val="0"/>
  <p:tag name="KSO_WM_UNIT_DIAGRAM_ISREFERUNIT" val="0"/>
  <p:tag name="KSO_WM_UNIT_DIAGRAM_MAX_ITEM_COUNT" val="0"/>
  <p:tag name="KSO_WM_UNIT_DIAGRAM_SUBTYPE" val="a"/>
  <p:tag name="KSO_WM_UNIT_HIGHLIGHT" val="0"/>
  <p:tag name="KSO_WM_UNIT_ID" val="diagram20204791_2*ε_h_a*1_1_1"/>
  <p:tag name="KSO_WM_UNIT_INDEX" val="1_1_1"/>
  <p:tag name="KSO_WM_UNIT_ISCONTENTSTITLE" val="0"/>
  <p:tag name="KSO_WM_UNIT_ISNUMDGMTITLE" val="0"/>
  <p:tag name="KSO_WM_UNIT_LAYERLEVEL" val="1_1_1"/>
  <p:tag name="KSO_WM_UNIT_NOCLEAR" val="0"/>
  <p:tag name="KSO_WM_UNIT_PRESET_TEXT" val="小绿"/>
  <p:tag name="KSO_WM_UNIT_TYPE" val="ε_h_a"/>
  <p:tag name="KSO_WM_UNIT_USESOURCEFORMAT_APPLY" val="1"/>
</p:tagLst>
</file>

<file path=ppt/tags/tag207.xml><?xml version="1.0" encoding="utf-8"?>
<p:tagLst xmlns:p="http://schemas.openxmlformats.org/presentationml/2006/main">
  <p:tag name="AS_UNIQUEID" val="11877"/>
  <p:tag name="KSO_WM_BEAUTIFY_FLAG" val=""/>
</p:tagLst>
</file>

<file path=ppt/tags/tag208.xml><?xml version="1.0" encoding="utf-8"?>
<p:tagLst xmlns:p="http://schemas.openxmlformats.org/presentationml/2006/main">
  <p:tag name="AS_UNIQUEID" val="11896"/>
  <p:tag name="KSO_WM_BEAUTIFY_FLAG" val=""/>
</p:tagLst>
</file>

<file path=ppt/tags/tag209.xml><?xml version="1.0" encoding="utf-8"?>
<p:tagLst xmlns:p="http://schemas.openxmlformats.org/presentationml/2006/main">
  <p:tag name="AS_UNIQUEID" val="11899"/>
  <p:tag name="KSO_WM_BEAUTIFY_FLAG" val=""/>
</p:tagLst>
</file>

<file path=ppt/tags/tag21.xml><?xml version="1.0" encoding="utf-8"?>
<p:tagLst xmlns:p="http://schemas.openxmlformats.org/presentationml/2006/main">
  <p:tag name="AS_UNIQUEID" val="18865"/>
</p:tagLst>
</file>

<file path=ppt/tags/tag210.xml><?xml version="1.0" encoding="utf-8"?>
<p:tagLst xmlns:p="http://schemas.openxmlformats.org/presentationml/2006/main">
  <p:tag name="AS_UNIQUEID" val="11900"/>
  <p:tag name="KSO_WM_BEAUTIFY_FLAG" val=""/>
</p:tagLst>
</file>

<file path=ppt/tags/tag211.xml><?xml version="1.0" encoding="utf-8"?>
<p:tagLst xmlns:p="http://schemas.openxmlformats.org/presentationml/2006/main">
  <p:tag name="AS_UNIQUEID" val="11901"/>
  <p:tag name="KSO_WM_BEAUTIFY_FLAG" val=""/>
</p:tagLst>
</file>

<file path=ppt/tags/tag212.xml><?xml version="1.0" encoding="utf-8"?>
<p:tagLst xmlns:p="http://schemas.openxmlformats.org/presentationml/2006/main">
  <p:tag name="AS_UNIQUEID" val="11902"/>
  <p:tag name="KSO_WM_BEAUTIFY_FLAG" val=""/>
</p:tagLst>
</file>

<file path=ppt/tags/tag213.xml><?xml version="1.0" encoding="utf-8"?>
<p:tagLst xmlns:p="http://schemas.openxmlformats.org/presentationml/2006/main">
  <p:tag name="AS_UNIQUEID" val="11903"/>
  <p:tag name="KSO_WM_BEAUTIFY_FLAG" val=""/>
</p:tagLst>
</file>

<file path=ppt/tags/tag214.xml><?xml version="1.0" encoding="utf-8"?>
<p:tagLst xmlns:p="http://schemas.openxmlformats.org/presentationml/2006/main">
  <p:tag name="AS_UNIQUEID" val="11904"/>
  <p:tag name="KSO_WM_BEAUTIFY_FLAG" val=""/>
</p:tagLst>
</file>

<file path=ppt/tags/tag215.xml><?xml version="1.0" encoding="utf-8"?>
<p:tagLst xmlns:p="http://schemas.openxmlformats.org/presentationml/2006/main">
  <p:tag name="AS_UNIQUEID" val="11905"/>
  <p:tag name="KSO_WM_BEAUTIFY_FLAG" val=""/>
</p:tagLst>
</file>

<file path=ppt/tags/tag216.xml><?xml version="1.0" encoding="utf-8"?>
<p:tagLst xmlns:p="http://schemas.openxmlformats.org/presentationml/2006/main">
  <p:tag name="AS_UNIQUEID" val="2252"/>
  <p:tag name="KSO_WM_BEAUTIFY_FLAG" val=""/>
</p:tagLst>
</file>

<file path=ppt/tags/tag217.xml><?xml version="1.0" encoding="utf-8"?>
<p:tagLst xmlns:p="http://schemas.openxmlformats.org/presentationml/2006/main">
  <p:tag name="AS_UNIQUEID" val="1591"/>
  <p:tag name="KSO_WM_BEAUTIFY_FLAG" val=""/>
  <p:tag name="KSO_WM_DIAGRAM_GROUP_CODE" val="ε1-1"/>
  <p:tag name="KSO_WM_TAG_VERSION" val="1.0"/>
  <p:tag name="KSO_WM_TEMPLATE_CATEGORY" val="diagram"/>
  <p:tag name="KSO_WM_TEMPLATE_INDEX" val="20204791"/>
  <p:tag name="KSO_WM_UNIT_COMPATIBLE" val="0"/>
  <p:tag name="KSO_WM_UNIT_DIAGRAM_ISNUMVISUAL" val="0"/>
  <p:tag name="KSO_WM_UNIT_DIAGRAM_ISREFERUNIT" val="0"/>
  <p:tag name="KSO_WM_UNIT_DIAGRAM_MAX_ITEM_COUNT" val="0"/>
  <p:tag name="KSO_WM_UNIT_DIAGRAM_SUBTYPE" val="a"/>
  <p:tag name="KSO_WM_UNIT_HIGHLIGHT" val="0"/>
  <p:tag name="KSO_WM_UNIT_ID" val="diagram20204791_2*ε_h_a*1_1_1"/>
  <p:tag name="KSO_WM_UNIT_INDEX" val="1_1_1"/>
  <p:tag name="KSO_WM_UNIT_ISCONTENTSTITLE" val="0"/>
  <p:tag name="KSO_WM_UNIT_ISNUMDGMTITLE" val="0"/>
  <p:tag name="KSO_WM_UNIT_LAYERLEVEL" val="1_1_1"/>
  <p:tag name="KSO_WM_UNIT_NOCLEAR" val="0"/>
  <p:tag name="KSO_WM_UNIT_PRESET_TEXT" val="小绿"/>
  <p:tag name="KSO_WM_UNIT_TYPE" val="ε_h_a"/>
  <p:tag name="KSO_WM_UNIT_USESOURCEFORMAT_APPLY" val="1"/>
</p:tagLst>
</file>

<file path=ppt/tags/tag218.xml><?xml version="1.0" encoding="utf-8"?>
<p:tagLst xmlns:p="http://schemas.openxmlformats.org/presentationml/2006/main">
  <p:tag name="AS_UNIQUEID" val="18937"/>
</p:tagLst>
</file>

<file path=ppt/tags/tag219.xml><?xml version="1.0" encoding="utf-8"?>
<p:tagLst xmlns:p="http://schemas.openxmlformats.org/presentationml/2006/main">
  <p:tag name="AS_UNIQUEID" val="18938"/>
</p:tagLst>
</file>

<file path=ppt/tags/tag22.xml><?xml version="1.0" encoding="utf-8"?>
<p:tagLst xmlns:p="http://schemas.openxmlformats.org/presentationml/2006/main">
  <p:tag name="AS_UNIQUEID" val="18867"/>
</p:tagLst>
</file>

<file path=ppt/tags/tag220.xml><?xml version="1.0" encoding="utf-8"?>
<p:tagLst xmlns:p="http://schemas.openxmlformats.org/presentationml/2006/main">
  <p:tag name="AS_UNIQUEID" val="18939"/>
</p:tagLst>
</file>

<file path=ppt/tags/tag221.xml><?xml version="1.0" encoding="utf-8"?>
<p:tagLst xmlns:p="http://schemas.openxmlformats.org/presentationml/2006/main">
  <p:tag name="AS_UNIQUEID" val="18937"/>
</p:tagLst>
</file>

<file path=ppt/tags/tag222.xml><?xml version="1.0" encoding="utf-8"?>
<p:tagLst xmlns:p="http://schemas.openxmlformats.org/presentationml/2006/main">
  <p:tag name="AS_UNIQUEID" val="18938"/>
</p:tagLst>
</file>

<file path=ppt/tags/tag223.xml><?xml version="1.0" encoding="utf-8"?>
<p:tagLst xmlns:p="http://schemas.openxmlformats.org/presentationml/2006/main">
  <p:tag name="AS_UNIQUEID" val="18939"/>
</p:tagLst>
</file>

<file path=ppt/tags/tag224.xml><?xml version="1.0" encoding="utf-8"?>
<p:tagLst xmlns:p="http://schemas.openxmlformats.org/presentationml/2006/main">
  <p:tag name="AS_UNIQUEID" val="18937"/>
</p:tagLst>
</file>

<file path=ppt/tags/tag225.xml><?xml version="1.0" encoding="utf-8"?>
<p:tagLst xmlns:p="http://schemas.openxmlformats.org/presentationml/2006/main">
  <p:tag name="AS_UNIQUEID" val="18938"/>
</p:tagLst>
</file>

<file path=ppt/tags/tag226.xml><?xml version="1.0" encoding="utf-8"?>
<p:tagLst xmlns:p="http://schemas.openxmlformats.org/presentationml/2006/main">
  <p:tag name="AS_UNIQUEID" val="18939"/>
</p:tagLst>
</file>

<file path=ppt/tags/tag227.xml><?xml version="1.0" encoding="utf-8"?>
<p:tagLst xmlns:p="http://schemas.openxmlformats.org/presentationml/2006/main">
  <p:tag name="AS_UNIQUEID" val="2900"/>
</p:tagLst>
</file>

<file path=ppt/tags/tag228.xml><?xml version="1.0" encoding="utf-8"?>
<p:tagLst xmlns:p="http://schemas.openxmlformats.org/presentationml/2006/main">
  <p:tag name="AS_UNIQUEID" val="1136"/>
</p:tagLst>
</file>

<file path=ppt/tags/tag229.xml><?xml version="1.0" encoding="utf-8"?>
<p:tagLst xmlns:p="http://schemas.openxmlformats.org/presentationml/2006/main">
  <p:tag name="AS_UNIQUEID" val="3689"/>
  <p:tag name="KSO_WM_BEAUTIFY_FLAG" val=""/>
  <p:tag name="KSO_WM_UNIT_TEXT_FILL_FORE_SCHEMECOLOR_INDEX" val="2"/>
  <p:tag name="KSO_WM_UNIT_TEXT_FILL_FORE_SCHEMECOLOR_INDEX_BRIGHTNESS" val="0"/>
  <p:tag name="KSO_WM_UNIT_TEXT_FILL_TYPE" val="1"/>
</p:tagLst>
</file>

<file path=ppt/tags/tag23.xml><?xml version="1.0" encoding="utf-8"?>
<p:tagLst xmlns:p="http://schemas.openxmlformats.org/presentationml/2006/main">
  <p:tag name="AS_UNIQUEID" val="18868"/>
</p:tagLst>
</file>

<file path=ppt/tags/tag230.xml><?xml version="1.0" encoding="utf-8"?>
<p:tagLst xmlns:p="http://schemas.openxmlformats.org/presentationml/2006/main">
  <p:tag name="AS_UNIQUEID" val="1136"/>
</p:tagLst>
</file>

<file path=ppt/tags/tag231.xml><?xml version="1.0" encoding="utf-8"?>
<p:tagLst xmlns:p="http://schemas.openxmlformats.org/presentationml/2006/main">
  <p:tag name="AS_UNIQUEID" val="1136"/>
</p:tagLst>
</file>

<file path=ppt/tags/tag232.xml><?xml version="1.0" encoding="utf-8"?>
<p:tagLst xmlns:p="http://schemas.openxmlformats.org/presentationml/2006/main">
  <p:tag name="AS_UNIQUEID" val="3876"/>
</p:tagLst>
</file>

<file path=ppt/tags/tag233.xml><?xml version="1.0" encoding="utf-8"?>
<p:tagLst xmlns:p="http://schemas.openxmlformats.org/presentationml/2006/main">
  <p:tag name="AS_UNIQUEID" val="3877"/>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HIGHLIGHT" val="0"/>
  <p:tag name="KSO_WM_UNIT_ID" val="diagram160433_3*m_i*1_1"/>
  <p:tag name="KSO_WM_UNIT_LAYERLEVEL" val="1_1"/>
  <p:tag name="KSO_WM_UNIT_LINE_FILL_TYPE" val="2"/>
  <p:tag name="KSO_WM_UNIT_LINE_FORE_SCHEMECOLOR_INDEX" val="13"/>
</p:tagLst>
</file>

<file path=ppt/tags/tag234.xml><?xml version="1.0" encoding="utf-8"?>
<p:tagLst xmlns:p="http://schemas.openxmlformats.org/presentationml/2006/main">
  <p:tag name="AS_UNIQUEID" val="3878"/>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HIGHLIGHT" val="0"/>
  <p:tag name="KSO_WM_UNIT_ID" val="diagram160433_3*m_h_a*1_1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TYPE" val="1"/>
  <p:tag name="KSO_WM_UNIT_VALUE" val="16"/>
</p:tagLst>
</file>

<file path=ppt/tags/tag235.xml><?xml version="1.0" encoding="utf-8"?>
<p:tagLst xmlns:p="http://schemas.openxmlformats.org/presentationml/2006/main">
  <p:tag name="AS_UNIQUEID" val="3879"/>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HIGHLIGHT" val="0"/>
  <p:tag name="KSO_WM_UNIT_ID" val="diagram160433_3*m_h_a*1_2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TYPE" val="1"/>
  <p:tag name="KSO_WM_UNIT_VALUE" val="16"/>
</p:tagLst>
</file>

<file path=ppt/tags/tag236.xml><?xml version="1.0" encoding="utf-8"?>
<p:tagLst xmlns:p="http://schemas.openxmlformats.org/presentationml/2006/main">
  <p:tag name="AS_UNIQUEID" val="3880"/>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HIGHLIGHT" val="0"/>
  <p:tag name="KSO_WM_UNIT_ID" val="diagram160433_3*m_h_a*1_3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TYPE" val="1"/>
  <p:tag name="KSO_WM_UNIT_VALUE" val="16"/>
</p:tagLst>
</file>

<file path=ppt/tags/tag237.xml><?xml version="1.0" encoding="utf-8"?>
<p:tagLst xmlns:p="http://schemas.openxmlformats.org/presentationml/2006/main">
  <p:tag name="AS_UNIQUEID" val="3881"/>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433_3*m_h_i*1_1_3"/>
  <p:tag name="KSO_WM_UNIT_LAYERLEVEL" val="1_1_1"/>
  <p:tag name="KSO_WM_UNIT_LINE_FILL_TYPE" val="2"/>
  <p:tag name="KSO_WM_UNIT_LINE_FORE_SCHEMECOLOR_INDEX" val="14"/>
  <p:tag name="KSO_WM_UNIT_TEXT_FILL_FORE_SCHEMECOLOR_INDEX" val="2"/>
  <p:tag name="KSO_WM_UNIT_TEXT_FILL_TYPE" val="1"/>
</p:tagLst>
</file>

<file path=ppt/tags/tag238.xml><?xml version="1.0" encoding="utf-8"?>
<p:tagLst xmlns:p="http://schemas.openxmlformats.org/presentationml/2006/main">
  <p:tag name="AS_UNIQUEID" val="3883"/>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433_3*m_h_i*1_2_3"/>
  <p:tag name="KSO_WM_UNIT_LAYERLEVEL" val="1_1_1"/>
  <p:tag name="KSO_WM_UNIT_LINE_FILL_TYPE" val="2"/>
  <p:tag name="KSO_WM_UNIT_LINE_FORE_SCHEMECOLOR_INDEX" val="14"/>
  <p:tag name="KSO_WM_UNIT_TEXT_FILL_FORE_SCHEMECOLOR_INDEX" val="2"/>
  <p:tag name="KSO_WM_UNIT_TEXT_FILL_TYPE" val="1"/>
</p:tagLst>
</file>

<file path=ppt/tags/tag239.xml><?xml version="1.0" encoding="utf-8"?>
<p:tagLst xmlns:p="http://schemas.openxmlformats.org/presentationml/2006/main">
  <p:tag name="AS_UNIQUEID" val="3885"/>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160433_3*m_h_i*1_3_2"/>
  <p:tag name="KSO_WM_UNIT_LAYERLEVEL" val="1_1_1"/>
  <p:tag name="KSO_WM_UNIT_LINE_FILL_TYPE" val="2"/>
  <p:tag name="KSO_WM_UNIT_LINE_FORE_SCHEMECOLOR_INDEX" val="14"/>
  <p:tag name="KSO_WM_UNIT_TEXT_FILL_FORE_SCHEMECOLOR_INDEX" val="2"/>
  <p:tag name="KSO_WM_UNIT_TEXT_FILL_TYPE" val="1"/>
</p:tagLst>
</file>

<file path=ppt/tags/tag24.xml><?xml version="1.0" encoding="utf-8"?>
<p:tagLst xmlns:p="http://schemas.openxmlformats.org/presentationml/2006/main">
  <p:tag name="AS_UNIQUEID" val="18869"/>
</p:tagLst>
</file>

<file path=ppt/tags/tag240.xml><?xml version="1.0" encoding="utf-8"?>
<p:tagLst xmlns:p="http://schemas.openxmlformats.org/presentationml/2006/main">
  <p:tag name="AS_UNIQUEID" val="3887"/>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433_3*m_h_f*1_1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VALUE" val="63"/>
</p:tagLst>
</file>

<file path=ppt/tags/tag241.xml><?xml version="1.0" encoding="utf-8"?>
<p:tagLst xmlns:p="http://schemas.openxmlformats.org/presentationml/2006/main">
  <p:tag name="AS_UNIQUEID" val="3888"/>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433_3*m_h_f*1_2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VALUE" val="63"/>
</p:tagLst>
</file>

<file path=ppt/tags/tag242.xml><?xml version="1.0" encoding="utf-8"?>
<p:tagLst xmlns:p="http://schemas.openxmlformats.org/presentationml/2006/main">
  <p:tag name="AS_UNIQUEID" val="3889"/>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160433_3*m_h_f*1_3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VALUE" val="63"/>
</p:tagLst>
</file>

<file path=ppt/tags/tag243.xml><?xml version="1.0" encoding="utf-8"?>
<p:tagLst xmlns:p="http://schemas.openxmlformats.org/presentationml/2006/main">
  <p:tag name="AS_UNIQUEID" val="3890"/>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160433_3*m_h_f*1_4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VALUE" val="63"/>
</p:tagLst>
</file>

<file path=ppt/tags/tag244.xml><?xml version="1.0" encoding="utf-8"?>
<p:tagLst xmlns:p="http://schemas.openxmlformats.org/presentationml/2006/main">
  <p:tag name="AS_UNIQUEID" val="3893"/>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160433_3*m_h_i*1_4_3"/>
  <p:tag name="KSO_WM_UNIT_LAYERLEVEL" val="1_1_1"/>
  <p:tag name="KSO_WM_UNIT_LINE_FILL_TYPE" val="2"/>
  <p:tag name="KSO_WM_UNIT_LINE_FORE_SCHEMECOLOR_INDEX" val="14"/>
  <p:tag name="KSO_WM_UNIT_TEXT_FILL_FORE_SCHEMECOLOR_INDEX" val="2"/>
  <p:tag name="KSO_WM_UNIT_TEXT_FILL_TYPE" val="1"/>
</p:tagLst>
</file>

<file path=ppt/tags/tag245.xml><?xml version="1.0" encoding="utf-8"?>
<p:tagLst xmlns:p="http://schemas.openxmlformats.org/presentationml/2006/main">
  <p:tag name="AS_UNIQUEID" val="3895"/>
  <p:tag name="KSO_WM_DIAGRAM_GROUP_CODE" val="m1-1"/>
  <p:tag name="KSO_WM_TAG_VERSION" val="1.0"/>
  <p:tag name="KSO_WM_TEMPLATE_CATEGORY" val="diagram"/>
  <p:tag name="KSO_WM_TEMPLATE_INDEX" val="160433"/>
  <p:tag name="KSO_WM_UNIT_COMPATIBLE" val="0"/>
  <p:tag name="KSO_WM_UNIT_DIAGRAM_ISNUMVISUAL" val="0"/>
  <p:tag name="KSO_WM_UNIT_DIAGRAM_ISREFERUNIT" val="0"/>
  <p:tag name="KSO_WM_UNIT_HIGHLIGHT" val="0"/>
  <p:tag name="KSO_WM_UNIT_ID" val="diagram160433_3*m_h_a*1_4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TYPE" val="1"/>
  <p:tag name="KSO_WM_UNIT_VALUE" val="16"/>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AS_UNIQUEID" val="3900"/>
  <p:tag name="KSO_WM_BEAUTIFY_FLAG" val=""/>
</p:tagLst>
</file>

<file path=ppt/tags/tag249.xml><?xml version="1.0" encoding="utf-8"?>
<p:tagLst xmlns:p="http://schemas.openxmlformats.org/presentationml/2006/main">
  <p:tag name="AS_UNIQUEID" val="6420"/>
</p:tagLst>
</file>

<file path=ppt/tags/tag25.xml><?xml version="1.0" encoding="utf-8"?>
<p:tagLst xmlns:p="http://schemas.openxmlformats.org/presentationml/2006/main">
  <p:tag name="AS_UNIQUEID" val="18870"/>
</p:tagLst>
</file>

<file path=ppt/tags/tag250.xml><?xml version="1.0" encoding="utf-8"?>
<p:tagLst xmlns:p="http://schemas.openxmlformats.org/presentationml/2006/main">
  <p:tag name="AS_UNIQUEID" val="3902"/>
</p:tagLst>
</file>

<file path=ppt/tags/tag251.xml><?xml version="1.0" encoding="utf-8"?>
<p:tagLst xmlns:p="http://schemas.openxmlformats.org/presentationml/2006/main">
  <p:tag name="AS_UNIQUEID" val="2550"/>
</p:tagLst>
</file>

<file path=ppt/tags/tag252.xml><?xml version="1.0" encoding="utf-8"?>
<p:tagLst xmlns:p="http://schemas.openxmlformats.org/presentationml/2006/main">
  <p:tag name="AS_UNIQUEID" val="3903"/>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256.xml><?xml version="1.0" encoding="utf-8"?>
<p:tagLst xmlns:p="http://schemas.openxmlformats.org/presentationml/2006/main">
  <p:tag name="KSO_WM_DIAGRAM_VIRTUALLY_FRAME" val="{&quot;height&quot;:234.95,&quot;left&quot;:179.6,&quot;top&quot;:368.1,&quot;width&quot;:628.15}"/>
</p:tagLst>
</file>

<file path=ppt/tags/tag257.xml><?xml version="1.0" encoding="utf-8"?>
<p:tagLst xmlns:p="http://schemas.openxmlformats.org/presentationml/2006/main">
  <p:tag name="KSO_WM_DIAGRAM_VIRTUALLY_FRAME" val="{&quot;height&quot;:234.95,&quot;left&quot;:179.6,&quot;top&quot;:368.1,&quot;width&quot;:628.15}"/>
</p:tagLst>
</file>

<file path=ppt/tags/tag258.xml><?xml version="1.0" encoding="utf-8"?>
<p:tagLst xmlns:p="http://schemas.openxmlformats.org/presentationml/2006/main">
  <p:tag name="KSO_WM_DIAGRAM_VIRTUALLY_FRAME" val="{&quot;height&quot;:234.95,&quot;left&quot;:179.6,&quot;top&quot;:368.1,&quot;width&quot;:628.15}"/>
</p:tagLst>
</file>

<file path=ppt/tags/tag259.xml><?xml version="1.0" encoding="utf-8"?>
<p:tagLst xmlns:p="http://schemas.openxmlformats.org/presentationml/2006/main">
  <p:tag name="KSO_WM_DIAGRAM_VIRTUALLY_FRAME" val="{&quot;height&quot;:234.95,&quot;left&quot;:179.6,&quot;top&quot;:368.1,&quot;width&quot;:628.15}"/>
</p:tagLst>
</file>

<file path=ppt/tags/tag26.xml><?xml version="1.0" encoding="utf-8"?>
<p:tagLst xmlns:p="http://schemas.openxmlformats.org/presentationml/2006/main">
  <p:tag name="AS_UNIQUEID" val="18871"/>
</p:tagLst>
</file>

<file path=ppt/tags/tag260.xml><?xml version="1.0" encoding="utf-8"?>
<p:tagLst xmlns:p="http://schemas.openxmlformats.org/presentationml/2006/main">
  <p:tag name="KSO_WM_DIAGRAM_VIRTUALLY_FRAME" val="{&quot;height&quot;:234.95,&quot;left&quot;:179.6,&quot;top&quot;:368.1,&quot;width&quot;:628.15}"/>
</p:tagLst>
</file>

<file path=ppt/tags/tag261.xml><?xml version="1.0" encoding="utf-8"?>
<p:tagLst xmlns:p="http://schemas.openxmlformats.org/presentationml/2006/main">
  <p:tag name="KSO_WM_DIAGRAM_VIRTUALLY_FRAME" val="{&quot;height&quot;:234.95,&quot;left&quot;:179.6,&quot;top&quot;:368.1,&quot;width&quot;:628.15}"/>
</p:tagLst>
</file>

<file path=ppt/tags/tag262.xml><?xml version="1.0" encoding="utf-8"?>
<p:tagLst xmlns:p="http://schemas.openxmlformats.org/presentationml/2006/main">
  <p:tag name="AS_UNIQUEID" val="532"/>
  <p:tag name="KSO_WM_UNIT_FILL_FORE_SCHEMECOLOR_INDEX" val="5"/>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ags/tag263.xml><?xml version="1.0" encoding="utf-8"?>
<p:tagLst xmlns:p="http://schemas.openxmlformats.org/presentationml/2006/main">
  <p:tag name="AS_UNIQUEID" val="533"/>
  <p:tag name="KSO_WM_UNIT_FILL_FORE_SCHEMECOLOR_INDEX" val="5"/>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ags/tag264.xml><?xml version="1.0" encoding="utf-8"?>
<p:tagLst xmlns:p="http://schemas.openxmlformats.org/presentationml/2006/main">
  <p:tag name="KSO_WM_DIAGRAM_VIRTUALLY_FRAME" val="{&quot;height&quot;:234.95,&quot;left&quot;:179.6,&quot;top&quot;:368.1,&quot;width&quot;:628.15}"/>
</p:tagLst>
</file>

<file path=ppt/tags/tag265.xml><?xml version="1.0" encoding="utf-8"?>
<p:tagLst xmlns:p="http://schemas.openxmlformats.org/presentationml/2006/main">
  <p:tag name="KSO_WM_DIAGRAM_VIRTUALLY_FRAME" val="{&quot;height&quot;:234.95,&quot;left&quot;:179.6,&quot;top&quot;:368.1,&quot;width&quot;:628.15}"/>
</p:tagLst>
</file>

<file path=ppt/tags/tag266.xml><?xml version="1.0" encoding="utf-8"?>
<p:tagLst xmlns:p="http://schemas.openxmlformats.org/presentationml/2006/main">
  <p:tag name="KSO_WM_DIAGRAM_VIRTUALLY_FRAME" val="{&quot;height&quot;:234.95,&quot;left&quot;:179.6,&quot;top&quot;:368.1,&quot;width&quot;:628.15}"/>
</p:tagLst>
</file>

<file path=ppt/tags/tag267.xml><?xml version="1.0" encoding="utf-8"?>
<p:tagLst xmlns:p="http://schemas.openxmlformats.org/presentationml/2006/main">
  <p:tag name="KSO_WM_DIAGRAM_VIRTUALLY_FRAME" val="{&quot;height&quot;:234.95,&quot;left&quot;:179.6,&quot;top&quot;:368.1,&quot;width&quot;:628.15}"/>
</p:tagLst>
</file>

<file path=ppt/tags/tag268.xml><?xml version="1.0" encoding="utf-8"?>
<p:tagLst xmlns:p="http://schemas.openxmlformats.org/presentationml/2006/main">
  <p:tag name="AS_UNIQUEID" val="10856"/>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AS_UNIQUEID" val="18872"/>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AS_UNIQUEID" val="2223"/>
  <p:tag name="KSO_WM_UNIT_TABLE_BEAUTIFY" val="smartTable{2975f33a-150e-4cbf-9f67-c062bb9d7aa9}"/>
  <p:tag name="TABLE_ENDDRAG_ORIGIN_RECT" val="906*434"/>
  <p:tag name="TABLE_ENDDRAG_RECT" val="36*94*906*434"/>
</p:tagLst>
</file>

<file path=ppt/tags/tag275.xml><?xml version="1.0" encoding="utf-8"?>
<p:tagLst xmlns:p="http://schemas.openxmlformats.org/presentationml/2006/main">
  <p:tag name="AS_UNIQUEID" val="4146"/>
</p:tagLst>
</file>

<file path=ppt/tags/tag276.xml><?xml version="1.0" encoding="utf-8"?>
<p:tagLst xmlns:p="http://schemas.openxmlformats.org/presentationml/2006/main">
  <p:tag name="AS_UNIQUEID" val="4149"/>
</p:tagLst>
</file>

<file path=ppt/tags/tag277.xml><?xml version="1.0" encoding="utf-8"?>
<p:tagLst xmlns:p="http://schemas.openxmlformats.org/presentationml/2006/main">
  <p:tag name="AS_UNIQUEID" val="4151"/>
</p:tagLst>
</file>

<file path=ppt/tags/tag278.xml><?xml version="1.0" encoding="utf-8"?>
<p:tagLst xmlns:p="http://schemas.openxmlformats.org/presentationml/2006/main">
  <p:tag name="AS_UNIQUEID" val="4145"/>
</p:tagLst>
</file>

<file path=ppt/tags/tag279.xml><?xml version="1.0" encoding="utf-8"?>
<p:tagLst xmlns:p="http://schemas.openxmlformats.org/presentationml/2006/main">
  <p:tag name="AS_UNIQUEID" val="4147"/>
</p:tagLst>
</file>

<file path=ppt/tags/tag28.xml><?xml version="1.0" encoding="utf-8"?>
<p:tagLst xmlns:p="http://schemas.openxmlformats.org/presentationml/2006/main">
  <p:tag name="AS_UNIQUEID" val="18873"/>
</p:tagLst>
</file>

<file path=ppt/tags/tag280.xml><?xml version="1.0" encoding="utf-8"?>
<p:tagLst xmlns:p="http://schemas.openxmlformats.org/presentationml/2006/main">
  <p:tag name="AS_UNIQUEID" val="4148"/>
</p:tagLst>
</file>

<file path=ppt/tags/tag281.xml><?xml version="1.0" encoding="utf-8"?>
<p:tagLst xmlns:p="http://schemas.openxmlformats.org/presentationml/2006/main">
  <p:tag name="AS_UNIQUEID" val="4150"/>
</p:tagLst>
</file>

<file path=ppt/tags/tag282.xml><?xml version="1.0" encoding="utf-8"?>
<p:tagLst xmlns:p="http://schemas.openxmlformats.org/presentationml/2006/main">
  <p:tag name="AS_UNIQUEID" val="4291"/>
</p:tagLst>
</file>

<file path=ppt/tags/tag283.xml><?xml version="1.0" encoding="utf-8"?>
<p:tagLst xmlns:p="http://schemas.openxmlformats.org/presentationml/2006/main">
  <p:tag name="AS_UNIQUEID" val="4145"/>
</p:tagLst>
</file>

<file path=ppt/tags/tag284.xml><?xml version="1.0" encoding="utf-8"?>
<p:tagLst xmlns:p="http://schemas.openxmlformats.org/presentationml/2006/main">
  <p:tag name="AS_UNIQUEID" val="4146"/>
</p:tagLst>
</file>

<file path=ppt/tags/tag285.xml><?xml version="1.0" encoding="utf-8"?>
<p:tagLst xmlns:p="http://schemas.openxmlformats.org/presentationml/2006/main">
  <p:tag name="AS_UNIQUEID" val="4280"/>
</p:tagLst>
</file>

<file path=ppt/tags/tag286.xml><?xml version="1.0" encoding="utf-8"?>
<p:tagLst xmlns:p="http://schemas.openxmlformats.org/presentationml/2006/main">
  <p:tag name="AS_UNIQUEID" val="11148"/>
</p:tagLst>
</file>

<file path=ppt/tags/tag287.xml><?xml version="1.0" encoding="utf-8"?>
<p:tagLst xmlns:p="http://schemas.openxmlformats.org/presentationml/2006/main">
  <p:tag name="AS_UNIQUEID" val="2278"/>
</p:tagLst>
</file>

<file path=ppt/tags/tag288.xml><?xml version="1.0" encoding="utf-8"?>
<p:tagLst xmlns:p="http://schemas.openxmlformats.org/presentationml/2006/main">
  <p:tag name="AS_UNIQUEID" val="11173"/>
</p:tagLst>
</file>

<file path=ppt/tags/tag289.xml><?xml version="1.0" encoding="utf-8"?>
<p:tagLst xmlns:p="http://schemas.openxmlformats.org/presentationml/2006/main">
  <p:tag name="AS_UNIQUEID" val="4357"/>
</p:tagLst>
</file>

<file path=ppt/tags/tag29.xml><?xml version="1.0" encoding="utf-8"?>
<p:tagLst xmlns:p="http://schemas.openxmlformats.org/presentationml/2006/main">
  <p:tag name="AS_UNIQUEID" val="18874"/>
</p:tagLst>
</file>

<file path=ppt/tags/tag290.xml><?xml version="1.0" encoding="utf-8"?>
<p:tagLst xmlns:p="http://schemas.openxmlformats.org/presentationml/2006/main">
  <p:tag name="AS_UNIQUEID" val="11174"/>
</p:tagLst>
</file>

<file path=ppt/tags/tag291.xml><?xml version="1.0" encoding="utf-8"?>
<p:tagLst xmlns:p="http://schemas.openxmlformats.org/presentationml/2006/main">
  <p:tag name="AS_UNIQUEID" val="4355"/>
</p:tagLst>
</file>

<file path=ppt/tags/tag292.xml><?xml version="1.0" encoding="utf-8"?>
<p:tagLst xmlns:p="http://schemas.openxmlformats.org/presentationml/2006/main">
  <p:tag name="AS_UNIQUEID" val="4356"/>
</p:tagLst>
</file>

<file path=ppt/tags/tag293.xml><?xml version="1.0" encoding="utf-8"?>
<p:tagLst xmlns:p="http://schemas.openxmlformats.org/presentationml/2006/main">
  <p:tag name="AS_UNIQUEID" val="4367"/>
</p:tagLst>
</file>

<file path=ppt/tags/tag294.xml><?xml version="1.0" encoding="utf-8"?>
<p:tagLst xmlns:p="http://schemas.openxmlformats.org/presentationml/2006/main">
  <p:tag name="AS_UNIQUEID" val="11175"/>
</p:tagLst>
</file>

<file path=ppt/tags/tag295.xml><?xml version="1.0" encoding="utf-8"?>
<p:tagLst xmlns:p="http://schemas.openxmlformats.org/presentationml/2006/main">
  <p:tag name="AS_UNIQUEID" val="4358"/>
</p:tagLst>
</file>

<file path=ppt/tags/tag296.xml><?xml version="1.0" encoding="utf-8"?>
<p:tagLst xmlns:p="http://schemas.openxmlformats.org/presentationml/2006/main">
  <p:tag name="AS_UNIQUEID" val="4359"/>
</p:tagLst>
</file>

<file path=ppt/tags/tag297.xml><?xml version="1.0" encoding="utf-8"?>
<p:tagLst xmlns:p="http://schemas.openxmlformats.org/presentationml/2006/main">
  <p:tag name="AS_UNIQUEID" val="4368"/>
</p:tagLst>
</file>

<file path=ppt/tags/tag298.xml><?xml version="1.0" encoding="utf-8"?>
<p:tagLst xmlns:p="http://schemas.openxmlformats.org/presentationml/2006/main">
  <p:tag name="AS_UNIQUEID" val="4369"/>
</p:tagLst>
</file>

<file path=ppt/tags/tag299.xml><?xml version="1.0" encoding="utf-8"?>
<p:tagLst xmlns:p="http://schemas.openxmlformats.org/presentationml/2006/main">
  <p:tag name="AS_UNIQUEID" val="11176"/>
</p:tagLst>
</file>

<file path=ppt/tags/tag3.xml><?xml version="1.0" encoding="utf-8"?>
<p:tagLst xmlns:p="http://schemas.openxmlformats.org/presentationml/2006/main">
  <p:tag name="AS_UNIQUEID" val="18844"/>
</p:tagLst>
</file>

<file path=ppt/tags/tag30.xml><?xml version="1.0" encoding="utf-8"?>
<p:tagLst xmlns:p="http://schemas.openxmlformats.org/presentationml/2006/main">
  <p:tag name="AS_UNIQUEID" val="18876"/>
</p:tagLst>
</file>

<file path=ppt/tags/tag300.xml><?xml version="1.0" encoding="utf-8"?>
<p:tagLst xmlns:p="http://schemas.openxmlformats.org/presentationml/2006/main">
  <p:tag name="AS_UNIQUEID" val="4364"/>
</p:tagLst>
</file>

<file path=ppt/tags/tag301.xml><?xml version="1.0" encoding="utf-8"?>
<p:tagLst xmlns:p="http://schemas.openxmlformats.org/presentationml/2006/main">
  <p:tag name="AS_UNIQUEID" val="11177"/>
</p:tagLst>
</file>

<file path=ppt/tags/tag302.xml><?xml version="1.0" encoding="utf-8"?>
<p:tagLst xmlns:p="http://schemas.openxmlformats.org/presentationml/2006/main">
  <p:tag name="AS_UNIQUEID" val="4366"/>
</p:tagLst>
</file>

<file path=ppt/tags/tag303.xml><?xml version="1.0" encoding="utf-8"?>
<p:tagLst xmlns:p="http://schemas.openxmlformats.org/presentationml/2006/main">
  <p:tag name="AS_UNIQUEID" val="4371"/>
</p:tagLst>
</file>

<file path=ppt/tags/tag304.xml><?xml version="1.0" encoding="utf-8"?>
<p:tagLst xmlns:p="http://schemas.openxmlformats.org/presentationml/2006/main">
  <p:tag name="AS_UNIQUEID" val="11178"/>
</p:tagLst>
</file>

<file path=ppt/tags/tag305.xml><?xml version="1.0" encoding="utf-8"?>
<p:tagLst xmlns:p="http://schemas.openxmlformats.org/presentationml/2006/main">
  <p:tag name="AS_UNIQUEID" val="4363"/>
</p:tagLst>
</file>

<file path=ppt/tags/tag306.xml><?xml version="1.0" encoding="utf-8"?>
<p:tagLst xmlns:p="http://schemas.openxmlformats.org/presentationml/2006/main">
  <p:tag name="AS_UNIQUEID" val="11179"/>
</p:tagLst>
</file>

<file path=ppt/tags/tag307.xml><?xml version="1.0" encoding="utf-8"?>
<p:tagLst xmlns:p="http://schemas.openxmlformats.org/presentationml/2006/main">
  <p:tag name="AS_UNIQUEID" val="4365"/>
</p:tagLst>
</file>

<file path=ppt/tags/tag308.xml><?xml version="1.0" encoding="utf-8"?>
<p:tagLst xmlns:p="http://schemas.openxmlformats.org/presentationml/2006/main">
  <p:tag name="AS_UNIQUEID" val="4372"/>
</p:tagLst>
</file>

<file path=ppt/tags/tag309.xml><?xml version="1.0" encoding="utf-8"?>
<p:tagLst xmlns:p="http://schemas.openxmlformats.org/presentationml/2006/main">
  <p:tag name="AS_UNIQUEID" val="11180"/>
</p:tagLst>
</file>

<file path=ppt/tags/tag31.xml><?xml version="1.0" encoding="utf-8"?>
<p:tagLst xmlns:p="http://schemas.openxmlformats.org/presentationml/2006/main">
  <p:tag name="AS_UNIQUEID" val="18877"/>
</p:tagLst>
</file>

<file path=ppt/tags/tag310.xml><?xml version="1.0" encoding="utf-8"?>
<p:tagLst xmlns:p="http://schemas.openxmlformats.org/presentationml/2006/main">
  <p:tag name="AS_UNIQUEID" val="4370"/>
</p:tagLst>
</file>

<file path=ppt/tags/tag311.xml><?xml version="1.0" encoding="utf-8"?>
<p:tagLst xmlns:p="http://schemas.openxmlformats.org/presentationml/2006/main">
  <p:tag name="AS_UNIQUEID" val="11181"/>
</p:tagLst>
</file>

<file path=ppt/tags/tag312.xml><?xml version="1.0" encoding="utf-8"?>
<p:tagLst xmlns:p="http://schemas.openxmlformats.org/presentationml/2006/main">
  <p:tag name="AS_UNIQUEID" val="4360"/>
</p:tagLst>
</file>

<file path=ppt/tags/tag313.xml><?xml version="1.0" encoding="utf-8"?>
<p:tagLst xmlns:p="http://schemas.openxmlformats.org/presentationml/2006/main">
  <p:tag name="AS_UNIQUEID" val="4361"/>
</p:tagLst>
</file>

<file path=ppt/tags/tag314.xml><?xml version="1.0" encoding="utf-8"?>
<p:tagLst xmlns:p="http://schemas.openxmlformats.org/presentationml/2006/main">
  <p:tag name="AS_UNIQUEID" val="11182"/>
</p:tagLst>
</file>

<file path=ppt/tags/tag315.xml><?xml version="1.0" encoding="utf-8"?>
<p:tagLst xmlns:p="http://schemas.openxmlformats.org/presentationml/2006/main">
  <p:tag name="AS_UNIQUEID" val="4362"/>
</p:tagLst>
</file>

<file path=ppt/tags/tag316.xml><?xml version="1.0" encoding="utf-8"?>
<p:tagLst xmlns:p="http://schemas.openxmlformats.org/presentationml/2006/main">
  <p:tag name="AS_UNIQUEID" val="4367"/>
</p:tagLst>
</file>

<file path=ppt/tags/tag317.xml><?xml version="1.0" encoding="utf-8"?>
<p:tagLst xmlns:p="http://schemas.openxmlformats.org/presentationml/2006/main">
  <p:tag name="AS_UNIQUEID" val="4299"/>
  <p:tag name="KSO_WM_BEAUTIFY_FLAG" val=""/>
</p:tagLst>
</file>

<file path=ppt/tags/tag318.xml><?xml version="1.0" encoding="utf-8"?>
<p:tagLst xmlns:p="http://schemas.openxmlformats.org/presentationml/2006/main">
  <p:tag name="AS_UNIQUEID" val="18937"/>
</p:tagLst>
</file>

<file path=ppt/tags/tag319.xml><?xml version="1.0" encoding="utf-8"?>
<p:tagLst xmlns:p="http://schemas.openxmlformats.org/presentationml/2006/main">
  <p:tag name="AS_UNIQUEID" val="18938"/>
</p:tagLst>
</file>

<file path=ppt/tags/tag32.xml><?xml version="1.0" encoding="utf-8"?>
<p:tagLst xmlns:p="http://schemas.openxmlformats.org/presentationml/2006/main">
  <p:tag name="AS_UNIQUEID" val="18878"/>
</p:tagLst>
</file>

<file path=ppt/tags/tag320.xml><?xml version="1.0" encoding="utf-8"?>
<p:tagLst xmlns:p="http://schemas.openxmlformats.org/presentationml/2006/main">
  <p:tag name="AS_UNIQUEID" val="18939"/>
</p:tagLst>
</file>

<file path=ppt/tags/tag321.xml><?xml version="1.0" encoding="utf-8"?>
<p:tagLst xmlns:p="http://schemas.openxmlformats.org/presentationml/2006/main">
  <p:tag name="AS_UNIQUEID" val="4280"/>
</p:tagLst>
</file>

<file path=ppt/tags/tag322.xml><?xml version="1.0" encoding="utf-8"?>
<p:tagLst xmlns:p="http://schemas.openxmlformats.org/presentationml/2006/main">
  <p:tag name="AS_UNIQUEID" val="11163"/>
</p:tagLst>
</file>

<file path=ppt/tags/tag323.xml><?xml version="1.0" encoding="utf-8"?>
<p:tagLst xmlns:p="http://schemas.openxmlformats.org/presentationml/2006/main">
  <p:tag name="AS_UNIQUEID" val="11165"/>
</p:tagLst>
</file>

<file path=ppt/tags/tag324.xml><?xml version="1.0" encoding="utf-8"?>
<p:tagLst xmlns:p="http://schemas.openxmlformats.org/presentationml/2006/main">
  <p:tag name="AS_UNIQUEID" val="11166"/>
</p:tagLst>
</file>

<file path=ppt/tags/tag325.xml><?xml version="1.0" encoding="utf-8"?>
<p:tagLst xmlns:p="http://schemas.openxmlformats.org/presentationml/2006/main">
  <p:tag name="AS_UNIQUEID" val="1945"/>
</p:tagLst>
</file>

<file path=ppt/tags/tag326.xml><?xml version="1.0" encoding="utf-8"?>
<p:tagLst xmlns:p="http://schemas.openxmlformats.org/presentationml/2006/main">
  <p:tag name="AS_UNIQUEID" val="1947"/>
</p:tagLst>
</file>

<file path=ppt/tags/tag327.xml><?xml version="1.0" encoding="utf-8"?>
<p:tagLst xmlns:p="http://schemas.openxmlformats.org/presentationml/2006/main">
  <p:tag name="AS_UNIQUEID" val="1947"/>
</p:tagLst>
</file>

<file path=ppt/tags/tag328.xml><?xml version="1.0" encoding="utf-8"?>
<p:tagLst xmlns:p="http://schemas.openxmlformats.org/presentationml/2006/main">
  <p:tag name="AS_UNIQUEID" val="1947"/>
</p:tagLst>
</file>

<file path=ppt/tags/tag329.xml><?xml version="1.0" encoding="utf-8"?>
<p:tagLst xmlns:p="http://schemas.openxmlformats.org/presentationml/2006/main">
  <p:tag name="AS_UNIQUEID" val="1947"/>
</p:tagLst>
</file>

<file path=ppt/tags/tag33.xml><?xml version="1.0" encoding="utf-8"?>
<p:tagLst xmlns:p="http://schemas.openxmlformats.org/presentationml/2006/main">
  <p:tag name="AS_UNIQUEID" val="18879"/>
</p:tagLst>
</file>

<file path=ppt/tags/tag330.xml><?xml version="1.0" encoding="utf-8"?>
<p:tagLst xmlns:p="http://schemas.openxmlformats.org/presentationml/2006/main">
  <p:tag name="AS_UNIQUEID" val="4280"/>
</p:tagLst>
</file>

<file path=ppt/tags/tag331.xml><?xml version="1.0" encoding="utf-8"?>
<p:tagLst xmlns:p="http://schemas.openxmlformats.org/presentationml/2006/main">
  <p:tag name="AS_UNIQUEID" val="11170"/>
</p:tagLst>
</file>

<file path=ppt/tags/tag332.xml><?xml version="1.0" encoding="utf-8"?>
<p:tagLst xmlns:p="http://schemas.openxmlformats.org/presentationml/2006/main">
  <p:tag name="AS_UNIQUEID" val="4299"/>
</p:tagLst>
</file>

<file path=ppt/tags/tag333.xml><?xml version="1.0" encoding="utf-8"?>
<p:tagLst xmlns:p="http://schemas.openxmlformats.org/presentationml/2006/main">
  <p:tag name="AS_UNIQUEID" val="11170"/>
</p:tagLst>
</file>

<file path=ppt/tags/tag334.xml><?xml version="1.0" encoding="utf-8"?>
<p:tagLst xmlns:p="http://schemas.openxmlformats.org/presentationml/2006/main">
  <p:tag name="AS_UNIQUEID" val="1939"/>
</p:tagLst>
</file>

<file path=ppt/tags/tag335.xml><?xml version="1.0" encoding="utf-8"?>
<p:tagLst xmlns:p="http://schemas.openxmlformats.org/presentationml/2006/main">
  <p:tag name="AS_UNIQUEID" val="1940"/>
</p:tagLst>
</file>

<file path=ppt/tags/tag336.xml><?xml version="1.0" encoding="utf-8"?>
<p:tagLst xmlns:p="http://schemas.openxmlformats.org/presentationml/2006/main">
  <p:tag name="AS_UNIQUEID" val="1941"/>
</p:tagLst>
</file>

<file path=ppt/tags/tag337.xml><?xml version="1.0" encoding="utf-8"?>
<p:tagLst xmlns:p="http://schemas.openxmlformats.org/presentationml/2006/main">
  <p:tag name="AS_UNIQUEID" val="18937"/>
</p:tagLst>
</file>

<file path=ppt/tags/tag338.xml><?xml version="1.0" encoding="utf-8"?>
<p:tagLst xmlns:p="http://schemas.openxmlformats.org/presentationml/2006/main">
  <p:tag name="AS_UNIQUEID" val="18938"/>
</p:tagLst>
</file>

<file path=ppt/tags/tag339.xml><?xml version="1.0" encoding="utf-8"?>
<p:tagLst xmlns:p="http://schemas.openxmlformats.org/presentationml/2006/main">
  <p:tag name="AS_UNIQUEID" val="18939"/>
</p:tagLst>
</file>

<file path=ppt/tags/tag34.xml><?xml version="1.0" encoding="utf-8"?>
<p:tagLst xmlns:p="http://schemas.openxmlformats.org/presentationml/2006/main">
  <p:tag name="AS_UNIQUEID" val="18881"/>
</p:tagLst>
</file>

<file path=ppt/tags/tag340.xml><?xml version="1.0" encoding="utf-8"?>
<p:tagLst xmlns:p="http://schemas.openxmlformats.org/presentationml/2006/main">
  <p:tag name="AS_UNIQUEID" val="11059"/>
</p:tagLst>
</file>

<file path=ppt/tags/tag341.xml><?xml version="1.0" encoding="utf-8"?>
<p:tagLst xmlns:p="http://schemas.openxmlformats.org/presentationml/2006/main">
  <p:tag name="AS_UNIQUEID" val="11060"/>
</p:tagLst>
</file>

<file path=ppt/tags/tag342.xml><?xml version="1.0" encoding="utf-8"?>
<p:tagLst xmlns:p="http://schemas.openxmlformats.org/presentationml/2006/main">
  <p:tag name="AS_UNIQUEID" val="11061"/>
</p:tagLst>
</file>

<file path=ppt/tags/tag343.xml><?xml version="1.0" encoding="utf-8"?>
<p:tagLst xmlns:p="http://schemas.openxmlformats.org/presentationml/2006/main">
  <p:tag name="AS_UNIQUEID" val="11062"/>
</p:tagLst>
</file>

<file path=ppt/tags/tag344.xml><?xml version="1.0" encoding="utf-8"?>
<p:tagLst xmlns:p="http://schemas.openxmlformats.org/presentationml/2006/main">
  <p:tag name="AS_UNIQUEID" val="11063"/>
</p:tagLst>
</file>

<file path=ppt/tags/tag345.xml><?xml version="1.0" encoding="utf-8"?>
<p:tagLst xmlns:p="http://schemas.openxmlformats.org/presentationml/2006/main">
  <p:tag name="AS_UNIQUEID" val="11064"/>
</p:tagLst>
</file>

<file path=ppt/tags/tag346.xml><?xml version="1.0" encoding="utf-8"?>
<p:tagLst xmlns:p="http://schemas.openxmlformats.org/presentationml/2006/main">
  <p:tag name="AS_UNIQUEID" val="11065"/>
</p:tagLst>
</file>

<file path=ppt/tags/tag347.xml><?xml version="1.0" encoding="utf-8"?>
<p:tagLst xmlns:p="http://schemas.openxmlformats.org/presentationml/2006/main">
  <p:tag name="AS_UNIQUEID" val="11066"/>
</p:tagLst>
</file>

<file path=ppt/tags/tag348.xml><?xml version="1.0" encoding="utf-8"?>
<p:tagLst xmlns:p="http://schemas.openxmlformats.org/presentationml/2006/main">
  <p:tag name="AS_UNIQUEID" val="622"/>
</p:tagLst>
</file>

<file path=ppt/tags/tag349.xml><?xml version="1.0" encoding="utf-8"?>
<p:tagLst xmlns:p="http://schemas.openxmlformats.org/presentationml/2006/main">
  <p:tag name="AS_UNIQUEID" val="11070"/>
  <p:tag name="KSO_WM_DIAGRAM_GROUP_CODE" val="r1-1"/>
  <p:tag name="KSO_WM_TAG_VERSION" val="1.0"/>
  <p:tag name="KSO_WM_TEMPLATE_CATEGORY" val="diagram"/>
  <p:tag name="KSO_WM_TEMPLATE_INDEX" val="160807"/>
  <p:tag name="KSO_WM_UNIT_COMPATIBLE" val="0"/>
  <p:tag name="KSO_WM_UNIT_DIAGRAM_CONTRAST_TITLE_CNT" val="2"/>
  <p:tag name="KSO_WM_UNIT_DIAGRAM_DIMENSION_TITLE_CNT" val="1"/>
  <p:tag name="KSO_WM_UNIT_DIAGRAM_ISNUMVISUAL" val="0"/>
  <p:tag name="KSO_WM_UNIT_DIAGRAM_ISREFERUNIT" val="0"/>
  <p:tag name="KSO_WM_UNIT_FILL_FORE_SCHEMECOLOR_INDEX" val="5"/>
  <p:tag name="KSO_WM_UNIT_FILL_TYPE" val="1"/>
  <p:tag name="KSO_WM_UNIT_HIGHLIGHT" val="0"/>
  <p:tag name="KSO_WM_UNIT_ID" val="diagram160807_1*r_t*1_1"/>
  <p:tag name="KSO_WM_UNIT_LAYERLEVEL" val="1_1"/>
  <p:tag name="KSO_WM_UNIT_LINE_FILL_TYPE" val="2"/>
  <p:tag name="KSO_WM_UNIT_LINE_FORE_SCHEMECOLOR_INDEX" val="14"/>
  <p:tag name="KSO_WM_UNIT_NOCLEAR" val="0"/>
  <p:tag name="KSO_WM_UNIT_PRESET_TEXT" val="标题"/>
  <p:tag name="KSO_WM_UNIT_TEXT_FILL_FORE_SCHEMECOLOR_INDEX" val="2"/>
  <p:tag name="KSO_WM_UNIT_TEXT_FILL_TYPE" val="1"/>
  <p:tag name="KSO_WM_UNIT_VALUE" val="9"/>
</p:tagLst>
</file>

<file path=ppt/tags/tag35.xml><?xml version="1.0" encoding="utf-8"?>
<p:tagLst xmlns:p="http://schemas.openxmlformats.org/presentationml/2006/main">
  <p:tag name="AS_UNIQUEID" val="18882"/>
</p:tagLst>
</file>

<file path=ppt/tags/tag350.xml><?xml version="1.0" encoding="utf-8"?>
<p:tagLst xmlns:p="http://schemas.openxmlformats.org/presentationml/2006/main">
  <p:tag name="AS_UNIQUEID" val="11071"/>
  <p:tag name="KSO_WM_DIAGRAM_GROUP_CODE" val="r1-1"/>
  <p:tag name="KSO_WM_TAG_VERSION" val="1.0"/>
  <p:tag name="KSO_WM_TEMPLATE_CATEGORY" val="diagram"/>
  <p:tag name="KSO_WM_TEMPLATE_INDEX" val="160807"/>
  <p:tag name="KSO_WM_UNIT_COMPATIBLE" val="0"/>
  <p:tag name="KSO_WM_UNIT_DIAGRAM_CONTRAST_TITLE_CNT" val="2"/>
  <p:tag name="KSO_WM_UNIT_DIAGRAM_DIMENSION_TITLE_CNT" val="1"/>
  <p:tag name="KSO_WM_UNIT_DIAGRAM_ISNUMVISUAL" val="0"/>
  <p:tag name="KSO_WM_UNIT_DIAGRAM_ISREFERUNIT" val="0"/>
  <p:tag name="KSO_WM_UNIT_FILL_FORE_SCHEMECOLOR_INDEX" val="10"/>
  <p:tag name="KSO_WM_UNIT_FILL_TYPE" val="1"/>
  <p:tag name="KSO_WM_UNIT_HIGHLIGHT" val="0"/>
  <p:tag name="KSO_WM_UNIT_ID" val="diagram160807_1*r_t*1_2"/>
  <p:tag name="KSO_WM_UNIT_LAYERLEVEL" val="1_1"/>
  <p:tag name="KSO_WM_UNIT_LINE_FILL_TYPE" val="2"/>
  <p:tag name="KSO_WM_UNIT_LINE_FORE_SCHEMECOLOR_INDEX" val="14"/>
  <p:tag name="KSO_WM_UNIT_NOCLEAR" val="0"/>
  <p:tag name="KSO_WM_UNIT_PRESET_TEXT" val="标题"/>
  <p:tag name="KSO_WM_UNIT_TEXT_FILL_FORE_SCHEMECOLOR_INDEX" val="2"/>
  <p:tag name="KSO_WM_UNIT_TEXT_FILL_TYPE" val="1"/>
  <p:tag name="KSO_WM_UNIT_VALUE" val="9"/>
</p:tagLst>
</file>

<file path=ppt/tags/tag351.xml><?xml version="1.0" encoding="utf-8"?>
<p:tagLst xmlns:p="http://schemas.openxmlformats.org/presentationml/2006/main">
  <p:tag name="AS_UNIQUEID" val="11073"/>
  <p:tag name="KSO_WM_DIAGRAM_GROUP_CODE" val="r1-1"/>
  <p:tag name="KSO_WM_TAG_VERSION" val="1.0"/>
  <p:tag name="KSO_WM_TEMPLATE_CATEGORY" val="diagram"/>
  <p:tag name="KSO_WM_TEMPLATE_INDEX" val="160807"/>
  <p:tag name="KSO_WM_UNIT_COMPATIBLE" val="0"/>
  <p:tag name="KSO_WM_UNIT_DIAGRAM_CONTRAST_TITLE_CNT" val="2"/>
  <p:tag name="KSO_WM_UNIT_DIAGRAM_DIMENSION_TITLE_CNT" val="1"/>
  <p:tag name="KSO_WM_UNIT_DIAGRAM_ISNUMVISUAL" val="0"/>
  <p:tag name="KSO_WM_UNIT_DIAGRAM_ISREFERUNIT" val="0"/>
  <p:tag name="KSO_WM_UNIT_HIGHLIGHT" val="0"/>
  <p:tag name="KSO_WM_UNIT_ID" val="diagram160807_1*r_v*1_1"/>
  <p:tag name="KSO_WM_UNIT_LAYERLEVEL" val="1_1"/>
  <p:tag name="KSO_WM_UNIT_NOCLEAR" val="0"/>
  <p:tag name="KSO_WM_UNIT_PRESET_TEXT" val="请在此输入您的文本。请在此输入您的文本。"/>
  <p:tag name="KSO_WM_UNIT_TEXT_FILL_FORE_SCHEMECOLOR_INDEX" val="13"/>
  <p:tag name="KSO_WM_UNIT_TEXT_FILL_TYPE" val="1"/>
  <p:tag name="KSO_WM_UNIT_VALUE" val="28"/>
</p:tagLst>
</file>

<file path=ppt/tags/tag352.xml><?xml version="1.0" encoding="utf-8"?>
<p:tagLst xmlns:p="http://schemas.openxmlformats.org/presentationml/2006/main">
  <p:tag name="AS_UNIQUEID" val="11074"/>
  <p:tag name="KSO_WM_DIAGRAM_GROUP_CODE" val="r1-1"/>
  <p:tag name="KSO_WM_TAG_VERSION" val="1.0"/>
  <p:tag name="KSO_WM_TEMPLATE_CATEGORY" val="diagram"/>
  <p:tag name="KSO_WM_TEMPLATE_INDEX" val="160807"/>
  <p:tag name="KSO_WM_UNIT_COMPATIBLE" val="0"/>
  <p:tag name="KSO_WM_UNIT_DIAGRAM_CONTRAST_TITLE_CNT" val="2"/>
  <p:tag name="KSO_WM_UNIT_DIAGRAM_DIMENSION_TITLE_CNT" val="1"/>
  <p:tag name="KSO_WM_UNIT_DIAGRAM_ISNUMVISUAL" val="0"/>
  <p:tag name="KSO_WM_UNIT_DIAGRAM_ISREFERUNIT" val="0"/>
  <p:tag name="KSO_WM_UNIT_HIGHLIGHT" val="0"/>
  <p:tag name="KSO_WM_UNIT_ID" val="diagram160807_1*r_v*1_2"/>
  <p:tag name="KSO_WM_UNIT_LAYERLEVEL" val="1_1"/>
  <p:tag name="KSO_WM_UNIT_NOCLEAR" val="0"/>
  <p:tag name="KSO_WM_UNIT_PRESET_TEXT" val="请在此输入您的文本。请在此输入您的文本。"/>
  <p:tag name="KSO_WM_UNIT_TEXT_FILL_FORE_SCHEMECOLOR_INDEX" val="13"/>
  <p:tag name="KSO_WM_UNIT_TEXT_FILL_TYPE" val="1"/>
  <p:tag name="KSO_WM_UNIT_VALUE" val="28"/>
</p:tagLst>
</file>

<file path=ppt/tags/tag353.xml><?xml version="1.0" encoding="utf-8"?>
<p:tagLst xmlns:p="http://schemas.openxmlformats.org/presentationml/2006/main">
  <p:tag name="AS_UNIQUEID" val="4299"/>
  <p:tag name="KSO_WM_BEAUTIFY_FLAG" val=""/>
</p:tagLst>
</file>

<file path=ppt/tags/tag354.xml><?xml version="1.0" encoding="utf-8"?>
<p:tagLst xmlns:p="http://schemas.openxmlformats.org/presentationml/2006/main">
  <p:tag name="KSO_WM_BEAUTIFY_FLAG" val="#wm#"/>
  <p:tag name="KSO_WM_TEMPLATE_CATEGORY" val="custom"/>
  <p:tag name="KSO_WM_TEMPLATE_INDEX" val="20205176"/>
</p:tagLst>
</file>

<file path=ppt/tags/tag355.xml><?xml version="1.0" encoding="utf-8"?>
<p:tagLst xmlns:p="http://schemas.openxmlformats.org/presentationml/2006/main">
  <p:tag name="AS_UNIQUEID" val="3826"/>
</p:tagLst>
</file>

<file path=ppt/tags/tag356.xml><?xml version="1.0" encoding="utf-8"?>
<p:tagLst xmlns:p="http://schemas.openxmlformats.org/presentationml/2006/main">
  <p:tag name="AS_UNIQUEID" val="3827"/>
</p:tagLst>
</file>

<file path=ppt/tags/tag357.xml><?xml version="1.0" encoding="utf-8"?>
<p:tagLst xmlns:p="http://schemas.openxmlformats.org/presentationml/2006/main">
  <p:tag name="AS_UNIQUEID" val="340"/>
</p:tagLst>
</file>

<file path=ppt/tags/tag358.xml><?xml version="1.0" encoding="utf-8"?>
<p:tagLst xmlns:p="http://schemas.openxmlformats.org/presentationml/2006/main">
  <p:tag name="AS_UNIQUEID" val="341"/>
</p:tagLst>
</file>

<file path=ppt/tags/tag359.xml><?xml version="1.0" encoding="utf-8"?>
<p:tagLst xmlns:p="http://schemas.openxmlformats.org/presentationml/2006/main">
  <p:tag name="AS_UNIQUEID" val="342"/>
</p:tagLst>
</file>

<file path=ppt/tags/tag36.xml><?xml version="1.0" encoding="utf-8"?>
<p:tagLst xmlns:p="http://schemas.openxmlformats.org/presentationml/2006/main">
  <p:tag name="AS_UNIQUEID" val="18883"/>
</p:tagLst>
</file>

<file path=ppt/tags/tag360.xml><?xml version="1.0" encoding="utf-8"?>
<p:tagLst xmlns:p="http://schemas.openxmlformats.org/presentationml/2006/main">
  <p:tag name="AS_UNIQUEID" val="343"/>
</p:tagLst>
</file>

<file path=ppt/tags/tag361.xml><?xml version="1.0" encoding="utf-8"?>
<p:tagLst xmlns:p="http://schemas.openxmlformats.org/presentationml/2006/main">
  <p:tag name="AS_UNIQUEID" val="344"/>
</p:tagLst>
</file>

<file path=ppt/tags/tag362.xml><?xml version="1.0" encoding="utf-8"?>
<p:tagLst xmlns:p="http://schemas.openxmlformats.org/presentationml/2006/main">
  <p:tag name="AS_UNIQUEID" val="345"/>
</p:tagLst>
</file>

<file path=ppt/tags/tag363.xml><?xml version="1.0" encoding="utf-8"?>
<p:tagLst xmlns:p="http://schemas.openxmlformats.org/presentationml/2006/main">
  <p:tag name="AS_UNIQUEID" val="346"/>
</p:tagLst>
</file>

<file path=ppt/tags/tag364.xml><?xml version="1.0" encoding="utf-8"?>
<p:tagLst xmlns:p="http://schemas.openxmlformats.org/presentationml/2006/main">
  <p:tag name="AS_UNIQUEID" val="347"/>
</p:tagLst>
</file>

<file path=ppt/tags/tag365.xml><?xml version="1.0" encoding="utf-8"?>
<p:tagLst xmlns:p="http://schemas.openxmlformats.org/presentationml/2006/main">
  <p:tag name="AS_UNIQUEID" val="348"/>
</p:tagLst>
</file>

<file path=ppt/tags/tag366.xml><?xml version="1.0" encoding="utf-8"?>
<p:tagLst xmlns:p="http://schemas.openxmlformats.org/presentationml/2006/main">
  <p:tag name="AS_UNIQUEID" val="349"/>
</p:tagLst>
</file>

<file path=ppt/tags/tag367.xml><?xml version="1.0" encoding="utf-8"?>
<p:tagLst xmlns:p="http://schemas.openxmlformats.org/presentationml/2006/main">
  <p:tag name="AS_UNIQUEID" val="350"/>
</p:tagLst>
</file>

<file path=ppt/tags/tag368.xml><?xml version="1.0" encoding="utf-8"?>
<p:tagLst xmlns:p="http://schemas.openxmlformats.org/presentationml/2006/main">
  <p:tag name="AS_UNIQUEID" val="352"/>
</p:tagLst>
</file>

<file path=ppt/tags/tag369.xml><?xml version="1.0" encoding="utf-8"?>
<p:tagLst xmlns:p="http://schemas.openxmlformats.org/presentationml/2006/main">
  <p:tag name="AS_UNIQUEID" val="342"/>
</p:tagLst>
</file>

<file path=ppt/tags/tag37.xml><?xml version="1.0" encoding="utf-8"?>
<p:tagLst xmlns:p="http://schemas.openxmlformats.org/presentationml/2006/main">
  <p:tag name="AS_UNIQUEID" val="18885"/>
</p:tagLst>
</file>

<file path=ppt/tags/tag370.xml><?xml version="1.0" encoding="utf-8"?>
<p:tagLst xmlns:p="http://schemas.openxmlformats.org/presentationml/2006/main">
  <p:tag name="AS_UNIQUEID" val="348"/>
</p:tagLst>
</file>

<file path=ppt/tags/tag371.xml><?xml version="1.0" encoding="utf-8"?>
<p:tagLst xmlns:p="http://schemas.openxmlformats.org/presentationml/2006/main">
  <p:tag name="AS_UNIQUEID" val="3949"/>
</p:tagLst>
</file>

<file path=ppt/tags/tag372.xml><?xml version="1.0" encoding="utf-8"?>
<p:tagLst xmlns:p="http://schemas.openxmlformats.org/presentationml/2006/main">
  <p:tag name="AS_UNIQUEID" val="342"/>
</p:tagLst>
</file>

<file path=ppt/tags/tag373.xml><?xml version="1.0" encoding="utf-8"?>
<p:tagLst xmlns:p="http://schemas.openxmlformats.org/presentationml/2006/main">
  <p:tag name="AS_UNIQUEID" val="349"/>
</p:tagLst>
</file>

<file path=ppt/tags/tag374.xml><?xml version="1.0" encoding="utf-8"?>
<p:tagLst xmlns:p="http://schemas.openxmlformats.org/presentationml/2006/main">
  <p:tag name="AS_UNIQUEID" val="4299"/>
  <p:tag name="KSO_WM_BEAUTIFY_FLAG" val=""/>
</p:tagLst>
</file>

<file path=ppt/tags/tag375.xml><?xml version="1.0" encoding="utf-8"?>
<p:tagLst xmlns:p="http://schemas.openxmlformats.org/presentationml/2006/main">
  <p:tag name="AS_UNIQUEID" val="11188"/>
  <p:tag name="KSO_WM_UNIT_PLACING_PICTURE_USER_VIEWPORT" val="{&quot;height&quot;:7541,&quot;width&quot;:5185}"/>
</p:tagLst>
</file>

<file path=ppt/tags/tag376.xml><?xml version="1.0" encoding="utf-8"?>
<p:tagLst xmlns:p="http://schemas.openxmlformats.org/presentationml/2006/main">
  <p:tag name="KSO_WM_BEAUTIFY_FLAG" val="#wm#"/>
  <p:tag name="KSO_WM_SLIDE_ID" val="custom20200212_10"/>
  <p:tag name="KSO_WM_SLIDE_INDEX" val="10"/>
  <p:tag name="KSO_WM_SLIDE_ITEM_CNT" val="0"/>
  <p:tag name="KSO_WM_SLIDE_LAYOUT" val="a_d_f"/>
  <p:tag name="KSO_WM_SLIDE_LAYOUT_CNT" val="1_1_1"/>
  <p:tag name="KSO_WM_SLIDE_POSITION" val="47*49"/>
  <p:tag name="KSO_WM_SLIDE_SIZE" val="864*442"/>
  <p:tag name="KSO_WM_SLIDE_SUBTYPE" val="picTxt"/>
  <p:tag name="KSO_WM_SLIDE_TYPE" val="text"/>
  <p:tag name="KSO_WM_TAG_VERSION" val="1.0"/>
  <p:tag name="KSO_WM_TEMPLATE_CATEGORY" val="custom"/>
  <p:tag name="KSO_WM_TEMPLATE_COLOR_TYPE" val="1"/>
  <p:tag name="KSO_WM_TEMPLATE_INDEX" val="20200212"/>
  <p:tag name="KSO_WM_TEMPLATE_MASTER_TYPE" val="1"/>
  <p:tag name="KSO_WM_TEMPLATE_SUBCATEGORY" val="17"/>
</p:tagLst>
</file>

<file path=ppt/tags/tag377.xml><?xml version="1.0" encoding="utf-8"?>
<p:tagLst xmlns:p="http://schemas.openxmlformats.org/presentationml/2006/main">
  <p:tag name="AS_UNIQUEID" val="30"/>
</p:tagLst>
</file>

<file path=ppt/tags/tag378.xml><?xml version="1.0" encoding="utf-8"?>
<p:tagLst xmlns:p="http://schemas.openxmlformats.org/presentationml/2006/main">
  <p:tag name="AS_UNIQUEID" val="31"/>
</p:tagLst>
</file>

<file path=ppt/tags/tag379.xml><?xml version="1.0" encoding="utf-8"?>
<p:tagLst xmlns:p="http://schemas.openxmlformats.org/presentationml/2006/main">
  <p:tag name="AS_UNIQUEID" val="32"/>
</p:tagLst>
</file>

<file path=ppt/tags/tag38.xml><?xml version="1.0" encoding="utf-8"?>
<p:tagLst xmlns:p="http://schemas.openxmlformats.org/presentationml/2006/main">
  <p:tag name="AS_UNIQUEID" val="18886"/>
</p:tagLst>
</file>

<file path=ppt/tags/tag380.xml><?xml version="1.0" encoding="utf-8"?>
<p:tagLst xmlns:p="http://schemas.openxmlformats.org/presentationml/2006/main">
  <p:tag name="AS_UNIQUEID" val="509"/>
</p:tagLst>
</file>

<file path=ppt/tags/tag381.xml><?xml version="1.0" encoding="utf-8"?>
<p:tagLst xmlns:p="http://schemas.openxmlformats.org/presentationml/2006/main">
  <p:tag name="AS_UNIQUEID" val="1109"/>
</p:tagLst>
</file>

<file path=ppt/tags/tag382.xml><?xml version="1.0" encoding="utf-8"?>
<p:tagLst xmlns:p="http://schemas.openxmlformats.org/presentationml/2006/main">
  <p:tag name="AS_UNIQUEID" val="1111"/>
</p:tagLst>
</file>

<file path=ppt/tags/tag383.xml><?xml version="1.0" encoding="utf-8"?>
<p:tagLst xmlns:p="http://schemas.openxmlformats.org/presentationml/2006/main">
  <p:tag name="AS_UNIQUEID" val="1114"/>
</p:tagLst>
</file>

<file path=ppt/tags/tag384.xml><?xml version="1.0" encoding="utf-8"?>
<p:tagLst xmlns:p="http://schemas.openxmlformats.org/presentationml/2006/main">
  <p:tag name="KSO_WM_BEAUTIFY_FLAG" val="#wm#"/>
  <p:tag name="KSO_WM_TEMPLATE_CATEGORY" val="custom"/>
  <p:tag name="KSO_WM_TEMPLATE_INDEX" val="20205081"/>
</p:tagLst>
</file>

<file path=ppt/tags/tag385.xml><?xml version="1.0" encoding="utf-8"?>
<p:tagLst xmlns:p="http://schemas.openxmlformats.org/presentationml/2006/main">
  <p:tag name="AS_UNIQUEID" val="14257"/>
  <p:tag name="KSO_WM_BEAUTIFY_FLAG" val=""/>
</p:tagLst>
</file>

<file path=ppt/tags/tag386.xml><?xml version="1.0" encoding="utf-8"?>
<p:tagLst xmlns:p="http://schemas.openxmlformats.org/presentationml/2006/main">
  <p:tag name="AS_UNIQUEID" val="10450"/>
  <p:tag name="KSO_WM_BEAUTIFY_FLAG" val=""/>
</p:tagLst>
</file>

<file path=ppt/tags/tag387.xml><?xml version="1.0" encoding="utf-8"?>
<p:tagLst xmlns:p="http://schemas.openxmlformats.org/presentationml/2006/main">
  <p:tag name="AS_UNIQUEID" val="14258"/>
</p:tagLst>
</file>

<file path=ppt/tags/tag388.xml><?xml version="1.0" encoding="utf-8"?>
<p:tagLst xmlns:p="http://schemas.openxmlformats.org/presentationml/2006/main">
  <p:tag name="AS_UNIQUEID" val="14259"/>
  <p:tag name="KSO_WM_BEAUTIFY_FLAG" val=""/>
</p:tagLst>
</file>

<file path=ppt/tags/tag389.xml><?xml version="1.0" encoding="utf-8"?>
<p:tagLst xmlns:p="http://schemas.openxmlformats.org/presentationml/2006/main">
  <p:tag name="AS_UNIQUEID" val="14260"/>
  <p:tag name="KSO_WM_BEAUTIFY_FLAG" val=""/>
</p:tagLst>
</file>

<file path=ppt/tags/tag39.xml><?xml version="1.0" encoding="utf-8"?>
<p:tagLst xmlns:p="http://schemas.openxmlformats.org/presentationml/2006/main">
  <p:tag name="AS_UNIQUEID" val="18887"/>
</p:tagLst>
</file>

<file path=ppt/tags/tag390.xml><?xml version="1.0" encoding="utf-8"?>
<p:tagLst xmlns:p="http://schemas.openxmlformats.org/presentationml/2006/main">
  <p:tag name="AS_UNIQUEID" val="14261"/>
  <p:tag name="KSO_WM_BEAUTIFY_FLAG" val=""/>
</p:tagLst>
</file>

<file path=ppt/tags/tag391.xml><?xml version="1.0" encoding="utf-8"?>
<p:tagLst xmlns:p="http://schemas.openxmlformats.org/presentationml/2006/main">
  <p:tag name="AS_UNIQUEID" val="14262"/>
  <p:tag name="KSO_WM_BEAUTIFY_FLAG" val=""/>
</p:tagLst>
</file>

<file path=ppt/tags/tag392.xml><?xml version="1.0" encoding="utf-8"?>
<p:tagLst xmlns:p="http://schemas.openxmlformats.org/presentationml/2006/main">
  <p:tag name="AS_UNIQUEID" val="14263"/>
</p:tagLst>
</file>

<file path=ppt/tags/tag393.xml><?xml version="1.0" encoding="utf-8"?>
<p:tagLst xmlns:p="http://schemas.openxmlformats.org/presentationml/2006/main">
  <p:tag name="AS_UNIQUEID" val="14266"/>
  <p:tag name="KSO_WM_BEAUTIFY_FLAG" val=""/>
</p:tagLst>
</file>

<file path=ppt/tags/tag394.xml><?xml version="1.0" encoding="utf-8"?>
<p:tagLst xmlns:p="http://schemas.openxmlformats.org/presentationml/2006/main">
  <p:tag name="AS_UNIQUEID" val="476"/>
  <p:tag name="KSO_WM_BEAUTIFY_FLAG" val=""/>
</p:tagLst>
</file>

<file path=ppt/tags/tag395.xml><?xml version="1.0" encoding="utf-8"?>
<p:tagLst xmlns:p="http://schemas.openxmlformats.org/presentationml/2006/main">
  <p:tag name="AS_UNIQUEID" val="14270"/>
</p:tagLst>
</file>

<file path=ppt/tags/tag396.xml><?xml version="1.0" encoding="utf-8"?>
<p:tagLst xmlns:p="http://schemas.openxmlformats.org/presentationml/2006/main">
  <p:tag name="AS_UNIQUEID" val="14266"/>
  <p:tag name="KSO_WM_BEAUTIFY_FLAG" val=""/>
</p:tagLst>
</file>

<file path=ppt/tags/tag397.xml><?xml version="1.0" encoding="utf-8"?>
<p:tagLst xmlns:p="http://schemas.openxmlformats.org/presentationml/2006/main">
  <p:tag name="AS_UNIQUEID" val="754"/>
  <p:tag name="KSO_WM_BEAUTIFY_FLAG" val=""/>
</p:tagLst>
</file>

<file path=ppt/tags/tag398.xml><?xml version="1.0" encoding="utf-8"?>
<p:tagLst xmlns:p="http://schemas.openxmlformats.org/presentationml/2006/main">
  <p:tag name="AS_UNIQUEID" val="443"/>
  <p:tag name="KSO_WM_UNIT_TEXT_FILL_FORE_SCHEMECOLOR_INDEX" val="13"/>
  <p:tag name="KSO_WM_UNIT_TEXT_FILL_FORE_SCHEMECOLOR_INDEX_BRIGHTNESS" val="0"/>
  <p:tag name="KSO_WM_UNIT_TEXT_FILL_TYPE" val="1"/>
</p:tagLst>
</file>

<file path=ppt/tags/tag399.xml><?xml version="1.0" encoding="utf-8"?>
<p:tagLst xmlns:p="http://schemas.openxmlformats.org/presentationml/2006/main">
  <p:tag name="AS_UNIQUEID" val="436"/>
  <p:tag name="KSO_WM_UNIT_TEXT_FILL_FORE_SCHEMECOLOR_INDEX" val="13"/>
  <p:tag name="KSO_WM_UNIT_TEXT_FILL_FORE_SCHEMECOLOR_INDEX_BRIGHTNESS" val="0"/>
  <p:tag name="KSO_WM_UNIT_TEXT_FILL_TYPE" val="1"/>
</p:tagLst>
</file>

<file path=ppt/tags/tag4.xml><?xml version="1.0" encoding="utf-8"?>
<p:tagLst xmlns:p="http://schemas.openxmlformats.org/presentationml/2006/main">
  <p:tag name="AS_UNIQUEID" val="18845"/>
</p:tagLst>
</file>

<file path=ppt/tags/tag40.xml><?xml version="1.0" encoding="utf-8"?>
<p:tagLst xmlns:p="http://schemas.openxmlformats.org/presentationml/2006/main">
  <p:tag name="AS_UNIQUEID" val="18888"/>
</p:tagLst>
</file>

<file path=ppt/tags/tag400.xml><?xml version="1.0" encoding="utf-8"?>
<p:tagLst xmlns:p="http://schemas.openxmlformats.org/presentationml/2006/main">
  <p:tag name="AS_UNIQUEID" val="449"/>
  <p:tag name="KSO_WM_UNIT_TEXT_FILL_FORE_SCHEMECOLOR_INDEX" val="13"/>
  <p:tag name="KSO_WM_UNIT_TEXT_FILL_FORE_SCHEMECOLOR_INDEX_BRIGHTNESS" val="0"/>
  <p:tag name="KSO_WM_UNIT_TEXT_FILL_TYPE" val="1"/>
</p:tagLst>
</file>

<file path=ppt/tags/tag401.xml><?xml version="1.0" encoding="utf-8"?>
<p:tagLst xmlns:p="http://schemas.openxmlformats.org/presentationml/2006/main">
  <p:tag name="AS_UNIQUEID" val="2479"/>
  <p:tag name="KSO_WM_UNIT_TEXT_FILL_FORE_SCHEMECOLOR_INDEX" val="13"/>
  <p:tag name="KSO_WM_UNIT_TEXT_FILL_FORE_SCHEMECOLOR_INDEX_BRIGHTNESS" val="0"/>
  <p:tag name="KSO_WM_UNIT_TEXT_FILL_TYPE" val="1"/>
</p:tagLst>
</file>

<file path=ppt/tags/tag402.xml><?xml version="1.0" encoding="utf-8"?>
<p:tagLst xmlns:p="http://schemas.openxmlformats.org/presentationml/2006/main">
  <p:tag name="AS_UNIQUEID" val="2480"/>
  <p:tag name="KSO_WM_UNIT_TEXT_FILL_FORE_SCHEMECOLOR_INDEX" val="2"/>
  <p:tag name="KSO_WM_UNIT_TEXT_FILL_FORE_SCHEMECOLOR_INDEX_BRIGHTNESS" val="0"/>
  <p:tag name="KSO_WM_UNIT_TEXT_FILL_TYPE" val="1"/>
</p:tagLst>
</file>

<file path=ppt/tags/tag403.xml><?xml version="1.0" encoding="utf-8"?>
<p:tagLst xmlns:p="http://schemas.openxmlformats.org/presentationml/2006/main">
  <p:tag name="AS_UNIQUEID" val="445"/>
  <p:tag name="KSO_WM_UNIT_FILL_FORE_SCHEMECOLOR_INDEX" val="5"/>
  <p:tag name="KSO_WM_UNIT_FILL_FORE_SCHEMECOLOR_INDEX_BRIGHTNESS" val="0.8"/>
  <p:tag name="KSO_WM_UNIT_FILL_TYPE" val="1"/>
  <p:tag name="KSO_WM_UNIT_LINE_FILL_TYPE" val="2"/>
  <p:tag name="KSO_WM_UNIT_LINE_FORE_SCHEMECOLOR_INDEX" val="15"/>
  <p:tag name="KSO_WM_UNIT_LINE_FORE_SCHEMECOLOR_INDEX_BRIGHTNESS" val="0.6"/>
  <p:tag name="KSO_WM_UNIT_TEXT_FILL_FORE_SCHEMECOLOR_INDEX" val="13"/>
  <p:tag name="KSO_WM_UNIT_TEXT_FILL_FORE_SCHEMECOLOR_INDEX_BRIGHTNESS" val="0"/>
  <p:tag name="KSO_WM_UNIT_TEXT_FILL_TYPE" val="1"/>
</p:tagLst>
</file>

<file path=ppt/tags/tag404.xml><?xml version="1.0" encoding="utf-8"?>
<p:tagLst xmlns:p="http://schemas.openxmlformats.org/presentationml/2006/main">
  <p:tag name="AS_UNIQUEID" val="446"/>
</p:tagLst>
</file>

<file path=ppt/tags/tag405.xml><?xml version="1.0" encoding="utf-8"?>
<p:tagLst xmlns:p="http://schemas.openxmlformats.org/presentationml/2006/main">
  <p:tag name="AS_UNIQUEID" val="439"/>
  <p:tag name="KSO_WM_UNIT_FILL_FORE_SCHEMECOLOR_INDEX" val="5"/>
  <p:tag name="KSO_WM_UNIT_FILL_FORE_SCHEMECOLOR_INDEX_BRIGHTNESS" val="0.8"/>
  <p:tag name="KSO_WM_UNIT_FILL_TYPE" val="1"/>
  <p:tag name="KSO_WM_UNIT_LINE_FILL_TYPE" val="2"/>
  <p:tag name="KSO_WM_UNIT_LINE_FORE_SCHEMECOLOR_INDEX" val="15"/>
  <p:tag name="KSO_WM_UNIT_LINE_FORE_SCHEMECOLOR_INDEX_BRIGHTNESS" val="0.6"/>
  <p:tag name="KSO_WM_UNIT_TEXT_FILL_FORE_SCHEMECOLOR_INDEX" val="13"/>
  <p:tag name="KSO_WM_UNIT_TEXT_FILL_FORE_SCHEMECOLOR_INDEX_BRIGHTNESS" val="0"/>
  <p:tag name="KSO_WM_UNIT_TEXT_FILL_TYPE" val="1"/>
</p:tagLst>
</file>

<file path=ppt/tags/tag406.xml><?xml version="1.0" encoding="utf-8"?>
<p:tagLst xmlns:p="http://schemas.openxmlformats.org/presentationml/2006/main">
  <p:tag name="AS_UNIQUEID" val="440"/>
</p:tagLst>
</file>

<file path=ppt/tags/tag407.xml><?xml version="1.0" encoding="utf-8"?>
<p:tagLst xmlns:p="http://schemas.openxmlformats.org/presentationml/2006/main">
  <p:tag name="AS_UNIQUEID" val="451"/>
  <p:tag name="KSO_WM_UNIT_FILL_FORE_SCHEMECOLOR_INDEX" val="5"/>
  <p:tag name="KSO_WM_UNIT_FILL_FORE_SCHEMECOLOR_INDEX_BRIGHTNESS" val="0.8"/>
  <p:tag name="KSO_WM_UNIT_FILL_TYPE" val="1"/>
  <p:tag name="KSO_WM_UNIT_LINE_FILL_TYPE" val="2"/>
  <p:tag name="KSO_WM_UNIT_LINE_FORE_SCHEMECOLOR_INDEX" val="15"/>
  <p:tag name="KSO_WM_UNIT_LINE_FORE_SCHEMECOLOR_INDEX_BRIGHTNESS" val="0.6"/>
  <p:tag name="KSO_WM_UNIT_TEXT_FILL_FORE_SCHEMECOLOR_INDEX" val="13"/>
  <p:tag name="KSO_WM_UNIT_TEXT_FILL_FORE_SCHEMECOLOR_INDEX_BRIGHTNESS" val="0"/>
  <p:tag name="KSO_WM_UNIT_TEXT_FILL_TYPE" val="1"/>
</p:tagLst>
</file>

<file path=ppt/tags/tag408.xml><?xml version="1.0" encoding="utf-8"?>
<p:tagLst xmlns:p="http://schemas.openxmlformats.org/presentationml/2006/main">
  <p:tag name="AS_UNIQUEID" val="453"/>
</p:tagLst>
</file>

<file path=ppt/tags/tag409.xml><?xml version="1.0" encoding="utf-8"?>
<p:tagLst xmlns:p="http://schemas.openxmlformats.org/presentationml/2006/main">
  <p:tag name="AS_UNIQUEID" val="2481"/>
  <p:tag name="KSO_WM_UNIT_FILL_FORE_SCHEMECOLOR_INDEX" val="10"/>
  <p:tag name="KSO_WM_UNIT_FILL_FORE_SCHEMECOLOR_INDEX_BRIGHTNESS" val="-0.5"/>
  <p:tag name="KSO_WM_UNIT_FILL_TYPE" val="1"/>
  <p:tag name="KSO_WM_UNIT_TEXT_FILL_FORE_SCHEMECOLOR_INDEX" val="14"/>
  <p:tag name="KSO_WM_UNIT_TEXT_FILL_FORE_SCHEMECOLOR_INDEX_BRIGHTNESS" val="0"/>
  <p:tag name="KSO_WM_UNIT_TEXT_FILL_TYPE" val="1"/>
</p:tagLst>
</file>

<file path=ppt/tags/tag41.xml><?xml version="1.0" encoding="utf-8"?>
<p:tagLst xmlns:p="http://schemas.openxmlformats.org/presentationml/2006/main">
  <p:tag name="AS_UNIQUEID" val="18889"/>
</p:tagLst>
</file>

<file path=ppt/tags/tag410.xml><?xml version="1.0" encoding="utf-8"?>
<p:tagLst xmlns:p="http://schemas.openxmlformats.org/presentationml/2006/main">
  <p:tag name="AS_UNIQUEID" val="437"/>
  <p:tag name="KSO_WM_UNIT_LINE_FILL_TYPE" val="2"/>
  <p:tag name="KSO_WM_UNIT_LINE_FORE_SCHEMECOLOR_INDEX" val="5"/>
  <p:tag name="KSO_WM_UNIT_LINE_FORE_SCHEMECOLOR_INDEX_BRIGHTNESS" val="0"/>
  <p:tag name="KSO_WM_UNIT_TEXT_FILL_FORE_SCHEMECOLOR_INDEX" val="13"/>
  <p:tag name="KSO_WM_UNIT_TEXT_FILL_FORE_SCHEMECOLOR_INDEX_BRIGHTNESS" val="0"/>
  <p:tag name="KSO_WM_UNIT_TEXT_FILL_TYPE" val="1"/>
</p:tagLst>
</file>

<file path=ppt/tags/tag411.xml><?xml version="1.0" encoding="utf-8"?>
<p:tagLst xmlns:p="http://schemas.openxmlformats.org/presentationml/2006/main">
  <p:tag name="AS_UNIQUEID" val="452"/>
  <p:tag name="KSO_WM_UNIT_FILL_FORE_SCHEMECOLOR_INDEX" val="5"/>
  <p:tag name="KSO_WM_UNIT_FILL_FORE_SCHEMECOLOR_INDEX_BRIGHTNESS" val="0.8"/>
  <p:tag name="KSO_WM_UNIT_FILL_TYPE" val="1"/>
  <p:tag name="KSO_WM_UNIT_LINE_FILL_TYPE" val="2"/>
  <p:tag name="KSO_WM_UNIT_LINE_FORE_SCHEMECOLOR_INDEX" val="15"/>
  <p:tag name="KSO_WM_UNIT_LINE_FORE_SCHEMECOLOR_INDEX_BRIGHTNESS" val="0.6"/>
  <p:tag name="KSO_WM_UNIT_TEXT_FILL_FORE_SCHEMECOLOR_INDEX" val="13"/>
  <p:tag name="KSO_WM_UNIT_TEXT_FILL_FORE_SCHEMECOLOR_INDEX_BRIGHTNESS" val="0"/>
  <p:tag name="KSO_WM_UNIT_TEXT_FILL_TYPE" val="1"/>
</p:tagLst>
</file>

<file path=ppt/tags/tag412.xml><?xml version="1.0" encoding="utf-8"?>
<p:tagLst xmlns:p="http://schemas.openxmlformats.org/presentationml/2006/main">
  <p:tag name="AS_UNIQUEID" val="2483"/>
  <p:tag name="KSO_WM_UNIT_FILL_FORE_SCHEMECOLOR_INDEX" val="8"/>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413.xml><?xml version="1.0" encoding="utf-8"?>
<p:tagLst xmlns:p="http://schemas.openxmlformats.org/presentationml/2006/main">
  <p:tag name="AS_UNIQUEID" val="441"/>
  <p:tag name="KSO_WM_BEAUTIFY_FLAG" val=""/>
  <p:tag name="KSO_WM_UNIT_TEXT_FILL_FORE_SCHEMECOLOR_INDEX" val="13"/>
  <p:tag name="KSO_WM_UNIT_TEXT_FILL_FORE_SCHEMECOLOR_INDEX_BRIGHTNESS" val="0"/>
  <p:tag name="KSO_WM_UNIT_TEXT_FILL_TYPE" val="1"/>
</p:tagLst>
</file>

<file path=ppt/tags/tag414.xml><?xml version="1.0" encoding="utf-8"?>
<p:tagLst xmlns:p="http://schemas.openxmlformats.org/presentationml/2006/main">
  <p:tag name="AS_UNIQUEID" val="442"/>
  <p:tag name="KSO_WM_UNIT_TEXT_FILL_FORE_SCHEMECOLOR_INDEX" val="13"/>
  <p:tag name="KSO_WM_UNIT_TEXT_FILL_FORE_SCHEMECOLOR_INDEX_BRIGHTNESS" val="0"/>
  <p:tag name="KSO_WM_UNIT_TEXT_FILL_TYPE" val="1"/>
</p:tagLst>
</file>

<file path=ppt/tags/tag415.xml><?xml version="1.0" encoding="utf-8"?>
<p:tagLst xmlns:p="http://schemas.openxmlformats.org/presentationml/2006/main">
  <p:tag name="AS_UNIQUEID" val="444"/>
  <p:tag name="KSO_WM_UNIT_FILL_FORE_SCHEMECOLOR_INDEX" val="5"/>
  <p:tag name="KSO_WM_UNIT_FILL_FORE_SCHEMECOLOR_INDEX_BRIGHTNESS" val="0.8"/>
  <p:tag name="KSO_WM_UNIT_FILL_TYPE" val="1"/>
  <p:tag name="KSO_WM_UNIT_LINE_FILL_TYPE" val="2"/>
  <p:tag name="KSO_WM_UNIT_LINE_FORE_SCHEMECOLOR_INDEX" val="15"/>
  <p:tag name="KSO_WM_UNIT_LINE_FORE_SCHEMECOLOR_INDEX_BRIGHTNESS" val="0.6"/>
  <p:tag name="KSO_WM_UNIT_TEXT_FILL_FORE_SCHEMECOLOR_INDEX" val="13"/>
  <p:tag name="KSO_WM_UNIT_TEXT_FILL_FORE_SCHEMECOLOR_INDEX_BRIGHTNESS" val="0"/>
  <p:tag name="KSO_WM_UNIT_TEXT_FILL_TYPE" val="1"/>
</p:tagLst>
</file>

<file path=ppt/tags/tag416.xml><?xml version="1.0" encoding="utf-8"?>
<p:tagLst xmlns:p="http://schemas.openxmlformats.org/presentationml/2006/main">
  <p:tag name="AS_UNIQUEID" val="426"/>
  <p:tag name="KSO_WM_BEAUTIFY_FLAG" val=""/>
  <p:tag name="KSO_WM_UNIT_TEXT_FILL_FORE_SCHEMECOLOR_INDEX" val="13"/>
  <p:tag name="KSO_WM_UNIT_TEXT_FILL_FORE_SCHEMECOLOR_INDEX_BRIGHTNESS" val="0"/>
  <p:tag name="KSO_WM_UNIT_TEXT_FILL_TYPE" val="1"/>
</p:tagLst>
</file>

<file path=ppt/tags/tag417.xml><?xml version="1.0" encoding="utf-8"?>
<p:tagLst xmlns:p="http://schemas.openxmlformats.org/presentationml/2006/main">
  <p:tag name="AS_UNIQUEID" val="432"/>
  <p:tag name="KSO_WM_UNIT_TEXT_FILL_FORE_SCHEMECOLOR_INDEX" val="13"/>
  <p:tag name="KSO_WM_UNIT_TEXT_FILL_FORE_SCHEMECOLOR_INDEX_BRIGHTNESS" val="0"/>
  <p:tag name="KSO_WM_UNIT_TEXT_FILL_TYPE" val="1"/>
</p:tagLst>
</file>

<file path=ppt/tags/tag418.xml><?xml version="1.0" encoding="utf-8"?>
<p:tagLst xmlns:p="http://schemas.openxmlformats.org/presentationml/2006/main">
  <p:tag name="AS_UNIQUEID" val="438"/>
  <p:tag name="KSO_WM_UNIT_FILL_FORE_SCHEMECOLOR_INDEX" val="5"/>
  <p:tag name="KSO_WM_UNIT_FILL_FORE_SCHEMECOLOR_INDEX_BRIGHTNESS" val="0.8"/>
  <p:tag name="KSO_WM_UNIT_FILL_TYPE" val="1"/>
  <p:tag name="KSO_WM_UNIT_LINE_FILL_TYPE" val="2"/>
  <p:tag name="KSO_WM_UNIT_LINE_FORE_SCHEMECOLOR_INDEX" val="15"/>
  <p:tag name="KSO_WM_UNIT_LINE_FORE_SCHEMECOLOR_INDEX_BRIGHTNESS" val="0.6"/>
  <p:tag name="KSO_WM_UNIT_TEXT_FILL_FORE_SCHEMECOLOR_INDEX" val="13"/>
  <p:tag name="KSO_WM_UNIT_TEXT_FILL_FORE_SCHEMECOLOR_INDEX_BRIGHTNESS" val="0"/>
  <p:tag name="KSO_WM_UNIT_TEXT_FILL_TYPE" val="1"/>
</p:tagLst>
</file>

<file path=ppt/tags/tag419.xml><?xml version="1.0" encoding="utf-8"?>
<p:tagLst xmlns:p="http://schemas.openxmlformats.org/presentationml/2006/main">
  <p:tag name="AS_UNIQUEID" val="447"/>
  <p:tag name="KSO_WM_BEAUTIFY_FLAG" val=""/>
  <p:tag name="KSO_WM_UNIT_TEXT_FILL_FORE_SCHEMECOLOR_INDEX" val="13"/>
  <p:tag name="KSO_WM_UNIT_TEXT_FILL_FORE_SCHEMECOLOR_INDEX_BRIGHTNESS" val="0"/>
  <p:tag name="KSO_WM_UNIT_TEXT_FILL_TYPE" val="1"/>
</p:tagLst>
</file>

<file path=ppt/tags/tag42.xml><?xml version="1.0" encoding="utf-8"?>
<p:tagLst xmlns:p="http://schemas.openxmlformats.org/presentationml/2006/main">
  <p:tag name="AS_UNIQUEID" val="18890"/>
</p:tagLst>
</file>

<file path=ppt/tags/tag420.xml><?xml version="1.0" encoding="utf-8"?>
<p:tagLst xmlns:p="http://schemas.openxmlformats.org/presentationml/2006/main">
  <p:tag name="AS_UNIQUEID" val="448"/>
  <p:tag name="KSO_WM_UNIT_TEXT_FILL_FORE_SCHEMECOLOR_INDEX" val="13"/>
  <p:tag name="KSO_WM_UNIT_TEXT_FILL_FORE_SCHEMECOLOR_INDEX_BRIGHTNESS" val="0"/>
  <p:tag name="KSO_WM_UNIT_TEXT_FILL_TYPE" val="1"/>
</p:tagLst>
</file>

<file path=ppt/tags/tag421.xml><?xml version="1.0" encoding="utf-8"?>
<p:tagLst xmlns:p="http://schemas.openxmlformats.org/presentationml/2006/main">
  <p:tag name="AS_UNIQUEID" val="450"/>
  <p:tag name="KSO_WM_UNIT_FILL_FORE_SCHEMECOLOR_INDEX" val="5"/>
  <p:tag name="KSO_WM_UNIT_FILL_FORE_SCHEMECOLOR_INDEX_BRIGHTNESS" val="0.8"/>
  <p:tag name="KSO_WM_UNIT_FILL_TYPE" val="1"/>
  <p:tag name="KSO_WM_UNIT_LINE_FILL_TYPE" val="2"/>
  <p:tag name="KSO_WM_UNIT_LINE_FORE_SCHEMECOLOR_INDEX" val="15"/>
  <p:tag name="KSO_WM_UNIT_LINE_FORE_SCHEMECOLOR_INDEX_BRIGHTNESS" val="0.6"/>
  <p:tag name="KSO_WM_UNIT_TEXT_FILL_FORE_SCHEMECOLOR_INDEX" val="13"/>
  <p:tag name="KSO_WM_UNIT_TEXT_FILL_FORE_SCHEMECOLOR_INDEX_BRIGHTNESS" val="0"/>
  <p:tag name="KSO_WM_UNIT_TEXT_FILL_TYPE" val="1"/>
</p:tagLst>
</file>

<file path=ppt/tags/tag422.xml><?xml version="1.0" encoding="utf-8"?>
<p:tagLst xmlns:p="http://schemas.openxmlformats.org/presentationml/2006/main">
  <p:tag name="AS_UNIQUEID" val="2478"/>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Lst>
</file>

<file path=ppt/tags/tag423.xml><?xml version="1.0" encoding="utf-8"?>
<p:tagLst xmlns:p="http://schemas.openxmlformats.org/presentationml/2006/main">
  <p:tag name="AS_UNIQUEID" val="14266"/>
  <p:tag name="KSO_WM_BEAUTIFY_FLAG" val=""/>
</p:tagLst>
</file>

<file path=ppt/tags/tag424.xml><?xml version="1.0" encoding="utf-8"?>
<p:tagLst xmlns:p="http://schemas.openxmlformats.org/presentationml/2006/main">
  <p:tag name="AS_UNIQUEID" val="2479"/>
  <p:tag name="KSO_WM_UNIT_TEXT_FILL_FORE_SCHEMECOLOR_INDEX" val="13"/>
  <p:tag name="KSO_WM_UNIT_TEXT_FILL_FORE_SCHEMECOLOR_INDEX_BRIGHTNESS" val="0"/>
  <p:tag name="KSO_WM_UNIT_TEXT_FILL_TYPE" val="1"/>
</p:tagLst>
</file>

<file path=ppt/tags/tag425.xml><?xml version="1.0" encoding="utf-8"?>
<p:tagLst xmlns:p="http://schemas.openxmlformats.org/presentationml/2006/main">
  <p:tag name="AS_UNIQUEID" val="865"/>
  <p:tag name="KSO_WM_BEAUTIFY_FLAG" val=""/>
</p:tagLst>
</file>

<file path=ppt/tags/tag426.xml><?xml version="1.0" encoding="utf-8"?>
<p:tagLst xmlns:p="http://schemas.openxmlformats.org/presentationml/2006/main">
  <p:tag name="AS_UNIQUEID" val="4558"/>
</p:tagLst>
</file>

<file path=ppt/tags/tag427.xml><?xml version="1.0" encoding="utf-8"?>
<p:tagLst xmlns:p="http://schemas.openxmlformats.org/presentationml/2006/main">
  <p:tag name="AS_UNIQUEID" val="4559"/>
</p:tagLst>
</file>

<file path=ppt/tags/tag428.xml><?xml version="1.0" encoding="utf-8"?>
<p:tagLst xmlns:p="http://schemas.openxmlformats.org/presentationml/2006/main">
  <p:tag name="AS_UNIQUEID" val="4560"/>
</p:tagLst>
</file>

<file path=ppt/tags/tag429.xml><?xml version="1.0" encoding="utf-8"?>
<p:tagLst xmlns:p="http://schemas.openxmlformats.org/presentationml/2006/main">
  <p:tag name="AS_UNIQUEID" val="4561"/>
</p:tagLst>
</file>

<file path=ppt/tags/tag43.xml><?xml version="1.0" encoding="utf-8"?>
<p:tagLst xmlns:p="http://schemas.openxmlformats.org/presentationml/2006/main">
  <p:tag name="AS_UNIQUEID" val="18892"/>
</p:tagLst>
</file>

<file path=ppt/tags/tag430.xml><?xml version="1.0" encoding="utf-8"?>
<p:tagLst xmlns:p="http://schemas.openxmlformats.org/presentationml/2006/main">
  <p:tag name="AS_UNIQUEID" val="4577"/>
</p:tagLst>
</file>

<file path=ppt/tags/tag431.xml><?xml version="1.0" encoding="utf-8"?>
<p:tagLst xmlns:p="http://schemas.openxmlformats.org/presentationml/2006/main">
  <p:tag name="AS_UNIQUEID" val="4578"/>
</p:tagLst>
</file>

<file path=ppt/tags/tag432.xml><?xml version="1.0" encoding="utf-8"?>
<p:tagLst xmlns:p="http://schemas.openxmlformats.org/presentationml/2006/main">
  <p:tag name="AS_UNIQUEID" val="14266"/>
  <p:tag name="KSO_WM_BEAUTIFY_FLAG" val=""/>
</p:tagLst>
</file>

<file path=ppt/tags/tag433.xml><?xml version="1.0" encoding="utf-8"?>
<p:tagLst xmlns:p="http://schemas.openxmlformats.org/presentationml/2006/main">
  <p:tag name="AS_UNIQUEID" val="18937"/>
</p:tagLst>
</file>

<file path=ppt/tags/tag434.xml><?xml version="1.0" encoding="utf-8"?>
<p:tagLst xmlns:p="http://schemas.openxmlformats.org/presentationml/2006/main">
  <p:tag name="AS_UNIQUEID" val="18938"/>
</p:tagLst>
</file>

<file path=ppt/tags/tag435.xml><?xml version="1.0" encoding="utf-8"?>
<p:tagLst xmlns:p="http://schemas.openxmlformats.org/presentationml/2006/main">
  <p:tag name="AS_UNIQUEID" val="18939"/>
</p:tagLst>
</file>

<file path=ppt/tags/tag436.xml><?xml version="1.0" encoding="utf-8"?>
<p:tagLst xmlns:p="http://schemas.openxmlformats.org/presentationml/2006/main">
  <p:tag name="AS_UNIQUEID" val="18937"/>
</p:tagLst>
</file>

<file path=ppt/tags/tag437.xml><?xml version="1.0" encoding="utf-8"?>
<p:tagLst xmlns:p="http://schemas.openxmlformats.org/presentationml/2006/main">
  <p:tag name="AS_UNIQUEID" val="18938"/>
</p:tagLst>
</file>

<file path=ppt/tags/tag438.xml><?xml version="1.0" encoding="utf-8"?>
<p:tagLst xmlns:p="http://schemas.openxmlformats.org/presentationml/2006/main">
  <p:tag name="AS_UNIQUEID" val="18939"/>
</p:tagLst>
</file>

<file path=ppt/tags/tag439.xml><?xml version="1.0" encoding="utf-8"?>
<p:tagLst xmlns:p="http://schemas.openxmlformats.org/presentationml/2006/main">
  <p:tag name="AS_UNIQUEID" val="18937"/>
</p:tagLst>
</file>

<file path=ppt/tags/tag44.xml><?xml version="1.0" encoding="utf-8"?>
<p:tagLst xmlns:p="http://schemas.openxmlformats.org/presentationml/2006/main">
  <p:tag name="AS_UNIQUEID" val="18893"/>
</p:tagLst>
</file>

<file path=ppt/tags/tag440.xml><?xml version="1.0" encoding="utf-8"?>
<p:tagLst xmlns:p="http://schemas.openxmlformats.org/presentationml/2006/main">
  <p:tag name="AS_UNIQUEID" val="18938"/>
</p:tagLst>
</file>

<file path=ppt/tags/tag441.xml><?xml version="1.0" encoding="utf-8"?>
<p:tagLst xmlns:p="http://schemas.openxmlformats.org/presentationml/2006/main">
  <p:tag name="AS_UNIQUEID" val="18939"/>
</p:tagLst>
</file>

<file path=ppt/tags/tag442.xml><?xml version="1.0" encoding="utf-8"?>
<p:tagLst xmlns:p="http://schemas.openxmlformats.org/presentationml/2006/main">
  <p:tag name="AS_UNIQUEID" val="626"/>
  <p:tag name="KSO_WM_FULL_TEXT_BEAUTIFY_COPY_ID" val="5"/>
  <p:tag name="KSO_WM_UNIT_TABLE_BEAUTIFY" val="smartTable{99aa722e-fcdc-42fc-888f-f613acf4830c}"/>
  <p:tag name="TABLE_ENDDRAG_ORIGIN_RECT" val="960*412"/>
  <p:tag name="TABLE_ENDDRAG_RECT" val="0*124*960*412"/>
</p:tagLst>
</file>

<file path=ppt/tags/tag443.xml><?xml version="1.0" encoding="utf-8"?>
<p:tagLst xmlns:p="http://schemas.openxmlformats.org/presentationml/2006/main">
  <p:tag name="AS_UNIQUEID" val="627"/>
  <p:tag name="KSO_WM_FULL_TEXT_BEAUTIFY_COPY_ID" val="6"/>
</p:tagLst>
</file>

<file path=ppt/tags/tag444.xml><?xml version="1.0" encoding="utf-8"?>
<p:tagLst xmlns:p="http://schemas.openxmlformats.org/presentationml/2006/main">
  <p:tag name="AS_UNIQUEID" val="628"/>
  <p:tag name="KSO_WM_FULL_TEXT_BEAUTIFY_COPY_ID" val="7"/>
</p:tagLst>
</file>

<file path=ppt/tags/tag445.xml><?xml version="1.0" encoding="utf-8"?>
<p:tagLst xmlns:p="http://schemas.openxmlformats.org/presentationml/2006/main">
  <p:tag name="AS_UNIQUEID" val="629"/>
  <p:tag name="KSO_WM_FULL_TEXT_BEAUTIFY_COPY_ID" val="8"/>
</p:tagLst>
</file>

<file path=ppt/tags/tag446.xml><?xml version="1.0" encoding="utf-8"?>
<p:tagLst xmlns:p="http://schemas.openxmlformats.org/presentationml/2006/main">
  <p:tag name="AS_UNIQUEID" val="630"/>
  <p:tag name="KSO_WM_FULL_TEXT_BEAUTIFY_COPY_ID" val="9"/>
</p:tagLst>
</file>

<file path=ppt/tags/tag447.xml><?xml version="1.0" encoding="utf-8"?>
<p:tagLst xmlns:p="http://schemas.openxmlformats.org/presentationml/2006/main">
  <p:tag name="AS_UNIQUEID" val="2071"/>
</p:tagLst>
</file>

<file path=ppt/tags/tag448.xml><?xml version="1.0" encoding="utf-8"?>
<p:tagLst xmlns:p="http://schemas.openxmlformats.org/presentationml/2006/main">
  <p:tag name="KSO_WM_BEAUTIFY_FLAG" val="#wm#"/>
  <p:tag name="KSO_WM_FULL_TEXT_BEAUTIFY_COPY_ID" val="150995378"/>
  <p:tag name="KSO_WM_SLIDE_ID" val="custom20200212_10"/>
  <p:tag name="KSO_WM_SLIDE_INDEX" val="10"/>
  <p:tag name="KSO_WM_SLIDE_ITEM_CNT" val="0"/>
  <p:tag name="KSO_WM_SLIDE_LAYOUT" val="a_d_f"/>
  <p:tag name="KSO_WM_SLIDE_LAYOUT_CNT" val="1_1_1"/>
  <p:tag name="KSO_WM_SLIDE_POSITION" val="47*49"/>
  <p:tag name="KSO_WM_SLIDE_SIZE" val="864*442"/>
  <p:tag name="KSO_WM_SLIDE_SUBTYPE" val="picTxt"/>
  <p:tag name="KSO_WM_SLIDE_TYPE" val="text"/>
  <p:tag name="KSO_WM_TAG_VERSION" val="1.0"/>
  <p:tag name="KSO_WM_TEMPLATE_CATEGORY" val="custom"/>
  <p:tag name="KSO_WM_TEMPLATE_COLOR_TYPE" val="1"/>
  <p:tag name="KSO_WM_TEMPLATE_INDEX" val="20200212"/>
  <p:tag name="KSO_WM_TEMPLATE_MASTER_TYPE" val="1"/>
  <p:tag name="KSO_WM_TEMPLATE_SUBCATEGORY" val="17"/>
</p:tagLst>
</file>

<file path=ppt/tags/tag449.xml><?xml version="1.0" encoding="utf-8"?>
<p:tagLst xmlns:p="http://schemas.openxmlformats.org/presentationml/2006/main">
  <p:tag name="AS_UNIQUEID" val="30"/>
</p:tagLst>
</file>

<file path=ppt/tags/tag45.xml><?xml version="1.0" encoding="utf-8"?>
<p:tagLst xmlns:p="http://schemas.openxmlformats.org/presentationml/2006/main">
  <p:tag name="AS_UNIQUEID" val="18894"/>
</p:tagLst>
</file>

<file path=ppt/tags/tag450.xml><?xml version="1.0" encoding="utf-8"?>
<p:tagLst xmlns:p="http://schemas.openxmlformats.org/presentationml/2006/main">
  <p:tag name="AS_UNIQUEID" val="31"/>
</p:tagLst>
</file>

<file path=ppt/tags/tag451.xml><?xml version="1.0" encoding="utf-8"?>
<p:tagLst xmlns:p="http://schemas.openxmlformats.org/presentationml/2006/main">
  <p:tag name="AS_UNIQUEID" val="32"/>
</p:tagLst>
</file>

<file path=ppt/tags/tag452.xml><?xml version="1.0" encoding="utf-8"?>
<p:tagLst xmlns:p="http://schemas.openxmlformats.org/presentationml/2006/main">
  <p:tag name="AS_UNIQUEID" val="18937"/>
</p:tagLst>
</file>

<file path=ppt/tags/tag453.xml><?xml version="1.0" encoding="utf-8"?>
<p:tagLst xmlns:p="http://schemas.openxmlformats.org/presentationml/2006/main">
  <p:tag name="AS_UNIQUEID" val="18938"/>
</p:tagLst>
</file>

<file path=ppt/tags/tag454.xml><?xml version="1.0" encoding="utf-8"?>
<p:tagLst xmlns:p="http://schemas.openxmlformats.org/presentationml/2006/main">
  <p:tag name="AS_UNIQUEID" val="18939"/>
</p:tagLst>
</file>

<file path=ppt/tags/tag455.xml><?xml version="1.0" encoding="utf-8"?>
<p:tagLst xmlns:p="http://schemas.openxmlformats.org/presentationml/2006/main">
  <p:tag name="AS_UNIQUEID" val="18937"/>
</p:tagLst>
</file>

<file path=ppt/tags/tag456.xml><?xml version="1.0" encoding="utf-8"?>
<p:tagLst xmlns:p="http://schemas.openxmlformats.org/presentationml/2006/main">
  <p:tag name="AS_UNIQUEID" val="18938"/>
</p:tagLst>
</file>

<file path=ppt/tags/tag457.xml><?xml version="1.0" encoding="utf-8"?>
<p:tagLst xmlns:p="http://schemas.openxmlformats.org/presentationml/2006/main">
  <p:tag name="AS_UNIQUEID" val="18939"/>
</p:tagLst>
</file>

<file path=ppt/tags/tag458.xml><?xml version="1.0" encoding="utf-8"?>
<p:tagLst xmlns:p="http://schemas.openxmlformats.org/presentationml/2006/main">
  <p:tag name="AS_UNIQUEID" val="15178"/>
</p:tagLst>
</file>

<file path=ppt/tags/tag459.xml><?xml version="1.0" encoding="utf-8"?>
<p:tagLst xmlns:p="http://schemas.openxmlformats.org/presentationml/2006/main">
  <p:tag name="AS_UNIQUEID" val="15179"/>
</p:tagLst>
</file>

<file path=ppt/tags/tag46.xml><?xml version="1.0" encoding="utf-8"?>
<p:tagLst xmlns:p="http://schemas.openxmlformats.org/presentationml/2006/main">
  <p:tag name="AS_UNIQUEID" val="18895"/>
</p:tagLst>
</file>

<file path=ppt/tags/tag460.xml><?xml version="1.0" encoding="utf-8"?>
<p:tagLst xmlns:p="http://schemas.openxmlformats.org/presentationml/2006/main">
  <p:tag name="AS_UNIQUEID" val="2900"/>
</p:tagLst>
</file>

<file path=ppt/tags/tag461.xml><?xml version="1.0" encoding="utf-8"?>
<p:tagLst xmlns:p="http://schemas.openxmlformats.org/presentationml/2006/main">
  <p:tag name="AS_UNIQUEID" val="1136"/>
</p:tagLst>
</file>

<file path=ppt/tags/tag462.xml><?xml version="1.0" encoding="utf-8"?>
<p:tagLst xmlns:p="http://schemas.openxmlformats.org/presentationml/2006/main">
  <p:tag name="AS_UNIQUEID" val="3689"/>
  <p:tag name="KSO_WM_BEAUTIFY_FLAG" val=""/>
  <p:tag name="KSO_WM_UNIT_TEXT_FILL_FORE_SCHEMECOLOR_INDEX" val="2"/>
  <p:tag name="KSO_WM_UNIT_TEXT_FILL_FORE_SCHEMECOLOR_INDEX_BRIGHTNESS" val="0"/>
  <p:tag name="KSO_WM_UNIT_TEXT_FILL_TYPE" val="1"/>
</p:tagLst>
</file>

<file path=ppt/tags/tag463.xml><?xml version="1.0" encoding="utf-8"?>
<p:tagLst xmlns:p="http://schemas.openxmlformats.org/presentationml/2006/main">
  <p:tag name="AS_UNIQUEID" val="1136"/>
</p:tagLst>
</file>

<file path=ppt/tags/tag464.xml><?xml version="1.0" encoding="utf-8"?>
<p:tagLst xmlns:p="http://schemas.openxmlformats.org/presentationml/2006/main">
  <p:tag name="AS_UNIQUEID" val="1136"/>
</p:tagLst>
</file>

<file path=ppt/tags/tag465.xml><?xml version="1.0" encoding="utf-8"?>
<p:tagLst xmlns:p="http://schemas.openxmlformats.org/presentationml/2006/main">
  <p:tag name="AS_UNIQUEID" val="2170"/>
</p:tagLst>
</file>

<file path=ppt/tags/tag466.xml><?xml version="1.0" encoding="utf-8"?>
<p:tagLst xmlns:p="http://schemas.openxmlformats.org/presentationml/2006/main">
  <p:tag name="AS_UNIQUEID" val="2171"/>
</p:tagLst>
</file>

<file path=ppt/tags/tag467.xml><?xml version="1.0" encoding="utf-8"?>
<p:tagLst xmlns:p="http://schemas.openxmlformats.org/presentationml/2006/main">
  <p:tag name="AS_UNIQUEID" val="2172"/>
</p:tagLst>
</file>

<file path=ppt/tags/tag468.xml><?xml version="1.0" encoding="utf-8"?>
<p:tagLst xmlns:p="http://schemas.openxmlformats.org/presentationml/2006/main">
  <p:tag name="AS_UNIQUEID" val="2173"/>
</p:tagLst>
</file>

<file path=ppt/tags/tag469.xml><?xml version="1.0" encoding="utf-8"?>
<p:tagLst xmlns:p="http://schemas.openxmlformats.org/presentationml/2006/main">
  <p:tag name="AS_UNIQUEID" val="2174"/>
</p:tagLst>
</file>

<file path=ppt/tags/tag47.xml><?xml version="1.0" encoding="utf-8"?>
<p:tagLst xmlns:p="http://schemas.openxmlformats.org/presentationml/2006/main">
  <p:tag name="AS_UNIQUEID" val="18896"/>
</p:tagLst>
</file>

<file path=ppt/tags/tag470.xml><?xml version="1.0" encoding="utf-8"?>
<p:tagLst xmlns:p="http://schemas.openxmlformats.org/presentationml/2006/main">
  <p:tag name="AS_UNIQUEID" val="2175"/>
</p:tagLst>
</file>

<file path=ppt/tags/tag471.xml><?xml version="1.0" encoding="utf-8"?>
<p:tagLst xmlns:p="http://schemas.openxmlformats.org/presentationml/2006/main">
  <p:tag name="AS_UNIQUEID" val="2176"/>
</p:tagLst>
</file>

<file path=ppt/tags/tag472.xml><?xml version="1.0" encoding="utf-8"?>
<p:tagLst xmlns:p="http://schemas.openxmlformats.org/presentationml/2006/main">
  <p:tag name="AS_UNIQUEID" val="2177"/>
</p:tagLst>
</file>

<file path=ppt/tags/tag473.xml><?xml version="1.0" encoding="utf-8"?>
<p:tagLst xmlns:p="http://schemas.openxmlformats.org/presentationml/2006/main">
  <p:tag name="AS_UNIQUEID" val="2182"/>
</p:tagLst>
</file>

<file path=ppt/tags/tag474.xml><?xml version="1.0" encoding="utf-8"?>
<p:tagLst xmlns:p="http://schemas.openxmlformats.org/presentationml/2006/main">
  <p:tag name="AS_UNIQUEID" val="2166"/>
</p:tagLst>
</file>

<file path=ppt/tags/tag475.xml><?xml version="1.0" encoding="utf-8"?>
<p:tagLst xmlns:p="http://schemas.openxmlformats.org/presentationml/2006/main">
  <p:tag name="AS_UNIQUEID" val="2167"/>
</p:tagLst>
</file>

<file path=ppt/tags/tag476.xml><?xml version="1.0" encoding="utf-8"?>
<p:tagLst xmlns:p="http://schemas.openxmlformats.org/presentationml/2006/main">
  <p:tag name="AS_UNIQUEID" val="2168"/>
</p:tagLst>
</file>

<file path=ppt/tags/tag477.xml><?xml version="1.0" encoding="utf-8"?>
<p:tagLst xmlns:p="http://schemas.openxmlformats.org/presentationml/2006/main">
  <p:tag name="AS_UNIQUEID" val="18937"/>
</p:tagLst>
</file>

<file path=ppt/tags/tag478.xml><?xml version="1.0" encoding="utf-8"?>
<p:tagLst xmlns:p="http://schemas.openxmlformats.org/presentationml/2006/main">
  <p:tag name="AS_UNIQUEID" val="18938"/>
</p:tagLst>
</file>

<file path=ppt/tags/tag479.xml><?xml version="1.0" encoding="utf-8"?>
<p:tagLst xmlns:p="http://schemas.openxmlformats.org/presentationml/2006/main">
  <p:tag name="AS_UNIQUEID" val="18939"/>
</p:tagLst>
</file>

<file path=ppt/tags/tag48.xml><?xml version="1.0" encoding="utf-8"?>
<p:tagLst xmlns:p="http://schemas.openxmlformats.org/presentationml/2006/main">
  <p:tag name="AS_UNIQUEID" val="18898"/>
</p:tagLst>
</file>

<file path=ppt/tags/tag480.xml><?xml version="1.0" encoding="utf-8"?>
<p:tagLst xmlns:p="http://schemas.openxmlformats.org/presentationml/2006/main">
  <p:tag name="AS_UNIQUEID" val="3650"/>
</p:tagLst>
</file>

<file path=ppt/tags/tag481.xml><?xml version="1.0" encoding="utf-8"?>
<p:tagLst xmlns:p="http://schemas.openxmlformats.org/presentationml/2006/main">
  <p:tag name="AS_UNIQUEID" val="3651"/>
  <p:tag name="KSO_WM_UNIT_PLACING_PICTURE_USER_VIEWPORT" val="{&quot;height&quot;:5420,&quot;width&quot;:7184}"/>
</p:tagLst>
</file>

<file path=ppt/tags/tag482.xml><?xml version="1.0" encoding="utf-8"?>
<p:tagLst xmlns:p="http://schemas.openxmlformats.org/presentationml/2006/main">
  <p:tag name="AS_UNIQUEID" val="3652"/>
</p:tagLst>
</file>

<file path=ppt/tags/tag483.xml><?xml version="1.0" encoding="utf-8"?>
<p:tagLst xmlns:p="http://schemas.openxmlformats.org/presentationml/2006/main">
  <p:tag name="AS_UNIQUEID" val="3653"/>
</p:tagLst>
</file>

<file path=ppt/tags/tag484.xml><?xml version="1.0" encoding="utf-8"?>
<p:tagLst xmlns:p="http://schemas.openxmlformats.org/presentationml/2006/main">
  <p:tag name="AS_UNIQUEID" val="14"/>
</p:tagLst>
</file>

<file path=ppt/tags/tag485.xml><?xml version="1.0" encoding="utf-8"?>
<p:tagLst xmlns:p="http://schemas.openxmlformats.org/presentationml/2006/main">
  <p:tag name="AS_UNIQUEID" val="2174"/>
</p:tagLst>
</file>

<file path=ppt/tags/tag486.xml><?xml version="1.0" encoding="utf-8"?>
<p:tagLst xmlns:p="http://schemas.openxmlformats.org/presentationml/2006/main">
  <p:tag name="KSO_WM_BEAUTIFY_FLAG" val="#wm#"/>
  <p:tag name="KSO_WM_TEMPLATE_CATEGORY" val="custom"/>
  <p:tag name="KSO_WM_TEMPLATE_INDEX" val="20205081"/>
</p:tagLst>
</file>

<file path=ppt/tags/tag487.xml><?xml version="1.0" encoding="utf-8"?>
<p:tagLst xmlns:p="http://schemas.openxmlformats.org/presentationml/2006/main">
  <p:tag name="AS_UNIQUEID" val="2305"/>
</p:tagLst>
</file>

<file path=ppt/tags/tag488.xml><?xml version="1.0" encoding="utf-8"?>
<p:tagLst xmlns:p="http://schemas.openxmlformats.org/presentationml/2006/main">
  <p:tag name="AS_UNIQUEID" val="2306"/>
</p:tagLst>
</file>

<file path=ppt/tags/tag489.xml><?xml version="1.0" encoding="utf-8"?>
<p:tagLst xmlns:p="http://schemas.openxmlformats.org/presentationml/2006/main">
  <p:tag name="AS_UNIQUEID" val="2307"/>
</p:tagLst>
</file>

<file path=ppt/tags/tag49.xml><?xml version="1.0" encoding="utf-8"?>
<p:tagLst xmlns:p="http://schemas.openxmlformats.org/presentationml/2006/main">
  <p:tag name="AS_UNIQUEID" val="18899"/>
</p:tagLst>
</file>

<file path=ppt/tags/tag490.xml><?xml version="1.0" encoding="utf-8"?>
<p:tagLst xmlns:p="http://schemas.openxmlformats.org/presentationml/2006/main">
  <p:tag name="AS_UNIQUEID" val="2308"/>
</p:tagLst>
</file>

<file path=ppt/tags/tag491.xml><?xml version="1.0" encoding="utf-8"?>
<p:tagLst xmlns:p="http://schemas.openxmlformats.org/presentationml/2006/main">
  <p:tag name="AS_UNIQUEID" val="2309"/>
</p:tagLst>
</file>

<file path=ppt/tags/tag492.xml><?xml version="1.0" encoding="utf-8"?>
<p:tagLst xmlns:p="http://schemas.openxmlformats.org/presentationml/2006/main">
  <p:tag name="AS_UNIQUEID" val="2310"/>
</p:tagLst>
</file>

<file path=ppt/tags/tag493.xml><?xml version="1.0" encoding="utf-8"?>
<p:tagLst xmlns:p="http://schemas.openxmlformats.org/presentationml/2006/main">
  <p:tag name="AS_UNIQUEID" val="2311"/>
</p:tagLst>
</file>

<file path=ppt/tags/tag494.xml><?xml version="1.0" encoding="utf-8"?>
<p:tagLst xmlns:p="http://schemas.openxmlformats.org/presentationml/2006/main">
  <p:tag name="AS_UNIQUEID" val="2312"/>
</p:tagLst>
</file>

<file path=ppt/tags/tag495.xml><?xml version="1.0" encoding="utf-8"?>
<p:tagLst xmlns:p="http://schemas.openxmlformats.org/presentationml/2006/main">
  <p:tag name="AS_UNIQUEID" val="2313"/>
</p:tagLst>
</file>

<file path=ppt/tags/tag496.xml><?xml version="1.0" encoding="utf-8"?>
<p:tagLst xmlns:p="http://schemas.openxmlformats.org/presentationml/2006/main">
  <p:tag name="AS_UNIQUEID" val="2314"/>
</p:tagLst>
</file>

<file path=ppt/tags/tag497.xml><?xml version="1.0" encoding="utf-8"?>
<p:tagLst xmlns:p="http://schemas.openxmlformats.org/presentationml/2006/main">
  <p:tag name="AS_UNIQUEID" val="2315"/>
</p:tagLst>
</file>

<file path=ppt/tags/tag498.xml><?xml version="1.0" encoding="utf-8"?>
<p:tagLst xmlns:p="http://schemas.openxmlformats.org/presentationml/2006/main">
  <p:tag name="AS_UNIQUEID" val="2316"/>
</p:tagLst>
</file>

<file path=ppt/tags/tag499.xml><?xml version="1.0" encoding="utf-8"?>
<p:tagLst xmlns:p="http://schemas.openxmlformats.org/presentationml/2006/main">
  <p:tag name="AS_UNIQUEID" val="2317"/>
</p:tagLst>
</file>

<file path=ppt/tags/tag5.xml><?xml version="1.0" encoding="utf-8"?>
<p:tagLst xmlns:p="http://schemas.openxmlformats.org/presentationml/2006/main">
  <p:tag name="AS_UNIQUEID" val="18846"/>
</p:tagLst>
</file>

<file path=ppt/tags/tag50.xml><?xml version="1.0" encoding="utf-8"?>
<p:tagLst xmlns:p="http://schemas.openxmlformats.org/presentationml/2006/main">
  <p:tag name="AS_UNIQUEID" val="18900"/>
</p:tagLst>
</file>

<file path=ppt/tags/tag500.xml><?xml version="1.0" encoding="utf-8"?>
<p:tagLst xmlns:p="http://schemas.openxmlformats.org/presentationml/2006/main">
  <p:tag name="AS_UNIQUEID" val="2318"/>
</p:tagLst>
</file>

<file path=ppt/tags/tag501.xml><?xml version="1.0" encoding="utf-8"?>
<p:tagLst xmlns:p="http://schemas.openxmlformats.org/presentationml/2006/main">
  <p:tag name="AS_UNIQUEID" val="14"/>
</p:tagLst>
</file>

<file path=ppt/tags/tag502.xml><?xml version="1.0" encoding="utf-8"?>
<p:tagLst xmlns:p="http://schemas.openxmlformats.org/presentationml/2006/main">
  <p:tag name="AS_UNIQUEID" val="554"/>
</p:tagLst>
</file>

<file path=ppt/tags/tag503.xml><?xml version="1.0" encoding="utf-8"?>
<p:tagLst xmlns:p="http://schemas.openxmlformats.org/presentationml/2006/main">
  <p:tag name="AS_UNIQUEID" val="554"/>
</p:tagLst>
</file>

<file path=ppt/tags/tag504.xml><?xml version="1.0" encoding="utf-8"?>
<p:tagLst xmlns:p="http://schemas.openxmlformats.org/presentationml/2006/main">
  <p:tag name="AS_UNIQUEID" val="779"/>
</p:tagLst>
</file>

<file path=ppt/tags/tag505.xml><?xml version="1.0" encoding="utf-8"?>
<p:tagLst xmlns:p="http://schemas.openxmlformats.org/presentationml/2006/main">
  <p:tag name="AS_UNIQUEID" val="780"/>
</p:tagLst>
</file>

<file path=ppt/tags/tag506.xml><?xml version="1.0" encoding="utf-8"?>
<p:tagLst xmlns:p="http://schemas.openxmlformats.org/presentationml/2006/main">
  <p:tag name="AS_UNIQUEID" val="781"/>
</p:tagLst>
</file>

<file path=ppt/tags/tag507.xml><?xml version="1.0" encoding="utf-8"?>
<p:tagLst xmlns:p="http://schemas.openxmlformats.org/presentationml/2006/main">
  <p:tag name="AS_UNIQUEID" val="782"/>
</p:tagLst>
</file>

<file path=ppt/tags/tag508.xml><?xml version="1.0" encoding="utf-8"?>
<p:tagLst xmlns:p="http://schemas.openxmlformats.org/presentationml/2006/main">
  <p:tag name="AS_UNIQUEID" val="546"/>
</p:tagLst>
</file>

<file path=ppt/tags/tag509.xml><?xml version="1.0" encoding="utf-8"?>
<p:tagLst xmlns:p="http://schemas.openxmlformats.org/presentationml/2006/main">
  <p:tag name="AS_UNIQUEID" val="546"/>
</p:tagLst>
</file>

<file path=ppt/tags/tag51.xml><?xml version="1.0" encoding="utf-8"?>
<p:tagLst xmlns:p="http://schemas.openxmlformats.org/presentationml/2006/main">
  <p:tag name="AS_UNIQUEID" val="18901"/>
</p:tagLst>
</file>

<file path=ppt/tags/tag510.xml><?xml version="1.0" encoding="utf-8"?>
<p:tagLst xmlns:p="http://schemas.openxmlformats.org/presentationml/2006/main">
  <p:tag name="AS_UNIQUEID" val="783"/>
</p:tagLst>
</file>

<file path=ppt/tags/tag511.xml><?xml version="1.0" encoding="utf-8"?>
<p:tagLst xmlns:p="http://schemas.openxmlformats.org/presentationml/2006/main">
  <p:tag name="AS_UNIQUEID" val="546"/>
</p:tagLst>
</file>

<file path=ppt/tags/tag512.xml><?xml version="1.0" encoding="utf-8"?>
<p:tagLst xmlns:p="http://schemas.openxmlformats.org/presentationml/2006/main">
  <p:tag name="AS_UNIQUEID" val="784"/>
</p:tagLst>
</file>

<file path=ppt/tags/tag513.xml><?xml version="1.0" encoding="utf-8"?>
<p:tagLst xmlns:p="http://schemas.openxmlformats.org/presentationml/2006/main">
  <p:tag name="AS_UNIQUEID" val="546"/>
</p:tagLst>
</file>

<file path=ppt/tags/tag514.xml><?xml version="1.0" encoding="utf-8"?>
<p:tagLst xmlns:p="http://schemas.openxmlformats.org/presentationml/2006/main">
  <p:tag name="AS_UNIQUEID" val="554"/>
</p:tagLst>
</file>

<file path=ppt/tags/tag515.xml><?xml version="1.0" encoding="utf-8"?>
<p:tagLst xmlns:p="http://schemas.openxmlformats.org/presentationml/2006/main">
  <p:tag name="AS_UNIQUEID" val="554"/>
</p:tagLst>
</file>

<file path=ppt/tags/tag516.xml><?xml version="1.0" encoding="utf-8"?>
<p:tagLst xmlns:p="http://schemas.openxmlformats.org/presentationml/2006/main">
  <p:tag name="AS_UNIQUEID" val="787"/>
</p:tagLst>
</file>

<file path=ppt/tags/tag517.xml><?xml version="1.0" encoding="utf-8"?>
<p:tagLst xmlns:p="http://schemas.openxmlformats.org/presentationml/2006/main">
  <p:tag name="AS_UNIQUEID" val="2174"/>
</p:tagLst>
</file>

<file path=ppt/tags/tag518.xml><?xml version="1.0" encoding="utf-8"?>
<p:tagLst xmlns:p="http://schemas.openxmlformats.org/presentationml/2006/main">
  <p:tag name="KSO_WM_BEAUTIFY_FLAG" val="#wm#"/>
  <p:tag name="KSO_WM_TEMPLATE_CATEGORY" val="custom"/>
  <p:tag name="KSO_WM_TEMPLATE_INDEX" val="20205081"/>
</p:tagLst>
</file>

<file path=ppt/tags/tag519.xml><?xml version="1.0" encoding="utf-8"?>
<p:tagLst xmlns:p="http://schemas.openxmlformats.org/presentationml/2006/main">
  <p:tag name="AS_UNIQUEID" val="3660"/>
</p:tagLst>
</file>

<file path=ppt/tags/tag52.xml><?xml version="1.0" encoding="utf-8"?>
<p:tagLst xmlns:p="http://schemas.openxmlformats.org/presentationml/2006/main">
  <p:tag name="AS_UNIQUEID" val="619"/>
</p:tagLst>
</file>

<file path=ppt/tags/tag520.xml><?xml version="1.0" encoding="utf-8"?>
<p:tagLst xmlns:p="http://schemas.openxmlformats.org/presentationml/2006/main">
  <p:tag name="AS_UNIQUEID" val="3661"/>
</p:tagLst>
</file>

<file path=ppt/tags/tag521.xml><?xml version="1.0" encoding="utf-8"?>
<p:tagLst xmlns:p="http://schemas.openxmlformats.org/presentationml/2006/main">
  <p:tag name="AS_UNIQUEID" val="554"/>
</p:tagLst>
</file>

<file path=ppt/tags/tag522.xml><?xml version="1.0" encoding="utf-8"?>
<p:tagLst xmlns:p="http://schemas.openxmlformats.org/presentationml/2006/main">
  <p:tag name="AS_UNIQUEID" val="554"/>
</p:tagLst>
</file>

<file path=ppt/tags/tag523.xml><?xml version="1.0" encoding="utf-8"?>
<p:tagLst xmlns:p="http://schemas.openxmlformats.org/presentationml/2006/main">
  <p:tag name="AS_UNIQUEID" val="554"/>
</p:tagLst>
</file>

<file path=ppt/tags/tag524.xml><?xml version="1.0" encoding="utf-8"?>
<p:tagLst xmlns:p="http://schemas.openxmlformats.org/presentationml/2006/main">
  <p:tag name="AS_UNIQUEID" val="554"/>
</p:tagLst>
</file>

<file path=ppt/tags/tag525.xml><?xml version="1.0" encoding="utf-8"?>
<p:tagLst xmlns:p="http://schemas.openxmlformats.org/presentationml/2006/main">
  <p:tag name="AS_UNIQUEID" val="799"/>
</p:tagLst>
</file>

<file path=ppt/tags/tag526.xml><?xml version="1.0" encoding="utf-8"?>
<p:tagLst xmlns:p="http://schemas.openxmlformats.org/presentationml/2006/main">
  <p:tag name="AS_UNIQUEID" val="554"/>
</p:tagLst>
</file>

<file path=ppt/tags/tag527.xml><?xml version="1.0" encoding="utf-8"?>
<p:tagLst xmlns:p="http://schemas.openxmlformats.org/presentationml/2006/main">
  <p:tag name="AS_UNIQUEID" val="801"/>
</p:tagLst>
</file>

<file path=ppt/tags/tag528.xml><?xml version="1.0" encoding="utf-8"?>
<p:tagLst xmlns:p="http://schemas.openxmlformats.org/presentationml/2006/main">
  <p:tag name="AS_UNIQUEID" val="802"/>
</p:tagLst>
</file>

<file path=ppt/tags/tag529.xml><?xml version="1.0" encoding="utf-8"?>
<p:tagLst xmlns:p="http://schemas.openxmlformats.org/presentationml/2006/main">
  <p:tag name="AS_UNIQUEID" val="546"/>
</p:tagLst>
</file>

<file path=ppt/tags/tag53.xml><?xml version="1.0" encoding="utf-8"?>
<p:tagLst xmlns:p="http://schemas.openxmlformats.org/presentationml/2006/main">
  <p:tag name="AS_UNIQUEID" val="620"/>
</p:tagLst>
</file>

<file path=ppt/tags/tag530.xml><?xml version="1.0" encoding="utf-8"?>
<p:tagLst xmlns:p="http://schemas.openxmlformats.org/presentationml/2006/main">
  <p:tag name="AS_UNIQUEID" val="803"/>
</p:tagLst>
</file>

<file path=ppt/tags/tag531.xml><?xml version="1.0" encoding="utf-8"?>
<p:tagLst xmlns:p="http://schemas.openxmlformats.org/presentationml/2006/main">
  <p:tag name="AS_UNIQUEID" val="804"/>
</p:tagLst>
</file>

<file path=ppt/tags/tag532.xml><?xml version="1.0" encoding="utf-8"?>
<p:tagLst xmlns:p="http://schemas.openxmlformats.org/presentationml/2006/main">
  <p:tag name="AS_UNIQUEID" val="805"/>
</p:tagLst>
</file>

<file path=ppt/tags/tag533.xml><?xml version="1.0" encoding="utf-8"?>
<p:tagLst xmlns:p="http://schemas.openxmlformats.org/presentationml/2006/main">
  <p:tag name="AS_UNIQUEID" val="806"/>
</p:tagLst>
</file>

<file path=ppt/tags/tag534.xml><?xml version="1.0" encoding="utf-8"?>
<p:tagLst xmlns:p="http://schemas.openxmlformats.org/presentationml/2006/main">
  <p:tag name="AS_UNIQUEID" val="807"/>
</p:tagLst>
</file>

<file path=ppt/tags/tag535.xml><?xml version="1.0" encoding="utf-8"?>
<p:tagLst xmlns:p="http://schemas.openxmlformats.org/presentationml/2006/main">
  <p:tag name="AS_UNIQUEID" val="546"/>
</p:tagLst>
</file>

<file path=ppt/tags/tag536.xml><?xml version="1.0" encoding="utf-8"?>
<p:tagLst xmlns:p="http://schemas.openxmlformats.org/presentationml/2006/main">
  <p:tag name="AS_UNIQUEID" val="546"/>
</p:tagLst>
</file>

<file path=ppt/tags/tag537.xml><?xml version="1.0" encoding="utf-8"?>
<p:tagLst xmlns:p="http://schemas.openxmlformats.org/presentationml/2006/main">
  <p:tag name="AS_UNIQUEID" val="809"/>
</p:tagLst>
</file>

<file path=ppt/tags/tag538.xml><?xml version="1.0" encoding="utf-8"?>
<p:tagLst xmlns:p="http://schemas.openxmlformats.org/presentationml/2006/main">
  <p:tag name="AS_UNIQUEID" val="546"/>
</p:tagLst>
</file>

<file path=ppt/tags/tag539.xml><?xml version="1.0" encoding="utf-8"?>
<p:tagLst xmlns:p="http://schemas.openxmlformats.org/presentationml/2006/main">
  <p:tag name="AS_UNIQUEID" val="546"/>
</p:tagLst>
</file>

<file path=ppt/tags/tag54.xml><?xml version="1.0" encoding="utf-8"?>
<p:tagLst xmlns:p="http://schemas.openxmlformats.org/presentationml/2006/main">
  <p:tag name="AS_UNIQUEID" val="621"/>
</p:tagLst>
</file>

<file path=ppt/tags/tag540.xml><?xml version="1.0" encoding="utf-8"?>
<p:tagLst xmlns:p="http://schemas.openxmlformats.org/presentationml/2006/main">
  <p:tag name="AS_UNIQUEID" val="811"/>
</p:tagLst>
</file>

<file path=ppt/tags/tag541.xml><?xml version="1.0" encoding="utf-8"?>
<p:tagLst xmlns:p="http://schemas.openxmlformats.org/presentationml/2006/main">
  <p:tag name="AS_UNIQUEID" val="812"/>
</p:tagLst>
</file>

<file path=ppt/tags/tag542.xml><?xml version="1.0" encoding="utf-8"?>
<p:tagLst xmlns:p="http://schemas.openxmlformats.org/presentationml/2006/main">
  <p:tag name="AS_UNIQUEID" val="814"/>
</p:tagLst>
</file>

<file path=ppt/tags/tag543.xml><?xml version="1.0" encoding="utf-8"?>
<p:tagLst xmlns:p="http://schemas.openxmlformats.org/presentationml/2006/main">
  <p:tag name="AS_UNIQUEID" val="815"/>
</p:tagLst>
</file>

<file path=ppt/tags/tag544.xml><?xml version="1.0" encoding="utf-8"?>
<p:tagLst xmlns:p="http://schemas.openxmlformats.org/presentationml/2006/main">
  <p:tag name="AS_UNIQUEID" val="546"/>
</p:tagLst>
</file>

<file path=ppt/tags/tag545.xml><?xml version="1.0" encoding="utf-8"?>
<p:tagLst xmlns:p="http://schemas.openxmlformats.org/presentationml/2006/main">
  <p:tag name="AS_UNIQUEID" val="816"/>
</p:tagLst>
</file>

<file path=ppt/tags/tag546.xml><?xml version="1.0" encoding="utf-8"?>
<p:tagLst xmlns:p="http://schemas.openxmlformats.org/presentationml/2006/main">
  <p:tag name="AS_UNIQUEID" val="817"/>
</p:tagLst>
</file>

<file path=ppt/tags/tag547.xml><?xml version="1.0" encoding="utf-8"?>
<p:tagLst xmlns:p="http://schemas.openxmlformats.org/presentationml/2006/main">
  <p:tag name="AS_UNIQUEID" val="818"/>
</p:tagLst>
</file>

<file path=ppt/tags/tag548.xml><?xml version="1.0" encoding="utf-8"?>
<p:tagLst xmlns:p="http://schemas.openxmlformats.org/presentationml/2006/main">
  <p:tag name="AS_UNIQUEID" val="3671"/>
</p:tagLst>
</file>

<file path=ppt/tags/tag549.xml><?xml version="1.0" encoding="utf-8"?>
<p:tagLst xmlns:p="http://schemas.openxmlformats.org/presentationml/2006/main">
  <p:tag name="AS_UNIQUEID" val="2174"/>
</p:tagLst>
</file>

<file path=ppt/tags/tag55.xml><?xml version="1.0" encoding="utf-8"?>
<p:tagLst xmlns:p="http://schemas.openxmlformats.org/presentationml/2006/main">
  <p:tag name="AS_UNIQUEID" val="622"/>
</p:tagLst>
</file>

<file path=ppt/tags/tag550.xml><?xml version="1.0" encoding="utf-8"?>
<p:tagLst xmlns:p="http://schemas.openxmlformats.org/presentationml/2006/main">
  <p:tag name="KSO_WM_BEAUTIFY_FLAG" val="#wm#"/>
  <p:tag name="KSO_WM_TEMPLATE_CATEGORY" val="custom"/>
  <p:tag name="KSO_WM_TEMPLATE_INDEX" val="20205081"/>
</p:tagLst>
</file>

<file path=ppt/tags/tag551.xml><?xml version="1.0" encoding="utf-8"?>
<p:tagLst xmlns:p="http://schemas.openxmlformats.org/presentationml/2006/main">
  <p:tag name="AS_UNIQUEID" val="3666"/>
</p:tagLst>
</file>

<file path=ppt/tags/tag552.xml><?xml version="1.0" encoding="utf-8"?>
<p:tagLst xmlns:p="http://schemas.openxmlformats.org/presentationml/2006/main">
  <p:tag name="AS_UNIQUEID" val="3667"/>
</p:tagLst>
</file>

<file path=ppt/tags/tag553.xml><?xml version="1.0" encoding="utf-8"?>
<p:tagLst xmlns:p="http://schemas.openxmlformats.org/presentationml/2006/main">
  <p:tag name="AS_UNIQUEID" val="252"/>
</p:tagLst>
</file>

<file path=ppt/tags/tag554.xml><?xml version="1.0" encoding="utf-8"?>
<p:tagLst xmlns:p="http://schemas.openxmlformats.org/presentationml/2006/main">
  <p:tag name="AS_UNIQUEID" val="34"/>
  <p:tag name="KSO_WM_BEAUTIFY_FLAG" val="#wm#"/>
  <p:tag name="KSO_WM_TAG_VERSION" val="1.0"/>
  <p:tag name="KSO_WM_TEMPLATE_CATEGORY" val="custom"/>
  <p:tag name="KSO_WM_TEMPLATE_INDEX" val="20200212"/>
  <p:tag name="KSO_WM_UNIT_COMPATIBLE" val="0"/>
  <p:tag name="KSO_WM_UNIT_DIAGRAM_ISNUMVISUAL" val="0"/>
  <p:tag name="KSO_WM_UNIT_DIAGRAM_ISREFERUNIT" val="0"/>
  <p:tag name="KSO_WM_UNIT_HIGHLIGHT" val="0"/>
  <p:tag name="KSO_WM_UNIT_ID" val="custom20200212_10*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30"/>
</p:tagLst>
</file>

<file path=ppt/tags/tag555.xml><?xml version="1.0" encoding="utf-8"?>
<p:tagLst xmlns:p="http://schemas.openxmlformats.org/presentationml/2006/main">
  <p:tag name="AS_UNIQUEID" val="210"/>
</p:tagLst>
</file>

<file path=ppt/tags/tag556.xml><?xml version="1.0" encoding="utf-8"?>
<p:tagLst xmlns:p="http://schemas.openxmlformats.org/presentationml/2006/main">
  <p:tag name="AS_UNIQUEID" val="211"/>
</p:tagLst>
</file>

<file path=ppt/tags/tag557.xml><?xml version="1.0" encoding="utf-8"?>
<p:tagLst xmlns:p="http://schemas.openxmlformats.org/presentationml/2006/main">
  <p:tag name="AS_UNIQUEID" val="212"/>
</p:tagLst>
</file>

<file path=ppt/tags/tag558.xml><?xml version="1.0" encoding="utf-8"?>
<p:tagLst xmlns:p="http://schemas.openxmlformats.org/presentationml/2006/main">
  <p:tag name="AS_UNIQUEID" val="213"/>
</p:tagLst>
</file>

<file path=ppt/tags/tag559.xml><?xml version="1.0" encoding="utf-8"?>
<p:tagLst xmlns:p="http://schemas.openxmlformats.org/presentationml/2006/main">
  <p:tag name="AS_UNIQUEID" val="214"/>
</p:tagLst>
</file>

<file path=ppt/tags/tag56.xml><?xml version="1.0" encoding="utf-8"?>
<p:tagLst xmlns:p="http://schemas.openxmlformats.org/presentationml/2006/main">
  <p:tag name="AS_UNIQUEID" val="18904"/>
</p:tagLst>
</file>

<file path=ppt/tags/tag560.xml><?xml version="1.0" encoding="utf-8"?>
<p:tagLst xmlns:p="http://schemas.openxmlformats.org/presentationml/2006/main">
  <p:tag name="AS_UNIQUEID" val="215"/>
</p:tagLst>
</file>

<file path=ppt/tags/tag561.xml><?xml version="1.0" encoding="utf-8"?>
<p:tagLst xmlns:p="http://schemas.openxmlformats.org/presentationml/2006/main">
  <p:tag name="AS_UNIQUEID" val="3598"/>
</p:tagLst>
</file>

<file path=ppt/tags/tag562.xml><?xml version="1.0" encoding="utf-8"?>
<p:tagLst xmlns:p="http://schemas.openxmlformats.org/presentationml/2006/main">
  <p:tag name="AS_UNIQUEID" val="210"/>
</p:tagLst>
</file>

<file path=ppt/tags/tag563.xml><?xml version="1.0" encoding="utf-8"?>
<p:tagLst xmlns:p="http://schemas.openxmlformats.org/presentationml/2006/main">
  <p:tag name="AS_UNIQUEID" val="210"/>
</p:tagLst>
</file>

<file path=ppt/tags/tag564.xml><?xml version="1.0" encoding="utf-8"?>
<p:tagLst xmlns:p="http://schemas.openxmlformats.org/presentationml/2006/main">
  <p:tag name="AS_UNIQUEID" val="210"/>
</p:tagLst>
</file>

<file path=ppt/tags/tag565.xml><?xml version="1.0" encoding="utf-8"?>
<p:tagLst xmlns:p="http://schemas.openxmlformats.org/presentationml/2006/main">
  <p:tag name="AS_UNIQUEID" val="210"/>
</p:tagLst>
</file>

<file path=ppt/tags/tag566.xml><?xml version="1.0" encoding="utf-8"?>
<p:tagLst xmlns:p="http://schemas.openxmlformats.org/presentationml/2006/main">
  <p:tag name="KSO_WM_BEAUTIFY_FLAG" val="#wm#"/>
  <p:tag name="KSO_WM_SLIDE_ID" val="custom20200212_10"/>
  <p:tag name="KSO_WM_SLIDE_INDEX" val="10"/>
  <p:tag name="KSO_WM_SLIDE_ITEM_CNT" val="0"/>
  <p:tag name="KSO_WM_SLIDE_LAYOUT" val="a_d_f"/>
  <p:tag name="KSO_WM_SLIDE_LAYOUT_CNT" val="1_1_1"/>
  <p:tag name="KSO_WM_SLIDE_POSITION" val="47*49"/>
  <p:tag name="KSO_WM_SLIDE_SIZE" val="864*442"/>
  <p:tag name="KSO_WM_SLIDE_SUBTYPE" val="picTxt"/>
  <p:tag name="KSO_WM_SLIDE_TYPE" val="text"/>
  <p:tag name="KSO_WM_TAG_VERSION" val="1.0"/>
  <p:tag name="KSO_WM_TEMPLATE_CATEGORY" val="custom"/>
  <p:tag name="KSO_WM_TEMPLATE_COLOR_TYPE" val="1"/>
  <p:tag name="KSO_WM_TEMPLATE_INDEX" val="20200212"/>
  <p:tag name="KSO_WM_TEMPLATE_MASTER_TYPE" val="1"/>
  <p:tag name="KSO_WM_TEMPLATE_SUBCATEGORY" val="17"/>
</p:tagLst>
</file>

<file path=ppt/tags/tag567.xml><?xml version="1.0" encoding="utf-8"?>
<p:tagLst xmlns:p="http://schemas.openxmlformats.org/presentationml/2006/main">
  <p:tag name="AS_UNIQUEID" val="30"/>
</p:tagLst>
</file>

<file path=ppt/tags/tag568.xml><?xml version="1.0" encoding="utf-8"?>
<p:tagLst xmlns:p="http://schemas.openxmlformats.org/presentationml/2006/main">
  <p:tag name="AS_UNIQUEID" val="31"/>
</p:tagLst>
</file>

<file path=ppt/tags/tag569.xml><?xml version="1.0" encoding="utf-8"?>
<p:tagLst xmlns:p="http://schemas.openxmlformats.org/presentationml/2006/main">
  <p:tag name="AS_UNIQUEID" val="32"/>
</p:tagLst>
</file>

<file path=ppt/tags/tag57.xml><?xml version="1.0" encoding="utf-8"?>
<p:tagLst xmlns:p="http://schemas.openxmlformats.org/presentationml/2006/main">
  <p:tag name="AS_UNIQUEID" val="18905"/>
</p:tagLst>
</file>

<file path=ppt/tags/tag570.xml><?xml version="1.0" encoding="utf-8"?>
<p:tagLst xmlns:p="http://schemas.openxmlformats.org/presentationml/2006/main">
  <p:tag name="AS_UNIQUEID" val="76"/>
  <p:tag name="KSO_WM_BEAUTIFY_FLAG" val=""/>
</p:tagLst>
</file>

<file path=ppt/tags/tag571.xml><?xml version="1.0" encoding="utf-8"?>
<p:tagLst xmlns:p="http://schemas.openxmlformats.org/presentationml/2006/main">
  <p:tag name="AS_UNIQUEID" val="3712"/>
</p:tagLst>
</file>

<file path=ppt/tags/tag572.xml><?xml version="1.0" encoding="utf-8"?>
<p:tagLst xmlns:p="http://schemas.openxmlformats.org/presentationml/2006/main">
  <p:tag name="AS_UNIQUEID" val="3713"/>
</p:tagLst>
</file>

<file path=ppt/tags/tag573.xml><?xml version="1.0" encoding="utf-8"?>
<p:tagLst xmlns:p="http://schemas.openxmlformats.org/presentationml/2006/main">
  <p:tag name="AS_UNIQUEID" val="669"/>
  <p:tag name="KSO_WM_BEAUTIFY_FLAG" val=""/>
</p:tagLst>
</file>

<file path=ppt/tags/tag574.xml><?xml version="1.0" encoding="utf-8"?>
<p:tagLst xmlns:p="http://schemas.openxmlformats.org/presentationml/2006/main">
  <p:tag name="AS_UNIQUEID" val="2413"/>
  <p:tag name="KSO_WM_BEAUTIFY_FLAG" val=""/>
  <p:tag name="KSO_WM_UNIT_TABLE_BEAUTIFY" val="smartTable{10bd7cd6-fe08-461e-be9b-29dd2865f351}"/>
  <p:tag name="TABLE_ENDDRAG_ORIGIN_RECT" val="952*460"/>
  <p:tag name="TABLE_ENDDRAG_RECT" val="7*73*952*460"/>
</p:tagLst>
</file>

<file path=ppt/tags/tag575.xml><?xml version="1.0" encoding="utf-8"?>
<p:tagLst xmlns:p="http://schemas.openxmlformats.org/presentationml/2006/main">
  <p:tag name="AS_UNIQUEID" val="14585"/>
</p:tagLst>
</file>

<file path=ppt/tags/tag576.xml><?xml version="1.0" encoding="utf-8"?>
<p:tagLst xmlns:p="http://schemas.openxmlformats.org/presentationml/2006/main">
  <p:tag name="AS_UNIQUEID" val="2414"/>
  <p:tag name="KSO_WM_BEAUTIFY_FLAG" val=""/>
</p:tagLst>
</file>

<file path=ppt/tags/tag577.xml><?xml version="1.0" encoding="utf-8"?>
<p:tagLst xmlns:p="http://schemas.openxmlformats.org/presentationml/2006/main">
  <p:tag name="AS_UNIQUEID" val="2415"/>
  <p:tag name="KSO_WM_BEAUTIFY_FLAG" val=""/>
</p:tagLst>
</file>

<file path=ppt/tags/tag578.xml><?xml version="1.0" encoding="utf-8"?>
<p:tagLst xmlns:p="http://schemas.openxmlformats.org/presentationml/2006/main">
  <p:tag name="AS_UNIQUEID" val="2416"/>
  <p:tag name="KSO_WM_BEAUTIFY_FLAG" val=""/>
</p:tagLst>
</file>

<file path=ppt/tags/tag579.xml><?xml version="1.0" encoding="utf-8"?>
<p:tagLst xmlns:p="http://schemas.openxmlformats.org/presentationml/2006/main">
  <p:tag name="AS_UNIQUEID" val="2417"/>
  <p:tag name="KSO_WM_BEAUTIFY_FLAG" val=""/>
</p:tagLst>
</file>

<file path=ppt/tags/tag58.xml><?xml version="1.0" encoding="utf-8"?>
<p:tagLst xmlns:p="http://schemas.openxmlformats.org/presentationml/2006/main">
  <p:tag name="AS_UNIQUEID" val="18906"/>
</p:tagLst>
</file>

<file path=ppt/tags/tag580.xml><?xml version="1.0" encoding="utf-8"?>
<p:tagLst xmlns:p="http://schemas.openxmlformats.org/presentationml/2006/main">
  <p:tag name="AS_UNIQUEID" val="2438"/>
  <p:tag name="KSO_WM_BEAUTIFY_FLAG" val=""/>
</p:tagLst>
</file>

<file path=ppt/tags/tag581.xml><?xml version="1.0" encoding="utf-8"?>
<p:tagLst xmlns:p="http://schemas.openxmlformats.org/presentationml/2006/main">
  <p:tag name="AS_UNIQUEID" val="14586"/>
</p:tagLst>
</file>

<file path=ppt/tags/tag582.xml><?xml version="1.0" encoding="utf-8"?>
<p:tagLst xmlns:p="http://schemas.openxmlformats.org/presentationml/2006/main">
  <p:tag name="AS_UNIQUEID" val="2418"/>
  <p:tag name="KSO_WM_BEAUTIFY_FLAG" val=""/>
</p:tagLst>
</file>

<file path=ppt/tags/tag583.xml><?xml version="1.0" encoding="utf-8"?>
<p:tagLst xmlns:p="http://schemas.openxmlformats.org/presentationml/2006/main">
  <p:tag name="AS_UNIQUEID" val="2434"/>
  <p:tag name="KSO_WM_BEAUTIFY_FLAG" val=""/>
</p:tagLst>
</file>

<file path=ppt/tags/tag584.xml><?xml version="1.0" encoding="utf-8"?>
<p:tagLst xmlns:p="http://schemas.openxmlformats.org/presentationml/2006/main">
  <p:tag name="AS_UNIQUEID" val="2435"/>
  <p:tag name="KSO_WM_BEAUTIFY_FLAG" val=""/>
</p:tagLst>
</file>

<file path=ppt/tags/tag585.xml><?xml version="1.0" encoding="utf-8"?>
<p:tagLst xmlns:p="http://schemas.openxmlformats.org/presentationml/2006/main">
  <p:tag name="AS_UNIQUEID" val="2436"/>
  <p:tag name="KSO_WM_BEAUTIFY_FLAG" val=""/>
</p:tagLst>
</file>

<file path=ppt/tags/tag586.xml><?xml version="1.0" encoding="utf-8"?>
<p:tagLst xmlns:p="http://schemas.openxmlformats.org/presentationml/2006/main">
  <p:tag name="AS_UNIQUEID" val="2437"/>
  <p:tag name="KSO_WM_BEAUTIFY_FLAG" val=""/>
</p:tagLst>
</file>

<file path=ppt/tags/tag587.xml><?xml version="1.0" encoding="utf-8"?>
<p:tagLst xmlns:p="http://schemas.openxmlformats.org/presentationml/2006/main">
  <p:tag name="AS_UNIQUEID" val="14587"/>
</p:tagLst>
</file>

<file path=ppt/tags/tag588.xml><?xml version="1.0" encoding="utf-8"?>
<p:tagLst xmlns:p="http://schemas.openxmlformats.org/presentationml/2006/main">
  <p:tag name="AS_UNIQUEID" val="14588"/>
</p:tagLst>
</file>

<file path=ppt/tags/tag589.xml><?xml version="1.0" encoding="utf-8"?>
<p:tagLst xmlns:p="http://schemas.openxmlformats.org/presentationml/2006/main">
  <p:tag name="AS_UNIQUEID" val="14589"/>
</p:tagLst>
</file>

<file path=ppt/tags/tag59.xml><?xml version="1.0" encoding="utf-8"?>
<p:tagLst xmlns:p="http://schemas.openxmlformats.org/presentationml/2006/main">
  <p:tag name="AS_UNIQUEID" val="18907"/>
</p:tagLst>
</file>

<file path=ppt/tags/tag590.xml><?xml version="1.0" encoding="utf-8"?>
<p:tagLst xmlns:p="http://schemas.openxmlformats.org/presentationml/2006/main">
  <p:tag name="AS_UNIQUEID" val="2419"/>
  <p:tag name="KSO_WM_BEAUTIFY_FLAG" val=""/>
</p:tagLst>
</file>

<file path=ppt/tags/tag591.xml><?xml version="1.0" encoding="utf-8"?>
<p:tagLst xmlns:p="http://schemas.openxmlformats.org/presentationml/2006/main">
  <p:tag name="AS_UNIQUEID" val="2425"/>
  <p:tag name="KSO_WM_BEAUTIFY_FLAG" val=""/>
</p:tagLst>
</file>

<file path=ppt/tags/tag592.xml><?xml version="1.0" encoding="utf-8"?>
<p:tagLst xmlns:p="http://schemas.openxmlformats.org/presentationml/2006/main">
  <p:tag name="AS_UNIQUEID" val="2424"/>
  <p:tag name="KSO_WM_BEAUTIFY_FLAG" val=""/>
</p:tagLst>
</file>

<file path=ppt/tags/tag593.xml><?xml version="1.0" encoding="utf-8"?>
<p:tagLst xmlns:p="http://schemas.openxmlformats.org/presentationml/2006/main">
  <p:tag name="AS_UNIQUEID" val="2423"/>
  <p:tag name="KSO_WM_BEAUTIFY_FLAG" val=""/>
</p:tagLst>
</file>

<file path=ppt/tags/tag594.xml><?xml version="1.0" encoding="utf-8"?>
<p:tagLst xmlns:p="http://schemas.openxmlformats.org/presentationml/2006/main">
  <p:tag name="AS_UNIQUEID" val="14590"/>
  <p:tag name="KSO_WM_BEAUTIFY_FLAG" val=""/>
</p:tagLst>
</file>

<file path=ppt/tags/tag595.xml><?xml version="1.0" encoding="utf-8"?>
<p:tagLst xmlns:p="http://schemas.openxmlformats.org/presentationml/2006/main">
  <p:tag name="AS_UNIQUEID" val="14591"/>
</p:tagLst>
</file>

<file path=ppt/tags/tag596.xml><?xml version="1.0" encoding="utf-8"?>
<p:tagLst xmlns:p="http://schemas.openxmlformats.org/presentationml/2006/main">
  <p:tag name="AS_UNIQUEID" val="14592"/>
</p:tagLst>
</file>

<file path=ppt/tags/tag597.xml><?xml version="1.0" encoding="utf-8"?>
<p:tagLst xmlns:p="http://schemas.openxmlformats.org/presentationml/2006/main">
  <p:tag name="AS_UNIQUEID" val="2420"/>
  <p:tag name="KSO_WM_BEAUTIFY_FLAG" val=""/>
</p:tagLst>
</file>

<file path=ppt/tags/tag598.xml><?xml version="1.0" encoding="utf-8"?>
<p:tagLst xmlns:p="http://schemas.openxmlformats.org/presentationml/2006/main">
  <p:tag name="AS_UNIQUEID" val="2429"/>
  <p:tag name="KSO_WM_BEAUTIFY_FLAG" val=""/>
</p:tagLst>
</file>

<file path=ppt/tags/tag599.xml><?xml version="1.0" encoding="utf-8"?>
<p:tagLst xmlns:p="http://schemas.openxmlformats.org/presentationml/2006/main">
  <p:tag name="AS_UNIQUEID" val="2428"/>
  <p:tag name="KSO_WM_BEAUTIFY_FLAG" val=""/>
</p:tagLst>
</file>

<file path=ppt/tags/tag6.xml><?xml version="1.0" encoding="utf-8"?>
<p:tagLst xmlns:p="http://schemas.openxmlformats.org/presentationml/2006/main">
  <p:tag name="AS_UNIQUEID" val="18848"/>
</p:tagLst>
</file>

<file path=ppt/tags/tag60.xml><?xml version="1.0" encoding="utf-8"?>
<p:tagLst xmlns:p="http://schemas.openxmlformats.org/presentationml/2006/main">
  <p:tag name="AS_UNIQUEID" val="18909"/>
</p:tagLst>
</file>

<file path=ppt/tags/tag600.xml><?xml version="1.0" encoding="utf-8"?>
<p:tagLst xmlns:p="http://schemas.openxmlformats.org/presentationml/2006/main">
  <p:tag name="AS_UNIQUEID" val="14593"/>
  <p:tag name="KSO_WM_BEAUTIFY_FLAG" val=""/>
</p:tagLst>
</file>

<file path=ppt/tags/tag601.xml><?xml version="1.0" encoding="utf-8"?>
<p:tagLst xmlns:p="http://schemas.openxmlformats.org/presentationml/2006/main">
  <p:tag name="AS_UNIQUEID" val="14594"/>
  <p:tag name="KSO_WM_BEAUTIFY_FLAG" val=""/>
</p:tagLst>
</file>

<file path=ppt/tags/tag602.xml><?xml version="1.0" encoding="utf-8"?>
<p:tagLst xmlns:p="http://schemas.openxmlformats.org/presentationml/2006/main">
  <p:tag name="AS_UNIQUEID" val="14595"/>
</p:tagLst>
</file>

<file path=ppt/tags/tag603.xml><?xml version="1.0" encoding="utf-8"?>
<p:tagLst xmlns:p="http://schemas.openxmlformats.org/presentationml/2006/main">
  <p:tag name="AS_UNIQUEID" val="2421"/>
  <p:tag name="KSO_WM_BEAUTIFY_FLAG" val=""/>
</p:tagLst>
</file>

<file path=ppt/tags/tag604.xml><?xml version="1.0" encoding="utf-8"?>
<p:tagLst xmlns:p="http://schemas.openxmlformats.org/presentationml/2006/main">
  <p:tag name="AS_UNIQUEID" val="2433"/>
  <p:tag name="KSO_WM_BEAUTIFY_FLAG" val=""/>
</p:tagLst>
</file>

<file path=ppt/tags/tag605.xml><?xml version="1.0" encoding="utf-8"?>
<p:tagLst xmlns:p="http://schemas.openxmlformats.org/presentationml/2006/main">
  <p:tag name="AS_UNIQUEID" val="2432"/>
  <p:tag name="KSO_WM_BEAUTIFY_FLAG" val=""/>
</p:tagLst>
</file>

<file path=ppt/tags/tag606.xml><?xml version="1.0" encoding="utf-8"?>
<p:tagLst xmlns:p="http://schemas.openxmlformats.org/presentationml/2006/main">
  <p:tag name="AS_UNIQUEID" val="14596"/>
  <p:tag name="KSO_WM_BEAUTIFY_FLAG" val=""/>
</p:tagLst>
</file>

<file path=ppt/tags/tag607.xml><?xml version="1.0" encoding="utf-8"?>
<p:tagLst xmlns:p="http://schemas.openxmlformats.org/presentationml/2006/main">
  <p:tag name="AS_UNIQUEID" val="14597"/>
  <p:tag name="KSO_WM_BEAUTIFY_FLAG" val=""/>
</p:tagLst>
</file>

<file path=ppt/tags/tag608.xml><?xml version="1.0" encoding="utf-8"?>
<p:tagLst xmlns:p="http://schemas.openxmlformats.org/presentationml/2006/main">
  <p:tag name="AS_UNIQUEID" val="1015"/>
  <p:tag name="KSO_WM_BEAUTIFY_FLAG" val=""/>
</p:tagLst>
</file>

<file path=ppt/tags/tag609.xml><?xml version="1.0" encoding="utf-8"?>
<p:tagLst xmlns:p="http://schemas.openxmlformats.org/presentationml/2006/main">
  <p:tag name="AS_UNIQUEID" val="139"/>
</p:tagLst>
</file>

<file path=ppt/tags/tag61.xml><?xml version="1.0" encoding="utf-8"?>
<p:tagLst xmlns:p="http://schemas.openxmlformats.org/presentationml/2006/main">
  <p:tag name="AS_UNIQUEID" val="18910"/>
</p:tagLst>
</file>

<file path=ppt/tags/tag610.xml><?xml version="1.0" encoding="utf-8"?>
<p:tagLst xmlns:p="http://schemas.openxmlformats.org/presentationml/2006/main">
  <p:tag name="AS_UNIQUEID" val="141"/>
</p:tagLst>
</file>

<file path=ppt/tags/tag611.xml><?xml version="1.0" encoding="utf-8"?>
<p:tagLst xmlns:p="http://schemas.openxmlformats.org/presentationml/2006/main">
  <p:tag name="AS_UNIQUEID" val="144"/>
</p:tagLst>
</file>

<file path=ppt/tags/tag612.xml><?xml version="1.0" encoding="utf-8"?>
<p:tagLst xmlns:p="http://schemas.openxmlformats.org/presentationml/2006/main">
  <p:tag name="AS_UNIQUEID" val="147"/>
</p:tagLst>
</file>

<file path=ppt/tags/tag613.xml><?xml version="1.0" encoding="utf-8"?>
<p:tagLst xmlns:p="http://schemas.openxmlformats.org/presentationml/2006/main">
  <p:tag name="AS_UNIQUEID" val="151"/>
</p:tagLst>
</file>

<file path=ppt/tags/tag614.xml><?xml version="1.0" encoding="utf-8"?>
<p:tagLst xmlns:p="http://schemas.openxmlformats.org/presentationml/2006/main">
  <p:tag name="AS_UNIQUEID" val="804"/>
  <p:tag name="KSO_WM_BEAUTIFY_FLAG" val=""/>
</p:tagLst>
</file>

<file path=ppt/tags/tag615.xml><?xml version="1.0" encoding="utf-8"?>
<p:tagLst xmlns:p="http://schemas.openxmlformats.org/presentationml/2006/main">
  <p:tag name="AS_UNIQUEID" val="1015"/>
  <p:tag name="KSO_WM_BEAUTIFY_FLAG" val=""/>
</p:tagLst>
</file>

<file path=ppt/tags/tag616.xml><?xml version="1.0" encoding="utf-8"?>
<p:tagLst xmlns:p="http://schemas.openxmlformats.org/presentationml/2006/main">
  <p:tag name="AS_UNIQUEID" val="6864"/>
  <p:tag name="KSO_WM_UNIT_TABLE_BEAUTIFY" val="smartTable{ac3fa0b0-72e6-402d-98bd-cb78291ebf4e}"/>
  <p:tag name="TABLE_ENDDRAG_ORIGIN_RECT" val="711*320"/>
  <p:tag name="TABLE_ENDDRAG_RECT" val="3*84*711*320"/>
</p:tagLst>
</file>

<file path=ppt/tags/tag617.xml><?xml version="1.0" encoding="utf-8"?>
<p:tagLst xmlns:p="http://schemas.openxmlformats.org/presentationml/2006/main">
  <p:tag name="AS_UNIQUEID" val="1015"/>
  <p:tag name="KSO_WM_BEAUTIFY_FLAG" val=""/>
</p:tagLst>
</file>

<file path=ppt/tags/tag618.xml><?xml version="1.0" encoding="utf-8"?>
<p:tagLst xmlns:p="http://schemas.openxmlformats.org/presentationml/2006/main">
  <p:tag name="AS_UNIQUEID" val="5080"/>
</p:tagLst>
</file>

<file path=ppt/tags/tag619.xml><?xml version="1.0" encoding="utf-8"?>
<p:tagLst xmlns:p="http://schemas.openxmlformats.org/presentationml/2006/main">
  <p:tag name="AS_UNIQUEID" val="5081"/>
</p:tagLst>
</file>

<file path=ppt/tags/tag62.xml><?xml version="1.0" encoding="utf-8"?>
<p:tagLst xmlns:p="http://schemas.openxmlformats.org/presentationml/2006/main">
  <p:tag name="AS_UNIQUEID" val="18911"/>
</p:tagLst>
</file>

<file path=ppt/tags/tag620.xml><?xml version="1.0" encoding="utf-8"?>
<p:tagLst xmlns:p="http://schemas.openxmlformats.org/presentationml/2006/main">
  <p:tag name="AS_UNIQUEID" val="5082"/>
</p:tagLst>
</file>

<file path=ppt/tags/tag621.xml><?xml version="1.0" encoding="utf-8"?>
<p:tagLst xmlns:p="http://schemas.openxmlformats.org/presentationml/2006/main">
  <p:tag name="AS_UNIQUEID" val="5083"/>
  <p:tag name="KSO_WM_FULL_TEXT_BEAUTIFY_COPY_ID" val="24"/>
</p:tagLst>
</file>

<file path=ppt/tags/tag622.xml><?xml version="1.0" encoding="utf-8"?>
<p:tagLst xmlns:p="http://schemas.openxmlformats.org/presentationml/2006/main">
  <p:tag name="AS_UNIQUEID" val="5084"/>
  <p:tag name="KSO_WM_FULL_TEXT_BEAUTIFY_COPY_ID" val="26"/>
</p:tagLst>
</file>

<file path=ppt/tags/tag623.xml><?xml version="1.0" encoding="utf-8"?>
<p:tagLst xmlns:p="http://schemas.openxmlformats.org/presentationml/2006/main">
  <p:tag name="AS_UNIQUEID" val="5085"/>
  <p:tag name="KSO_WM_FULL_TEXT_BEAUTIFY_COPY_ID" val="27"/>
</p:tagLst>
</file>

<file path=ppt/tags/tag624.xml><?xml version="1.0" encoding="utf-8"?>
<p:tagLst xmlns:p="http://schemas.openxmlformats.org/presentationml/2006/main">
  <p:tag name="AS_UNIQUEID" val="5086"/>
  <p:tag name="KSO_WM_FULL_TEXT_BEAUTIFY_COPY_ID" val="33"/>
</p:tagLst>
</file>

<file path=ppt/tags/tag625.xml><?xml version="1.0" encoding="utf-8"?>
<p:tagLst xmlns:p="http://schemas.openxmlformats.org/presentationml/2006/main">
  <p:tag name="AS_UNIQUEID" val="5087"/>
  <p:tag name="KSO_WM_FULL_TEXT_BEAUTIFY_COPY_ID" val="38"/>
</p:tagLst>
</file>

<file path=ppt/tags/tag626.xml><?xml version="1.0" encoding="utf-8"?>
<p:tagLst xmlns:p="http://schemas.openxmlformats.org/presentationml/2006/main">
  <p:tag name="AS_UNIQUEID" val="5069"/>
</p:tagLst>
</file>

<file path=ppt/tags/tag627.xml><?xml version="1.0" encoding="utf-8"?>
<p:tagLst xmlns:p="http://schemas.openxmlformats.org/presentationml/2006/main">
  <p:tag name="AS_UNIQUEID" val="5070"/>
</p:tagLst>
</file>

<file path=ppt/tags/tag628.xml><?xml version="1.0" encoding="utf-8"?>
<p:tagLst xmlns:p="http://schemas.openxmlformats.org/presentationml/2006/main">
  <p:tag name="AS_UNIQUEID" val="5071"/>
</p:tagLst>
</file>

<file path=ppt/tags/tag629.xml><?xml version="1.0" encoding="utf-8"?>
<p:tagLst xmlns:p="http://schemas.openxmlformats.org/presentationml/2006/main">
  <p:tag name="AS_UNIQUEID" val="5072"/>
  <p:tag name="KSO_WM_FULL_TEXT_BEAUTIFY_COPY_ID" val="11"/>
</p:tagLst>
</file>

<file path=ppt/tags/tag63.xml><?xml version="1.0" encoding="utf-8"?>
<p:tagLst xmlns:p="http://schemas.openxmlformats.org/presentationml/2006/main">
  <p:tag name="AS_UNIQUEID" val="18912"/>
</p:tagLst>
</file>

<file path=ppt/tags/tag630.xml><?xml version="1.0" encoding="utf-8"?>
<p:tagLst xmlns:p="http://schemas.openxmlformats.org/presentationml/2006/main">
  <p:tag name="AS_UNIQUEID" val="5073"/>
  <p:tag name="KSO_WM_FULL_TEXT_BEAUTIFY_COPY_ID" val="12"/>
</p:tagLst>
</file>

<file path=ppt/tags/tag631.xml><?xml version="1.0" encoding="utf-8"?>
<p:tagLst xmlns:p="http://schemas.openxmlformats.org/presentationml/2006/main">
  <p:tag name="AS_UNIQUEID" val="5074"/>
  <p:tag name="KSO_WM_FULL_TEXT_BEAUTIFY_COPY_ID" val="35"/>
</p:tagLst>
</file>

<file path=ppt/tags/tag632.xml><?xml version="1.0" encoding="utf-8"?>
<p:tagLst xmlns:p="http://schemas.openxmlformats.org/presentationml/2006/main">
  <p:tag name="AS_UNIQUEID" val="5075"/>
  <p:tag name="KSO_WM_FULL_TEXT_BEAUTIFY_COPY_ID" val="37"/>
</p:tagLst>
</file>

<file path=ppt/tags/tag633.xml><?xml version="1.0" encoding="utf-8"?>
<p:tagLst xmlns:p="http://schemas.openxmlformats.org/presentationml/2006/main">
  <p:tag name="AS_UNIQUEID" val="5076"/>
  <p:tag name="KSO_WM_FULL_TEXT_BEAUTIFY_COPY_ID" val="36"/>
</p:tagLst>
</file>

<file path=ppt/tags/tag634.xml><?xml version="1.0" encoding="utf-8"?>
<p:tagLst xmlns:p="http://schemas.openxmlformats.org/presentationml/2006/main">
  <p:tag name="AS_UNIQUEID" val="5068"/>
  <p:tag name="KSO_WM_FULL_TEXT_BEAUTIFY_COPY_ID" val="9"/>
</p:tagLst>
</file>

<file path=ppt/tags/tag635.xml><?xml version="1.0" encoding="utf-8"?>
<p:tagLst xmlns:p="http://schemas.openxmlformats.org/presentationml/2006/main">
  <p:tag name="AS_UNIQUEID" val="16541"/>
</p:tagLst>
</file>

<file path=ppt/tags/tag636.xml><?xml version="1.0" encoding="utf-8"?>
<p:tagLst xmlns:p="http://schemas.openxmlformats.org/presentationml/2006/main">
  <p:tag name="AS_UNIQUEID" val="5079"/>
  <p:tag name="KSO_WM_FULL_TEXT_BEAUTIFY_COPY_ID" val="20"/>
</p:tagLst>
</file>

<file path=ppt/tags/tag637.xml><?xml version="1.0" encoding="utf-8"?>
<p:tagLst xmlns:p="http://schemas.openxmlformats.org/presentationml/2006/main">
  <p:tag name="AS_UNIQUEID" val="1015"/>
  <p:tag name="KSO_WM_BEAUTIFY_FLAG" val=""/>
</p:tagLst>
</file>

<file path=ppt/tags/tag638.xml><?xml version="1.0" encoding="utf-8"?>
<p:tagLst xmlns:p="http://schemas.openxmlformats.org/presentationml/2006/main">
  <p:tag name="KSO_WM_DIAGRAM_VIRTUALLY_FRAME" val="{&quot;height&quot;:278.7194488188976,&quot;left&quot;:351.9425196850394,&quot;top&quot;:75.64023622047245,&quot;width&quot;:335.5688976377953}"/>
</p:tagLst>
</file>

<file path=ppt/tags/tag639.xml><?xml version="1.0" encoding="utf-8"?>
<p:tagLst xmlns:p="http://schemas.openxmlformats.org/presentationml/2006/main">
  <p:tag name="KSO_WM_DIAGRAM_VIRTUALLY_FRAME" val="{&quot;height&quot;:278.7194488188976,&quot;left&quot;:351.9425196850394,&quot;top&quot;:75.64023622047245,&quot;width&quot;:335.5688976377953}"/>
</p:tagLst>
</file>

<file path=ppt/tags/tag64.xml><?xml version="1.0" encoding="utf-8"?>
<p:tagLst xmlns:p="http://schemas.openxmlformats.org/presentationml/2006/main">
  <p:tag name="AS_UNIQUEID" val="18913"/>
</p:tagLst>
</file>

<file path=ppt/tags/tag640.xml><?xml version="1.0" encoding="utf-8"?>
<p:tagLst xmlns:p="http://schemas.openxmlformats.org/presentationml/2006/main">
  <p:tag name="KSO_WM_DIAGRAM_VIRTUALLY_FRAME" val="{&quot;height&quot;:278.7194488188976,&quot;left&quot;:351.9425196850394,&quot;top&quot;:75.64023622047245,&quot;width&quot;:335.5688976377953}"/>
</p:tagLst>
</file>

<file path=ppt/tags/tag641.xml><?xml version="1.0" encoding="utf-8"?>
<p:tagLst xmlns:p="http://schemas.openxmlformats.org/presentationml/2006/main">
  <p:tag name="KSO_WM_DIAGRAM_VIRTUALLY_FRAME" val="{&quot;height&quot;:278.7194488188976,&quot;left&quot;:351.9425196850394,&quot;top&quot;:75.64023622047245,&quot;width&quot;:335.5688976377953}"/>
</p:tagLst>
</file>

<file path=ppt/tags/tag642.xml><?xml version="1.0" encoding="utf-8"?>
<p:tagLst xmlns:p="http://schemas.openxmlformats.org/presentationml/2006/main">
  <p:tag name="KSO_WM_DIAGRAM_VIRTUALLY_FRAME" val="{&quot;height&quot;:278.7194488188976,&quot;left&quot;:351.9425196850394,&quot;top&quot;:75.64023622047245,&quot;width&quot;:335.5688976377953}"/>
</p:tagLst>
</file>

<file path=ppt/tags/tag643.xml><?xml version="1.0" encoding="utf-8"?>
<p:tagLst xmlns:p="http://schemas.openxmlformats.org/presentationml/2006/main">
  <p:tag name="KSO_WM_DIAGRAM_VIRTUALLY_FRAME" val="{&quot;height&quot;:278.7194488188976,&quot;left&quot;:351.9425196850394,&quot;top&quot;:75.64023622047245,&quot;width&quot;:335.5688976377953}"/>
</p:tagLst>
</file>

<file path=ppt/tags/tag644.xml><?xml version="1.0" encoding="utf-8"?>
<p:tagLst xmlns:p="http://schemas.openxmlformats.org/presentationml/2006/main">
  <p:tag name="AS_UNIQUEID" val="1015"/>
  <p:tag name="KSO_WM_BEAUTIFY_FLAG" val=""/>
</p:tagLst>
</file>

<file path=ppt/tags/tag645.xml><?xml version="1.0" encoding="utf-8"?>
<p:tagLst xmlns:p="http://schemas.openxmlformats.org/presentationml/2006/main">
  <p:tag name="AS_UNIQUEID" val="11422"/>
  <p:tag name="TABLE_ENDDRAG_ORIGIN_RECT" val="700*289"/>
  <p:tag name="TABLE_ENDDRAG_RECT" val="9*95*700*289"/>
</p:tagLst>
</file>

<file path=ppt/tags/tag646.xml><?xml version="1.0" encoding="utf-8"?>
<p:tagLst xmlns:p="http://schemas.openxmlformats.org/presentationml/2006/main">
  <p:tag name="AS_UNIQUEID" val="1015"/>
  <p:tag name="KSO_WM_BEAUTIFY_FLAG" val=""/>
</p:tagLst>
</file>

<file path=ppt/tags/tag647.xml><?xml version="1.0" encoding="utf-8"?>
<p:tagLst xmlns:p="http://schemas.openxmlformats.org/presentationml/2006/main">
  <p:tag name="KSO_WM_DIAGRAM_VIRTUALLY_FRAME" val="{&quot;height&quot;:278.7194488188976,&quot;left&quot;:351.9425196850394,&quot;top&quot;:75.64023622047245,&quot;width&quot;:335.5688976377953}"/>
</p:tagLst>
</file>

<file path=ppt/tags/tag648.xml><?xml version="1.0" encoding="utf-8"?>
<p:tagLst xmlns:p="http://schemas.openxmlformats.org/presentationml/2006/main">
  <p:tag name="AS_UNIQUEID" val="293"/>
</p:tagLst>
</file>

<file path=ppt/tags/tag649.xml><?xml version="1.0" encoding="utf-8"?>
<p:tagLst xmlns:p="http://schemas.openxmlformats.org/presentationml/2006/main">
  <p:tag name="AS_UNIQUEID" val="2900"/>
</p:tagLst>
</file>

<file path=ppt/tags/tag65.xml><?xml version="1.0" encoding="utf-8"?>
<p:tagLst xmlns:p="http://schemas.openxmlformats.org/presentationml/2006/main">
  <p:tag name="AS_UNIQUEID" val="18914"/>
</p:tagLst>
</file>

<file path=ppt/tags/tag650.xml><?xml version="1.0" encoding="utf-8"?>
<p:tagLst xmlns:p="http://schemas.openxmlformats.org/presentationml/2006/main">
  <p:tag name="AS_UNIQUEID" val="1136"/>
</p:tagLst>
</file>

<file path=ppt/tags/tag651.xml><?xml version="1.0" encoding="utf-8"?>
<p:tagLst xmlns:p="http://schemas.openxmlformats.org/presentationml/2006/main">
  <p:tag name="AS_UNIQUEID" val="3689"/>
  <p:tag name="KSO_WM_BEAUTIFY_FLAG" val=""/>
  <p:tag name="KSO_WM_UNIT_TEXT_FILL_FORE_SCHEMECOLOR_INDEX" val="2"/>
  <p:tag name="KSO_WM_UNIT_TEXT_FILL_FORE_SCHEMECOLOR_INDEX_BRIGHTNESS" val="0"/>
  <p:tag name="KSO_WM_UNIT_TEXT_FILL_TYPE" val="1"/>
</p:tagLst>
</file>

<file path=ppt/tags/tag652.xml><?xml version="1.0" encoding="utf-8"?>
<p:tagLst xmlns:p="http://schemas.openxmlformats.org/presentationml/2006/main">
  <p:tag name="AS_UNIQUEID" val="1136"/>
</p:tagLst>
</file>

<file path=ppt/tags/tag653.xml><?xml version="1.0" encoding="utf-8"?>
<p:tagLst xmlns:p="http://schemas.openxmlformats.org/presentationml/2006/main">
  <p:tag name="AS_UNIQUEID" val="7054"/>
  <p:tag name="KSO_WM_ASSEMBLE_CHIP_INDEX" val="801a409e501d44d7851ffc94b6c3ae78"/>
  <p:tag name="KSO_WM_BEAUTIFY_FLAG" val="#wm#"/>
  <p:tag name="KSO_WM_CHIP_FILLAREA_FILL_RULE" val="{&quot;fill_align&quot;:&quot;cm&quot;,&quot;fill_effect&quot;:[],&quot;fill_mode&quot;:&quot;full&quot;,&quot;sacle_strategy&quot;:&quot;stretch&quot;}"/>
  <p:tag name="KSO_WM_CHIP_GROUPID" val="6233f43f5f534a53ceb16e2a"/>
  <p:tag name="KSO_WM_CHIP_XID" val="623986e20134f08651a2962c"/>
  <p:tag name="KSO_WM_SLIDE_BACKGROUND_TYPE" val="general"/>
  <p:tag name="KSO_WM_TAG_VERSION" val="1.0"/>
  <p:tag name="KSO_WM_TEMPLATE_CATEGORY" val="chip"/>
  <p:tag name="KSO_WM_TEMPLATE_INDEX" val="20222207"/>
  <p:tag name="KSO_WM_UNIT_DEC_AREA_ID" val="60ffdbccb8d24355af2158d5acdd621c"/>
  <p:tag name="KSO_WM_UNIT_DEC_CHANGEPICRESERVED" val="1"/>
  <p:tag name="KSO_WM_UNIT_DEC_SUPPORTCHANGEPIC" val="0"/>
  <p:tag name="KSO_WM_UNIT_ID" val="chip20222207_8*i*1"/>
  <p:tag name="KSO_WM_UNIT_INDEX" val="1"/>
  <p:tag name="KSO_WM_UNIT_SUBTYPE" val="v"/>
  <p:tag name="KSO_WM_UNIT_TYPE" val="i"/>
  <p:tag name="WM_BEAUTIFY_SHAPE_IDENTITY" val="{8d1bb4f0-8b5c-462d-ab6e-d857b7462b2e}"/>
</p:tagLst>
</file>

<file path=ppt/tags/tag654.xml><?xml version="1.0" encoding="utf-8"?>
<p:tagLst xmlns:p="http://schemas.openxmlformats.org/presentationml/2006/main">
  <p:tag name="AS_UNIQUEID" val="7055"/>
  <p:tag name="KSO_WM_ASSEMBLE_CHIP_INDEX" val="e9be5a4b87bc4f29bb700c03f98bd75e"/>
  <p:tag name="KSO_WM_BEAUTIFY_FLAG" val="#wm#"/>
  <p:tag name="KSO_WM_CHIP_FILLAREA_FILL_RULE" val="{&quot;fill_align&quot;:&quot;rt&quot;,&quot;fill_effect&quot;:[],&quot;fill_mode&quot;:&quot;adaptive&quot;,&quot;sacle_strategy&quot;:&quot;stretch&quot;}"/>
  <p:tag name="KSO_WM_CHIP_GROUPID" val="6233f43f5f534a53ceb16e2a"/>
  <p:tag name="KSO_WM_CHIP_XID" val="623986e20134f08651a29605"/>
  <p:tag name="KSO_WM_SLIDE_BACKGROUND_TYPE" val="general"/>
  <p:tag name="KSO_WM_TAG_VERSION" val="1.0"/>
  <p:tag name="KSO_WM_TEMPLATE_CATEGORY" val="chip"/>
  <p:tag name="KSO_WM_TEMPLATE_INDEX" val="20222207"/>
  <p:tag name="KSO_WM_UNIT_DEC_AREA_ID" val="9e934fc925d24ba1b97da38127ac9584"/>
  <p:tag name="KSO_WM_UNIT_DEC_CHANGEPICRESERVED" val="1"/>
  <p:tag name="KSO_WM_UNIT_DEC_SUPPORTCHANGEPIC" val="0"/>
  <p:tag name="KSO_WM_UNIT_ID" val="chip20222207_10*i*1"/>
  <p:tag name="KSO_WM_UNIT_INDEX" val="1"/>
  <p:tag name="KSO_WM_UNIT_SUBTYPE" val="t"/>
  <p:tag name="KSO_WM_UNIT_TYPE" val="i"/>
  <p:tag name="WM_BEAUTIFY_SHAPE_IDENTITY" val="{24c9e834-da38-47c9-ba20-94f8ec0ba79a}"/>
</p:tagLst>
</file>

<file path=ppt/tags/tag655.xml><?xml version="1.0" encoding="utf-8"?>
<p:tagLst xmlns:p="http://schemas.openxmlformats.org/presentationml/2006/main">
  <p:tag name="AS_UNIQUEID" val="7056"/>
  <p:tag name="KSO_WM_ASSEMBLE_CHIP_INDEX" val="6519632d9f1949b480bf583c8822c50b"/>
  <p:tag name="KSO_WM_BEAUTIFY_FLAG" val="#wm#"/>
  <p:tag name="KSO_WM_CHIP_FILLAREA_FILL_RULE" val="{&quot;fill_align&quot;:&quot;lb&quot;,&quot;fill_effect&quot;:[],&quot;fill_mode&quot;:&quot;adaptive&quot;,&quot;sacle_strategy&quot;:&quot;stretch&quot;}"/>
  <p:tag name="KSO_WM_CHIP_GROUPID" val="6233f43f5f534a53ceb16e2a"/>
  <p:tag name="KSO_WM_CHIP_XID" val="623986e20134f08651a295ef"/>
  <p:tag name="KSO_WM_SLIDE_BACKGROUND_TYPE" val="general"/>
  <p:tag name="KSO_WM_TAG_VERSION" val="1.0"/>
  <p:tag name="KSO_WM_TEMPLATE_CATEGORY" val="chip"/>
  <p:tag name="KSO_WM_TEMPLATE_INDEX" val="20222207"/>
  <p:tag name="KSO_WM_UNIT_DEC_AREA_ID" val="158ba320e9a8460eb9abefd5fb8e650e"/>
  <p:tag name="KSO_WM_UNIT_DEC_CHANGEPICRESERVED" val="1"/>
  <p:tag name="KSO_WM_UNIT_DEC_SUPPORTCHANGEPIC" val="0"/>
  <p:tag name="KSO_WM_UNIT_ID" val="chip20222207_9*i*1"/>
  <p:tag name="KSO_WM_UNIT_INDEX" val="1"/>
  <p:tag name="KSO_WM_UNIT_SUBTYPE" val="t"/>
  <p:tag name="KSO_WM_UNIT_TYPE" val="i"/>
  <p:tag name="WM_BEAUTIFY_SHAPE_IDENTITY" val="{8cae418b-6682-49e6-b0e7-3d3b480092ae}"/>
</p:tagLst>
</file>

<file path=ppt/tags/tag656.xml><?xml version="1.0" encoding="utf-8"?>
<p:tagLst xmlns:p="http://schemas.openxmlformats.org/presentationml/2006/main">
  <p:tag name="AS_UNIQUEID" val="987"/>
  <p:tag name="KSO_WM_UNIT_LINE_FILL_TYPE" val="2"/>
  <p:tag name="KSO_WM_UNIT_LINE_FORE_SCHEMECOLOR_INDEX" val="7"/>
  <p:tag name="KSO_WM_UNIT_LINE_FORE_SCHEMECOLOR_INDEX_BRIGHTNESS" val="0"/>
</p:tagLst>
</file>

<file path=ppt/tags/tag657.xml><?xml version="1.0" encoding="utf-8"?>
<p:tagLst xmlns:p="http://schemas.openxmlformats.org/presentationml/2006/main">
  <p:tag name="AS_UNIQUEID" val="989"/>
  <p:tag name="KSO_WM_UNIT_FILL_FORE_SCHEMECOLOR_INDEX" val="5"/>
  <p:tag name="KSO_WM_UNIT_FILL_FORE_SCHEMECOLOR_INDEX_BRIGHTNESS" val="0"/>
  <p:tag name="KSO_WM_UNIT_FILL_TYPE" val="1"/>
</p:tagLst>
</file>

<file path=ppt/tags/tag658.xml><?xml version="1.0" encoding="utf-8"?>
<p:tagLst xmlns:p="http://schemas.openxmlformats.org/presentationml/2006/main">
  <p:tag name="AS_UNIQUEID" val="990"/>
</p:tagLst>
</file>

<file path=ppt/tags/tag659.xml><?xml version="1.0" encoding="utf-8"?>
<p:tagLst xmlns:p="http://schemas.openxmlformats.org/presentationml/2006/main">
  <p:tag name="AS_UNIQUEID" val="1025"/>
</p:tagLst>
</file>

<file path=ppt/tags/tag66.xml><?xml version="1.0" encoding="utf-8"?>
<p:tagLst xmlns:p="http://schemas.openxmlformats.org/presentationml/2006/main">
  <p:tag name="AS_UNIQUEID" val="2839"/>
</p:tagLst>
</file>

<file path=ppt/tags/tag660.xml><?xml version="1.0" encoding="utf-8"?>
<p:tagLst xmlns:p="http://schemas.openxmlformats.org/presentationml/2006/main">
  <p:tag name="AS_UNIQUEID" val="1025"/>
</p:tagLst>
</file>

<file path=ppt/tags/tag661.xml><?xml version="1.0" encoding="utf-8"?>
<p:tagLst xmlns:p="http://schemas.openxmlformats.org/presentationml/2006/main">
  <p:tag name="AS_UNIQUEID" val="4504"/>
</p:tagLst>
</file>

<file path=ppt/tags/tag662.xml><?xml version="1.0" encoding="utf-8"?>
<p:tagLst xmlns:p="http://schemas.openxmlformats.org/presentationml/2006/main">
  <p:tag name="AS_UNIQUEID" val="4490"/>
</p:tagLst>
</file>

<file path=ppt/tags/tag663.xml><?xml version="1.0" encoding="utf-8"?>
<p:tagLst xmlns:p="http://schemas.openxmlformats.org/presentationml/2006/main">
  <p:tag name="AS_UNIQUEID" val="4490"/>
</p:tagLst>
</file>

<file path=ppt/tags/tag664.xml><?xml version="1.0" encoding="utf-8"?>
<p:tagLst xmlns:p="http://schemas.openxmlformats.org/presentationml/2006/main">
  <p:tag name="AS_UNIQUEID" val="4490"/>
</p:tagLst>
</file>

<file path=ppt/tags/tag665.xml><?xml version="1.0" encoding="utf-8"?>
<p:tagLst xmlns:p="http://schemas.openxmlformats.org/presentationml/2006/main">
  <p:tag name="AS_UNIQUEID" val="4490"/>
</p:tagLst>
</file>

<file path=ppt/tags/tag666.xml><?xml version="1.0" encoding="utf-8"?>
<p:tagLst xmlns:p="http://schemas.openxmlformats.org/presentationml/2006/main">
  <p:tag name="AS_UNIQUEID" val="4490"/>
</p:tagLst>
</file>

<file path=ppt/tags/tag667.xml><?xml version="1.0" encoding="utf-8"?>
<p:tagLst xmlns:p="http://schemas.openxmlformats.org/presentationml/2006/main">
  <p:tag name="AS_UNIQUEID" val="4490"/>
</p:tagLst>
</file>

<file path=ppt/tags/tag668.xml><?xml version="1.0" encoding="utf-8"?>
<p:tagLst xmlns:p="http://schemas.openxmlformats.org/presentationml/2006/main">
  <p:tag name="AS_UNIQUEID" val="4490"/>
</p:tagLst>
</file>

<file path=ppt/tags/tag669.xml><?xml version="1.0" encoding="utf-8"?>
<p:tagLst xmlns:p="http://schemas.openxmlformats.org/presentationml/2006/main">
  <p:tag name="AS_UNIQUEID" val="1258"/>
</p:tagLst>
</file>

<file path=ppt/tags/tag67.xml><?xml version="1.0" encoding="utf-8"?>
<p:tagLst xmlns:p="http://schemas.openxmlformats.org/presentationml/2006/main">
  <p:tag name="AS_UNIQUEID" val="2840"/>
  <p:tag name="KSO_WM_UNIT_PLACING_PICTURE_USER_VIEWPORT" val="{&quot;height&quot;:3016.4,&quot;width&quot;:9521.529133858268}"/>
</p:tagLst>
</file>

<file path=ppt/tags/tag670.xml><?xml version="1.0" encoding="utf-8"?>
<p:tagLst xmlns:p="http://schemas.openxmlformats.org/presentationml/2006/main">
  <p:tag name="AS_UNIQUEID" val="4491"/>
</p:tagLst>
</file>

<file path=ppt/tags/tag671.xml><?xml version="1.0" encoding="utf-8"?>
<p:tagLst xmlns:p="http://schemas.openxmlformats.org/presentationml/2006/main">
  <p:tag name="AS_UNIQUEID" val="4491"/>
</p:tagLst>
</file>

<file path=ppt/tags/tag672.xml><?xml version="1.0" encoding="utf-8"?>
<p:tagLst xmlns:p="http://schemas.openxmlformats.org/presentationml/2006/main">
  <p:tag name="AS_UNIQUEID" val="4491"/>
</p:tagLst>
</file>

<file path=ppt/tags/tag673.xml><?xml version="1.0" encoding="utf-8"?>
<p:tagLst xmlns:p="http://schemas.openxmlformats.org/presentationml/2006/main">
  <p:tag name="AS_UNIQUEID" val="4491"/>
</p:tagLst>
</file>

<file path=ppt/tags/tag674.xml><?xml version="1.0" encoding="utf-8"?>
<p:tagLst xmlns:p="http://schemas.openxmlformats.org/presentationml/2006/main">
  <p:tag name="AS_UNIQUEID" val="4491"/>
</p:tagLst>
</file>

<file path=ppt/tags/tag675.xml><?xml version="1.0" encoding="utf-8"?>
<p:tagLst xmlns:p="http://schemas.openxmlformats.org/presentationml/2006/main">
  <p:tag name="AS_UNIQUEID" val="4491"/>
</p:tagLst>
</file>

<file path=ppt/tags/tag676.xml><?xml version="1.0" encoding="utf-8"?>
<p:tagLst xmlns:p="http://schemas.openxmlformats.org/presentationml/2006/main">
  <p:tag name="AS_UNIQUEID" val="4491"/>
</p:tagLst>
</file>

<file path=ppt/tags/tag677.xml><?xml version="1.0" encoding="utf-8"?>
<p:tagLst xmlns:p="http://schemas.openxmlformats.org/presentationml/2006/main">
  <p:tag name="AS_UNIQUEID" val="1258"/>
</p:tagLst>
</file>

<file path=ppt/tags/tag678.xml><?xml version="1.0" encoding="utf-8"?>
<p:tagLst xmlns:p="http://schemas.openxmlformats.org/presentationml/2006/main">
  <p:tag name="AS_UNIQUEID" val="1258"/>
</p:tagLst>
</file>

<file path=ppt/tags/tag679.xml><?xml version="1.0" encoding="utf-8"?>
<p:tagLst xmlns:p="http://schemas.openxmlformats.org/presentationml/2006/main">
  <p:tag name="AS_UNIQUEID" val="1258"/>
</p:tagLst>
</file>

<file path=ppt/tags/tag68.xml><?xml version="1.0" encoding="utf-8"?>
<p:tagLst xmlns:p="http://schemas.openxmlformats.org/presentationml/2006/main">
  <p:tag name="AS_UNIQUEID" val="18784"/>
</p:tagLst>
</file>

<file path=ppt/tags/tag680.xml><?xml version="1.0" encoding="utf-8"?>
<p:tagLst xmlns:p="http://schemas.openxmlformats.org/presentationml/2006/main">
  <p:tag name="AS_UNIQUEID" val="1258"/>
</p:tagLst>
</file>

<file path=ppt/tags/tag681.xml><?xml version="1.0" encoding="utf-8"?>
<p:tagLst xmlns:p="http://schemas.openxmlformats.org/presentationml/2006/main">
  <p:tag name="AS_UNIQUEID" val="4504"/>
</p:tagLst>
</file>

<file path=ppt/tags/tag682.xml><?xml version="1.0" encoding="utf-8"?>
<p:tagLst xmlns:p="http://schemas.openxmlformats.org/presentationml/2006/main">
  <p:tag name="AS_UNIQUEID" val="1258"/>
</p:tagLst>
</file>

<file path=ppt/tags/tag683.xml><?xml version="1.0" encoding="utf-8"?>
<p:tagLst xmlns:p="http://schemas.openxmlformats.org/presentationml/2006/main">
  <p:tag name="AS_UNIQUEID" val="7057"/>
</p:tagLst>
</file>

<file path=ppt/tags/tag684.xml><?xml version="1.0" encoding="utf-8"?>
<p:tagLst xmlns:p="http://schemas.openxmlformats.org/presentationml/2006/main">
  <p:tag name="KSO_WM_SLIDE_BACKGROUND_TYPE" val="general"/>
  <p:tag name="KSO_WM_SLIDE_BK_DARK_LIGHT" val=""/>
</p:tagLst>
</file>

<file path=ppt/tags/tag685.xml><?xml version="1.0" encoding="utf-8"?>
<p:tagLst xmlns:p="http://schemas.openxmlformats.org/presentationml/2006/main">
  <p:tag name="AS_UNIQUEID" val="7051"/>
</p:tagLst>
</file>

<file path=ppt/tags/tag686.xml><?xml version="1.0" encoding="utf-8"?>
<p:tagLst xmlns:p="http://schemas.openxmlformats.org/presentationml/2006/main">
  <p:tag name="AS_UNIQUEID" val="7052"/>
</p:tagLst>
</file>

<file path=ppt/tags/tag687.xml><?xml version="1.0" encoding="utf-8"?>
<p:tagLst xmlns:p="http://schemas.openxmlformats.org/presentationml/2006/main">
  <p:tag name="AS_UNIQUEID" val="7062"/>
  <p:tag name="KSO_WM_ASSEMBLE_CHIP_INDEX" val="801a409e501d44d7851ffc94b6c3ae78"/>
  <p:tag name="KSO_WM_BEAUTIFY_FLAG" val="#wm#"/>
  <p:tag name="KSO_WM_CHIP_FILLAREA_FILL_RULE" val="{&quot;fill_align&quot;:&quot;cm&quot;,&quot;fill_effect&quot;:[],&quot;fill_mode&quot;:&quot;full&quot;,&quot;sacle_strategy&quot;:&quot;stretch&quot;}"/>
  <p:tag name="KSO_WM_CHIP_GROUPID" val="6233f43f5f534a53ceb16e2a"/>
  <p:tag name="KSO_WM_CHIP_XID" val="623986e20134f08651a2962c"/>
  <p:tag name="KSO_WM_SLIDE_BACKGROUND_TYPE" val="general"/>
  <p:tag name="KSO_WM_TAG_VERSION" val="1.0"/>
  <p:tag name="KSO_WM_TEMPLATE_CATEGORY" val="chip"/>
  <p:tag name="KSO_WM_TEMPLATE_INDEX" val="20222207"/>
  <p:tag name="KSO_WM_UNIT_DEC_AREA_ID" val="60ffdbccb8d24355af2158d5acdd621c"/>
  <p:tag name="KSO_WM_UNIT_DEC_CHANGEPICRESERVED" val="1"/>
  <p:tag name="KSO_WM_UNIT_DEC_SUPPORTCHANGEPIC" val="0"/>
  <p:tag name="KSO_WM_UNIT_ID" val="chip20222207_8*i*1"/>
  <p:tag name="KSO_WM_UNIT_INDEX" val="1"/>
  <p:tag name="KSO_WM_UNIT_SUBTYPE" val="v"/>
  <p:tag name="KSO_WM_UNIT_TYPE" val="i"/>
  <p:tag name="WM_BEAUTIFY_SHAPE_IDENTITY" val="{8d1bb4f0-8b5c-462d-ab6e-d857b7462b2e}"/>
</p:tagLst>
</file>

<file path=ppt/tags/tag688.xml><?xml version="1.0" encoding="utf-8"?>
<p:tagLst xmlns:p="http://schemas.openxmlformats.org/presentationml/2006/main">
  <p:tag name="AS_UNIQUEID" val="7063"/>
  <p:tag name="KSO_WM_ASSEMBLE_CHIP_INDEX" val="e9be5a4b87bc4f29bb700c03f98bd75e"/>
  <p:tag name="KSO_WM_BEAUTIFY_FLAG" val="#wm#"/>
  <p:tag name="KSO_WM_CHIP_FILLAREA_FILL_RULE" val="{&quot;fill_align&quot;:&quot;rt&quot;,&quot;fill_effect&quot;:[],&quot;fill_mode&quot;:&quot;adaptive&quot;,&quot;sacle_strategy&quot;:&quot;stretch&quot;}"/>
  <p:tag name="KSO_WM_CHIP_GROUPID" val="6233f43f5f534a53ceb16e2a"/>
  <p:tag name="KSO_WM_CHIP_XID" val="623986e20134f08651a29605"/>
  <p:tag name="KSO_WM_SLIDE_BACKGROUND_TYPE" val="general"/>
  <p:tag name="KSO_WM_TAG_VERSION" val="1.0"/>
  <p:tag name="KSO_WM_TEMPLATE_CATEGORY" val="chip"/>
  <p:tag name="KSO_WM_TEMPLATE_INDEX" val="20222207"/>
  <p:tag name="KSO_WM_UNIT_DEC_AREA_ID" val="9e934fc925d24ba1b97da38127ac9584"/>
  <p:tag name="KSO_WM_UNIT_DEC_CHANGEPICRESERVED" val="1"/>
  <p:tag name="KSO_WM_UNIT_DEC_SUPPORTCHANGEPIC" val="0"/>
  <p:tag name="KSO_WM_UNIT_ID" val="chip20222207_10*i*1"/>
  <p:tag name="KSO_WM_UNIT_INDEX" val="1"/>
  <p:tag name="KSO_WM_UNIT_SUBTYPE" val="t"/>
  <p:tag name="KSO_WM_UNIT_TYPE" val="i"/>
  <p:tag name="WM_BEAUTIFY_SHAPE_IDENTITY" val="{24c9e834-da38-47c9-ba20-94f8ec0ba79a}"/>
</p:tagLst>
</file>

<file path=ppt/tags/tag689.xml><?xml version="1.0" encoding="utf-8"?>
<p:tagLst xmlns:p="http://schemas.openxmlformats.org/presentationml/2006/main">
  <p:tag name="AS_UNIQUEID" val="7064"/>
  <p:tag name="KSO_WM_ASSEMBLE_CHIP_INDEX" val="6519632d9f1949b480bf583c8822c50b"/>
  <p:tag name="KSO_WM_BEAUTIFY_FLAG" val="#wm#"/>
  <p:tag name="KSO_WM_CHIP_FILLAREA_FILL_RULE" val="{&quot;fill_align&quot;:&quot;lb&quot;,&quot;fill_effect&quot;:[],&quot;fill_mode&quot;:&quot;adaptive&quot;,&quot;sacle_strategy&quot;:&quot;stretch&quot;}"/>
  <p:tag name="KSO_WM_CHIP_GROUPID" val="6233f43f5f534a53ceb16e2a"/>
  <p:tag name="KSO_WM_CHIP_XID" val="623986e20134f08651a295ef"/>
  <p:tag name="KSO_WM_SLIDE_BACKGROUND_TYPE" val="general"/>
  <p:tag name="KSO_WM_TAG_VERSION" val="1.0"/>
  <p:tag name="KSO_WM_TEMPLATE_CATEGORY" val="chip"/>
  <p:tag name="KSO_WM_TEMPLATE_INDEX" val="20222207"/>
  <p:tag name="KSO_WM_UNIT_DEC_AREA_ID" val="158ba320e9a8460eb9abefd5fb8e650e"/>
  <p:tag name="KSO_WM_UNIT_DEC_CHANGEPICRESERVED" val="1"/>
  <p:tag name="KSO_WM_UNIT_DEC_SUPPORTCHANGEPIC" val="0"/>
  <p:tag name="KSO_WM_UNIT_ID" val="chip20222207_9*i*1"/>
  <p:tag name="KSO_WM_UNIT_INDEX" val="1"/>
  <p:tag name="KSO_WM_UNIT_SUBTYPE" val="t"/>
  <p:tag name="KSO_WM_UNIT_TYPE" val="i"/>
  <p:tag name="WM_BEAUTIFY_SHAPE_IDENTITY" val="{8cae418b-6682-49e6-b0e7-3d3b480092ae}"/>
</p:tagLst>
</file>

<file path=ppt/tags/tag69.xml><?xml version="1.0" encoding="utf-8"?>
<p:tagLst xmlns:p="http://schemas.openxmlformats.org/presentationml/2006/main">
  <p:tag name="AS_UNIQUEID" val="18785"/>
</p:tagLst>
</file>

<file path=ppt/tags/tag690.xml><?xml version="1.0" encoding="utf-8"?>
<p:tagLst xmlns:p="http://schemas.openxmlformats.org/presentationml/2006/main">
  <p:tag name="AS_UNIQUEID" val="987"/>
  <p:tag name="KSO_WM_UNIT_LINE_FILL_TYPE" val="2"/>
  <p:tag name="KSO_WM_UNIT_LINE_FORE_SCHEMECOLOR_INDEX" val="7"/>
  <p:tag name="KSO_WM_UNIT_LINE_FORE_SCHEMECOLOR_INDEX_BRIGHTNESS" val="0"/>
</p:tagLst>
</file>

<file path=ppt/tags/tag691.xml><?xml version="1.0" encoding="utf-8"?>
<p:tagLst xmlns:p="http://schemas.openxmlformats.org/presentationml/2006/main">
  <p:tag name="AS_UNIQUEID" val="989"/>
  <p:tag name="KSO_WM_UNIT_FILL_FORE_SCHEMECOLOR_INDEX" val="5"/>
  <p:tag name="KSO_WM_UNIT_FILL_FORE_SCHEMECOLOR_INDEX_BRIGHTNESS" val="0"/>
  <p:tag name="KSO_WM_UNIT_FILL_TYPE" val="1"/>
</p:tagLst>
</file>

<file path=ppt/tags/tag692.xml><?xml version="1.0" encoding="utf-8"?>
<p:tagLst xmlns:p="http://schemas.openxmlformats.org/presentationml/2006/main">
  <p:tag name="AS_UNIQUEID" val="990"/>
</p:tagLst>
</file>

<file path=ppt/tags/tag693.xml><?xml version="1.0" encoding="utf-8"?>
<p:tagLst xmlns:p="http://schemas.openxmlformats.org/presentationml/2006/main">
  <p:tag name="AS_UNIQUEID" val="1025"/>
</p:tagLst>
</file>

<file path=ppt/tags/tag694.xml><?xml version="1.0" encoding="utf-8"?>
<p:tagLst xmlns:p="http://schemas.openxmlformats.org/presentationml/2006/main">
  <p:tag name="AS_UNIQUEID" val="1258"/>
</p:tagLst>
</file>

<file path=ppt/tags/tag695.xml><?xml version="1.0" encoding="utf-8"?>
<p:tagLst xmlns:p="http://schemas.openxmlformats.org/presentationml/2006/main">
  <p:tag name="AS_UNIQUEID" val="7065"/>
</p:tagLst>
</file>

<file path=ppt/tags/tag696.xml><?xml version="1.0" encoding="utf-8"?>
<p:tagLst xmlns:p="http://schemas.openxmlformats.org/presentationml/2006/main">
  <p:tag name="AS_UNIQUEID" val="7066"/>
</p:tagLst>
</file>

<file path=ppt/tags/tag697.xml><?xml version="1.0" encoding="utf-8"?>
<p:tagLst xmlns:p="http://schemas.openxmlformats.org/presentationml/2006/main">
  <p:tag name="AS_UNIQUEID" val="7067"/>
</p:tagLst>
</file>

<file path=ppt/tags/tag698.xml><?xml version="1.0" encoding="utf-8"?>
<p:tagLst xmlns:p="http://schemas.openxmlformats.org/presentationml/2006/main">
  <p:tag name="AS_UNIQUEID" val="7068"/>
</p:tagLst>
</file>

<file path=ppt/tags/tag699.xml><?xml version="1.0" encoding="utf-8"?>
<p:tagLst xmlns:p="http://schemas.openxmlformats.org/presentationml/2006/main">
  <p:tag name="KSO_WM_SLIDE_BACKGROUND_TYPE" val="general"/>
  <p:tag name="KSO_WM_SLIDE_BK_DARK_LIGHT" val=""/>
</p:tagLst>
</file>

<file path=ppt/tags/tag7.xml><?xml version="1.0" encoding="utf-8"?>
<p:tagLst xmlns:p="http://schemas.openxmlformats.org/presentationml/2006/main">
  <p:tag name="AS_UNIQUEID" val="18849"/>
</p:tagLst>
</file>

<file path=ppt/tags/tag70.xml><?xml version="1.0" encoding="utf-8"?>
<p:tagLst xmlns:p="http://schemas.openxmlformats.org/presentationml/2006/main">
  <p:tag name="AS_UNIQUEID" val="2790"/>
</p:tagLst>
</file>

<file path=ppt/tags/tag700.xml><?xml version="1.0" encoding="utf-8"?>
<p:tagLst xmlns:p="http://schemas.openxmlformats.org/presentationml/2006/main">
  <p:tag name="AS_UNIQUEID" val="7059"/>
</p:tagLst>
</file>

<file path=ppt/tags/tag701.xml><?xml version="1.0" encoding="utf-8"?>
<p:tagLst xmlns:p="http://schemas.openxmlformats.org/presentationml/2006/main">
  <p:tag name="AS_UNIQUEID" val="7060"/>
</p:tagLst>
</file>

<file path=ppt/tags/tag702.xml><?xml version="1.0" encoding="utf-8"?>
<p:tagLst xmlns:p="http://schemas.openxmlformats.org/presentationml/2006/main">
  <p:tag name="AS_UNIQUEID" val="18937"/>
</p:tagLst>
</file>

<file path=ppt/tags/tag703.xml><?xml version="1.0" encoding="utf-8"?>
<p:tagLst xmlns:p="http://schemas.openxmlformats.org/presentationml/2006/main">
  <p:tag name="AS_UNIQUEID" val="18938"/>
</p:tagLst>
</file>

<file path=ppt/tags/tag704.xml><?xml version="1.0" encoding="utf-8"?>
<p:tagLst xmlns:p="http://schemas.openxmlformats.org/presentationml/2006/main">
  <p:tag name="AS_UNIQUEID" val="18939"/>
</p:tagLst>
</file>

<file path=ppt/tags/tag705.xml><?xml version="1.0" encoding="utf-8"?>
<p:tagLst xmlns:p="http://schemas.openxmlformats.org/presentationml/2006/main">
  <p:tag name="AS_UNIQUEID" val="7105"/>
  <p:tag name="KSO_WM_ASSEMBLE_CHIP_INDEX" val="801a409e501d44d7851ffc94b6c3ae78"/>
  <p:tag name="KSO_WM_BEAUTIFY_FLAG" val="#wm#"/>
  <p:tag name="KSO_WM_CHIP_FILLAREA_FILL_RULE" val="{&quot;fill_align&quot;:&quot;cm&quot;,&quot;fill_effect&quot;:[],&quot;fill_mode&quot;:&quot;full&quot;,&quot;sacle_strategy&quot;:&quot;stretch&quot;}"/>
  <p:tag name="KSO_WM_CHIP_GROUPID" val="6233f43f5f534a53ceb16e2a"/>
  <p:tag name="KSO_WM_CHIP_XID" val="623986e20134f08651a2962c"/>
  <p:tag name="KSO_WM_SLIDE_BACKGROUND_TYPE" val="general"/>
  <p:tag name="KSO_WM_TAG_VERSION" val="1.0"/>
  <p:tag name="KSO_WM_TEMPLATE_CATEGORY" val="chip"/>
  <p:tag name="KSO_WM_TEMPLATE_INDEX" val="20222207"/>
  <p:tag name="KSO_WM_UNIT_DEC_AREA_ID" val="60ffdbccb8d24355af2158d5acdd621c"/>
  <p:tag name="KSO_WM_UNIT_DEC_CHANGEPICRESERVED" val="1"/>
  <p:tag name="KSO_WM_UNIT_DEC_SUPPORTCHANGEPIC" val="0"/>
  <p:tag name="KSO_WM_UNIT_ID" val="chip20222207_8*i*1"/>
  <p:tag name="KSO_WM_UNIT_INDEX" val="1"/>
  <p:tag name="KSO_WM_UNIT_SUBTYPE" val="v"/>
  <p:tag name="KSO_WM_UNIT_TYPE" val="i"/>
  <p:tag name="WM_BEAUTIFY_SHAPE_IDENTITY" val="{8d1bb4f0-8b5c-462d-ab6e-d857b7462b2e}"/>
</p:tagLst>
</file>

<file path=ppt/tags/tag706.xml><?xml version="1.0" encoding="utf-8"?>
<p:tagLst xmlns:p="http://schemas.openxmlformats.org/presentationml/2006/main">
  <p:tag name="AS_UNIQUEID" val="7106"/>
  <p:tag name="KSO_WM_ASSEMBLE_CHIP_INDEX" val="e9be5a4b87bc4f29bb700c03f98bd75e"/>
  <p:tag name="KSO_WM_BEAUTIFY_FLAG" val="#wm#"/>
  <p:tag name="KSO_WM_CHIP_FILLAREA_FILL_RULE" val="{&quot;fill_align&quot;:&quot;rt&quot;,&quot;fill_effect&quot;:[],&quot;fill_mode&quot;:&quot;adaptive&quot;,&quot;sacle_strategy&quot;:&quot;stretch&quot;}"/>
  <p:tag name="KSO_WM_CHIP_GROUPID" val="6233f43f5f534a53ceb16e2a"/>
  <p:tag name="KSO_WM_CHIP_XID" val="623986e20134f08651a29605"/>
  <p:tag name="KSO_WM_SLIDE_BACKGROUND_TYPE" val="general"/>
  <p:tag name="KSO_WM_TAG_VERSION" val="1.0"/>
  <p:tag name="KSO_WM_TEMPLATE_CATEGORY" val="chip"/>
  <p:tag name="KSO_WM_TEMPLATE_INDEX" val="20222207"/>
  <p:tag name="KSO_WM_UNIT_DEC_AREA_ID" val="9e934fc925d24ba1b97da38127ac9584"/>
  <p:tag name="KSO_WM_UNIT_DEC_CHANGEPICRESERVED" val="1"/>
  <p:tag name="KSO_WM_UNIT_DEC_SUPPORTCHANGEPIC" val="0"/>
  <p:tag name="KSO_WM_UNIT_ID" val="chip20222207_10*i*1"/>
  <p:tag name="KSO_WM_UNIT_INDEX" val="1"/>
  <p:tag name="KSO_WM_UNIT_SUBTYPE" val="t"/>
  <p:tag name="KSO_WM_UNIT_TYPE" val="i"/>
  <p:tag name="WM_BEAUTIFY_SHAPE_IDENTITY" val="{24c9e834-da38-47c9-ba20-94f8ec0ba79a}"/>
</p:tagLst>
</file>

<file path=ppt/tags/tag707.xml><?xml version="1.0" encoding="utf-8"?>
<p:tagLst xmlns:p="http://schemas.openxmlformats.org/presentationml/2006/main">
  <p:tag name="AS_UNIQUEID" val="7107"/>
  <p:tag name="KSO_WM_ASSEMBLE_CHIP_INDEX" val="6519632d9f1949b480bf583c8822c50b"/>
  <p:tag name="KSO_WM_BEAUTIFY_FLAG" val="#wm#"/>
  <p:tag name="KSO_WM_CHIP_FILLAREA_FILL_RULE" val="{&quot;fill_align&quot;:&quot;lb&quot;,&quot;fill_effect&quot;:[],&quot;fill_mode&quot;:&quot;adaptive&quot;,&quot;sacle_strategy&quot;:&quot;stretch&quot;}"/>
  <p:tag name="KSO_WM_CHIP_GROUPID" val="6233f43f5f534a53ceb16e2a"/>
  <p:tag name="KSO_WM_CHIP_XID" val="623986e20134f08651a295ef"/>
  <p:tag name="KSO_WM_SLIDE_BACKGROUND_TYPE" val="general"/>
  <p:tag name="KSO_WM_TAG_VERSION" val="1.0"/>
  <p:tag name="KSO_WM_TEMPLATE_CATEGORY" val="chip"/>
  <p:tag name="KSO_WM_TEMPLATE_INDEX" val="20222207"/>
  <p:tag name="KSO_WM_UNIT_DEC_AREA_ID" val="158ba320e9a8460eb9abefd5fb8e650e"/>
  <p:tag name="KSO_WM_UNIT_DEC_CHANGEPICRESERVED" val="1"/>
  <p:tag name="KSO_WM_UNIT_DEC_SUPPORTCHANGEPIC" val="0"/>
  <p:tag name="KSO_WM_UNIT_ID" val="chip20222207_9*i*1"/>
  <p:tag name="KSO_WM_UNIT_INDEX" val="1"/>
  <p:tag name="KSO_WM_UNIT_SUBTYPE" val="t"/>
  <p:tag name="KSO_WM_UNIT_TYPE" val="i"/>
  <p:tag name="WM_BEAUTIFY_SHAPE_IDENTITY" val="{8cae418b-6682-49e6-b0e7-3d3b480092ae}"/>
</p:tagLst>
</file>

<file path=ppt/tags/tag708.xml><?xml version="1.0" encoding="utf-8"?>
<p:tagLst xmlns:p="http://schemas.openxmlformats.org/presentationml/2006/main">
  <p:tag name="AS_UNIQUEID" val="987"/>
  <p:tag name="KSO_WM_UNIT_LINE_FILL_TYPE" val="2"/>
  <p:tag name="KSO_WM_UNIT_LINE_FORE_SCHEMECOLOR_INDEX" val="7"/>
  <p:tag name="KSO_WM_UNIT_LINE_FORE_SCHEMECOLOR_INDEX_BRIGHTNESS" val="0"/>
</p:tagLst>
</file>

<file path=ppt/tags/tag709.xml><?xml version="1.0" encoding="utf-8"?>
<p:tagLst xmlns:p="http://schemas.openxmlformats.org/presentationml/2006/main">
  <p:tag name="AS_UNIQUEID" val="989"/>
  <p:tag name="KSO_WM_UNIT_FILL_FORE_SCHEMECOLOR_INDEX" val="5"/>
  <p:tag name="KSO_WM_UNIT_FILL_FORE_SCHEMECOLOR_INDEX_BRIGHTNESS" val="0"/>
  <p:tag name="KSO_WM_UNIT_FILL_TYPE" val="1"/>
</p:tagLst>
</file>

<file path=ppt/tags/tag71.xml><?xml version="1.0" encoding="utf-8"?>
<p:tagLst xmlns:p="http://schemas.openxmlformats.org/presentationml/2006/main">
  <p:tag name="AS_UNIQUEID" val="2791"/>
</p:tagLst>
</file>

<file path=ppt/tags/tag710.xml><?xml version="1.0" encoding="utf-8"?>
<p:tagLst xmlns:p="http://schemas.openxmlformats.org/presentationml/2006/main">
  <p:tag name="AS_UNIQUEID" val="990"/>
</p:tagLst>
</file>

<file path=ppt/tags/tag711.xml><?xml version="1.0" encoding="utf-8"?>
<p:tagLst xmlns:p="http://schemas.openxmlformats.org/presentationml/2006/main">
  <p:tag name="AS_UNIQUEID" val="508"/>
</p:tagLst>
</file>

<file path=ppt/tags/tag712.xml><?xml version="1.0" encoding="utf-8"?>
<p:tagLst xmlns:p="http://schemas.openxmlformats.org/presentationml/2006/main">
  <p:tag name="AS_UNIQUEID" val="7108"/>
</p:tagLst>
</file>

<file path=ppt/tags/tag713.xml><?xml version="1.0" encoding="utf-8"?>
<p:tagLst xmlns:p="http://schemas.openxmlformats.org/presentationml/2006/main">
  <p:tag name="AS_UNIQUEID" val="7109"/>
</p:tagLst>
</file>

<file path=ppt/tags/tag714.xml><?xml version="1.0" encoding="utf-8"?>
<p:tagLst xmlns:p="http://schemas.openxmlformats.org/presentationml/2006/main">
  <p:tag name="AS_UNIQUEID" val="508"/>
</p:tagLst>
</file>

<file path=ppt/tags/tag715.xml><?xml version="1.0" encoding="utf-8"?>
<p:tagLst xmlns:p="http://schemas.openxmlformats.org/presentationml/2006/main">
  <p:tag name="AS_UNIQUEID" val="7110"/>
</p:tagLst>
</file>

<file path=ppt/tags/tag716.xml><?xml version="1.0" encoding="utf-8"?>
<p:tagLst xmlns:p="http://schemas.openxmlformats.org/presentationml/2006/main">
  <p:tag name="AS_UNIQUEID" val="7111"/>
</p:tagLst>
</file>

<file path=ppt/tags/tag717.xml><?xml version="1.0" encoding="utf-8"?>
<p:tagLst xmlns:p="http://schemas.openxmlformats.org/presentationml/2006/main">
  <p:tag name="AS_UNIQUEID" val="7112"/>
</p:tagLst>
</file>

<file path=ppt/tags/tag718.xml><?xml version="1.0" encoding="utf-8"?>
<p:tagLst xmlns:p="http://schemas.openxmlformats.org/presentationml/2006/main">
  <p:tag name="AS_UNIQUEID" val="508"/>
</p:tagLst>
</file>

<file path=ppt/tags/tag719.xml><?xml version="1.0" encoding="utf-8"?>
<p:tagLst xmlns:p="http://schemas.openxmlformats.org/presentationml/2006/main">
  <p:tag name="AS_UNIQUEID" val="7113"/>
</p:tagLst>
</file>

<file path=ppt/tags/tag72.xml><?xml version="1.0" encoding="utf-8"?>
<p:tagLst xmlns:p="http://schemas.openxmlformats.org/presentationml/2006/main">
  <p:tag name="AS_UNIQUEID" val="9602"/>
</p:tagLst>
</file>

<file path=ppt/tags/tag720.xml><?xml version="1.0" encoding="utf-8"?>
<p:tagLst xmlns:p="http://schemas.openxmlformats.org/presentationml/2006/main">
  <p:tag name="AS_UNIQUEID" val="7114"/>
</p:tagLst>
</file>

<file path=ppt/tags/tag721.xml><?xml version="1.0" encoding="utf-8"?>
<p:tagLst xmlns:p="http://schemas.openxmlformats.org/presentationml/2006/main">
  <p:tag name="AS_UNIQUEID" val="7115"/>
</p:tagLst>
</file>

<file path=ppt/tags/tag722.xml><?xml version="1.0" encoding="utf-8"?>
<p:tagLst xmlns:p="http://schemas.openxmlformats.org/presentationml/2006/main">
  <p:tag name="AS_UNIQUEID" val="7116"/>
</p:tagLst>
</file>

<file path=ppt/tags/tag723.xml><?xml version="1.0" encoding="utf-8"?>
<p:tagLst xmlns:p="http://schemas.openxmlformats.org/presentationml/2006/main">
  <p:tag name="AS_UNIQUEID" val="7117"/>
</p:tagLst>
</file>

<file path=ppt/tags/tag724.xml><?xml version="1.0" encoding="utf-8"?>
<p:tagLst xmlns:p="http://schemas.openxmlformats.org/presentationml/2006/main">
  <p:tag name="AS_UNIQUEID" val="1258"/>
</p:tagLst>
</file>

<file path=ppt/tags/tag725.xml><?xml version="1.0" encoding="utf-8"?>
<p:tagLst xmlns:p="http://schemas.openxmlformats.org/presentationml/2006/main">
  <p:tag name="KSO_WM_SLIDE_BACKGROUND_TYPE" val="general"/>
  <p:tag name="KSO_WM_SLIDE_BK_DARK_LIGHT" val=""/>
</p:tagLst>
</file>

<file path=ppt/tags/tag726.xml><?xml version="1.0" encoding="utf-8"?>
<p:tagLst xmlns:p="http://schemas.openxmlformats.org/presentationml/2006/main">
  <p:tag name="AS_UNIQUEID" val="7102"/>
</p:tagLst>
</file>

<file path=ppt/tags/tag727.xml><?xml version="1.0" encoding="utf-8"?>
<p:tagLst xmlns:p="http://schemas.openxmlformats.org/presentationml/2006/main">
  <p:tag name="AS_UNIQUEID" val="7103"/>
</p:tagLst>
</file>

<file path=ppt/tags/tag728.xml><?xml version="1.0" encoding="utf-8"?>
<p:tagLst xmlns:p="http://schemas.openxmlformats.org/presentationml/2006/main">
  <p:tag name="AS_UNIQUEID" val="4212"/>
  <p:tag name="KSO_WM_UNIT_TEXT_FILL_FORE_SCHEMECOLOR_INDEX_BRIGHTNESS" val="0"/>
  <p:tag name="KSO_WM_UNIT_TEXT_FILL_FORE_SCHEMECOLOR_INDEX" val="13"/>
  <p:tag name="KSO_WM_UNIT_TEXT_FILL_TYPE" val="1"/>
</p:tagLst>
</file>

<file path=ppt/tags/tag729.xml><?xml version="1.0" encoding="utf-8"?>
<p:tagLst xmlns:p="http://schemas.openxmlformats.org/presentationml/2006/main">
  <p:tag name="AS_UNIQUEID" val="2288"/>
</p:tagLst>
</file>

<file path=ppt/tags/tag73.xml><?xml version="1.0" encoding="utf-8"?>
<p:tagLst xmlns:p="http://schemas.openxmlformats.org/presentationml/2006/main">
  <p:tag name="AS_UNIQUEID" val="9604"/>
</p:tagLst>
</file>

<file path=ppt/tags/tag730.xml><?xml version="1.0" encoding="utf-8"?>
<p:tagLst xmlns:p="http://schemas.openxmlformats.org/presentationml/2006/main">
  <p:tag name="AS_UNIQUEID" val="1843"/>
</p:tagLst>
</file>

<file path=ppt/tags/tag731.xml><?xml version="1.0" encoding="utf-8"?>
<p:tagLst xmlns:p="http://schemas.openxmlformats.org/presentationml/2006/main">
  <p:tag name="AS_UNIQUEID" val="631"/>
  <p:tag name="KSO_WM_BEAUTIFY_FLAG" val=""/>
</p:tagLst>
</file>

<file path=ppt/tags/tag732.xml><?xml version="1.0" encoding="utf-8"?>
<p:tagLst xmlns:p="http://schemas.openxmlformats.org/presentationml/2006/main">
  <p:tag name="AS_UNIQUEID" val="633"/>
  <p:tag name="KSO_WM_BEAUTIFY_FLAG" val=""/>
</p:tagLst>
</file>

<file path=ppt/tags/tag733.xml><?xml version="1.0" encoding="utf-8"?>
<p:tagLst xmlns:p="http://schemas.openxmlformats.org/presentationml/2006/main">
  <p:tag name="AS_UNIQUEID" val="634"/>
  <p:tag name="KSO_WM_BEAUTIFY_FLAG" val=""/>
</p:tagLst>
</file>

<file path=ppt/tags/tag734.xml><?xml version="1.0" encoding="utf-8"?>
<p:tagLst xmlns:p="http://schemas.openxmlformats.org/presentationml/2006/main">
  <p:tag name="AS_UNIQUEID" val="635"/>
  <p:tag name="KSO_WM_BEAUTIFY_FLAG" val=""/>
</p:tagLst>
</file>

<file path=ppt/tags/tag735.xml><?xml version="1.0" encoding="utf-8"?>
<p:tagLst xmlns:p="http://schemas.openxmlformats.org/presentationml/2006/main">
  <p:tag name="AS_UNIQUEID" val="637"/>
  <p:tag name="KSO_WM_BEAUTIFY_FLAG" val=""/>
</p:tagLst>
</file>

<file path=ppt/tags/tag736.xml><?xml version="1.0" encoding="utf-8"?>
<p:tagLst xmlns:p="http://schemas.openxmlformats.org/presentationml/2006/main">
  <p:tag name="AS_UNIQUEID" val="3558"/>
</p:tagLst>
</file>

<file path=ppt/tags/tag737.xml><?xml version="1.0" encoding="utf-8"?>
<p:tagLst xmlns:p="http://schemas.openxmlformats.org/presentationml/2006/main">
  <p:tag name="AS_UNIQUEID" val="3612"/>
  <p:tag name="PA" val="v5.2.9"/>
</p:tagLst>
</file>

<file path=ppt/tags/tag738.xml><?xml version="1.0" encoding="utf-8"?>
<p:tagLst xmlns:p="http://schemas.openxmlformats.org/presentationml/2006/main">
  <p:tag name="ISLIDE.ICON" val="#94330;#391721;#120587;"/>
</p:tagLst>
</file>

<file path=ppt/tags/tag739.xml><?xml version="1.0" encoding="utf-8"?>
<p:tagLst xmlns:p="http://schemas.openxmlformats.org/presentationml/2006/main">
  <p:tag name="AS_UNIQUEID" val="4173"/>
</p:tagLst>
</file>

<file path=ppt/tags/tag74.xml><?xml version="1.0" encoding="utf-8"?>
<p:tagLst xmlns:p="http://schemas.openxmlformats.org/presentationml/2006/main">
  <p:tag name="AS_UNIQUEID" val="2611"/>
  <p:tag name="KSO_WM_UNIT_TEXT_FILL_FORE_SCHEMECOLOR_INDEX" val="13"/>
  <p:tag name="KSO_WM_UNIT_TEXT_FILL_FORE_SCHEMECOLOR_INDEX_BRIGHTNESS" val="0"/>
  <p:tag name="KSO_WM_UNIT_TEXT_FILL_TYPE" val="1"/>
</p:tagLst>
</file>

<file path=ppt/tags/tag740.xml><?xml version="1.0" encoding="utf-8"?>
<p:tagLst xmlns:p="http://schemas.openxmlformats.org/presentationml/2006/main">
  <p:tag name="AS_UNIQUEID" val="4174"/>
  <p:tag name="KSO_WM_BEAUTIFY_FLAG" val=""/>
</p:tagLst>
</file>

<file path=ppt/tags/tag741.xml><?xml version="1.0" encoding="utf-8"?>
<p:tagLst xmlns:p="http://schemas.openxmlformats.org/presentationml/2006/main">
  <p:tag name="AS_UNIQUEID" val="4175"/>
  <p:tag name="KSO_WM_BEAUTIFY_FLAG" val=""/>
</p:tagLst>
</file>

<file path=ppt/tags/tag742.xml><?xml version="1.0" encoding="utf-8"?>
<p:tagLst xmlns:p="http://schemas.openxmlformats.org/presentationml/2006/main">
  <p:tag name="AS_UNIQUEID" val="4176"/>
</p:tagLst>
</file>

<file path=ppt/tags/tag743.xml><?xml version="1.0" encoding="utf-8"?>
<p:tagLst xmlns:p="http://schemas.openxmlformats.org/presentationml/2006/main">
  <p:tag name="AS_UNIQUEID" val="4177"/>
  <p:tag name="KSO_WM_BEAUTIFY_FLAG" val=""/>
</p:tagLst>
</file>

<file path=ppt/tags/tag744.xml><?xml version="1.0" encoding="utf-8"?>
<p:tagLst xmlns:p="http://schemas.openxmlformats.org/presentationml/2006/main">
  <p:tag name="AS_UNIQUEID" val="2780"/>
</p:tagLst>
</file>

<file path=ppt/tags/tag745.xml><?xml version="1.0" encoding="utf-8"?>
<p:tagLst xmlns:p="http://schemas.openxmlformats.org/presentationml/2006/main">
  <p:tag name="AS_UNIQUEID" val="3563"/>
  <p:tag name="KSO_WM_BEAUTIFY_FLAG" val=""/>
</p:tagLst>
</file>

<file path=ppt/tags/tag746.xml><?xml version="1.0" encoding="utf-8"?>
<p:tagLst xmlns:p="http://schemas.openxmlformats.org/presentationml/2006/main">
  <p:tag name="AS_UNIQUEID" val="3561"/>
  <p:tag name="KSO_WM_BEAUTIFY_FLAG" val=""/>
</p:tagLst>
</file>

<file path=ppt/tags/tag747.xml><?xml version="1.0" encoding="utf-8"?>
<p:tagLst xmlns:p="http://schemas.openxmlformats.org/presentationml/2006/main">
  <p:tag name="AS_UNIQUEID" val="39"/>
  <p:tag name="KSO_WM_BEAUTIFY_FLAG" val=""/>
</p:tagLst>
</file>

<file path=ppt/tags/tag748.xml><?xml version="1.0" encoding="utf-8"?>
<p:tagLst xmlns:p="http://schemas.openxmlformats.org/presentationml/2006/main">
  <p:tag name="AS_UNIQUEID" val="18"/>
  <p:tag name="KSO_WM_BEAUTIFY_FLAG" val=""/>
</p:tagLst>
</file>

<file path=ppt/tags/tag749.xml><?xml version="1.0" encoding="utf-8"?>
<p:tagLst xmlns:p="http://schemas.openxmlformats.org/presentationml/2006/main">
  <p:tag name="AS_UNIQUEID" val="19"/>
  <p:tag name="KSO_WM_BEAUTIFY_FLAG" val=""/>
</p:tagLst>
</file>

<file path=ppt/tags/tag75.xml><?xml version="1.0" encoding="utf-8"?>
<p:tagLst xmlns:p="http://schemas.openxmlformats.org/presentationml/2006/main">
  <p:tag name="AS_UNIQUEID" val="2612"/>
  <p:tag name="KSO_WM_UNIT_TEXT_FILL_FORE_SCHEMECOLOR_INDEX" val="13"/>
  <p:tag name="KSO_WM_UNIT_TEXT_FILL_FORE_SCHEMECOLOR_INDEX_BRIGHTNESS" val="0"/>
  <p:tag name="KSO_WM_UNIT_TEXT_FILL_TYPE" val="1"/>
</p:tagLst>
</file>

<file path=ppt/tags/tag750.xml><?xml version="1.0" encoding="utf-8"?>
<p:tagLst xmlns:p="http://schemas.openxmlformats.org/presentationml/2006/main">
  <p:tag name="AS_UNIQUEID" val="20"/>
  <p:tag name="KSO_WM_BEAUTIFY_FLAG" val=""/>
</p:tagLst>
</file>

<file path=ppt/tags/tag751.xml><?xml version="1.0" encoding="utf-8"?>
<p:tagLst xmlns:p="http://schemas.openxmlformats.org/presentationml/2006/main">
  <p:tag name="AS_UNIQUEID" val="21"/>
  <p:tag name="KSO_WM_BEAUTIFY_FLAG" val=""/>
</p:tagLst>
</file>

<file path=ppt/tags/tag752.xml><?xml version="1.0" encoding="utf-8"?>
<p:tagLst xmlns:p="http://schemas.openxmlformats.org/presentationml/2006/main">
  <p:tag name="AS_UNIQUEID" val="22"/>
</p:tagLst>
</file>

<file path=ppt/tags/tag753.xml><?xml version="1.0" encoding="utf-8"?>
<p:tagLst xmlns:p="http://schemas.openxmlformats.org/presentationml/2006/main">
  <p:tag name="AS_UNIQUEID" val="23"/>
  <p:tag name="KSO_WM_BEAUTIFY_FLAG" val=""/>
</p:tagLst>
</file>

<file path=ppt/tags/tag754.xml><?xml version="1.0" encoding="utf-8"?>
<p:tagLst xmlns:p="http://schemas.openxmlformats.org/presentationml/2006/main">
  <p:tag name="AS_UNIQUEID" val="24"/>
  <p:tag name="KSO_WM_BEAUTIFY_FLAG" val=""/>
</p:tagLst>
</file>

<file path=ppt/tags/tag755.xml><?xml version="1.0" encoding="utf-8"?>
<p:tagLst xmlns:p="http://schemas.openxmlformats.org/presentationml/2006/main">
  <p:tag name="AS_UNIQUEID" val="25"/>
  <p:tag name="KSO_WM_BEAUTIFY_FLAG" val=""/>
</p:tagLst>
</file>

<file path=ppt/tags/tag756.xml><?xml version="1.0" encoding="utf-8"?>
<p:tagLst xmlns:p="http://schemas.openxmlformats.org/presentationml/2006/main">
  <p:tag name="AS_UNIQUEID" val="26"/>
</p:tagLst>
</file>

<file path=ppt/tags/tag757.xml><?xml version="1.0" encoding="utf-8"?>
<p:tagLst xmlns:p="http://schemas.openxmlformats.org/presentationml/2006/main">
  <p:tag name="AS_UNIQUEID" val="27"/>
  <p:tag name="KSO_WM_BEAUTIFY_FLAG" val=""/>
</p:tagLst>
</file>

<file path=ppt/tags/tag758.xml><?xml version="1.0" encoding="utf-8"?>
<p:tagLst xmlns:p="http://schemas.openxmlformats.org/presentationml/2006/main">
  <p:tag name="AS_UNIQUEID" val="28"/>
  <p:tag name="KSO_WM_BEAUTIFY_FLAG" val=""/>
</p:tagLst>
</file>

<file path=ppt/tags/tag759.xml><?xml version="1.0" encoding="utf-8"?>
<p:tagLst xmlns:p="http://schemas.openxmlformats.org/presentationml/2006/main">
  <p:tag name="AS_UNIQUEID" val="29"/>
  <p:tag name="KSO_WM_BEAUTIFY_FLAG" val=""/>
</p:tagLst>
</file>

<file path=ppt/tags/tag76.xml><?xml version="1.0" encoding="utf-8"?>
<p:tagLst xmlns:p="http://schemas.openxmlformats.org/presentationml/2006/main">
  <p:tag name="AS_UNIQUEID" val="2610"/>
  <p:tag name="KSO_WM_UNIT_TEXT_FILL_FORE_SCHEMECOLOR_INDEX" val="13"/>
  <p:tag name="KSO_WM_UNIT_TEXT_FILL_FORE_SCHEMECOLOR_INDEX_BRIGHTNESS" val="0"/>
  <p:tag name="KSO_WM_UNIT_TEXT_FILL_TYPE" val="1"/>
</p:tagLst>
</file>

<file path=ppt/tags/tag760.xml><?xml version="1.0" encoding="utf-8"?>
<p:tagLst xmlns:p="http://schemas.openxmlformats.org/presentationml/2006/main">
  <p:tag name="AS_UNIQUEID" val="30"/>
</p:tagLst>
</file>

<file path=ppt/tags/tag761.xml><?xml version="1.0" encoding="utf-8"?>
<p:tagLst xmlns:p="http://schemas.openxmlformats.org/presentationml/2006/main">
  <p:tag name="AS_UNIQUEID" val="31"/>
  <p:tag name="KSO_WM_BEAUTIFY_FLAG" val=""/>
</p:tagLst>
</file>

<file path=ppt/tags/tag762.xml><?xml version="1.0" encoding="utf-8"?>
<p:tagLst xmlns:p="http://schemas.openxmlformats.org/presentationml/2006/main">
  <p:tag name="AS_UNIQUEID" val="32"/>
  <p:tag name="KSO_WM_BEAUTIFY_FLAG" val=""/>
</p:tagLst>
</file>

<file path=ppt/tags/tag763.xml><?xml version="1.0" encoding="utf-8"?>
<p:tagLst xmlns:p="http://schemas.openxmlformats.org/presentationml/2006/main">
  <p:tag name="AS_UNIQUEID" val="33"/>
  <p:tag name="KSO_WM_BEAUTIFY_FLAG" val=""/>
</p:tagLst>
</file>

<file path=ppt/tags/tag764.xml><?xml version="1.0" encoding="utf-8"?>
<p:tagLst xmlns:p="http://schemas.openxmlformats.org/presentationml/2006/main">
  <p:tag name="AS_UNIQUEID" val="34"/>
  <p:tag name="KSO_WM_BEAUTIFY_FLAG" val=""/>
</p:tagLst>
</file>

<file path=ppt/tags/tag765.xml><?xml version="1.0" encoding="utf-8"?>
<p:tagLst xmlns:p="http://schemas.openxmlformats.org/presentationml/2006/main">
  <p:tag name="AS_UNIQUEID" val="35"/>
  <p:tag name="KSO_WM_BEAUTIFY_FLAG" val=""/>
</p:tagLst>
</file>

<file path=ppt/tags/tag766.xml><?xml version="1.0" encoding="utf-8"?>
<p:tagLst xmlns:p="http://schemas.openxmlformats.org/presentationml/2006/main">
  <p:tag name="AS_UNIQUEID" val="4178"/>
</p:tagLst>
</file>

<file path=ppt/tags/tag767.xml><?xml version="1.0" encoding="utf-8"?>
<p:tagLst xmlns:p="http://schemas.openxmlformats.org/presentationml/2006/main">
  <p:tag name="AS_UNIQUEID" val="39"/>
</p:tagLst>
</file>

<file path=ppt/tags/tag768.xml><?xml version="1.0" encoding="utf-8"?>
<p:tagLst xmlns:p="http://schemas.openxmlformats.org/presentationml/2006/main">
  <p:tag name="AS_UNIQUEID" val="4179"/>
  <p:tag name="KSO_WM_BEAUTIFY_FLAG" val=""/>
</p:tagLst>
</file>

<file path=ppt/tags/tag769.xml><?xml version="1.0" encoding="utf-8"?>
<p:tagLst xmlns:p="http://schemas.openxmlformats.org/presentationml/2006/main">
  <p:tag name="AS_UNIQUEID" val="4180"/>
</p:tagLst>
</file>

<file path=ppt/tags/tag77.xml><?xml version="1.0" encoding="utf-8"?>
<p:tagLst xmlns:p="http://schemas.openxmlformats.org/presentationml/2006/main">
  <p:tag name="AS_UNIQUEID" val="2612"/>
  <p:tag name="KSO_WM_UNIT_TEXT_FILL_FORE_SCHEMECOLOR_INDEX" val="13"/>
  <p:tag name="KSO_WM_UNIT_TEXT_FILL_FORE_SCHEMECOLOR_INDEX_BRIGHTNESS" val="0"/>
  <p:tag name="KSO_WM_UNIT_TEXT_FILL_TYPE" val="1"/>
</p:tagLst>
</file>

<file path=ppt/tags/tag770.xml><?xml version="1.0" encoding="utf-8"?>
<p:tagLst xmlns:p="http://schemas.openxmlformats.org/presentationml/2006/main">
  <p:tag name="AS_UNIQUEID" val="4181"/>
</p:tagLst>
</file>

<file path=ppt/tags/tag771.xml><?xml version="1.0" encoding="utf-8"?>
<p:tagLst xmlns:p="http://schemas.openxmlformats.org/presentationml/2006/main">
  <p:tag name="AS_UNIQUEID" val="4170"/>
</p:tagLst>
</file>

<file path=ppt/tags/tag772.xml><?xml version="1.0" encoding="utf-8"?>
<p:tagLst xmlns:p="http://schemas.openxmlformats.org/presentationml/2006/main">
  <p:tag name="AS_UNIQUEID" val="4171"/>
</p:tagLst>
</file>

<file path=ppt/tags/tag773.xml><?xml version="1.0" encoding="utf-8"?>
<p:tagLst xmlns:p="http://schemas.openxmlformats.org/presentationml/2006/main">
  <p:tag name="AS_UNIQUEID" val="18937"/>
</p:tagLst>
</file>

<file path=ppt/tags/tag774.xml><?xml version="1.0" encoding="utf-8"?>
<p:tagLst xmlns:p="http://schemas.openxmlformats.org/presentationml/2006/main">
  <p:tag name="AS_UNIQUEID" val="18938"/>
</p:tagLst>
</file>

<file path=ppt/tags/tag775.xml><?xml version="1.0" encoding="utf-8"?>
<p:tagLst xmlns:p="http://schemas.openxmlformats.org/presentationml/2006/main">
  <p:tag name="AS_UNIQUEID" val="18939"/>
</p:tagLst>
</file>

<file path=ppt/tags/tag776.xml><?xml version="1.0" encoding="utf-8"?>
<p:tagLst xmlns:p="http://schemas.openxmlformats.org/presentationml/2006/main">
  <p:tag name="AS_UNIQUEID" val="18937"/>
</p:tagLst>
</file>

<file path=ppt/tags/tag777.xml><?xml version="1.0" encoding="utf-8"?>
<p:tagLst xmlns:p="http://schemas.openxmlformats.org/presentationml/2006/main">
  <p:tag name="AS_UNIQUEID" val="18938"/>
</p:tagLst>
</file>

<file path=ppt/tags/tag778.xml><?xml version="1.0" encoding="utf-8"?>
<p:tagLst xmlns:p="http://schemas.openxmlformats.org/presentationml/2006/main">
  <p:tag name="AS_UNIQUEID" val="18939"/>
</p:tagLst>
</file>

<file path=ppt/tags/tag779.xml><?xml version="1.0" encoding="utf-8"?>
<p:tagLst xmlns:p="http://schemas.openxmlformats.org/presentationml/2006/main">
  <p:tag name="AS_UNIQUEID" val="4204"/>
  <p:tag name="KSO_WM_BEAUTIFY_FLAG" val=""/>
</p:tagLst>
</file>

<file path=ppt/tags/tag78.xml><?xml version="1.0" encoding="utf-8"?>
<p:tagLst xmlns:p="http://schemas.openxmlformats.org/presentationml/2006/main">
  <p:tag name="AS_UNIQUEID" val="2612"/>
  <p:tag name="KSO_WM_UNIT_TEXT_FILL_FORE_SCHEMECOLOR_INDEX" val="13"/>
  <p:tag name="KSO_WM_UNIT_TEXT_FILL_FORE_SCHEMECOLOR_INDEX_BRIGHTNESS" val="0"/>
  <p:tag name="KSO_WM_UNIT_TEXT_FILL_TYPE" val="1"/>
</p:tagLst>
</file>

<file path=ppt/tags/tag780.xml><?xml version="1.0" encoding="utf-8"?>
<p:tagLst xmlns:p="http://schemas.openxmlformats.org/presentationml/2006/main">
  <p:tag name="AS_UNIQUEID" val="4205"/>
  <p:tag name="KSO_WM_BEAUTIFY_FLAG" val=""/>
</p:tagLst>
</file>

<file path=ppt/tags/tag781.xml><?xml version="1.0" encoding="utf-8"?>
<p:tagLst xmlns:p="http://schemas.openxmlformats.org/presentationml/2006/main">
  <p:tag name="AS_UNIQUEID" val="4206"/>
</p:tagLst>
</file>

<file path=ppt/tags/tag782.xml><?xml version="1.0" encoding="utf-8"?>
<p:tagLst xmlns:p="http://schemas.openxmlformats.org/presentationml/2006/main">
  <p:tag name="AS_UNIQUEID" val="4207"/>
  <p:tag name="KSO_WM_BEAUTIFY_FLAG" val=""/>
</p:tagLst>
</file>

<file path=ppt/tags/tag783.xml><?xml version="1.0" encoding="utf-8"?>
<p:tagLst xmlns:p="http://schemas.openxmlformats.org/presentationml/2006/main">
  <p:tag name="AS_UNIQUEID" val="2780"/>
  <p:tag name="KSO_WM_BEAUTIFY_FLAG" val=""/>
</p:tagLst>
</file>

<file path=ppt/tags/tag784.xml><?xml version="1.0" encoding="utf-8"?>
<p:tagLst xmlns:p="http://schemas.openxmlformats.org/presentationml/2006/main">
  <p:tag name="AS_UNIQUEID" val="526"/>
  <p:tag name="KSO_WM_BEAUTIFY_FLAG" val=""/>
</p:tagLst>
</file>

<file path=ppt/tags/tag785.xml><?xml version="1.0" encoding="utf-8"?>
<p:tagLst xmlns:p="http://schemas.openxmlformats.org/presentationml/2006/main">
  <p:tag name="AS_UNIQUEID" val="526"/>
  <p:tag name="KSO_WM_BEAUTIFY_FLAG" val=""/>
</p:tagLst>
</file>

<file path=ppt/tags/tag786.xml><?xml version="1.0" encoding="utf-8"?>
<p:tagLst xmlns:p="http://schemas.openxmlformats.org/presentationml/2006/main">
  <p:tag name="AS_UNIQUEID" val="526"/>
  <p:tag name="KSO_WM_BEAUTIFY_FLAG" val=""/>
</p:tagLst>
</file>

<file path=ppt/tags/tag787.xml><?xml version="1.0" encoding="utf-8"?>
<p:tagLst xmlns:p="http://schemas.openxmlformats.org/presentationml/2006/main">
  <p:tag name="AS_UNIQUEID" val="4201"/>
</p:tagLst>
</file>

<file path=ppt/tags/tag788.xml><?xml version="1.0" encoding="utf-8"?>
<p:tagLst xmlns:p="http://schemas.openxmlformats.org/presentationml/2006/main">
  <p:tag name="AS_UNIQUEID" val="4202"/>
</p:tagLst>
</file>

<file path=ppt/tags/tag789.xml><?xml version="1.0" encoding="utf-8"?>
<p:tagLst xmlns:p="http://schemas.openxmlformats.org/presentationml/2006/main">
  <p:tag name="AS_UNIQUEID" val="4235"/>
  <p:tag name="KSO_WM_BEAUTIFY_FLAG" val=""/>
</p:tagLst>
</file>

<file path=ppt/tags/tag79.xml><?xml version="1.0" encoding="utf-8"?>
<p:tagLst xmlns:p="http://schemas.openxmlformats.org/presentationml/2006/main">
  <p:tag name="AS_UNIQUEID" val="2612"/>
  <p:tag name="KSO_WM_UNIT_TEXT_FILL_FORE_SCHEMECOLOR_INDEX" val="13"/>
  <p:tag name="KSO_WM_UNIT_TEXT_FILL_FORE_SCHEMECOLOR_INDEX_BRIGHTNESS" val="0"/>
  <p:tag name="KSO_WM_UNIT_TEXT_FILL_TYPE" val="1"/>
</p:tagLst>
</file>

<file path=ppt/tags/tag790.xml><?xml version="1.0" encoding="utf-8"?>
<p:tagLst xmlns:p="http://schemas.openxmlformats.org/presentationml/2006/main">
  <p:tag name="AS_UNIQUEID" val="4236"/>
  <p:tag name="KSO_WM_BEAUTIFY_FLAG" val=""/>
</p:tagLst>
</file>

<file path=ppt/tags/tag791.xml><?xml version="1.0" encoding="utf-8"?>
<p:tagLst xmlns:p="http://schemas.openxmlformats.org/presentationml/2006/main">
  <p:tag name="AS_UNIQUEID" val="4237"/>
</p:tagLst>
</file>

<file path=ppt/tags/tag792.xml><?xml version="1.0" encoding="utf-8"?>
<p:tagLst xmlns:p="http://schemas.openxmlformats.org/presentationml/2006/main">
  <p:tag name="AS_UNIQUEID" val="4238"/>
  <p:tag name="KSO_WM_BEAUTIFY_FLAG" val=""/>
</p:tagLst>
</file>

<file path=ppt/tags/tag793.xml><?xml version="1.0" encoding="utf-8"?>
<p:tagLst xmlns:p="http://schemas.openxmlformats.org/presentationml/2006/main">
  <p:tag name="AS_UNIQUEID" val="4239"/>
</p:tagLst>
</file>

<file path=ppt/tags/tag794.xml><?xml version="1.0" encoding="utf-8"?>
<p:tagLst xmlns:p="http://schemas.openxmlformats.org/presentationml/2006/main">
  <p:tag name="AS_UNIQUEID" val="4240"/>
</p:tagLst>
</file>

<file path=ppt/tags/tag795.xml><?xml version="1.0" encoding="utf-8"?>
<p:tagLst xmlns:p="http://schemas.openxmlformats.org/presentationml/2006/main">
  <p:tag name="AS_UNIQUEID" val="1083"/>
  <p:tag name="KSO_WM_BEAUTIFY_FLAG" val=""/>
  <p:tag name="MH" val="20151104112100"/>
  <p:tag name="MH_LIBRARY" val="GRAPHIC"/>
  <p:tag name="MH_ORDER" val="1"/>
  <p:tag name="MH_TYPE" val="Text"/>
</p:tagLst>
</file>

<file path=ppt/tags/tag796.xml><?xml version="1.0" encoding="utf-8"?>
<p:tagLst xmlns:p="http://schemas.openxmlformats.org/presentationml/2006/main">
  <p:tag name="AS_UNIQUEID" val="4241"/>
</p:tagLst>
</file>

<file path=ppt/tags/tag797.xml><?xml version="1.0" encoding="utf-8"?>
<p:tagLst xmlns:p="http://schemas.openxmlformats.org/presentationml/2006/main">
  <p:tag name="AS_UNIQUEID" val="4242"/>
</p:tagLst>
</file>

<file path=ppt/tags/tag798.xml><?xml version="1.0" encoding="utf-8"?>
<p:tagLst xmlns:p="http://schemas.openxmlformats.org/presentationml/2006/main">
  <p:tag name="AS_UNIQUEID" val="4243"/>
</p:tagLst>
</file>

<file path=ppt/tags/tag799.xml><?xml version="1.0" encoding="utf-8"?>
<p:tagLst xmlns:p="http://schemas.openxmlformats.org/presentationml/2006/main">
  <p:tag name="AS_UNIQUEID" val="4244"/>
</p:tagLst>
</file>

<file path=ppt/tags/tag8.xml><?xml version="1.0" encoding="utf-8"?>
<p:tagLst xmlns:p="http://schemas.openxmlformats.org/presentationml/2006/main">
  <p:tag name="AS_UNIQUEID" val="18850"/>
</p:tagLst>
</file>

<file path=ppt/tags/tag80.xml><?xml version="1.0" encoding="utf-8"?>
<p:tagLst xmlns:p="http://schemas.openxmlformats.org/presentationml/2006/main">
  <p:tag name="AS_UNIQUEID" val="2612"/>
  <p:tag name="KSO_WM_UNIT_TEXT_FILL_FORE_SCHEMECOLOR_INDEX" val="13"/>
  <p:tag name="KSO_WM_UNIT_TEXT_FILL_FORE_SCHEMECOLOR_INDEX_BRIGHTNESS" val="0"/>
  <p:tag name="KSO_WM_UNIT_TEXT_FILL_TYPE" val="1"/>
</p:tagLst>
</file>

<file path=ppt/tags/tag800.xml><?xml version="1.0" encoding="utf-8"?>
<p:tagLst xmlns:p="http://schemas.openxmlformats.org/presentationml/2006/main">
  <p:tag name="AS_UNIQUEID" val="4245"/>
</p:tagLst>
</file>

<file path=ppt/tags/tag801.xml><?xml version="1.0" encoding="utf-8"?>
<p:tagLst xmlns:p="http://schemas.openxmlformats.org/presentationml/2006/main">
  <p:tag name="AS_UNIQUEID" val="4246"/>
</p:tagLst>
</file>

<file path=ppt/tags/tag802.xml><?xml version="1.0" encoding="utf-8"?>
<p:tagLst xmlns:p="http://schemas.openxmlformats.org/presentationml/2006/main">
  <p:tag name="AS_UNIQUEID" val="4247"/>
</p:tagLst>
</file>

<file path=ppt/tags/tag803.xml><?xml version="1.0" encoding="utf-8"?>
<p:tagLst xmlns:p="http://schemas.openxmlformats.org/presentationml/2006/main">
  <p:tag name="AS_UNIQUEID" val="4248"/>
</p:tagLst>
</file>

<file path=ppt/tags/tag804.xml><?xml version="1.0" encoding="utf-8"?>
<p:tagLst xmlns:p="http://schemas.openxmlformats.org/presentationml/2006/main">
  <p:tag name="AS_UNIQUEID" val="4249"/>
</p:tagLst>
</file>

<file path=ppt/tags/tag805.xml><?xml version="1.0" encoding="utf-8"?>
<p:tagLst xmlns:p="http://schemas.openxmlformats.org/presentationml/2006/main">
  <p:tag name="AS_UNIQUEID" val="4250"/>
</p:tagLst>
</file>

<file path=ppt/tags/tag806.xml><?xml version="1.0" encoding="utf-8"?>
<p:tagLst xmlns:p="http://schemas.openxmlformats.org/presentationml/2006/main">
  <p:tag name="AS_UNIQUEID" val="4251"/>
</p:tagLst>
</file>

<file path=ppt/tags/tag807.xml><?xml version="1.0" encoding="utf-8"?>
<p:tagLst xmlns:p="http://schemas.openxmlformats.org/presentationml/2006/main">
  <p:tag name="AS_UNIQUEID" val="4252"/>
</p:tagLst>
</file>

<file path=ppt/tags/tag808.xml><?xml version="1.0" encoding="utf-8"?>
<p:tagLst xmlns:p="http://schemas.openxmlformats.org/presentationml/2006/main">
  <p:tag name="AS_UNIQUEID" val="4253"/>
</p:tagLst>
</file>

<file path=ppt/tags/tag809.xml><?xml version="1.0" encoding="utf-8"?>
<p:tagLst xmlns:p="http://schemas.openxmlformats.org/presentationml/2006/main">
  <p:tag name="AS_UNIQUEID" val="62"/>
</p:tagLst>
</file>

<file path=ppt/tags/tag81.xml><?xml version="1.0" encoding="utf-8"?>
<p:tagLst xmlns:p="http://schemas.openxmlformats.org/presentationml/2006/main">
  <p:tag name="AS_UNIQUEID" val="2610"/>
  <p:tag name="KSO_WM_UNIT_TEXT_FILL_FORE_SCHEMECOLOR_INDEX" val="13"/>
  <p:tag name="KSO_WM_UNIT_TEXT_FILL_FORE_SCHEMECOLOR_INDEX_BRIGHTNESS" val="0"/>
  <p:tag name="KSO_WM_UNIT_TEXT_FILL_TYPE" val="1"/>
</p:tagLst>
</file>

<file path=ppt/tags/tag810.xml><?xml version="1.0" encoding="utf-8"?>
<p:tagLst xmlns:p="http://schemas.openxmlformats.org/presentationml/2006/main">
  <p:tag name="AS_UNIQUEID" val="62"/>
</p:tagLst>
</file>

<file path=ppt/tags/tag811.xml><?xml version="1.0" encoding="utf-8"?>
<p:tagLst xmlns:p="http://schemas.openxmlformats.org/presentationml/2006/main">
  <p:tag name="AS_UNIQUEID" val="62"/>
</p:tagLst>
</file>

<file path=ppt/tags/tag812.xml><?xml version="1.0" encoding="utf-8"?>
<p:tagLst xmlns:p="http://schemas.openxmlformats.org/presentationml/2006/main">
  <p:tag name="AS_UNIQUEID" val="62"/>
</p:tagLst>
</file>

<file path=ppt/tags/tag813.xml><?xml version="1.0" encoding="utf-8"?>
<p:tagLst xmlns:p="http://schemas.openxmlformats.org/presentationml/2006/main">
  <p:tag name="AS_UNIQUEID" val="68"/>
</p:tagLst>
</file>

<file path=ppt/tags/tag814.xml><?xml version="1.0" encoding="utf-8"?>
<p:tagLst xmlns:p="http://schemas.openxmlformats.org/presentationml/2006/main">
  <p:tag name="AS_UNIQUEID" val="4232"/>
</p:tagLst>
</file>

<file path=ppt/tags/tag815.xml><?xml version="1.0" encoding="utf-8"?>
<p:tagLst xmlns:p="http://schemas.openxmlformats.org/presentationml/2006/main">
  <p:tag name="AS_UNIQUEID" val="4233"/>
</p:tagLst>
</file>

<file path=ppt/tags/tag816.xml><?xml version="1.0" encoding="utf-8"?>
<p:tagLst xmlns:p="http://schemas.openxmlformats.org/presentationml/2006/main">
  <p:tag name="AS_UNIQUEID" val="4273"/>
  <p:tag name="KSO_WM_BEAUTIFY_FLAG" val=""/>
</p:tagLst>
</file>

<file path=ppt/tags/tag817.xml><?xml version="1.0" encoding="utf-8"?>
<p:tagLst xmlns:p="http://schemas.openxmlformats.org/presentationml/2006/main">
  <p:tag name="AS_UNIQUEID" val="4274"/>
  <p:tag name="KSO_WM_BEAUTIFY_FLAG" val=""/>
</p:tagLst>
</file>

<file path=ppt/tags/tag818.xml><?xml version="1.0" encoding="utf-8"?>
<p:tagLst xmlns:p="http://schemas.openxmlformats.org/presentationml/2006/main">
  <p:tag name="AS_UNIQUEID" val="4275"/>
</p:tagLst>
</file>

<file path=ppt/tags/tag819.xml><?xml version="1.0" encoding="utf-8"?>
<p:tagLst xmlns:p="http://schemas.openxmlformats.org/presentationml/2006/main">
  <p:tag name="AS_UNIQUEID" val="2780"/>
  <p:tag name="KSO_WM_BEAUTIFY_FLAG" val=""/>
</p:tagLst>
</file>

<file path=ppt/tags/tag82.xml><?xml version="1.0" encoding="utf-8"?>
<p:tagLst xmlns:p="http://schemas.openxmlformats.org/presentationml/2006/main">
  <p:tag name="AS_UNIQUEID" val="2610"/>
  <p:tag name="KSO_WM_UNIT_TEXT_FILL_FORE_SCHEMECOLOR_INDEX" val="13"/>
  <p:tag name="KSO_WM_UNIT_TEXT_FILL_FORE_SCHEMECOLOR_INDEX_BRIGHTNESS" val="0"/>
  <p:tag name="KSO_WM_UNIT_TEXT_FILL_TYPE" val="1"/>
</p:tagLst>
</file>

<file path=ppt/tags/tag820.xml><?xml version="1.0" encoding="utf-8"?>
<p:tagLst xmlns:p="http://schemas.openxmlformats.org/presentationml/2006/main">
  <p:tag name="AS_UNIQUEID" val="4277"/>
  <p:tag name="KSO_WM_BEAUTIFY_FLAG" val=""/>
</p:tagLst>
</file>

<file path=ppt/tags/tag821.xml><?xml version="1.0" encoding="utf-8"?>
<p:tagLst xmlns:p="http://schemas.openxmlformats.org/presentationml/2006/main">
  <p:tag name="AS_UNIQUEID" val="1944"/>
</p:tagLst>
</file>

<file path=ppt/tags/tag822.xml><?xml version="1.0" encoding="utf-8"?>
<p:tagLst xmlns:p="http://schemas.openxmlformats.org/presentationml/2006/main">
  <p:tag name="AS_UNIQUEID" val="1945"/>
  <p:tag name="KSO_WM_BEAUTIFY_FLAG" val=""/>
</p:tagLst>
</file>

<file path=ppt/tags/tag823.xml><?xml version="1.0" encoding="utf-8"?>
<p:tagLst xmlns:p="http://schemas.openxmlformats.org/presentationml/2006/main">
  <p:tag name="AS_UNIQUEID" val="1946"/>
  <p:tag name="KSO_WM_BEAUTIFY_FLAG" val=""/>
</p:tagLst>
</file>

<file path=ppt/tags/tag824.xml><?xml version="1.0" encoding="utf-8"?>
<p:tagLst xmlns:p="http://schemas.openxmlformats.org/presentationml/2006/main">
  <p:tag name="AS_UNIQUEID" val="546"/>
  <p:tag name="KSO_WM_BEAUTIFY_FLAG" val=""/>
</p:tagLst>
</file>

<file path=ppt/tags/tag825.xml><?xml version="1.0" encoding="utf-8"?>
<p:tagLst xmlns:p="http://schemas.openxmlformats.org/presentationml/2006/main">
  <p:tag name="AS_UNIQUEID" val="1947"/>
  <p:tag name="KSO_WM_BEAUTIFY_FLAG" val=""/>
</p:tagLst>
</file>

<file path=ppt/tags/tag826.xml><?xml version="1.0" encoding="utf-8"?>
<p:tagLst xmlns:p="http://schemas.openxmlformats.org/presentationml/2006/main">
  <p:tag name="AS_UNIQUEID" val="546"/>
  <p:tag name="KSO_WM_BEAUTIFY_FLAG" val=""/>
</p:tagLst>
</file>

<file path=ppt/tags/tag827.xml><?xml version="1.0" encoding="utf-8"?>
<p:tagLst xmlns:p="http://schemas.openxmlformats.org/presentationml/2006/main">
  <p:tag name="AS_UNIQUEID" val="1948"/>
  <p:tag name="KSO_WM_BEAUTIFY_FLAG" val=""/>
</p:tagLst>
</file>

<file path=ppt/tags/tag828.xml><?xml version="1.0" encoding="utf-8"?>
<p:tagLst xmlns:p="http://schemas.openxmlformats.org/presentationml/2006/main">
  <p:tag name="AS_UNIQUEID" val="546"/>
  <p:tag name="KSO_WM_BEAUTIFY_FLAG" val=""/>
</p:tagLst>
</file>

<file path=ppt/tags/tag829.xml><?xml version="1.0" encoding="utf-8"?>
<p:tagLst xmlns:p="http://schemas.openxmlformats.org/presentationml/2006/main">
  <p:tag name="AS_UNIQUEID" val="1761"/>
  <p:tag name="KSO_WM_BEAUTIFY_FLAG" val=""/>
</p:tagLst>
</file>

<file path=ppt/tags/tag83.xml><?xml version="1.0" encoding="utf-8"?>
<p:tagLst xmlns:p="http://schemas.openxmlformats.org/presentationml/2006/main">
  <p:tag name="AS_UNIQUEID" val="9608"/>
</p:tagLst>
</file>

<file path=ppt/tags/tag830.xml><?xml version="1.0" encoding="utf-8"?>
<p:tagLst xmlns:p="http://schemas.openxmlformats.org/presentationml/2006/main">
  <p:tag name="AS_UNIQUEID" val="1762"/>
  <p:tag name="KSO_WM_BEAUTIFY_FLAG" val=""/>
</p:tagLst>
</file>

<file path=ppt/tags/tag831.xml><?xml version="1.0" encoding="utf-8"?>
<p:tagLst xmlns:p="http://schemas.openxmlformats.org/presentationml/2006/main">
  <p:tag name="AS_UNIQUEID" val="1763"/>
  <p:tag name="KSO_WM_BEAUTIFY_FLAG" val=""/>
</p:tagLst>
</file>

<file path=ppt/tags/tag832.xml><?xml version="1.0" encoding="utf-8"?>
<p:tagLst xmlns:p="http://schemas.openxmlformats.org/presentationml/2006/main">
  <p:tag name="AS_UNIQUEID" val="4278"/>
  <p:tag name="KSO_WM_BEAUTIFY_FLAG" val=""/>
</p:tagLst>
</file>

<file path=ppt/tags/tag833.xml><?xml version="1.0" encoding="utf-8"?>
<p:tagLst xmlns:p="http://schemas.openxmlformats.org/presentationml/2006/main">
  <p:tag name="AS_UNIQUEID" val="4270"/>
</p:tagLst>
</file>

<file path=ppt/tags/tag834.xml><?xml version="1.0" encoding="utf-8"?>
<p:tagLst xmlns:p="http://schemas.openxmlformats.org/presentationml/2006/main">
  <p:tag name="AS_UNIQUEID" val="4271"/>
</p:tagLst>
</file>

<file path=ppt/tags/tag835.xml><?xml version="1.0" encoding="utf-8"?>
<p:tagLst xmlns:p="http://schemas.openxmlformats.org/presentationml/2006/main">
  <p:tag name="AS_UNIQUEID" val="4309"/>
  <p:tag name="KSO_WM_BEAUTIFY_FLAG" val=""/>
</p:tagLst>
</file>

<file path=ppt/tags/tag836.xml><?xml version="1.0" encoding="utf-8"?>
<p:tagLst xmlns:p="http://schemas.openxmlformats.org/presentationml/2006/main">
  <p:tag name="AS_UNIQUEID" val="4310"/>
  <p:tag name="KSO_WM_BEAUTIFY_FLAG" val=""/>
</p:tagLst>
</file>

<file path=ppt/tags/tag837.xml><?xml version="1.0" encoding="utf-8"?>
<p:tagLst xmlns:p="http://schemas.openxmlformats.org/presentationml/2006/main">
  <p:tag name="AS_UNIQUEID" val="4311"/>
</p:tagLst>
</file>

<file path=ppt/tags/tag838.xml><?xml version="1.0" encoding="utf-8"?>
<p:tagLst xmlns:p="http://schemas.openxmlformats.org/presentationml/2006/main">
  <p:tag name="AS_UNIQUEID" val="4312"/>
  <p:tag name="KSO_WM_BEAUTIFY_FLAG" val=""/>
</p:tagLst>
</file>

<file path=ppt/tags/tag839.xml><?xml version="1.0" encoding="utf-8"?>
<p:tagLst xmlns:p="http://schemas.openxmlformats.org/presentationml/2006/main">
  <p:tag name="AS_UNIQUEID" val="2780"/>
  <p:tag name="KSO_WM_BEAUTIFY_FLAG" val=""/>
</p:tagLst>
</file>

<file path=ppt/tags/tag84.xml><?xml version="1.0" encoding="utf-8"?>
<p:tagLst xmlns:p="http://schemas.openxmlformats.org/presentationml/2006/main">
  <p:tag name="AS_UNIQUEID" val="9609"/>
</p:tagLst>
</file>

<file path=ppt/tags/tag840.xml><?xml version="1.0" encoding="utf-8"?>
<p:tagLst xmlns:p="http://schemas.openxmlformats.org/presentationml/2006/main">
  <p:tag name="AS_UNIQUEID" val="4313"/>
  <p:tag name="KSO_WM_BEAUTIFY_FLAG" val=""/>
</p:tagLst>
</file>

<file path=ppt/tags/tag841.xml><?xml version="1.0" encoding="utf-8"?>
<p:tagLst xmlns:p="http://schemas.openxmlformats.org/presentationml/2006/main">
  <p:tag name="AS_UNIQUEID" val="4314"/>
</p:tagLst>
</file>

<file path=ppt/tags/tag842.xml><?xml version="1.0" encoding="utf-8"?>
<p:tagLst xmlns:p="http://schemas.openxmlformats.org/presentationml/2006/main">
  <p:tag name="AS_UNIQUEID" val="4315"/>
</p:tagLst>
</file>

<file path=ppt/tags/tag843.xml><?xml version="1.0" encoding="utf-8"?>
<p:tagLst xmlns:p="http://schemas.openxmlformats.org/presentationml/2006/main">
  <p:tag name="AS_UNIQUEID" val="4316"/>
</p:tagLst>
</file>

<file path=ppt/tags/tag844.xml><?xml version="1.0" encoding="utf-8"?>
<p:tagLst xmlns:p="http://schemas.openxmlformats.org/presentationml/2006/main">
  <p:tag name="AS_UNIQUEID" val="4317"/>
  <p:tag name="KSO_WM_BEAUTIFY_FLAG" val=""/>
</p:tagLst>
</file>

<file path=ppt/tags/tag845.xml><?xml version="1.0" encoding="utf-8"?>
<p:tagLst xmlns:p="http://schemas.openxmlformats.org/presentationml/2006/main">
  <p:tag name="AS_UNIQUEID" val="4318"/>
  <p:tag name="KSO_WM_BEAUTIFY_FLAG" val=""/>
</p:tagLst>
</file>

<file path=ppt/tags/tag846.xml><?xml version="1.0" encoding="utf-8"?>
<p:tagLst xmlns:p="http://schemas.openxmlformats.org/presentationml/2006/main">
  <p:tag name="AS_UNIQUEID" val="4319"/>
  <p:tag name="KSO_WM_BEAUTIFY_FLAG" val=""/>
</p:tagLst>
</file>

<file path=ppt/tags/tag847.xml><?xml version="1.0" encoding="utf-8"?>
<p:tagLst xmlns:p="http://schemas.openxmlformats.org/presentationml/2006/main">
  <p:tag name="AS_UNIQUEID" val="4320"/>
</p:tagLst>
</file>

<file path=ppt/tags/tag848.xml><?xml version="1.0" encoding="utf-8"?>
<p:tagLst xmlns:p="http://schemas.openxmlformats.org/presentationml/2006/main">
  <p:tag name="AS_UNIQUEID" val="4321"/>
  <p:tag name="KSO_WM_BEAUTIFY_FLAG" val=""/>
</p:tagLst>
</file>

<file path=ppt/tags/tag849.xml><?xml version="1.0" encoding="utf-8"?>
<p:tagLst xmlns:p="http://schemas.openxmlformats.org/presentationml/2006/main">
  <p:tag name="AS_UNIQUEID" val="4322"/>
  <p:tag name="KSO_WM_BEAUTIFY_FLAG" val=""/>
</p:tagLst>
</file>

<file path=ppt/tags/tag85.xml><?xml version="1.0" encoding="utf-8"?>
<p:tagLst xmlns:p="http://schemas.openxmlformats.org/presentationml/2006/main">
  <p:tag name="AS_UNIQUEID" val="2612"/>
  <p:tag name="KSO_WM_UNIT_TEXT_FILL_FORE_SCHEMECOLOR_INDEX" val="13"/>
  <p:tag name="KSO_WM_UNIT_TEXT_FILL_FORE_SCHEMECOLOR_INDEX_BRIGHTNESS" val="0"/>
  <p:tag name="KSO_WM_UNIT_TEXT_FILL_TYPE" val="1"/>
</p:tagLst>
</file>

<file path=ppt/tags/tag850.xml><?xml version="1.0" encoding="utf-8"?>
<p:tagLst xmlns:p="http://schemas.openxmlformats.org/presentationml/2006/main">
  <p:tag name="AS_UNIQUEID" val="4306"/>
</p:tagLst>
</file>

<file path=ppt/tags/tag851.xml><?xml version="1.0" encoding="utf-8"?>
<p:tagLst xmlns:p="http://schemas.openxmlformats.org/presentationml/2006/main">
  <p:tag name="AS_UNIQUEID" val="4307"/>
</p:tagLst>
</file>

<file path=ppt/tags/tag852.xml><?xml version="1.0" encoding="utf-8"?>
<p:tagLst xmlns:p="http://schemas.openxmlformats.org/presentationml/2006/main">
  <p:tag name="AS_UNIQUEID" val="5195"/>
</p:tagLst>
</file>

<file path=ppt/tags/tag853.xml><?xml version="1.0" encoding="utf-8"?>
<p:tagLst xmlns:p="http://schemas.openxmlformats.org/presentationml/2006/main">
  <p:tag name="AS_UNIQUEID" val="5196"/>
</p:tagLst>
</file>

<file path=ppt/tags/tag854.xml><?xml version="1.0" encoding="utf-8"?>
<p:tagLst xmlns:p="http://schemas.openxmlformats.org/presentationml/2006/main">
  <p:tag name="AS_UNIQUEID" val="5197"/>
</p:tagLst>
</file>

<file path=ppt/tags/tag855.xml><?xml version="1.0" encoding="utf-8"?>
<p:tagLst xmlns:p="http://schemas.openxmlformats.org/presentationml/2006/main">
  <p:tag name="AS_UNIQUEID" val="5198"/>
</p:tagLst>
</file>

<file path=ppt/tags/tag856.xml><?xml version="1.0" encoding="utf-8"?>
<p:tagLst xmlns:p="http://schemas.openxmlformats.org/presentationml/2006/main">
  <p:tag name="AS_UNIQUEID" val="5047"/>
</p:tagLst>
</file>

<file path=ppt/tags/tag857.xml><?xml version="1.0" encoding="utf-8"?>
<p:tagLst xmlns:p="http://schemas.openxmlformats.org/presentationml/2006/main">
  <p:tag name="AS_UNIQUEID" val="5199"/>
</p:tagLst>
</file>

<file path=ppt/tags/tag858.xml><?xml version="1.0" encoding="utf-8"?>
<p:tagLst xmlns:p="http://schemas.openxmlformats.org/presentationml/2006/main">
  <p:tag name="AS_UNIQUEID" val="5047"/>
</p:tagLst>
</file>

<file path=ppt/tags/tag859.xml><?xml version="1.0" encoding="utf-8"?>
<p:tagLst xmlns:p="http://schemas.openxmlformats.org/presentationml/2006/main">
  <p:tag name="AS_UNIQUEID" val="5047"/>
</p:tagLst>
</file>

<file path=ppt/tags/tag86.xml><?xml version="1.0" encoding="utf-8"?>
<p:tagLst xmlns:p="http://schemas.openxmlformats.org/presentationml/2006/main">
  <p:tag name="AS_UNIQUEID" val="2612"/>
  <p:tag name="KSO_WM_UNIT_TEXT_FILL_FORE_SCHEMECOLOR_INDEX" val="13"/>
  <p:tag name="KSO_WM_UNIT_TEXT_FILL_FORE_SCHEMECOLOR_INDEX_BRIGHTNESS" val="0"/>
  <p:tag name="KSO_WM_UNIT_TEXT_FILL_TYPE" val="1"/>
</p:tagLst>
</file>

<file path=ppt/tags/tag860.xml><?xml version="1.0" encoding="utf-8"?>
<p:tagLst xmlns:p="http://schemas.openxmlformats.org/presentationml/2006/main">
  <p:tag name="AS_UNIQUEID" val="5047"/>
</p:tagLst>
</file>

<file path=ppt/tags/tag861.xml><?xml version="1.0" encoding="utf-8"?>
<p:tagLst xmlns:p="http://schemas.openxmlformats.org/presentationml/2006/main">
  <p:tag name="AS_UNIQUEID" val="5300"/>
</p:tagLst>
</file>

<file path=ppt/tags/tag862.xml><?xml version="1.0" encoding="utf-8"?>
<p:tagLst xmlns:p="http://schemas.openxmlformats.org/presentationml/2006/main">
  <p:tag name="AS_UNIQUEID" val="5301"/>
</p:tagLst>
</file>

<file path=ppt/tags/tag863.xml><?xml version="1.0" encoding="utf-8"?>
<p:tagLst xmlns:p="http://schemas.openxmlformats.org/presentationml/2006/main">
  <p:tag name="AS_UNIQUEID" val="5302"/>
</p:tagLst>
</file>

<file path=ppt/tags/tag864.xml><?xml version="1.0" encoding="utf-8"?>
<p:tagLst xmlns:p="http://schemas.openxmlformats.org/presentationml/2006/main">
  <p:tag name="AS_UNIQUEID" val="5303"/>
</p:tagLst>
</file>

<file path=ppt/tags/tag865.xml><?xml version="1.0" encoding="utf-8"?>
<p:tagLst xmlns:p="http://schemas.openxmlformats.org/presentationml/2006/main">
  <p:tag name="AS_UNIQUEID" val="5304"/>
</p:tagLst>
</file>

<file path=ppt/tags/tag866.xml><?xml version="1.0" encoding="utf-8"?>
<p:tagLst xmlns:p="http://schemas.openxmlformats.org/presentationml/2006/main">
  <p:tag name="AS_UNIQUEID" val="5305"/>
</p:tagLst>
</file>

<file path=ppt/tags/tag867.xml><?xml version="1.0" encoding="utf-8"?>
<p:tagLst xmlns:p="http://schemas.openxmlformats.org/presentationml/2006/main">
  <p:tag name="AS_UNIQUEID" val="5306"/>
</p:tagLst>
</file>

<file path=ppt/tags/tag868.xml><?xml version="1.0" encoding="utf-8"?>
<p:tagLst xmlns:p="http://schemas.openxmlformats.org/presentationml/2006/main">
  <p:tag name="AS_UNIQUEID" val="5308"/>
</p:tagLst>
</file>

<file path=ppt/tags/tag869.xml><?xml version="1.0" encoding="utf-8"?>
<p:tagLst xmlns:p="http://schemas.openxmlformats.org/presentationml/2006/main">
  <p:tag name="AS_UNIQUEID" val="5309"/>
</p:tagLst>
</file>

<file path=ppt/tags/tag87.xml><?xml version="1.0" encoding="utf-8"?>
<p:tagLst xmlns:p="http://schemas.openxmlformats.org/presentationml/2006/main">
  <p:tag name="AS_UNIQUEID" val="2612"/>
  <p:tag name="KSO_WM_UNIT_TEXT_FILL_FORE_SCHEMECOLOR_INDEX" val="13"/>
  <p:tag name="KSO_WM_UNIT_TEXT_FILL_FORE_SCHEMECOLOR_INDEX_BRIGHTNESS" val="0"/>
  <p:tag name="KSO_WM_UNIT_TEXT_FILL_TYPE" val="1"/>
</p:tagLst>
</file>

<file path=ppt/tags/tag870.xml><?xml version="1.0" encoding="utf-8"?>
<p:tagLst xmlns:p="http://schemas.openxmlformats.org/presentationml/2006/main">
  <p:tag name="AS_UNIQUEID" val="5310"/>
</p:tagLst>
</file>

<file path=ppt/tags/tag871.xml><?xml version="1.0" encoding="utf-8"?>
<p:tagLst xmlns:p="http://schemas.openxmlformats.org/presentationml/2006/main">
  <p:tag name="AS_UNIQUEID" val="5311"/>
</p:tagLst>
</file>

<file path=ppt/tags/tag872.xml><?xml version="1.0" encoding="utf-8"?>
<p:tagLst xmlns:p="http://schemas.openxmlformats.org/presentationml/2006/main">
  <p:tag name="AS_UNIQUEID" val="5312"/>
</p:tagLst>
</file>

<file path=ppt/tags/tag873.xml><?xml version="1.0" encoding="utf-8"?>
<p:tagLst xmlns:p="http://schemas.openxmlformats.org/presentationml/2006/main">
  <p:tag name="AS_UNIQUEID" val="5313"/>
</p:tagLst>
</file>

<file path=ppt/tags/tag874.xml><?xml version="1.0" encoding="utf-8"?>
<p:tagLst xmlns:p="http://schemas.openxmlformats.org/presentationml/2006/main">
  <p:tag name="AS_UNIQUEID" val="5314"/>
</p:tagLst>
</file>

<file path=ppt/tags/tag875.xml><?xml version="1.0" encoding="utf-8"?>
<p:tagLst xmlns:p="http://schemas.openxmlformats.org/presentationml/2006/main">
  <p:tag name="AS_UNIQUEID" val="5335"/>
</p:tagLst>
</file>

<file path=ppt/tags/tag876.xml><?xml version="1.0" encoding="utf-8"?>
<p:tagLst xmlns:p="http://schemas.openxmlformats.org/presentationml/2006/main">
  <p:tag name="AS_UNIQUEID" val="5336"/>
</p:tagLst>
</file>

<file path=ppt/tags/tag877.xml><?xml version="1.0" encoding="utf-8"?>
<p:tagLst xmlns:p="http://schemas.openxmlformats.org/presentationml/2006/main">
  <p:tag name="AS_UNIQUEID" val="5337"/>
</p:tagLst>
</file>

<file path=ppt/tags/tag878.xml><?xml version="1.0" encoding="utf-8"?>
<p:tagLst xmlns:p="http://schemas.openxmlformats.org/presentationml/2006/main">
  <p:tag name="AS_UNIQUEID" val="5338"/>
</p:tagLst>
</file>

<file path=ppt/tags/tag879.xml><?xml version="1.0" encoding="utf-8"?>
<p:tagLst xmlns:p="http://schemas.openxmlformats.org/presentationml/2006/main">
  <p:tag name="AS_UNIQUEID" val="5339"/>
</p:tagLst>
</file>

<file path=ppt/tags/tag88.xml><?xml version="1.0" encoding="utf-8"?>
<p:tagLst xmlns:p="http://schemas.openxmlformats.org/presentationml/2006/main">
  <p:tag name="AS_UNIQUEID" val="18755"/>
  <p:tag name="KSO_WM_BEAUTIFY_FLAG" val=""/>
</p:tagLst>
</file>

<file path=ppt/tags/tag880.xml><?xml version="1.0" encoding="utf-8"?>
<p:tagLst xmlns:p="http://schemas.openxmlformats.org/presentationml/2006/main">
  <p:tag name="AS_UNIQUEID" val="5340"/>
</p:tagLst>
</file>

<file path=ppt/tags/tag881.xml><?xml version="1.0" encoding="utf-8"?>
<p:tagLst xmlns:p="http://schemas.openxmlformats.org/presentationml/2006/main">
  <p:tag name="AS_UNIQUEID" val="5341"/>
</p:tagLst>
</file>

<file path=ppt/tags/tag882.xml><?xml version="1.0" encoding="utf-8"?>
<p:tagLst xmlns:p="http://schemas.openxmlformats.org/presentationml/2006/main">
  <p:tag name="AS_UNIQUEID" val="5342"/>
</p:tagLst>
</file>

<file path=ppt/tags/tag883.xml><?xml version="1.0" encoding="utf-8"?>
<p:tagLst xmlns:p="http://schemas.openxmlformats.org/presentationml/2006/main">
  <p:tag name="AS_UNIQUEID" val="5343"/>
</p:tagLst>
</file>

<file path=ppt/tags/tag884.xml><?xml version="1.0" encoding="utf-8"?>
<p:tagLst xmlns:p="http://schemas.openxmlformats.org/presentationml/2006/main">
  <p:tag name="AS_UNIQUEID" val="5361"/>
</p:tagLst>
</file>

<file path=ppt/tags/tag885.xml><?xml version="1.0" encoding="utf-8"?>
<p:tagLst xmlns:p="http://schemas.openxmlformats.org/presentationml/2006/main">
  <p:tag name="AS_UNIQUEID" val="5362"/>
</p:tagLst>
</file>

<file path=ppt/tags/tag886.xml><?xml version="1.0" encoding="utf-8"?>
<p:tagLst xmlns:p="http://schemas.openxmlformats.org/presentationml/2006/main">
  <p:tag name="AS_UNIQUEID" val="5363"/>
</p:tagLst>
</file>

<file path=ppt/tags/tag887.xml><?xml version="1.0" encoding="utf-8"?>
<p:tagLst xmlns:p="http://schemas.openxmlformats.org/presentationml/2006/main">
  <p:tag name="AS_UNIQUEID" val="5364"/>
</p:tagLst>
</file>

<file path=ppt/tags/tag888.xml><?xml version="1.0" encoding="utf-8"?>
<p:tagLst xmlns:p="http://schemas.openxmlformats.org/presentationml/2006/main">
  <p:tag name="AS_UNIQUEID" val="5365"/>
</p:tagLst>
</file>

<file path=ppt/tags/tag889.xml><?xml version="1.0" encoding="utf-8"?>
<p:tagLst xmlns:p="http://schemas.openxmlformats.org/presentationml/2006/main">
  <p:tag name="AS_UNIQUEID" val="5366"/>
</p:tagLst>
</file>

<file path=ppt/tags/tag89.xml><?xml version="1.0" encoding="utf-8"?>
<p:tagLst xmlns:p="http://schemas.openxmlformats.org/presentationml/2006/main">
  <p:tag name="AS_UNIQUEID" val="3689"/>
  <p:tag name="KSO_WM_BEAUTIFY_FLAG" val=""/>
  <p:tag name="KSO_WM_UNIT_TEXT_FILL_FORE_SCHEMECOLOR_INDEX" val="2"/>
  <p:tag name="KSO_WM_UNIT_TEXT_FILL_FORE_SCHEMECOLOR_INDEX_BRIGHTNESS" val="0"/>
  <p:tag name="KSO_WM_UNIT_TEXT_FILL_TYPE" val="1"/>
</p:tagLst>
</file>

<file path=ppt/tags/tag890.xml><?xml version="1.0" encoding="utf-8"?>
<p:tagLst xmlns:p="http://schemas.openxmlformats.org/presentationml/2006/main">
  <p:tag name="AS_UNIQUEID" val="5367"/>
</p:tagLst>
</file>

<file path=ppt/tags/tag891.xml><?xml version="1.0" encoding="utf-8"?>
<p:tagLst xmlns:p="http://schemas.openxmlformats.org/presentationml/2006/main">
  <p:tag name="AS_UNIQUEID" val="5375"/>
</p:tagLst>
</file>

<file path=ppt/tags/tag892.xml><?xml version="1.0" encoding="utf-8"?>
<p:tagLst xmlns:p="http://schemas.openxmlformats.org/presentationml/2006/main">
  <p:tag name="AS_UNIQUEID" val="5377"/>
</p:tagLst>
</file>

<file path=ppt/tags/tag893.xml><?xml version="1.0" encoding="utf-8"?>
<p:tagLst xmlns:p="http://schemas.openxmlformats.org/presentationml/2006/main">
  <p:tag name="AS_UNIQUEID" val="5378"/>
</p:tagLst>
</file>

<file path=ppt/tags/tag894.xml><?xml version="1.0" encoding="utf-8"?>
<p:tagLst xmlns:p="http://schemas.openxmlformats.org/presentationml/2006/main">
  <p:tag name="AS_UNIQUEID" val="5379"/>
</p:tagLst>
</file>

<file path=ppt/tags/tag895.xml><?xml version="1.0" encoding="utf-8"?>
<p:tagLst xmlns:p="http://schemas.openxmlformats.org/presentationml/2006/main">
  <p:tag name="AS_UNIQUEID" val="5380"/>
</p:tagLst>
</file>

<file path=ppt/tags/tag896.xml><?xml version="1.0" encoding="utf-8"?>
<p:tagLst xmlns:p="http://schemas.openxmlformats.org/presentationml/2006/main">
  <p:tag name="AS_UNIQUEID" val="5381"/>
</p:tagLst>
</file>

<file path=ppt/tags/tag897.xml><?xml version="1.0" encoding="utf-8"?>
<p:tagLst xmlns:p="http://schemas.openxmlformats.org/presentationml/2006/main">
  <p:tag name="AS_UNIQUEID" val="5382"/>
</p:tagLst>
</file>

<file path=ppt/tags/tag898.xml><?xml version="1.0" encoding="utf-8"?>
<p:tagLst xmlns:p="http://schemas.openxmlformats.org/presentationml/2006/main">
  <p:tag name="AS_UNIQUEID" val="5383"/>
</p:tagLst>
</file>

<file path=ppt/tags/tag899.xml><?xml version="1.0" encoding="utf-8"?>
<p:tagLst xmlns:p="http://schemas.openxmlformats.org/presentationml/2006/main">
  <p:tag name="AS_UNIQUEID" val="5507"/>
</p:tagLst>
</file>

<file path=ppt/tags/tag9.xml><?xml version="1.0" encoding="utf-8"?>
<p:tagLst xmlns:p="http://schemas.openxmlformats.org/presentationml/2006/main">
  <p:tag name="AS_UNIQUEID" val="18851"/>
</p:tagLst>
</file>

<file path=ppt/tags/tag90.xml><?xml version="1.0" encoding="utf-8"?>
<p:tagLst xmlns:p="http://schemas.openxmlformats.org/presentationml/2006/main">
  <p:tag name="AS_UNIQUEID" val="2611"/>
  <p:tag name="KSO_WM_UNIT_TEXT_FILL_FORE_SCHEMECOLOR_INDEX" val="13"/>
  <p:tag name="KSO_WM_UNIT_TEXT_FILL_FORE_SCHEMECOLOR_INDEX_BRIGHTNESS" val="0"/>
  <p:tag name="KSO_WM_UNIT_TEXT_FILL_TYPE" val="1"/>
</p:tagLst>
</file>

<file path=ppt/tags/tag900.xml><?xml version="1.0" encoding="utf-8"?>
<p:tagLst xmlns:p="http://schemas.openxmlformats.org/presentationml/2006/main">
  <p:tag name="AS_UNIQUEID" val="5391"/>
</p:tagLst>
</file>

<file path=ppt/tags/tag901.xml><?xml version="1.0" encoding="utf-8"?>
<p:tagLst xmlns:p="http://schemas.openxmlformats.org/presentationml/2006/main">
  <p:tag name="AS_UNIQUEID" val="5401"/>
</p:tagLst>
</file>

<file path=ppt/tags/tag902.xml><?xml version="1.0" encoding="utf-8"?>
<p:tagLst xmlns:p="http://schemas.openxmlformats.org/presentationml/2006/main">
  <p:tag name="AS_UNIQUEID" val="5402"/>
</p:tagLst>
</file>

<file path=ppt/tags/tag903.xml><?xml version="1.0" encoding="utf-8"?>
<p:tagLst xmlns:p="http://schemas.openxmlformats.org/presentationml/2006/main">
  <p:tag name="AS_UNIQUEID" val="5403"/>
</p:tagLst>
</file>

<file path=ppt/tags/tag904.xml><?xml version="1.0" encoding="utf-8"?>
<p:tagLst xmlns:p="http://schemas.openxmlformats.org/presentationml/2006/main">
  <p:tag name="AS_UNIQUEID" val="5404"/>
</p:tagLst>
</file>

<file path=ppt/tags/tag905.xml><?xml version="1.0" encoding="utf-8"?>
<p:tagLst xmlns:p="http://schemas.openxmlformats.org/presentationml/2006/main">
  <p:tag name="AS_UNIQUEID" val="5405"/>
</p:tagLst>
</file>

<file path=ppt/tags/tag906.xml><?xml version="1.0" encoding="utf-8"?>
<p:tagLst xmlns:p="http://schemas.openxmlformats.org/presentationml/2006/main">
  <p:tag name="AS_UNIQUEID" val="5406"/>
</p:tagLst>
</file>

<file path=ppt/tags/tag907.xml><?xml version="1.0" encoding="utf-8"?>
<p:tagLst xmlns:p="http://schemas.openxmlformats.org/presentationml/2006/main">
  <p:tag name="AS_UNIQUEID" val="5407"/>
</p:tagLst>
</file>

<file path=ppt/tags/tag908.xml><?xml version="1.0" encoding="utf-8"?>
<p:tagLst xmlns:p="http://schemas.openxmlformats.org/presentationml/2006/main">
  <p:tag name="AS_UNIQUEID" val="5399"/>
</p:tagLst>
</file>

<file path=ppt/tags/tag909.xml><?xml version="1.0" encoding="utf-8"?>
<p:tagLst xmlns:p="http://schemas.openxmlformats.org/presentationml/2006/main">
  <p:tag name="AS_UNIQUEID" val="5415"/>
</p:tagLst>
</file>

<file path=ppt/tags/tag91.xml><?xml version="1.0" encoding="utf-8"?>
<p:tagLst xmlns:p="http://schemas.openxmlformats.org/presentationml/2006/main">
  <p:tag name="AS_UNIQUEID" val="18755"/>
  <p:tag name="KSO_WM_BEAUTIFY_FLAG" val=""/>
</p:tagLst>
</file>

<file path=ppt/tags/tag910.xml><?xml version="1.0" encoding="utf-8"?>
<p:tagLst xmlns:p="http://schemas.openxmlformats.org/presentationml/2006/main">
  <p:tag name="AS_UNIQUEID" val="5432"/>
</p:tagLst>
</file>

<file path=ppt/tags/tag911.xml><?xml version="1.0" encoding="utf-8"?>
<p:tagLst xmlns:p="http://schemas.openxmlformats.org/presentationml/2006/main">
  <p:tag name="AS_UNIQUEID" val="5433"/>
</p:tagLst>
</file>

<file path=ppt/tags/tag912.xml><?xml version="1.0" encoding="utf-8"?>
<p:tagLst xmlns:p="http://schemas.openxmlformats.org/presentationml/2006/main">
  <p:tag name="AS_UNIQUEID" val="5434"/>
</p:tagLst>
</file>

<file path=ppt/tags/tag913.xml><?xml version="1.0" encoding="utf-8"?>
<p:tagLst xmlns:p="http://schemas.openxmlformats.org/presentationml/2006/main">
  <p:tag name="AS_UNIQUEID" val="5435"/>
</p:tagLst>
</file>

<file path=ppt/tags/tag914.xml><?xml version="1.0" encoding="utf-8"?>
<p:tagLst xmlns:p="http://schemas.openxmlformats.org/presentationml/2006/main">
  <p:tag name="AS_UNIQUEID" val="5436"/>
</p:tagLst>
</file>

<file path=ppt/tags/tag915.xml><?xml version="1.0" encoding="utf-8"?>
<p:tagLst xmlns:p="http://schemas.openxmlformats.org/presentationml/2006/main">
  <p:tag name="AS_UNIQUEID" val="5437"/>
</p:tagLst>
</file>

<file path=ppt/tags/tag916.xml><?xml version="1.0" encoding="utf-8"?>
<p:tagLst xmlns:p="http://schemas.openxmlformats.org/presentationml/2006/main">
  <p:tag name="AS_UNIQUEID" val="5432"/>
</p:tagLst>
</file>

<file path=ppt/tags/tag917.xml><?xml version="1.0" encoding="utf-8"?>
<p:tagLst xmlns:p="http://schemas.openxmlformats.org/presentationml/2006/main">
  <p:tag name="AS_UNIQUEID" val="5433"/>
</p:tagLst>
</file>

<file path=ppt/tags/tag918.xml><?xml version="1.0" encoding="utf-8"?>
<p:tagLst xmlns:p="http://schemas.openxmlformats.org/presentationml/2006/main">
  <p:tag name="AS_UNIQUEID" val="5434"/>
</p:tagLst>
</file>

<file path=ppt/tags/tag919.xml><?xml version="1.0" encoding="utf-8"?>
<p:tagLst xmlns:p="http://schemas.openxmlformats.org/presentationml/2006/main">
  <p:tag name="AS_UNIQUEID" val="5435"/>
</p:tagLst>
</file>

<file path=ppt/tags/tag92.xml><?xml version="1.0" encoding="utf-8"?>
<p:tagLst xmlns:p="http://schemas.openxmlformats.org/presentationml/2006/main">
  <p:tag name="AS_UNIQUEID" val="2610"/>
  <p:tag name="KSO_WM_UNIT_TEXT_FILL_FORE_SCHEMECOLOR_INDEX" val="13"/>
  <p:tag name="KSO_WM_UNIT_TEXT_FILL_FORE_SCHEMECOLOR_INDEX_BRIGHTNESS" val="0"/>
  <p:tag name="KSO_WM_UNIT_TEXT_FILL_TYPE" val="1"/>
</p:tagLst>
</file>

<file path=ppt/tags/tag920.xml><?xml version="1.0" encoding="utf-8"?>
<p:tagLst xmlns:p="http://schemas.openxmlformats.org/presentationml/2006/main">
  <p:tag name="AS_UNIQUEID" val="5436"/>
</p:tagLst>
</file>

<file path=ppt/tags/tag921.xml><?xml version="1.0" encoding="utf-8"?>
<p:tagLst xmlns:p="http://schemas.openxmlformats.org/presentationml/2006/main">
  <p:tag name="AS_UNIQUEID" val="18937"/>
</p:tagLst>
</file>

<file path=ppt/tags/tag922.xml><?xml version="1.0" encoding="utf-8"?>
<p:tagLst xmlns:p="http://schemas.openxmlformats.org/presentationml/2006/main">
  <p:tag name="AS_UNIQUEID" val="18938"/>
</p:tagLst>
</file>

<file path=ppt/tags/tag923.xml><?xml version="1.0" encoding="utf-8"?>
<p:tagLst xmlns:p="http://schemas.openxmlformats.org/presentationml/2006/main">
  <p:tag name="AS_UNIQUEID" val="18916"/>
</p:tagLst>
</file>

<file path=ppt/tags/tag924.xml><?xml version="1.0" encoding="utf-8"?>
<p:tagLst xmlns:p="http://schemas.openxmlformats.org/presentationml/2006/main">
  <p:tag name="AS_UNIQUEID" val="18917"/>
</p:tagLst>
</file>

<file path=ppt/tags/tag925.xml><?xml version="1.0" encoding="utf-8"?>
<p:tagLst xmlns:p="http://schemas.openxmlformats.org/presentationml/2006/main">
  <p:tag name="AS_UNIQUEID" val="18918"/>
</p:tagLst>
</file>

<file path=ppt/tags/tag926.xml><?xml version="1.0" encoding="utf-8"?>
<p:tagLst xmlns:p="http://schemas.openxmlformats.org/presentationml/2006/main">
  <p:tag name="AS_UNIQUEID" val="18919"/>
</p:tagLst>
</file>

<file path=ppt/tags/tag927.xml><?xml version="1.0" encoding="utf-8"?>
<p:tagLst xmlns:p="http://schemas.openxmlformats.org/presentationml/2006/main">
  <p:tag name="AS_UNIQUEID" val="18920"/>
</p:tagLst>
</file>

<file path=ppt/tags/tag928.xml><?xml version="1.0" encoding="utf-8"?>
<p:tagLst xmlns:p="http://schemas.openxmlformats.org/presentationml/2006/main">
  <p:tag name="AS_UNIQUEID" val="18921"/>
</p:tagLst>
</file>

<file path=ppt/tags/tag929.xml><?xml version="1.0" encoding="utf-8"?>
<p:tagLst xmlns:p="http://schemas.openxmlformats.org/presentationml/2006/main">
  <p:tag name="AS_OS" val="Unix 3.10 unknown"/>
  <p:tag name="AS_RELEASE_DATE" val="2023.03.31"/>
  <p:tag name="AS_TITLE" val="Aspose.Slides for Java"/>
  <p:tag name="AS_VERSION" val="23.3"/>
  <p:tag name="COMMONDATA" val="eyJoZGlkIjoiMmZhNDU2ZWMwYTg3MDVkOGMzODc2ZDEyNzZmZGViMDYifQ=="/>
</p:tagLst>
</file>

<file path=ppt/tags/tag93.xml><?xml version="1.0" encoding="utf-8"?>
<p:tagLst xmlns:p="http://schemas.openxmlformats.org/presentationml/2006/main">
  <p:tag name="AS_UNIQUEID" val="2610"/>
  <p:tag name="KSO_WM_UNIT_TEXT_FILL_FORE_SCHEMECOLOR_INDEX" val="13"/>
  <p:tag name="KSO_WM_UNIT_TEXT_FILL_FORE_SCHEMECOLOR_INDEX_BRIGHTNESS" val="0"/>
  <p:tag name="KSO_WM_UNIT_TEXT_FILL_TYPE" val="1"/>
</p:tagLst>
</file>

<file path=ppt/tags/tag94.xml><?xml version="1.0" encoding="utf-8"?>
<p:tagLst xmlns:p="http://schemas.openxmlformats.org/presentationml/2006/main">
  <p:tag name="AS_UNIQUEID" val="2610"/>
  <p:tag name="KSO_WM_UNIT_TEXT_FILL_FORE_SCHEMECOLOR_INDEX" val="13"/>
  <p:tag name="KSO_WM_UNIT_TEXT_FILL_FORE_SCHEMECOLOR_INDEX_BRIGHTNESS" val="0"/>
  <p:tag name="KSO_WM_UNIT_TEXT_FILL_TYPE" val="1"/>
</p:tagLst>
</file>

<file path=ppt/tags/tag95.xml><?xml version="1.0" encoding="utf-8"?>
<p:tagLst xmlns:p="http://schemas.openxmlformats.org/presentationml/2006/main">
  <p:tag name="AS_UNIQUEID" val="9597"/>
</p:tagLst>
</file>

<file path=ppt/tags/tag96.xml><?xml version="1.0" encoding="utf-8"?>
<p:tagLst xmlns:p="http://schemas.openxmlformats.org/presentationml/2006/main">
  <p:tag name="AS_UNIQUEID" val="9598"/>
</p:tagLst>
</file>

<file path=ppt/tags/tag97.xml><?xml version="1.0" encoding="utf-8"?>
<p:tagLst xmlns:p="http://schemas.openxmlformats.org/presentationml/2006/main">
  <p:tag name="AS_UNIQUEID" val="9599"/>
</p:tagLst>
</file>

<file path=ppt/tags/tag98.xml><?xml version="1.0" encoding="utf-8"?>
<p:tagLst xmlns:p="http://schemas.openxmlformats.org/presentationml/2006/main">
  <p:tag name="AS_UNIQUEID" val="2900"/>
</p:tagLst>
</file>

<file path=ppt/tags/tag99.xml><?xml version="1.0" encoding="utf-8"?>
<p:tagLst xmlns:p="http://schemas.openxmlformats.org/presentationml/2006/main">
  <p:tag name="AS_UNIQUEID" val="11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17491</Words>
  <Application>WPS 演示</Application>
  <PresentationFormat>宽屏</PresentationFormat>
  <Paragraphs>1450</Paragraphs>
  <Slides>86</Slides>
  <Notes>19</Notes>
  <HiddenSlides>0</HiddenSlides>
  <MMClips>0</MMClips>
  <ScaleCrop>false</ScaleCrop>
  <HeadingPairs>
    <vt:vector size="6" baseType="variant">
      <vt:variant>
        <vt:lpstr>已用的字体</vt:lpstr>
      </vt:variant>
      <vt:variant>
        <vt:i4>40</vt:i4>
      </vt:variant>
      <vt:variant>
        <vt:lpstr>主题</vt:lpstr>
      </vt:variant>
      <vt:variant>
        <vt:i4>1</vt:i4>
      </vt:variant>
      <vt:variant>
        <vt:lpstr>幻灯片标题</vt:lpstr>
      </vt:variant>
      <vt:variant>
        <vt:i4>86</vt:i4>
      </vt:variant>
    </vt:vector>
  </HeadingPairs>
  <TitlesOfParts>
    <vt:vector size="127" baseType="lpstr">
      <vt:lpstr>Arial</vt:lpstr>
      <vt:lpstr>宋体</vt:lpstr>
      <vt:lpstr>Wingdings</vt:lpstr>
      <vt:lpstr>微软雅黑</vt:lpstr>
      <vt:lpstr>Arial</vt:lpstr>
      <vt:lpstr>汉仪颜楷W</vt:lpstr>
      <vt:lpstr>思源黑体 CN Normal</vt:lpstr>
      <vt:lpstr>等线</vt:lpstr>
      <vt:lpstr>仿宋</vt:lpstr>
      <vt:lpstr>华文新魏</vt:lpstr>
      <vt:lpstr>黑体</vt:lpstr>
      <vt:lpstr>Calibri</vt:lpstr>
      <vt:lpstr>Arial Unicode MS</vt:lpstr>
      <vt:lpstr>Calibri Light</vt:lpstr>
      <vt:lpstr>Calibri</vt:lpstr>
      <vt:lpstr>Wingdings 3</vt:lpstr>
      <vt:lpstr>Symbol</vt:lpstr>
      <vt:lpstr>汉仪雅酷黑简</vt:lpstr>
      <vt:lpstr>微软雅黑 Light</vt:lpstr>
      <vt:lpstr>华文楷体</vt:lpstr>
      <vt:lpstr>隶书</vt:lpstr>
      <vt:lpstr>楷体</vt:lpstr>
      <vt:lpstr>华文琥珀</vt:lpstr>
      <vt:lpstr>方正小标宋简体</vt:lpstr>
      <vt:lpstr>汉仪正圆-45W</vt:lpstr>
      <vt:lpstr>思源黑体 CN Light</vt:lpstr>
      <vt:lpstr>华文中宋</vt:lpstr>
      <vt:lpstr>Wingdings</vt:lpstr>
      <vt:lpstr>思源黑体 CN</vt:lpstr>
      <vt:lpstr>Arial Unicode MS</vt:lpstr>
      <vt:lpstr>Times New Roman</vt:lpstr>
      <vt:lpstr>Courier New</vt:lpstr>
      <vt:lpstr>Segoe UI</vt:lpstr>
      <vt:lpstr>阿里巴巴普惠体 3.0 55 Regular</vt:lpstr>
      <vt:lpstr>汉仪程行简</vt:lpstr>
      <vt:lpstr>思源黑体 CN Bold</vt:lpstr>
      <vt:lpstr>汉仪文黑-55简</vt:lpstr>
      <vt:lpstr>OPPOSans L</vt:lpstr>
      <vt:lpstr>Segoe Print</vt:lpstr>
      <vt:lpstr>方正粗黑宋简体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李丽</cp:lastModifiedBy>
  <cp:revision>335</cp:revision>
  <cp:lastPrinted>2023-10-19T15:37:00Z</cp:lastPrinted>
  <dcterms:created xsi:type="dcterms:W3CDTF">2023-10-19T15:37:00Z</dcterms:created>
  <dcterms:modified xsi:type="dcterms:W3CDTF">2026-03-03T08:27:12Z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B6B07421F62E4761AEB420B86AC8E3F2_12</vt:lpwstr>
  </property>
  <property fmtid="{D5CDD505-2E9C-101B-9397-08002B2CF9AE}" pid="7" name="KSOProductBuildVer">
    <vt:lpwstr>2052-12.1.0.23542</vt:lpwstr>
  </property>
</Properties>
</file>